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9.JPG" ContentType="image/png"/>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31" r:id="rId2"/>
  </p:sldMasterIdLst>
  <p:notesMasterIdLst>
    <p:notesMasterId r:id="rId74"/>
  </p:notesMasterIdLst>
  <p:sldIdLst>
    <p:sldId id="256" r:id="rId3"/>
    <p:sldId id="1826" r:id="rId4"/>
    <p:sldId id="292" r:id="rId5"/>
    <p:sldId id="262" r:id="rId6"/>
    <p:sldId id="283" r:id="rId7"/>
    <p:sldId id="315" r:id="rId8"/>
    <p:sldId id="317" r:id="rId9"/>
    <p:sldId id="1839" r:id="rId10"/>
    <p:sldId id="265" r:id="rId11"/>
    <p:sldId id="257" r:id="rId12"/>
    <p:sldId id="1838" r:id="rId13"/>
    <p:sldId id="289" r:id="rId14"/>
    <p:sldId id="1759" r:id="rId15"/>
    <p:sldId id="1760" r:id="rId16"/>
    <p:sldId id="1831" r:id="rId17"/>
    <p:sldId id="1097" r:id="rId18"/>
    <p:sldId id="1102" r:id="rId19"/>
    <p:sldId id="1119" r:id="rId20"/>
    <p:sldId id="1121" r:id="rId21"/>
    <p:sldId id="1803" r:id="rId22"/>
    <p:sldId id="1762" r:id="rId23"/>
    <p:sldId id="1775" r:id="rId24"/>
    <p:sldId id="1776" r:id="rId25"/>
    <p:sldId id="1777" r:id="rId26"/>
    <p:sldId id="1781" r:id="rId27"/>
    <p:sldId id="1793" r:id="rId28"/>
    <p:sldId id="290" r:id="rId29"/>
    <p:sldId id="288" r:id="rId30"/>
    <p:sldId id="1794" r:id="rId31"/>
    <p:sldId id="1795" r:id="rId32"/>
    <p:sldId id="1763" r:id="rId33"/>
    <p:sldId id="1797" r:id="rId34"/>
    <p:sldId id="1840" r:id="rId35"/>
    <p:sldId id="271" r:id="rId36"/>
    <p:sldId id="1841" r:id="rId37"/>
    <p:sldId id="1842" r:id="rId38"/>
    <p:sldId id="1843" r:id="rId39"/>
    <p:sldId id="258" r:id="rId40"/>
    <p:sldId id="259" r:id="rId41"/>
    <p:sldId id="1844" r:id="rId42"/>
    <p:sldId id="1845" r:id="rId43"/>
    <p:sldId id="267" r:id="rId44"/>
    <p:sldId id="1764" r:id="rId45"/>
    <p:sldId id="1829" r:id="rId46"/>
    <p:sldId id="1837" r:id="rId47"/>
    <p:sldId id="1834" r:id="rId48"/>
    <p:sldId id="1835" r:id="rId49"/>
    <p:sldId id="316" r:id="rId50"/>
    <p:sldId id="1832" r:id="rId51"/>
    <p:sldId id="1833" r:id="rId52"/>
    <p:sldId id="1836" r:id="rId53"/>
    <p:sldId id="1765" r:id="rId54"/>
    <p:sldId id="1770" r:id="rId55"/>
    <p:sldId id="1766" r:id="rId56"/>
    <p:sldId id="1768" r:id="rId57"/>
    <p:sldId id="1769" r:id="rId58"/>
    <p:sldId id="260" r:id="rId59"/>
    <p:sldId id="1805" r:id="rId60"/>
    <p:sldId id="1806" r:id="rId61"/>
    <p:sldId id="1824" r:id="rId62"/>
    <p:sldId id="1825" r:id="rId63"/>
    <p:sldId id="274" r:id="rId64"/>
    <p:sldId id="1531" r:id="rId65"/>
    <p:sldId id="1593" r:id="rId66"/>
    <p:sldId id="275" r:id="rId67"/>
    <p:sldId id="1637" r:id="rId68"/>
    <p:sldId id="1638" r:id="rId69"/>
    <p:sldId id="1639" r:id="rId70"/>
    <p:sldId id="1640" r:id="rId71"/>
    <p:sldId id="1754" r:id="rId72"/>
    <p:sldId id="318"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35"/>
    <p:restoredTop sz="84168"/>
  </p:normalViewPr>
  <p:slideViewPr>
    <p:cSldViewPr>
      <p:cViewPr varScale="1">
        <p:scale>
          <a:sx n="79" d="100"/>
          <a:sy n="79" d="100"/>
        </p:scale>
        <p:origin x="233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OSHIBA\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0"/>
    <c:view3D>
      <c:rotX val="15"/>
      <c:rotY val="340"/>
      <c:rAngAx val="1"/>
    </c:view3D>
    <c:floor>
      <c:thickness val="0"/>
    </c:floor>
    <c:sideWall>
      <c:thickness val="0"/>
    </c:sideWall>
    <c:backWall>
      <c:thickness val="0"/>
    </c:backWall>
    <c:plotArea>
      <c:layout>
        <c:manualLayout>
          <c:layoutTarget val="inner"/>
          <c:xMode val="edge"/>
          <c:yMode val="edge"/>
          <c:x val="1.6714033063874884E-2"/>
          <c:y val="2.7727832463428262E-2"/>
          <c:w val="0.91770115404595654"/>
          <c:h val="0.79654772137242058"/>
        </c:manualLayout>
      </c:layout>
      <c:bar3DChart>
        <c:barDir val="col"/>
        <c:grouping val="clustered"/>
        <c:varyColors val="0"/>
        <c:ser>
          <c:idx val="0"/>
          <c:order val="0"/>
          <c:invertIfNegative val="0"/>
          <c:cat>
            <c:strRef>
              <c:f>ورقة1!$A$9:$A$12</c:f>
              <c:strCache>
                <c:ptCount val="4"/>
                <c:pt idx="0">
                  <c:v>مستشفيات وزارة الصحة</c:v>
                </c:pt>
                <c:pt idx="1">
                  <c:v>المراكز الصحية</c:v>
                </c:pt>
                <c:pt idx="2">
                  <c:v>خاص</c:v>
                </c:pt>
                <c:pt idx="3">
                  <c:v>اخرى</c:v>
                </c:pt>
              </c:strCache>
            </c:strRef>
          </c:cat>
          <c:val>
            <c:numRef>
              <c:f>ورقة1!$B$9:$B$12</c:f>
              <c:numCache>
                <c:formatCode>General</c:formatCode>
                <c:ptCount val="4"/>
                <c:pt idx="0">
                  <c:v>25</c:v>
                </c:pt>
                <c:pt idx="1">
                  <c:v>31</c:v>
                </c:pt>
                <c:pt idx="2">
                  <c:v>2</c:v>
                </c:pt>
                <c:pt idx="3">
                  <c:v>5</c:v>
                </c:pt>
              </c:numCache>
            </c:numRef>
          </c:val>
          <c:extLst>
            <c:ext xmlns:c16="http://schemas.microsoft.com/office/drawing/2014/chart" uri="{C3380CC4-5D6E-409C-BE32-E72D297353CC}">
              <c16:uniqueId val="{00000000-97BB-1140-9ABD-28BBD49B51D2}"/>
            </c:ext>
          </c:extLst>
        </c:ser>
        <c:dLbls>
          <c:showLegendKey val="0"/>
          <c:showVal val="0"/>
          <c:showCatName val="0"/>
          <c:showSerName val="0"/>
          <c:showPercent val="0"/>
          <c:showBubbleSize val="0"/>
        </c:dLbls>
        <c:gapWidth val="150"/>
        <c:shape val="box"/>
        <c:axId val="22741760"/>
        <c:axId val="22743296"/>
        <c:axId val="0"/>
      </c:bar3DChart>
      <c:catAx>
        <c:axId val="22741760"/>
        <c:scaling>
          <c:orientation val="maxMin"/>
        </c:scaling>
        <c:delete val="0"/>
        <c:axPos val="b"/>
        <c:numFmt formatCode="General" sourceLinked="0"/>
        <c:majorTickMark val="out"/>
        <c:minorTickMark val="none"/>
        <c:tickLblPos val="nextTo"/>
        <c:crossAx val="22743296"/>
        <c:crosses val="autoZero"/>
        <c:auto val="1"/>
        <c:lblAlgn val="ctr"/>
        <c:lblOffset val="100"/>
        <c:noMultiLvlLbl val="0"/>
      </c:catAx>
      <c:valAx>
        <c:axId val="22743296"/>
        <c:scaling>
          <c:orientation val="minMax"/>
        </c:scaling>
        <c:delete val="0"/>
        <c:axPos val="r"/>
        <c:majorGridlines/>
        <c:numFmt formatCode="General" sourceLinked="1"/>
        <c:majorTickMark val="out"/>
        <c:minorTickMark val="none"/>
        <c:tickLblPos val="nextTo"/>
        <c:crossAx val="227417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B776EB-E5A0-42A1-9A0E-F23B635CBD47}" type="datetimeFigureOut">
              <a:rPr lang="en-US" smtClean="0"/>
              <a:pPr/>
              <a:t>11/17/19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66D89-136E-4F75-855B-5656450D334B}" type="slidenum">
              <a:rPr lang="en-US" smtClean="0"/>
              <a:pPr/>
              <a:t>‹#›</a:t>
            </a:fld>
            <a:endParaRPr lang="en-US" dirty="0"/>
          </a:p>
        </p:txBody>
      </p:sp>
    </p:spTree>
    <p:extLst>
      <p:ext uri="{BB962C8B-B14F-4D97-AF65-F5344CB8AC3E}">
        <p14:creationId xmlns:p14="http://schemas.microsoft.com/office/powerpoint/2010/main" val="4620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dirty="0"/>
          </a:p>
        </p:txBody>
      </p:sp>
      <p:sp>
        <p:nvSpPr>
          <p:cNvPr id="4" name="Slide Number Placeholder 3"/>
          <p:cNvSpPr>
            <a:spLocks noGrp="1"/>
          </p:cNvSpPr>
          <p:nvPr>
            <p:ph type="sldNum" sz="quarter" idx="10"/>
          </p:nvPr>
        </p:nvSpPr>
        <p:spPr/>
        <p:txBody>
          <a:bodyPr/>
          <a:lstStyle/>
          <a:p>
            <a:fld id="{6640AA5C-E0A9-4546-B079-B242A74ABB17}" type="slidenum">
              <a:rPr lang="ar-SA" smtClean="0"/>
              <a:pPr/>
              <a:t>3</a:t>
            </a:fld>
            <a:endParaRPr lang="en-US" dirty="0"/>
          </a:p>
        </p:txBody>
      </p:sp>
    </p:spTree>
    <p:extLst>
      <p:ext uri="{BB962C8B-B14F-4D97-AF65-F5344CB8AC3E}">
        <p14:creationId xmlns:p14="http://schemas.microsoft.com/office/powerpoint/2010/main" val="108541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sym typeface="Wingdings" pitchFamily="2" charset="2"/>
              </a:rPr>
              <a:t></a:t>
            </a:r>
            <a:r>
              <a:rPr lang="en-GB" sz="1200" kern="1200" dirty="0">
                <a:solidFill>
                  <a:schemeClr val="tx1"/>
                </a:solidFill>
                <a:effectLst/>
                <a:latin typeface="+mn-lt"/>
                <a:ea typeface="+mn-ea"/>
                <a:cs typeface="+mn-cs"/>
              </a:rPr>
              <a:t>	The negative signs, such as "no signs of milk ejection", and "cannot see tongue", do not necessarily mean that there is a difficulty. However, the opposite positive signs are always helpful.</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sym typeface="Wingdings" pitchFamily="2" charset="2"/>
              </a:rPr>
              <a:t></a:t>
            </a:r>
            <a:r>
              <a:rPr lang="en-GB" sz="1200" kern="1200" dirty="0">
                <a:solidFill>
                  <a:schemeClr val="tx1"/>
                </a:solidFill>
                <a:effectLst/>
                <a:latin typeface="+mn-lt"/>
                <a:ea typeface="+mn-ea"/>
                <a:cs typeface="+mn-cs"/>
              </a:rPr>
              <a:t>	If a mother says that breastfeeding is going well, but you see signs that indicate a possible difficulty, you must decide what to do.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 In the days soon after delivery, while the mother is still learning, offer to help her. Even if she is not aware of any difficulty now, you may prevent one occurring later.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 If breastfeeding seems to be well established, you probably do not want to intervene immediately. It is usually more helpful to see her again soon, and follow the baby's growth, to make sure that breastfeeding continues to go well. Intervene only if a difficulty arises. </a:t>
            </a:r>
            <a:endParaRPr lang="en-US" sz="1200" kern="1200" dirty="0">
              <a:solidFill>
                <a:schemeClr val="tx1"/>
              </a:solidFill>
              <a:effectLst/>
              <a:latin typeface="+mn-lt"/>
              <a:ea typeface="+mn-ea"/>
              <a:cs typeface="+mn-cs"/>
            </a:endParaRPr>
          </a:p>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886BA5D0-025B-4461-BB0F-97AEB8B405C4}" type="slidenum">
              <a:rPr lang="en-US" smtClean="0"/>
              <a:t>50</a:t>
            </a:fld>
            <a:endParaRPr lang="en-US"/>
          </a:p>
        </p:txBody>
      </p:sp>
    </p:spTree>
    <p:extLst>
      <p:ext uri="{BB962C8B-B14F-4D97-AF65-F5344CB8AC3E}">
        <p14:creationId xmlns:p14="http://schemas.microsoft.com/office/powerpoint/2010/main" val="387077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8FB5F008-9BDC-473B-BE4D-3015DD14269F}" type="slidenum">
              <a:rPr lang="en-NZ" smtClean="0"/>
              <a:pPr/>
              <a:t>62</a:t>
            </a:fld>
            <a:endParaRPr lang="en-NZ" dirty="0"/>
          </a:p>
        </p:txBody>
      </p:sp>
    </p:spTree>
    <p:extLst>
      <p:ext uri="{BB962C8B-B14F-4D97-AF65-F5344CB8AC3E}">
        <p14:creationId xmlns:p14="http://schemas.microsoft.com/office/powerpoint/2010/main" val="53943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8FB5F008-9BDC-473B-BE4D-3015DD14269F}" type="slidenum">
              <a:rPr lang="en-NZ" smtClean="0"/>
              <a:pPr/>
              <a:t>65</a:t>
            </a:fld>
            <a:endParaRPr lang="en-NZ" dirty="0"/>
          </a:p>
        </p:txBody>
      </p:sp>
    </p:spTree>
    <p:extLst>
      <p:ext uri="{BB962C8B-B14F-4D97-AF65-F5344CB8AC3E}">
        <p14:creationId xmlns:p14="http://schemas.microsoft.com/office/powerpoint/2010/main" val="252675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x-none">
              <a:latin typeface="Arial" charset="0"/>
            </a:endParaRPr>
          </a:p>
        </p:txBody>
      </p:sp>
      <p:sp>
        <p:nvSpPr>
          <p:cNvPr id="155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BF9DCB-810E-4099-9289-D6ECB8D0394F}" type="slidenum">
              <a:rPr lang="x-none">
                <a:latin typeface="Arial" charset="0"/>
              </a:rPr>
              <a:pPr fontAlgn="base">
                <a:spcBef>
                  <a:spcPct val="0"/>
                </a:spcBef>
                <a:spcAft>
                  <a:spcPct val="0"/>
                </a:spcAft>
              </a:pPr>
              <a:t>67</a:t>
            </a:fld>
            <a:endParaRPr lang="en-US" dirty="0">
              <a:latin typeface="Arial" charset="0"/>
              <a:cs typeface="Arial" charset="0"/>
            </a:endParaRPr>
          </a:p>
        </p:txBody>
      </p:sp>
    </p:spTree>
    <p:extLst>
      <p:ext uri="{BB962C8B-B14F-4D97-AF65-F5344CB8AC3E}">
        <p14:creationId xmlns:p14="http://schemas.microsoft.com/office/powerpoint/2010/main" val="3449789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5"/>
          </p:nvPr>
        </p:nvSpPr>
        <p:spPr/>
        <p:txBody>
          <a:bodyPr/>
          <a:lstStyle/>
          <a:p>
            <a:fld id="{1DC66326-627F-4FDF-8897-CF884907088A}" type="slidenum">
              <a:rPr lang="en-US" smtClean="0"/>
              <a:pPr/>
              <a:t>68</a:t>
            </a:fld>
            <a:endParaRPr lang="en-US" dirty="0"/>
          </a:p>
        </p:txBody>
      </p:sp>
    </p:spTree>
    <p:extLst>
      <p:ext uri="{BB962C8B-B14F-4D97-AF65-F5344CB8AC3E}">
        <p14:creationId xmlns:p14="http://schemas.microsoft.com/office/powerpoint/2010/main" val="764650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66D89-136E-4F75-855B-5656450D334B}" type="slidenum">
              <a:rPr lang="en-US" smtClean="0"/>
              <a:pPr/>
              <a:t>70</a:t>
            </a:fld>
            <a:endParaRPr lang="en-US" dirty="0"/>
          </a:p>
        </p:txBody>
      </p:sp>
    </p:spTree>
    <p:extLst>
      <p:ext uri="{BB962C8B-B14F-4D97-AF65-F5344CB8AC3E}">
        <p14:creationId xmlns:p14="http://schemas.microsoft.com/office/powerpoint/2010/main" val="193314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Poor infant feeding</a:t>
            </a:r>
          </a:p>
          <a:p>
            <a:r>
              <a:rPr lang="en-NZ" sz="4000" dirty="0"/>
              <a:t>What are the effects on:</a:t>
            </a:r>
          </a:p>
          <a:p>
            <a:pPr lvl="1"/>
            <a:r>
              <a:rPr lang="en-NZ" sz="3800" dirty="0"/>
              <a:t>Families?</a:t>
            </a:r>
          </a:p>
          <a:p>
            <a:pPr lvl="1"/>
            <a:r>
              <a:rPr lang="en-NZ" sz="3800" dirty="0"/>
              <a:t>Communities?</a:t>
            </a:r>
          </a:p>
          <a:p>
            <a:pPr lvl="1"/>
            <a:r>
              <a:rPr lang="en-NZ" sz="3800" dirty="0"/>
              <a:t>Health services?  </a:t>
            </a:r>
          </a:p>
          <a:p>
            <a:endParaRPr lang="en-NZ" dirty="0"/>
          </a:p>
        </p:txBody>
      </p:sp>
      <p:sp>
        <p:nvSpPr>
          <p:cNvPr id="4" name="Slide Number Placeholder 3"/>
          <p:cNvSpPr>
            <a:spLocks noGrp="1"/>
          </p:cNvSpPr>
          <p:nvPr>
            <p:ph type="sldNum" sz="quarter" idx="10"/>
          </p:nvPr>
        </p:nvSpPr>
        <p:spPr/>
        <p:txBody>
          <a:bodyPr/>
          <a:lstStyle/>
          <a:p>
            <a:fld id="{8FB5F008-9BDC-473B-BE4D-3015DD14269F}" type="slidenum">
              <a:rPr lang="en-NZ" smtClean="0"/>
              <a:pPr/>
              <a:t>4</a:t>
            </a:fld>
            <a:endParaRPr lang="en-N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8FB5F008-9BDC-473B-BE4D-3015DD14269F}" type="slidenum">
              <a:rPr lang="en-NZ" smtClean="0"/>
              <a:pPr/>
              <a:t>10</a:t>
            </a:fld>
            <a:endParaRPr lang="en-NZ" dirty="0"/>
          </a:p>
        </p:txBody>
      </p:sp>
    </p:spTree>
    <p:extLst>
      <p:ext uri="{BB962C8B-B14F-4D97-AF65-F5344CB8AC3E}">
        <p14:creationId xmlns:p14="http://schemas.microsoft.com/office/powerpoint/2010/main" val="381021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a:ln/>
        </p:spPr>
        <p:txBody>
          <a:bodyPr/>
          <a:lstStyle/>
          <a:p>
            <a:pPr eaLnBrk="1" hangingPunct="1"/>
            <a:endParaRPr lang="ar-SA" dirty="0">
              <a:latin typeface="Arial" charset="0"/>
              <a:cs typeface="Arial" charset="0"/>
            </a:endParaRPr>
          </a:p>
        </p:txBody>
      </p:sp>
      <p:sp>
        <p:nvSpPr>
          <p:cNvPr id="128003" name="Slide Number Placeholder 3"/>
          <p:cNvSpPr>
            <a:spLocks noGrp="1"/>
          </p:cNvSpPr>
          <p:nvPr>
            <p:ph type="sldNum" sz="quarter" idx="5"/>
          </p:nvPr>
        </p:nvSpPr>
        <p:spPr>
          <a:noFill/>
        </p:spPr>
        <p:txBody>
          <a:bodyPr/>
          <a:lstStyle/>
          <a:p>
            <a:fld id="{A30E1D90-D1C9-4535-AD9A-C43A87DECAAE}" type="slidenum">
              <a:rPr lang="ar-SA" smtClean="0">
                <a:solidFill>
                  <a:prstClr val="black"/>
                </a:solidFill>
                <a:latin typeface="Arial" charset="0"/>
              </a:rPr>
              <a:pPr/>
              <a:t>12</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08567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8D357-3125-48CD-A552-7C85AD008E2F}"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573216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a:solidFill>
                  <a:schemeClr val="tx1"/>
                </a:solidFill>
                <a:effectLst/>
                <a:latin typeface="+mn-lt"/>
                <a:ea typeface="+mn-ea"/>
                <a:cs typeface="+mn-cs"/>
              </a:rPr>
              <a:t>How the mother holds her baby</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It is easier for the baby to attach to the breast if the mother supports the baby’s whole body.</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Supporting only the baby’s  head and shoulders makes it more difficult. However, supporting</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the whole body is less important after the first few months, when the baby has more control.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the mother is calm and relaxed, this helps milk flow. If she is nervous, and for example, she shakes or pokes her baby, this can interfere with suckling and breast milk flow. </a:t>
            </a:r>
            <a:endParaRPr lang="en-US" sz="1200" kern="1200">
              <a:solidFill>
                <a:schemeClr val="tx1"/>
              </a:solidFill>
              <a:effectLst/>
              <a:latin typeface="+mn-lt"/>
              <a:ea typeface="+mn-ea"/>
              <a:cs typeface="+mn-cs"/>
            </a:endParaRPr>
          </a:p>
          <a:p>
            <a:r>
              <a:rPr lang="en-GB" sz="1200" b="1" u="none" strike="noStrike"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Key point:</a:t>
            </a:r>
            <a:r>
              <a:rPr lang="en-GB" sz="1200" kern="1200">
                <a:solidFill>
                  <a:schemeClr val="tx1"/>
                </a:solidFill>
                <a:effectLst/>
                <a:latin typeface="+mn-lt"/>
                <a:ea typeface="+mn-ea"/>
                <a:cs typeface="+mn-cs"/>
              </a:rPr>
              <a:t>  the four signs of good positioning of the baby are: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baby should be </a:t>
            </a:r>
            <a:r>
              <a:rPr lang="en-GB" sz="1200" b="1" i="1" kern="1200">
                <a:solidFill>
                  <a:schemeClr val="tx1"/>
                </a:solidFill>
                <a:effectLst/>
                <a:latin typeface="+mn-lt"/>
                <a:ea typeface="+mn-ea"/>
                <a:cs typeface="+mn-cs"/>
              </a:rPr>
              <a:t>straight, facing </a:t>
            </a:r>
            <a:r>
              <a:rPr lang="en-GB" sz="1200" kern="1200">
                <a:solidFill>
                  <a:schemeClr val="tx1"/>
                </a:solidFill>
                <a:effectLst/>
                <a:latin typeface="+mn-lt"/>
                <a:ea typeface="+mn-ea"/>
                <a:cs typeface="+mn-cs"/>
              </a:rPr>
              <a:t>the </a:t>
            </a:r>
            <a:r>
              <a:rPr lang="en-GB" sz="1200" b="1" i="1" kern="1200">
                <a:solidFill>
                  <a:schemeClr val="tx1"/>
                </a:solidFill>
                <a:effectLst/>
                <a:latin typeface="+mn-lt"/>
                <a:ea typeface="+mn-ea"/>
                <a:cs typeface="+mn-cs"/>
              </a:rPr>
              <a:t>  </a:t>
            </a:r>
            <a:r>
              <a:rPr lang="en-GB" sz="1200" kern="1200">
                <a:solidFill>
                  <a:schemeClr val="tx1"/>
                </a:solidFill>
                <a:effectLst/>
                <a:latin typeface="+mn-lt"/>
                <a:ea typeface="+mn-ea"/>
                <a:cs typeface="+mn-cs"/>
              </a:rPr>
              <a:t>breast</a:t>
            </a:r>
            <a:r>
              <a:rPr lang="en-GB" sz="1200" b="1" i="1" kern="1200">
                <a:solidFill>
                  <a:schemeClr val="tx1"/>
                </a:solidFill>
                <a:effectLst/>
                <a:latin typeface="+mn-lt"/>
                <a:ea typeface="+mn-ea"/>
                <a:cs typeface="+mn-cs"/>
              </a:rPr>
              <a:t>, close </a:t>
            </a:r>
            <a:r>
              <a:rPr lang="en-GB" sz="1200" kern="1200">
                <a:solidFill>
                  <a:schemeClr val="tx1"/>
                </a:solidFill>
                <a:effectLst/>
                <a:latin typeface="+mn-lt"/>
                <a:ea typeface="+mn-ea"/>
                <a:cs typeface="+mn-cs"/>
              </a:rPr>
              <a:t>to the mother</a:t>
            </a:r>
            <a:r>
              <a:rPr lang="en-GB" sz="1200" b="1" i="1" kern="1200">
                <a:solidFill>
                  <a:schemeClr val="tx1"/>
                </a:solidFill>
                <a:effectLst/>
                <a:latin typeface="+mn-lt"/>
                <a:ea typeface="+mn-ea"/>
                <a:cs typeface="+mn-cs"/>
              </a:rPr>
              <a:t>, </a:t>
            </a:r>
            <a:r>
              <a:rPr lang="en-GB" sz="1200" kern="1200">
                <a:solidFill>
                  <a:schemeClr val="tx1"/>
                </a:solidFill>
                <a:effectLst/>
                <a:latin typeface="+mn-lt"/>
                <a:ea typeface="+mn-ea"/>
                <a:cs typeface="+mn-cs"/>
              </a:rPr>
              <a:t>and</a:t>
            </a:r>
            <a:r>
              <a:rPr lang="en-GB" sz="1200" b="1" kern="1200">
                <a:solidFill>
                  <a:schemeClr val="tx1"/>
                </a:solidFill>
                <a:effectLst/>
                <a:latin typeface="+mn-lt"/>
                <a:ea typeface="+mn-ea"/>
                <a:cs typeface="+mn-cs"/>
              </a:rPr>
              <a:t> </a:t>
            </a:r>
            <a:r>
              <a:rPr lang="en-GB" sz="1200" b="1" i="1" kern="1200">
                <a:solidFill>
                  <a:schemeClr val="tx1"/>
                </a:solidFill>
                <a:effectLst/>
                <a:latin typeface="+mn-lt"/>
                <a:ea typeface="+mn-ea"/>
                <a:cs typeface="+mn-cs"/>
              </a:rPr>
              <a:t>supported</a:t>
            </a:r>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See also Session 10 ‘Positioning a baby at the breast’.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86BA5D0-025B-4461-BB0F-97AEB8B405C4}" type="slidenum">
              <a:rPr lang="en-US" smtClean="0"/>
              <a:t>23</a:t>
            </a:fld>
            <a:endParaRPr lang="en-US"/>
          </a:p>
        </p:txBody>
      </p:sp>
    </p:spTree>
    <p:extLst>
      <p:ext uri="{BB962C8B-B14F-4D97-AF65-F5344CB8AC3E}">
        <p14:creationId xmlns:p14="http://schemas.microsoft.com/office/powerpoint/2010/main" val="236220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6BA5D0-025B-4461-BB0F-97AEB8B405C4}" type="slidenum">
              <a:rPr lang="en-US" smtClean="0"/>
              <a:t>26</a:t>
            </a:fld>
            <a:endParaRPr lang="en-US"/>
          </a:p>
        </p:txBody>
      </p:sp>
    </p:spTree>
    <p:extLst>
      <p:ext uri="{BB962C8B-B14F-4D97-AF65-F5344CB8AC3E}">
        <p14:creationId xmlns:p14="http://schemas.microsoft.com/office/powerpoint/2010/main" val="3611735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a:solidFill>
                  <a:schemeClr val="tx1"/>
                </a:solidFill>
                <a:effectLst/>
                <a:latin typeface="+mn-lt"/>
                <a:ea typeface="+mn-ea"/>
                <a:cs typeface="+mn-cs"/>
              </a:rPr>
              <a:t>To demonstrate effective suckling:</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Suck on your fist, with your mouth open wide, your tongue forward, and your lower lip curled back. Give slow deep sucks, about 1 per second.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To demonstrate ineffective suckling:</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Suck on your thumb, with your mouth almost closed, your lips pointing forwards, and letting your cheeks pull in. Give quick, small sucks.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86BA5D0-025B-4461-BB0F-97AEB8B405C4}" type="slidenum">
              <a:rPr lang="en-US" smtClean="0"/>
              <a:t>29</a:t>
            </a:fld>
            <a:endParaRPr lang="en-US"/>
          </a:p>
        </p:txBody>
      </p:sp>
    </p:spTree>
    <p:extLst>
      <p:ext uri="{BB962C8B-B14F-4D97-AF65-F5344CB8AC3E}">
        <p14:creationId xmlns:p14="http://schemas.microsoft.com/office/powerpoint/2010/main" val="96570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Try to remember the groups, as it will help you to remember the signs with each group. Then, later on, when you have had more practice, you will not need to use the form all the time.</a:t>
            </a:r>
            <a:endParaRPr lang="en-US" sz="1100" dirty="0"/>
          </a:p>
          <a:p>
            <a:endParaRPr lang="en-US" dirty="0"/>
          </a:p>
        </p:txBody>
      </p:sp>
      <p:sp>
        <p:nvSpPr>
          <p:cNvPr id="4" name="Slide Number Placeholder 3"/>
          <p:cNvSpPr>
            <a:spLocks noGrp="1"/>
          </p:cNvSpPr>
          <p:nvPr>
            <p:ph type="sldNum" sz="quarter" idx="5"/>
          </p:nvPr>
        </p:nvSpPr>
        <p:spPr/>
        <p:txBody>
          <a:bodyPr/>
          <a:lstStyle/>
          <a:p>
            <a:fld id="{886BA5D0-025B-4461-BB0F-97AEB8B405C4}" type="slidenum">
              <a:rPr lang="en-US" smtClean="0"/>
              <a:t>49</a:t>
            </a:fld>
            <a:endParaRPr lang="en-US"/>
          </a:p>
        </p:txBody>
      </p:sp>
    </p:spTree>
    <p:extLst>
      <p:ext uri="{BB962C8B-B14F-4D97-AF65-F5344CB8AC3E}">
        <p14:creationId xmlns:p14="http://schemas.microsoft.com/office/powerpoint/2010/main" val="1903479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52675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6733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242568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359323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30950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79675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57728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868654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2876530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D5855044-48DD-684C-8750-AD5C3A985C80}"/>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ED9970BD-B155-454A-B45B-FFC850054E8B}"/>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5F359306-8916-D44B-A6AA-286269159D5D}"/>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9F40B072-43D9-5040-B4DE-95E127783B35}"/>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0A1B1287-F095-5448-8FAF-1A25F5201371}"/>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C587A6C9-68C2-FD4C-BC49-419ADFC29401}"/>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AA0D10BD-85E2-C14E-BAA0-176658D2C7A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EE69673B-3DCE-3345-90C3-13C7A66502FB}"/>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Rectangle 11">
            <a:extLst>
              <a:ext uri="{FF2B5EF4-FFF2-40B4-BE49-F238E27FC236}">
                <a16:creationId xmlns:a16="http://schemas.microsoft.com/office/drawing/2014/main" id="{C35181BA-381A-D74E-BF64-421053361BF8}"/>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3">
            <a:extLst>
              <a:ext uri="{FF2B5EF4-FFF2-40B4-BE49-F238E27FC236}">
                <a16:creationId xmlns:a16="http://schemas.microsoft.com/office/drawing/2014/main" id="{6D09E45B-C89D-F94C-B838-1519FFC66DD6}"/>
              </a:ext>
            </a:extLst>
          </p:cNvPr>
          <p:cNvSpPr>
            <a:spLocks noGrp="1"/>
          </p:cNvSpPr>
          <p:nvPr>
            <p:ph type="dt" sz="half" idx="10"/>
          </p:nvPr>
        </p:nvSpPr>
        <p:spPr bwMode="gray">
          <a:xfrm rot="5400000">
            <a:off x="7497763" y="1828800"/>
            <a:ext cx="990600" cy="228600"/>
          </a:xfrm>
        </p:spPr>
        <p:txBody>
          <a:bodyPr anchor="t"/>
          <a:lstStyle>
            <a:lvl1pPr algn="l">
              <a:defRPr b="0" i="0">
                <a:solidFill>
                  <a:schemeClr val="bg1">
                    <a:alpha val="60000"/>
                  </a:schemeClr>
                </a:solidFill>
              </a:defRPr>
            </a:lvl1pPr>
          </a:lstStyle>
          <a:p>
            <a:pPr>
              <a:defRPr/>
            </a:pPr>
            <a:endParaRPr lang="en-US" altLang="en-US"/>
          </a:p>
        </p:txBody>
      </p:sp>
      <p:sp>
        <p:nvSpPr>
          <p:cNvPr id="14" name="Footer Placeholder 4">
            <a:extLst>
              <a:ext uri="{FF2B5EF4-FFF2-40B4-BE49-F238E27FC236}">
                <a16:creationId xmlns:a16="http://schemas.microsoft.com/office/drawing/2014/main" id="{D2D12E7F-E88F-004B-9A9E-14E2A7C819B3}"/>
              </a:ext>
            </a:extLst>
          </p:cNvPr>
          <p:cNvSpPr>
            <a:spLocks noGrp="1"/>
          </p:cNvSpPr>
          <p:nvPr>
            <p:ph type="ftr" sz="quarter" idx="11"/>
          </p:nvPr>
        </p:nvSpPr>
        <p:spPr bwMode="gray">
          <a:xfrm rot="5400000">
            <a:off x="6236494" y="3264694"/>
            <a:ext cx="3859212" cy="228600"/>
          </a:xfrm>
        </p:spPr>
        <p:txBody>
          <a:bodyPr/>
          <a:lstStyle>
            <a:lvl1pPr>
              <a:defRPr b="0" i="0">
                <a:solidFill>
                  <a:schemeClr val="bg1">
                    <a:alpha val="60000"/>
                  </a:schemeClr>
                </a:solidFill>
              </a:defRPr>
            </a:lvl1pPr>
          </a:lstStyle>
          <a:p>
            <a:pPr>
              <a:defRPr/>
            </a:pPr>
            <a:endParaRPr lang="en-US" altLang="en-US"/>
          </a:p>
        </p:txBody>
      </p:sp>
      <p:sp>
        <p:nvSpPr>
          <p:cNvPr id="15" name="Slide Number Placeholder 5">
            <a:extLst>
              <a:ext uri="{FF2B5EF4-FFF2-40B4-BE49-F238E27FC236}">
                <a16:creationId xmlns:a16="http://schemas.microsoft.com/office/drawing/2014/main" id="{C2D86112-2EC0-9C4F-B8DD-E1D8DA97C6E5}"/>
              </a:ext>
            </a:extLst>
          </p:cNvPr>
          <p:cNvSpPr>
            <a:spLocks noGrp="1"/>
          </p:cNvSpPr>
          <p:nvPr>
            <p:ph type="sldNum" sz="quarter" idx="12"/>
          </p:nvPr>
        </p:nvSpPr>
        <p:spPr/>
        <p:txBody>
          <a:bodyPr/>
          <a:lstStyle>
            <a:lvl1pPr algn="ctr">
              <a:defRPr sz="2800"/>
            </a:lvl1pPr>
          </a:lstStyle>
          <a:p>
            <a:pPr>
              <a:defRPr/>
            </a:pPr>
            <a:fld id="{53B39987-FCB7-AA48-820E-21048ED76F94}" type="slidenum">
              <a:rPr lang="en-US" altLang="en-US"/>
              <a:pPr>
                <a:defRPr/>
              </a:pPr>
              <a:t>‹#›</a:t>
            </a:fld>
            <a:endParaRPr lang="en-US" altLang="en-US"/>
          </a:p>
        </p:txBody>
      </p:sp>
    </p:spTree>
    <p:extLst>
      <p:ext uri="{BB962C8B-B14F-4D97-AF65-F5344CB8AC3E}">
        <p14:creationId xmlns:p14="http://schemas.microsoft.com/office/powerpoint/2010/main" val="2175665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AD67C9-5FBA-CD4B-A8CD-C430DB3C64A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57E3635-1EE9-2949-A82D-B2DEB3EEA08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6B4FFE5-BEF8-0949-BE7B-1282DA6129F2}"/>
              </a:ext>
            </a:extLst>
          </p:cNvPr>
          <p:cNvSpPr>
            <a:spLocks noGrp="1"/>
          </p:cNvSpPr>
          <p:nvPr>
            <p:ph type="sldNum" sz="quarter" idx="12"/>
          </p:nvPr>
        </p:nvSpPr>
        <p:spPr/>
        <p:txBody>
          <a:bodyPr/>
          <a:lstStyle>
            <a:lvl1pPr>
              <a:defRPr/>
            </a:lvl1pPr>
          </a:lstStyle>
          <a:p>
            <a:pPr>
              <a:defRPr/>
            </a:pPr>
            <a:fld id="{91C22982-1AC0-5D41-A3DD-3505C8ED6472}" type="slidenum">
              <a:rPr lang="en-US" altLang="en-US"/>
              <a:pPr>
                <a:defRPr/>
              </a:pPr>
              <a:t>‹#›</a:t>
            </a:fld>
            <a:endParaRPr lang="en-US" altLang="en-US"/>
          </a:p>
        </p:txBody>
      </p:sp>
    </p:spTree>
    <p:extLst>
      <p:ext uri="{BB962C8B-B14F-4D97-AF65-F5344CB8AC3E}">
        <p14:creationId xmlns:p14="http://schemas.microsoft.com/office/powerpoint/2010/main" val="211926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521504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B4A0D8ED-89A8-EE47-B1C4-D161AB84AA08}"/>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05BC3797-61EC-A845-9A6F-AECCC08B29F4}"/>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414EBD7F-8B8B-5241-B80C-F5F4AC988A80}"/>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388A723B-9F39-1D4A-ACC6-C1BEA5BDC6E7}"/>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75F2AA2-11E9-1F4B-8EE8-B15788AAFD3D}"/>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DCDA5EED-1E39-E040-989E-9E595823D8C8}"/>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A8B266C2-409B-6E45-8CBD-31D658BA8093}"/>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479933D-183C-6F46-B640-BE23532F1DDC}"/>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34">
              <a:extLst>
                <a:ext uri="{FF2B5EF4-FFF2-40B4-BE49-F238E27FC236}">
                  <a16:creationId xmlns:a16="http://schemas.microsoft.com/office/drawing/2014/main" id="{E0A6AF59-A623-3743-9076-CB777E54BB78}"/>
                </a:ext>
              </a:extLst>
            </p:cNvPr>
            <p:cNvSpPr>
              <a:spLocks/>
            </p:cNvSpPr>
            <p:nvPr/>
          </p:nvSpPr>
          <p:spPr bwMode="gray">
            <a:xfrm rot="-5400000">
              <a:off x="3105027" y="1765596"/>
              <a:ext cx="5995993" cy="3326809"/>
            </a:xfrm>
            <a:custGeom>
              <a:avLst/>
              <a:gdLst>
                <a:gd name="T0" fmla="*/ 0 w 4960"/>
                <a:gd name="T1" fmla="*/ 0 h 2752"/>
                <a:gd name="T2" fmla="*/ 0 w 4960"/>
                <a:gd name="T3" fmla="*/ 473482772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473482772 h 2752"/>
                <a:gd name="T14" fmla="*/ 2147483646 w 4960"/>
                <a:gd name="T15" fmla="*/ 0 h 2752"/>
                <a:gd name="T16" fmla="*/ 2147483646 w 4960"/>
                <a:gd name="T17" fmla="*/ 0 h 2752"/>
                <a:gd name="T18" fmla="*/ 2147483646 w 4960"/>
                <a:gd name="T19" fmla="*/ 49686956 h 2752"/>
                <a:gd name="T20" fmla="*/ 2147483646 w 4960"/>
                <a:gd name="T21" fmla="*/ 93527819 h 2752"/>
                <a:gd name="T22" fmla="*/ 2147483646 w 4960"/>
                <a:gd name="T23" fmla="*/ 131522589 h 2752"/>
                <a:gd name="T24" fmla="*/ 2147483646 w 4960"/>
                <a:gd name="T25" fmla="*/ 166595521 h 2752"/>
                <a:gd name="T26" fmla="*/ 2147483646 w 4960"/>
                <a:gd name="T27" fmla="*/ 192900523 h 2752"/>
                <a:gd name="T28" fmla="*/ 2147483646 w 4960"/>
                <a:gd name="T29" fmla="*/ 213359431 h 2752"/>
                <a:gd name="T30" fmla="*/ 2147483646 w 4960"/>
                <a:gd name="T31" fmla="*/ 230895293 h 2752"/>
                <a:gd name="T32" fmla="*/ 2147483646 w 4960"/>
                <a:gd name="T33" fmla="*/ 242586270 h 2752"/>
                <a:gd name="T34" fmla="*/ 2147483646 w 4960"/>
                <a:gd name="T35" fmla="*/ 251355410 h 2752"/>
                <a:gd name="T36" fmla="*/ 2147483646 w 4960"/>
                <a:gd name="T37" fmla="*/ 254277248 h 2752"/>
                <a:gd name="T38" fmla="*/ 2147483646 w 4960"/>
                <a:gd name="T39" fmla="*/ 254277248 h 2752"/>
                <a:gd name="T40" fmla="*/ 2147483646 w 4960"/>
                <a:gd name="T41" fmla="*/ 254277248 h 2752"/>
                <a:gd name="T42" fmla="*/ 2147483646 w 4960"/>
                <a:gd name="T43" fmla="*/ 248432363 h 2752"/>
                <a:gd name="T44" fmla="*/ 2147483646 w 4960"/>
                <a:gd name="T45" fmla="*/ 239664433 h 2752"/>
                <a:gd name="T46" fmla="*/ 2147483646 w 4960"/>
                <a:gd name="T47" fmla="*/ 227973455 h 2752"/>
                <a:gd name="T48" fmla="*/ 2147483646 w 4960"/>
                <a:gd name="T49" fmla="*/ 216282478 h 2752"/>
                <a:gd name="T50" fmla="*/ 2060525412 w 4960"/>
                <a:gd name="T51" fmla="*/ 201668454 h 2752"/>
                <a:gd name="T52" fmla="*/ 1817939141 w 4960"/>
                <a:gd name="T53" fmla="*/ 187054430 h 2752"/>
                <a:gd name="T54" fmla="*/ 1589965684 w 4960"/>
                <a:gd name="T55" fmla="*/ 169518568 h 2752"/>
                <a:gd name="T56" fmla="*/ 1370761367 w 4960"/>
                <a:gd name="T57" fmla="*/ 151981497 h 2752"/>
                <a:gd name="T58" fmla="*/ 976192389 w 4960"/>
                <a:gd name="T59" fmla="*/ 113986728 h 2752"/>
                <a:gd name="T60" fmla="*/ 640078297 w 4960"/>
                <a:gd name="T61" fmla="*/ 78913795 h 2752"/>
                <a:gd name="T62" fmla="*/ 371187024 w 4960"/>
                <a:gd name="T63" fmla="*/ 49686956 h 2752"/>
                <a:gd name="T64" fmla="*/ 169518569 w 4960"/>
                <a:gd name="T65" fmla="*/ 23381955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
              <a:extLst>
                <a:ext uri="{FF2B5EF4-FFF2-40B4-BE49-F238E27FC236}">
                  <a16:creationId xmlns:a16="http://schemas.microsoft.com/office/drawing/2014/main" id="{4A01B93C-E6CE-BF43-AA10-F6973974398A}"/>
                </a:ext>
              </a:extLst>
            </p:cNvPr>
            <p:cNvSpPr>
              <a:spLocks/>
            </p:cNvSpPr>
            <p:nvPr/>
          </p:nvSpPr>
          <p:spPr bwMode="gray">
            <a:xfrm rot="-5912394">
              <a:off x="3320102" y="1458373"/>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806D771D-4F22-AC49-B015-50733881E5B4}"/>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Rectangle 14">
            <a:extLst>
              <a:ext uri="{FF2B5EF4-FFF2-40B4-BE49-F238E27FC236}">
                <a16:creationId xmlns:a16="http://schemas.microsoft.com/office/drawing/2014/main" id="{3257C5FD-0C92-604B-9356-32F4C8787945}"/>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77534" y="2257588"/>
            <a:ext cx="3090672" cy="3020344"/>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a:extLst>
              <a:ext uri="{FF2B5EF4-FFF2-40B4-BE49-F238E27FC236}">
                <a16:creationId xmlns:a16="http://schemas.microsoft.com/office/drawing/2014/main" id="{166E9A24-143A-924B-9868-B84FB5741B20}"/>
              </a:ext>
            </a:extLst>
          </p:cNvPr>
          <p:cNvSpPr>
            <a:spLocks noGrp="1"/>
          </p:cNvSpPr>
          <p:nvPr>
            <p:ph type="dt" sz="half" idx="10"/>
          </p:nvPr>
        </p:nvSpPr>
        <p:spPr/>
        <p:txBody>
          <a:bodyPr/>
          <a:lstStyle>
            <a:lvl1pPr>
              <a:defRPr/>
            </a:lvl1pPr>
          </a:lstStyle>
          <a:p>
            <a:pPr>
              <a:defRPr/>
            </a:pPr>
            <a:endParaRPr lang="en-US" altLang="en-US"/>
          </a:p>
        </p:txBody>
      </p:sp>
      <p:sp>
        <p:nvSpPr>
          <p:cNvPr id="17" name="Footer Placeholder 4">
            <a:extLst>
              <a:ext uri="{FF2B5EF4-FFF2-40B4-BE49-F238E27FC236}">
                <a16:creationId xmlns:a16="http://schemas.microsoft.com/office/drawing/2014/main" id="{8BB59B9F-30B9-2F4D-99E3-2C943EDD3DFC}"/>
              </a:ext>
            </a:extLst>
          </p:cNvPr>
          <p:cNvSpPr>
            <a:spLocks noGrp="1"/>
          </p:cNvSpPr>
          <p:nvPr>
            <p:ph type="ftr" sz="quarter" idx="11"/>
          </p:nvPr>
        </p:nvSpPr>
        <p:spPr/>
        <p:txBody>
          <a:bodyPr/>
          <a:lstStyle>
            <a:lvl1pPr>
              <a:defRPr/>
            </a:lvl1pPr>
          </a:lstStyle>
          <a:p>
            <a:pPr>
              <a:defRPr/>
            </a:pPr>
            <a:endParaRPr lang="en-US" altLang="en-US"/>
          </a:p>
        </p:txBody>
      </p:sp>
      <p:sp>
        <p:nvSpPr>
          <p:cNvPr id="18" name="Slide Number Placeholder 5">
            <a:extLst>
              <a:ext uri="{FF2B5EF4-FFF2-40B4-BE49-F238E27FC236}">
                <a16:creationId xmlns:a16="http://schemas.microsoft.com/office/drawing/2014/main" id="{3C23D8BD-7E7B-6A4D-992C-AB3972ACAC1A}"/>
              </a:ext>
            </a:extLst>
          </p:cNvPr>
          <p:cNvSpPr>
            <a:spLocks noGrp="1"/>
          </p:cNvSpPr>
          <p:nvPr>
            <p:ph type="sldNum" sz="quarter" idx="12"/>
          </p:nvPr>
        </p:nvSpPr>
        <p:spPr/>
        <p:txBody>
          <a:bodyPr/>
          <a:lstStyle>
            <a:lvl1pPr algn="ctr">
              <a:defRPr sz="2800"/>
            </a:lvl1pPr>
          </a:lstStyle>
          <a:p>
            <a:pPr>
              <a:defRPr/>
            </a:pPr>
            <a:fld id="{F3152C6B-B905-7846-8632-236A0B3CFD0A}" type="slidenum">
              <a:rPr lang="en-US" altLang="en-US"/>
              <a:pPr>
                <a:defRPr/>
              </a:pPr>
              <a:t>‹#›</a:t>
            </a:fld>
            <a:endParaRPr lang="en-US" altLang="en-US"/>
          </a:p>
        </p:txBody>
      </p:sp>
    </p:spTree>
    <p:extLst>
      <p:ext uri="{BB962C8B-B14F-4D97-AF65-F5344CB8AC3E}">
        <p14:creationId xmlns:p14="http://schemas.microsoft.com/office/powerpoint/2010/main" val="731663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8244AEA-F1D2-4348-AE4C-69EF044FE5D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C69E15A-82D5-3F46-9D1C-0323C330BCB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3555F02-8A7F-174F-A1C3-FA441B43699C}"/>
              </a:ext>
            </a:extLst>
          </p:cNvPr>
          <p:cNvSpPr>
            <a:spLocks noGrp="1"/>
          </p:cNvSpPr>
          <p:nvPr>
            <p:ph type="sldNum" sz="quarter" idx="12"/>
          </p:nvPr>
        </p:nvSpPr>
        <p:spPr/>
        <p:txBody>
          <a:bodyPr/>
          <a:lstStyle>
            <a:lvl1pPr>
              <a:defRPr/>
            </a:lvl1pPr>
          </a:lstStyle>
          <a:p>
            <a:pPr>
              <a:defRPr/>
            </a:pPr>
            <a:fld id="{E37A6943-94C5-4E41-8F30-614BE0897AFF}" type="slidenum">
              <a:rPr lang="en-US" altLang="en-US"/>
              <a:pPr>
                <a:defRPr/>
              </a:pPr>
              <a:t>‹#›</a:t>
            </a:fld>
            <a:endParaRPr lang="en-US" altLang="en-US"/>
          </a:p>
        </p:txBody>
      </p:sp>
    </p:spTree>
    <p:extLst>
      <p:ext uri="{BB962C8B-B14F-4D97-AF65-F5344CB8AC3E}">
        <p14:creationId xmlns:p14="http://schemas.microsoft.com/office/powerpoint/2010/main" val="2299025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EF0B24D-E191-6143-82DC-6C01D84C1E05}"/>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496A46F3-5E4D-2248-A2B9-57BBB252416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32A784B6-A263-7C4E-9619-A62E32A2B22B}"/>
              </a:ext>
            </a:extLst>
          </p:cNvPr>
          <p:cNvSpPr>
            <a:spLocks noGrp="1"/>
          </p:cNvSpPr>
          <p:nvPr>
            <p:ph type="sldNum" sz="quarter" idx="12"/>
          </p:nvPr>
        </p:nvSpPr>
        <p:spPr/>
        <p:txBody>
          <a:bodyPr/>
          <a:lstStyle>
            <a:lvl1pPr>
              <a:defRPr/>
            </a:lvl1pPr>
          </a:lstStyle>
          <a:p>
            <a:pPr>
              <a:defRPr/>
            </a:pPr>
            <a:fld id="{B31AE72A-55B8-3C44-8B7B-54EA8C16BA44}" type="slidenum">
              <a:rPr lang="en-US" altLang="en-US"/>
              <a:pPr>
                <a:defRPr/>
              </a:pPr>
              <a:t>‹#›</a:t>
            </a:fld>
            <a:endParaRPr lang="en-US" altLang="en-US"/>
          </a:p>
        </p:txBody>
      </p:sp>
    </p:spTree>
    <p:extLst>
      <p:ext uri="{BB962C8B-B14F-4D97-AF65-F5344CB8AC3E}">
        <p14:creationId xmlns:p14="http://schemas.microsoft.com/office/powerpoint/2010/main" val="1444840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680DFD1-6CE9-294F-8F2F-1C64D3ED6BD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D736437B-2722-9A43-B7F0-E2B694A97A5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85FF3B96-161F-4B4A-89F1-DB40CEC79142}"/>
              </a:ext>
            </a:extLst>
          </p:cNvPr>
          <p:cNvSpPr>
            <a:spLocks noGrp="1"/>
          </p:cNvSpPr>
          <p:nvPr>
            <p:ph type="sldNum" sz="quarter" idx="12"/>
          </p:nvPr>
        </p:nvSpPr>
        <p:spPr/>
        <p:txBody>
          <a:bodyPr/>
          <a:lstStyle>
            <a:lvl1pPr>
              <a:defRPr/>
            </a:lvl1pPr>
          </a:lstStyle>
          <a:p>
            <a:pPr>
              <a:defRPr/>
            </a:pPr>
            <a:fld id="{4BD5DF7E-0524-904D-B8AD-2DCBFCB5480D}" type="slidenum">
              <a:rPr lang="en-US" altLang="en-US"/>
              <a:pPr>
                <a:defRPr/>
              </a:pPr>
              <a:t>‹#›</a:t>
            </a:fld>
            <a:endParaRPr lang="en-US" altLang="en-US"/>
          </a:p>
        </p:txBody>
      </p:sp>
    </p:spTree>
    <p:extLst>
      <p:ext uri="{BB962C8B-B14F-4D97-AF65-F5344CB8AC3E}">
        <p14:creationId xmlns:p14="http://schemas.microsoft.com/office/powerpoint/2010/main" val="82034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5D04EB-A805-D14C-8130-37E00EDF49CD}"/>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AB3EE57C-FE4F-B249-B3C5-DD500309E86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
            <a:extLst>
              <a:ext uri="{FF2B5EF4-FFF2-40B4-BE49-F238E27FC236}">
                <a16:creationId xmlns:a16="http://schemas.microsoft.com/office/drawing/2014/main" id="{5C868453-C6F0-4044-A5F7-1FBA298B3CD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4336C1A4-088E-7F4D-AF7D-7E720AEACCC8}"/>
              </a:ext>
            </a:extLst>
          </p:cNvPr>
          <p:cNvSpPr>
            <a:spLocks noGrp="1"/>
          </p:cNvSpPr>
          <p:nvPr>
            <p:ph type="sldNum" sz="quarter" idx="12"/>
          </p:nvPr>
        </p:nvSpPr>
        <p:spPr/>
        <p:txBody>
          <a:bodyPr/>
          <a:lstStyle>
            <a:lvl1pPr algn="ctr">
              <a:defRPr sz="2800"/>
            </a:lvl1pPr>
          </a:lstStyle>
          <a:p>
            <a:pPr>
              <a:defRPr/>
            </a:pPr>
            <a:fld id="{D0545723-C96C-754F-9517-F17EE0B4F046}" type="slidenum">
              <a:rPr lang="en-US" altLang="en-US"/>
              <a:pPr>
                <a:defRPr/>
              </a:pPr>
              <a:t>‹#›</a:t>
            </a:fld>
            <a:endParaRPr lang="en-US" altLang="en-US"/>
          </a:p>
        </p:txBody>
      </p:sp>
    </p:spTree>
    <p:extLst>
      <p:ext uri="{BB962C8B-B14F-4D97-AF65-F5344CB8AC3E}">
        <p14:creationId xmlns:p14="http://schemas.microsoft.com/office/powerpoint/2010/main" val="106197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33DBDCAD-57A3-744C-9624-5314C3927449}"/>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22246453-44A0-2D41-A3E5-4E5727B3BD00}"/>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7B3ABD93-E414-5C4A-BDFA-45921FAA06AA}"/>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C61B8491-F361-924C-A07E-EDCD8987C660}"/>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63A7819-4DC4-2048-93BD-983BEB8D5E85}"/>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A6932850-D12E-D941-8A30-F28E4E15CCD1}"/>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21961BC4-B1A0-1A4E-A1FF-06BCAC458DB6}"/>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C2761FCB-D65C-4D43-86E7-29C40E14A66F}"/>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4">
              <a:extLst>
                <a:ext uri="{FF2B5EF4-FFF2-40B4-BE49-F238E27FC236}">
                  <a16:creationId xmlns:a16="http://schemas.microsoft.com/office/drawing/2014/main" id="{C6E76AAA-0B14-2046-B984-F74DCE379B1E}"/>
                </a:ext>
              </a:extLst>
            </p:cNvPr>
            <p:cNvSpPr>
              <a:spLocks/>
            </p:cNvSpPr>
            <p:nvPr/>
          </p:nvSpPr>
          <p:spPr bwMode="gray">
            <a:xfrm rot="-5400000">
              <a:off x="2548536" y="1765596"/>
              <a:ext cx="5995993" cy="3326809"/>
            </a:xfrm>
            <a:custGeom>
              <a:avLst/>
              <a:gdLst>
                <a:gd name="T0" fmla="*/ 0 w 4960"/>
                <a:gd name="T1" fmla="*/ 0 h 2752"/>
                <a:gd name="T2" fmla="*/ 0 w 4960"/>
                <a:gd name="T3" fmla="*/ 473482772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473482772 h 2752"/>
                <a:gd name="T14" fmla="*/ 2147483646 w 4960"/>
                <a:gd name="T15" fmla="*/ 0 h 2752"/>
                <a:gd name="T16" fmla="*/ 2147483646 w 4960"/>
                <a:gd name="T17" fmla="*/ 0 h 2752"/>
                <a:gd name="T18" fmla="*/ 2147483646 w 4960"/>
                <a:gd name="T19" fmla="*/ 49686956 h 2752"/>
                <a:gd name="T20" fmla="*/ 2147483646 w 4960"/>
                <a:gd name="T21" fmla="*/ 93527819 h 2752"/>
                <a:gd name="T22" fmla="*/ 2147483646 w 4960"/>
                <a:gd name="T23" fmla="*/ 131522589 h 2752"/>
                <a:gd name="T24" fmla="*/ 2147483646 w 4960"/>
                <a:gd name="T25" fmla="*/ 166595521 h 2752"/>
                <a:gd name="T26" fmla="*/ 2147483646 w 4960"/>
                <a:gd name="T27" fmla="*/ 192900523 h 2752"/>
                <a:gd name="T28" fmla="*/ 2147483646 w 4960"/>
                <a:gd name="T29" fmla="*/ 213359431 h 2752"/>
                <a:gd name="T30" fmla="*/ 2147483646 w 4960"/>
                <a:gd name="T31" fmla="*/ 230895293 h 2752"/>
                <a:gd name="T32" fmla="*/ 2147483646 w 4960"/>
                <a:gd name="T33" fmla="*/ 242586270 h 2752"/>
                <a:gd name="T34" fmla="*/ 2147483646 w 4960"/>
                <a:gd name="T35" fmla="*/ 251355410 h 2752"/>
                <a:gd name="T36" fmla="*/ 2147483646 w 4960"/>
                <a:gd name="T37" fmla="*/ 254277248 h 2752"/>
                <a:gd name="T38" fmla="*/ 2147483646 w 4960"/>
                <a:gd name="T39" fmla="*/ 254277248 h 2752"/>
                <a:gd name="T40" fmla="*/ 2147483646 w 4960"/>
                <a:gd name="T41" fmla="*/ 254277248 h 2752"/>
                <a:gd name="T42" fmla="*/ 2147483646 w 4960"/>
                <a:gd name="T43" fmla="*/ 248432363 h 2752"/>
                <a:gd name="T44" fmla="*/ 2147483646 w 4960"/>
                <a:gd name="T45" fmla="*/ 239664433 h 2752"/>
                <a:gd name="T46" fmla="*/ 2147483646 w 4960"/>
                <a:gd name="T47" fmla="*/ 227973455 h 2752"/>
                <a:gd name="T48" fmla="*/ 2147483646 w 4960"/>
                <a:gd name="T49" fmla="*/ 216282478 h 2752"/>
                <a:gd name="T50" fmla="*/ 2060525412 w 4960"/>
                <a:gd name="T51" fmla="*/ 201668454 h 2752"/>
                <a:gd name="T52" fmla="*/ 1817939141 w 4960"/>
                <a:gd name="T53" fmla="*/ 187054430 h 2752"/>
                <a:gd name="T54" fmla="*/ 1589965684 w 4960"/>
                <a:gd name="T55" fmla="*/ 169518568 h 2752"/>
                <a:gd name="T56" fmla="*/ 1370761367 w 4960"/>
                <a:gd name="T57" fmla="*/ 151981497 h 2752"/>
                <a:gd name="T58" fmla="*/ 976192389 w 4960"/>
                <a:gd name="T59" fmla="*/ 113986728 h 2752"/>
                <a:gd name="T60" fmla="*/ 640078297 w 4960"/>
                <a:gd name="T61" fmla="*/ 78913795 h 2752"/>
                <a:gd name="T62" fmla="*/ 371187024 w 4960"/>
                <a:gd name="T63" fmla="*/ 49686956 h 2752"/>
                <a:gd name="T64" fmla="*/ 169518569 w 4960"/>
                <a:gd name="T65" fmla="*/ 23381955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665A6EAB-55D4-D541-9BAA-F6D94BB2F440}"/>
                </a:ext>
              </a:extLst>
            </p:cNvPr>
            <p:cNvSpPr>
              <a:spLocks/>
            </p:cNvSpPr>
            <p:nvPr/>
          </p:nvSpPr>
          <p:spPr bwMode="gray">
            <a:xfrm rot="-5912394">
              <a:off x="2769747" y="1458373"/>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A84AF447-4210-754E-84B8-6664F993946D}"/>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D7CC8F41-3F41-4F4B-B41C-72D3923000E4}"/>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A778BFCD-68C0-2A47-99FF-05A82250313D}"/>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6C9CAC7A-FEB6-D04B-B037-7773FB1ED4D5}"/>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7CBCD161-89C0-DF4E-8112-C907D4FDD16F}"/>
              </a:ext>
            </a:extLst>
          </p:cNvPr>
          <p:cNvSpPr>
            <a:spLocks noGrp="1"/>
          </p:cNvSpPr>
          <p:nvPr>
            <p:ph type="sldNum" sz="quarter" idx="12"/>
          </p:nvPr>
        </p:nvSpPr>
        <p:spPr/>
        <p:txBody>
          <a:bodyPr/>
          <a:lstStyle>
            <a:lvl1pPr algn="ctr">
              <a:defRPr sz="2800"/>
            </a:lvl1pPr>
          </a:lstStyle>
          <a:p>
            <a:pPr>
              <a:defRPr/>
            </a:pPr>
            <a:fld id="{A715EC07-303E-4144-ADF5-6B6456D642EF}" type="slidenum">
              <a:rPr lang="en-US" altLang="en-US"/>
              <a:pPr>
                <a:defRPr/>
              </a:pPr>
              <a:t>‹#›</a:t>
            </a:fld>
            <a:endParaRPr lang="en-US" altLang="en-US"/>
          </a:p>
        </p:txBody>
      </p:sp>
    </p:spTree>
    <p:extLst>
      <p:ext uri="{BB962C8B-B14F-4D97-AF65-F5344CB8AC3E}">
        <p14:creationId xmlns:p14="http://schemas.microsoft.com/office/powerpoint/2010/main" val="1181218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6991F8BA-34E1-354B-A261-39612BA06376}"/>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FE75E315-CB7F-7D4E-8091-E3154D0543B3}"/>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EDAF119A-7D5A-2B43-B434-466775B15551}"/>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EC532DC2-D42B-7D43-B7BA-FAA98F8F3B18}"/>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4C8A0D6C-5CC0-1B4D-BAB4-03779BB5329A}"/>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54785801-DB91-2D4F-8CA2-BB6F644DC983}"/>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443F3976-6DB9-3C44-B579-9612CA410C60}"/>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59A92BCB-AEAF-BF40-A0E9-E02786CEC79A}"/>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4">
              <a:extLst>
                <a:ext uri="{FF2B5EF4-FFF2-40B4-BE49-F238E27FC236}">
                  <a16:creationId xmlns:a16="http://schemas.microsoft.com/office/drawing/2014/main" id="{EB57450B-BEAF-3F4A-8BFB-D4599F8680CC}"/>
                </a:ext>
              </a:extLst>
            </p:cNvPr>
            <p:cNvSpPr>
              <a:spLocks/>
            </p:cNvSpPr>
            <p:nvPr/>
          </p:nvSpPr>
          <p:spPr bwMode="gray">
            <a:xfrm rot="-5400000">
              <a:off x="2852610" y="1765596"/>
              <a:ext cx="5995993" cy="3326809"/>
            </a:xfrm>
            <a:custGeom>
              <a:avLst/>
              <a:gdLst>
                <a:gd name="T0" fmla="*/ 0 w 4960"/>
                <a:gd name="T1" fmla="*/ 0 h 2752"/>
                <a:gd name="T2" fmla="*/ 0 w 4960"/>
                <a:gd name="T3" fmla="*/ 473482772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473482772 h 2752"/>
                <a:gd name="T14" fmla="*/ 2147483646 w 4960"/>
                <a:gd name="T15" fmla="*/ 0 h 2752"/>
                <a:gd name="T16" fmla="*/ 2147483646 w 4960"/>
                <a:gd name="T17" fmla="*/ 0 h 2752"/>
                <a:gd name="T18" fmla="*/ 2147483646 w 4960"/>
                <a:gd name="T19" fmla="*/ 49686956 h 2752"/>
                <a:gd name="T20" fmla="*/ 2147483646 w 4960"/>
                <a:gd name="T21" fmla="*/ 93527819 h 2752"/>
                <a:gd name="T22" fmla="*/ 2147483646 w 4960"/>
                <a:gd name="T23" fmla="*/ 131522589 h 2752"/>
                <a:gd name="T24" fmla="*/ 2147483646 w 4960"/>
                <a:gd name="T25" fmla="*/ 166595521 h 2752"/>
                <a:gd name="T26" fmla="*/ 2147483646 w 4960"/>
                <a:gd name="T27" fmla="*/ 192900523 h 2752"/>
                <a:gd name="T28" fmla="*/ 2147483646 w 4960"/>
                <a:gd name="T29" fmla="*/ 213359431 h 2752"/>
                <a:gd name="T30" fmla="*/ 2147483646 w 4960"/>
                <a:gd name="T31" fmla="*/ 230895293 h 2752"/>
                <a:gd name="T32" fmla="*/ 2147483646 w 4960"/>
                <a:gd name="T33" fmla="*/ 242586270 h 2752"/>
                <a:gd name="T34" fmla="*/ 2147483646 w 4960"/>
                <a:gd name="T35" fmla="*/ 251355410 h 2752"/>
                <a:gd name="T36" fmla="*/ 2147483646 w 4960"/>
                <a:gd name="T37" fmla="*/ 254277248 h 2752"/>
                <a:gd name="T38" fmla="*/ 2147483646 w 4960"/>
                <a:gd name="T39" fmla="*/ 254277248 h 2752"/>
                <a:gd name="T40" fmla="*/ 2147483646 w 4960"/>
                <a:gd name="T41" fmla="*/ 254277248 h 2752"/>
                <a:gd name="T42" fmla="*/ 2147483646 w 4960"/>
                <a:gd name="T43" fmla="*/ 248432363 h 2752"/>
                <a:gd name="T44" fmla="*/ 2147483646 w 4960"/>
                <a:gd name="T45" fmla="*/ 239664433 h 2752"/>
                <a:gd name="T46" fmla="*/ 2147483646 w 4960"/>
                <a:gd name="T47" fmla="*/ 227973455 h 2752"/>
                <a:gd name="T48" fmla="*/ 2147483646 w 4960"/>
                <a:gd name="T49" fmla="*/ 216282478 h 2752"/>
                <a:gd name="T50" fmla="*/ 2060525412 w 4960"/>
                <a:gd name="T51" fmla="*/ 201668454 h 2752"/>
                <a:gd name="T52" fmla="*/ 1817939141 w 4960"/>
                <a:gd name="T53" fmla="*/ 187054430 h 2752"/>
                <a:gd name="T54" fmla="*/ 1589965684 w 4960"/>
                <a:gd name="T55" fmla="*/ 169518568 h 2752"/>
                <a:gd name="T56" fmla="*/ 1370761367 w 4960"/>
                <a:gd name="T57" fmla="*/ 151981497 h 2752"/>
                <a:gd name="T58" fmla="*/ 976192389 w 4960"/>
                <a:gd name="T59" fmla="*/ 113986728 h 2752"/>
                <a:gd name="T60" fmla="*/ 640078297 w 4960"/>
                <a:gd name="T61" fmla="*/ 78913795 h 2752"/>
                <a:gd name="T62" fmla="*/ 371187024 w 4960"/>
                <a:gd name="T63" fmla="*/ 49686956 h 2752"/>
                <a:gd name="T64" fmla="*/ 169518569 w 4960"/>
                <a:gd name="T65" fmla="*/ 23381955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48F31D84-A2B4-124D-BB32-F7612270513E}"/>
                </a:ext>
              </a:extLst>
            </p:cNvPr>
            <p:cNvSpPr>
              <a:spLocks/>
            </p:cNvSpPr>
            <p:nvPr/>
          </p:nvSpPr>
          <p:spPr bwMode="gray">
            <a:xfrm rot="-5912394">
              <a:off x="3074559" y="1458373"/>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966C72A7-85A0-1847-8B18-C60BC1D4B848}"/>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484AB9B0-5331-394A-95D2-2CCE6558538C}"/>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7B9F72A1-EE1F-B645-8BE7-3EA7412C0AEE}"/>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37B19034-A606-DF4D-9C96-A4F79EA1A42B}"/>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6281DC94-CD8B-EF43-8A41-F97C66BD4996}"/>
              </a:ext>
            </a:extLst>
          </p:cNvPr>
          <p:cNvSpPr>
            <a:spLocks noGrp="1"/>
          </p:cNvSpPr>
          <p:nvPr>
            <p:ph type="sldNum" sz="quarter" idx="12"/>
          </p:nvPr>
        </p:nvSpPr>
        <p:spPr/>
        <p:txBody>
          <a:bodyPr/>
          <a:lstStyle>
            <a:lvl1pPr algn="ctr">
              <a:defRPr sz="2800"/>
            </a:lvl1pPr>
          </a:lstStyle>
          <a:p>
            <a:pPr>
              <a:defRPr/>
            </a:pPr>
            <a:fld id="{7CDD4C1A-433D-CE45-8BA7-838980E0E456}" type="slidenum">
              <a:rPr lang="en-US" altLang="en-US"/>
              <a:pPr>
                <a:defRPr/>
              </a:pPr>
              <a:t>‹#›</a:t>
            </a:fld>
            <a:endParaRPr lang="en-US" altLang="en-US"/>
          </a:p>
        </p:txBody>
      </p:sp>
    </p:spTree>
    <p:extLst>
      <p:ext uri="{BB962C8B-B14F-4D97-AF65-F5344CB8AC3E}">
        <p14:creationId xmlns:p14="http://schemas.microsoft.com/office/powerpoint/2010/main" val="2638609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C451B20A-51F8-C647-B37A-1066FAA738E0}"/>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4A5124E8-3B08-514C-921B-B5CA101B80EC}"/>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821A5CD8-CD5F-5D4A-ACF3-E2C56D3A5BCB}"/>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185CC53-D549-3240-B080-81D94A2BD235}"/>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6F7AFEB4-440E-484E-A9C6-0F02E5DAED88}"/>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450A3364-2A6F-294C-BD66-1BCCCE49944E}"/>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35DE6BB-3499-A742-ADCE-2D8A75C4538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80CF72E4-D600-1440-82C2-A1FA67DE7D9E}"/>
                </a:ext>
              </a:extLst>
            </p:cNvPr>
            <p:cNvSpPr>
              <a:spLocks/>
            </p:cNvSpPr>
            <p:nvPr/>
          </p:nvSpPr>
          <p:spPr bwMode="gray">
            <a:xfrm rot="10204164">
              <a:off x="426788" y="4564241"/>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2">
              <a:extLst>
                <a:ext uri="{FF2B5EF4-FFF2-40B4-BE49-F238E27FC236}">
                  <a16:creationId xmlns:a16="http://schemas.microsoft.com/office/drawing/2014/main" id="{CE222660-5BBA-6340-8E41-CD8AEEEDEBE5}"/>
                </a:ext>
              </a:extLst>
            </p:cNvPr>
            <p:cNvSpPr/>
            <p:nvPr/>
          </p:nvSpPr>
          <p:spPr>
            <a:xfrm>
              <a:off x="422275" y="401616"/>
              <a:ext cx="8326438" cy="314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35">
              <a:extLst>
                <a:ext uri="{FF2B5EF4-FFF2-40B4-BE49-F238E27FC236}">
                  <a16:creationId xmlns:a16="http://schemas.microsoft.com/office/drawing/2014/main" id="{5C45AD1E-C7D8-C543-B7F9-B1FF14FBA130}"/>
                </a:ext>
              </a:extLst>
            </p:cNvPr>
            <p:cNvSpPr>
              <a:spLocks/>
            </p:cNvSpPr>
            <p:nvPr/>
          </p:nvSpPr>
          <p:spPr bwMode="gray">
            <a:xfrm rot="10800000">
              <a:off x="485023" y="2670079"/>
              <a:ext cx="8182128" cy="2130508"/>
            </a:xfrm>
            <a:custGeom>
              <a:avLst/>
              <a:gdLst>
                <a:gd name="T0" fmla="*/ 0 w 10000"/>
                <a:gd name="T1" fmla="*/ 0 h 9621"/>
                <a:gd name="T2" fmla="*/ 0 w 10000"/>
                <a:gd name="T3" fmla="*/ 118228689 h 9621"/>
                <a:gd name="T4" fmla="*/ 0 w 10000"/>
                <a:gd name="T5" fmla="*/ 470070759 h 9621"/>
                <a:gd name="T6" fmla="*/ 0 w 10000"/>
                <a:gd name="T7" fmla="*/ 471787167 h 9621"/>
                <a:gd name="T8" fmla="*/ 2147483646 w 10000"/>
                <a:gd name="T9" fmla="*/ 470021820 h 9621"/>
                <a:gd name="T10" fmla="*/ 2147483646 w 10000"/>
                <a:gd name="T11" fmla="*/ 470070759 h 9621"/>
                <a:gd name="T12" fmla="*/ 2147483646 w 10000"/>
                <a:gd name="T13" fmla="*/ 118228689 h 9621"/>
                <a:gd name="T14" fmla="*/ 2147483646 w 10000"/>
                <a:gd name="T15" fmla="*/ 0 h 9621"/>
                <a:gd name="T16" fmla="*/ 2147483646 w 10000"/>
                <a:gd name="T17" fmla="*/ 0 h 9621"/>
                <a:gd name="T18" fmla="*/ 2147483646 w 10000"/>
                <a:gd name="T19" fmla="*/ 12406373 h 9621"/>
                <a:gd name="T20" fmla="*/ 2147483646 w 10000"/>
                <a:gd name="T21" fmla="*/ 23390856 h 9621"/>
                <a:gd name="T22" fmla="*/ 2147483646 w 10000"/>
                <a:gd name="T23" fmla="*/ 32805970 h 9621"/>
                <a:gd name="T24" fmla="*/ 2147483646 w 10000"/>
                <a:gd name="T25" fmla="*/ 41534609 h 9621"/>
                <a:gd name="T26" fmla="*/ 2147483646 w 10000"/>
                <a:gd name="T27" fmla="*/ 48252541 h 9621"/>
                <a:gd name="T28" fmla="*/ 2147483646 w 10000"/>
                <a:gd name="T29" fmla="*/ 53303446 h 9621"/>
                <a:gd name="T30" fmla="*/ 2147483646 w 10000"/>
                <a:gd name="T31" fmla="*/ 57667876 h 9621"/>
                <a:gd name="T32" fmla="*/ 2147483646 w 10000"/>
                <a:gd name="T33" fmla="*/ 60609974 h 9621"/>
                <a:gd name="T34" fmla="*/ 2147483646 w 10000"/>
                <a:gd name="T35" fmla="*/ 62718559 h 9621"/>
                <a:gd name="T36" fmla="*/ 2147483646 w 10000"/>
                <a:gd name="T37" fmla="*/ 63454195 h 9621"/>
                <a:gd name="T38" fmla="*/ 2147483646 w 10000"/>
                <a:gd name="T39" fmla="*/ 63454195 h 9621"/>
                <a:gd name="T40" fmla="*/ 2147483646 w 10000"/>
                <a:gd name="T41" fmla="*/ 63454195 h 9621"/>
                <a:gd name="T42" fmla="*/ 2147483646 w 10000"/>
                <a:gd name="T43" fmla="*/ 62081023 h 9621"/>
                <a:gd name="T44" fmla="*/ 2147483646 w 10000"/>
                <a:gd name="T45" fmla="*/ 59874560 h 9621"/>
                <a:gd name="T46" fmla="*/ 2147483646 w 10000"/>
                <a:gd name="T47" fmla="*/ 56932240 h 9621"/>
                <a:gd name="T48" fmla="*/ 2133607699 w 10000"/>
                <a:gd name="T49" fmla="*/ 53989920 h 9621"/>
                <a:gd name="T50" fmla="*/ 1901300720 w 10000"/>
                <a:gd name="T51" fmla="*/ 50312187 h 9621"/>
                <a:gd name="T52" fmla="*/ 1677027774 w 10000"/>
                <a:gd name="T53" fmla="*/ 46781491 h 9621"/>
                <a:gd name="T54" fmla="*/ 1467482657 w 10000"/>
                <a:gd name="T55" fmla="*/ 42417283 h 9621"/>
                <a:gd name="T56" fmla="*/ 1264632977 w 10000"/>
                <a:gd name="T57" fmla="*/ 38003914 h 9621"/>
                <a:gd name="T58" fmla="*/ 901109212 w 10000"/>
                <a:gd name="T59" fmla="*/ 28392601 h 9621"/>
                <a:gd name="T60" fmla="*/ 590474722 w 10000"/>
                <a:gd name="T61" fmla="*/ 19614802 h 9621"/>
                <a:gd name="T62" fmla="*/ 342100499 w 10000"/>
                <a:gd name="T63" fmla="*/ 12406373 h 9621"/>
                <a:gd name="T64" fmla="*/ 156656659 w 10000"/>
                <a:gd name="T65" fmla="*/ 5786319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41F09E82-5B42-6B47-A73E-B6C1C01410B7}"/>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D938777E-0A38-9043-A0BB-8054C3B09B00}"/>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86C782CC-2E37-4746-B104-040F9BE98867}"/>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CC0A9819-2B05-D846-870E-1284854DDF23}"/>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6FC5D0F0-842A-F84B-9A23-F5B7900A8342}"/>
              </a:ext>
            </a:extLst>
          </p:cNvPr>
          <p:cNvSpPr>
            <a:spLocks noGrp="1"/>
          </p:cNvSpPr>
          <p:nvPr>
            <p:ph type="sldNum" sz="quarter" idx="12"/>
          </p:nvPr>
        </p:nvSpPr>
        <p:spPr/>
        <p:txBody>
          <a:bodyPr/>
          <a:lstStyle>
            <a:lvl1pPr algn="ctr">
              <a:defRPr sz="2800"/>
            </a:lvl1pPr>
          </a:lstStyle>
          <a:p>
            <a:pPr>
              <a:defRPr/>
            </a:pPr>
            <a:fld id="{0B810CDA-F2C2-0C4B-A36D-E0FFEE15CC55}" type="slidenum">
              <a:rPr lang="en-US" altLang="en-US"/>
              <a:pPr>
                <a:defRPr/>
              </a:pPr>
              <a:t>‹#›</a:t>
            </a:fld>
            <a:endParaRPr lang="en-US" altLang="en-US"/>
          </a:p>
        </p:txBody>
      </p:sp>
    </p:spTree>
    <p:extLst>
      <p:ext uri="{BB962C8B-B14F-4D97-AF65-F5344CB8AC3E}">
        <p14:creationId xmlns:p14="http://schemas.microsoft.com/office/powerpoint/2010/main" val="1067429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D98E31ED-F643-A345-8D82-3B9E9935ADDD}"/>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1C186391-CCA8-8940-AE17-5917F1549F40}"/>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29479854-831E-C64A-941E-29C34024265A}"/>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98042155-8012-AE43-BDDD-2EF436BB9601}"/>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AD648DFC-D181-4749-817E-744E3635B72A}"/>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495C2ABE-B577-6846-85C5-60C108B2D0AB}"/>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666969CF-70E0-D94F-A83D-AD6844C3057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4541D9B1-6F87-6748-A89D-09E886AFC51E}"/>
                </a:ext>
              </a:extLst>
            </p:cNvPr>
            <p:cNvSpPr>
              <a:spLocks/>
            </p:cNvSpPr>
            <p:nvPr/>
          </p:nvSpPr>
          <p:spPr bwMode="gray">
            <a:xfrm rot="-589932">
              <a:off x="6359946" y="2780895"/>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Rectangle 11">
              <a:extLst>
                <a:ext uri="{FF2B5EF4-FFF2-40B4-BE49-F238E27FC236}">
                  <a16:creationId xmlns:a16="http://schemas.microsoft.com/office/drawing/2014/main" id="{A8875276-C079-0C4A-B9A2-3558D9A06E1F}"/>
                </a:ext>
              </a:extLst>
            </p:cNvPr>
            <p:cNvSpPr/>
            <p:nvPr/>
          </p:nvSpPr>
          <p:spPr>
            <a:xfrm>
              <a:off x="485775" y="4343161"/>
              <a:ext cx="8181975" cy="2112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35">
              <a:extLst>
                <a:ext uri="{FF2B5EF4-FFF2-40B4-BE49-F238E27FC236}">
                  <a16:creationId xmlns:a16="http://schemas.microsoft.com/office/drawing/2014/main" id="{1DFEB761-54D0-524F-818E-4BFAC76CB498}"/>
                </a:ext>
              </a:extLst>
            </p:cNvPr>
            <p:cNvSpPr>
              <a:spLocks/>
            </p:cNvSpPr>
            <p:nvPr/>
          </p:nvSpPr>
          <p:spPr bwMode="gray">
            <a:xfrm>
              <a:off x="485023" y="2854646"/>
              <a:ext cx="8182128" cy="2130508"/>
            </a:xfrm>
            <a:custGeom>
              <a:avLst/>
              <a:gdLst>
                <a:gd name="T0" fmla="*/ 0 w 10000"/>
                <a:gd name="T1" fmla="*/ 0 h 9621"/>
                <a:gd name="T2" fmla="*/ 0 w 10000"/>
                <a:gd name="T3" fmla="*/ 118228689 h 9621"/>
                <a:gd name="T4" fmla="*/ 0 w 10000"/>
                <a:gd name="T5" fmla="*/ 470070759 h 9621"/>
                <a:gd name="T6" fmla="*/ 0 w 10000"/>
                <a:gd name="T7" fmla="*/ 471787167 h 9621"/>
                <a:gd name="T8" fmla="*/ 2147483646 w 10000"/>
                <a:gd name="T9" fmla="*/ 470021820 h 9621"/>
                <a:gd name="T10" fmla="*/ 2147483646 w 10000"/>
                <a:gd name="T11" fmla="*/ 470070759 h 9621"/>
                <a:gd name="T12" fmla="*/ 2147483646 w 10000"/>
                <a:gd name="T13" fmla="*/ 118228689 h 9621"/>
                <a:gd name="T14" fmla="*/ 2147483646 w 10000"/>
                <a:gd name="T15" fmla="*/ 0 h 9621"/>
                <a:gd name="T16" fmla="*/ 2147483646 w 10000"/>
                <a:gd name="T17" fmla="*/ 0 h 9621"/>
                <a:gd name="T18" fmla="*/ 2147483646 w 10000"/>
                <a:gd name="T19" fmla="*/ 12406373 h 9621"/>
                <a:gd name="T20" fmla="*/ 2147483646 w 10000"/>
                <a:gd name="T21" fmla="*/ 23390856 h 9621"/>
                <a:gd name="T22" fmla="*/ 2147483646 w 10000"/>
                <a:gd name="T23" fmla="*/ 32805970 h 9621"/>
                <a:gd name="T24" fmla="*/ 2147483646 w 10000"/>
                <a:gd name="T25" fmla="*/ 41534609 h 9621"/>
                <a:gd name="T26" fmla="*/ 2147483646 w 10000"/>
                <a:gd name="T27" fmla="*/ 48252541 h 9621"/>
                <a:gd name="T28" fmla="*/ 2147483646 w 10000"/>
                <a:gd name="T29" fmla="*/ 53303446 h 9621"/>
                <a:gd name="T30" fmla="*/ 2147483646 w 10000"/>
                <a:gd name="T31" fmla="*/ 57667876 h 9621"/>
                <a:gd name="T32" fmla="*/ 2147483646 w 10000"/>
                <a:gd name="T33" fmla="*/ 60609974 h 9621"/>
                <a:gd name="T34" fmla="*/ 2147483646 w 10000"/>
                <a:gd name="T35" fmla="*/ 62718559 h 9621"/>
                <a:gd name="T36" fmla="*/ 2147483646 w 10000"/>
                <a:gd name="T37" fmla="*/ 63454195 h 9621"/>
                <a:gd name="T38" fmla="*/ 2147483646 w 10000"/>
                <a:gd name="T39" fmla="*/ 63454195 h 9621"/>
                <a:gd name="T40" fmla="*/ 2147483646 w 10000"/>
                <a:gd name="T41" fmla="*/ 63454195 h 9621"/>
                <a:gd name="T42" fmla="*/ 2147483646 w 10000"/>
                <a:gd name="T43" fmla="*/ 62081023 h 9621"/>
                <a:gd name="T44" fmla="*/ 2147483646 w 10000"/>
                <a:gd name="T45" fmla="*/ 59874560 h 9621"/>
                <a:gd name="T46" fmla="*/ 2147483646 w 10000"/>
                <a:gd name="T47" fmla="*/ 56932240 h 9621"/>
                <a:gd name="T48" fmla="*/ 2133607699 w 10000"/>
                <a:gd name="T49" fmla="*/ 53989920 h 9621"/>
                <a:gd name="T50" fmla="*/ 1901300720 w 10000"/>
                <a:gd name="T51" fmla="*/ 50312187 h 9621"/>
                <a:gd name="T52" fmla="*/ 1677027774 w 10000"/>
                <a:gd name="T53" fmla="*/ 46781491 h 9621"/>
                <a:gd name="T54" fmla="*/ 1467482657 w 10000"/>
                <a:gd name="T55" fmla="*/ 42417283 h 9621"/>
                <a:gd name="T56" fmla="*/ 1264632977 w 10000"/>
                <a:gd name="T57" fmla="*/ 38003914 h 9621"/>
                <a:gd name="T58" fmla="*/ 901109212 w 10000"/>
                <a:gd name="T59" fmla="*/ 28392601 h 9621"/>
                <a:gd name="T60" fmla="*/ 590474722 w 10000"/>
                <a:gd name="T61" fmla="*/ 19614802 h 9621"/>
                <a:gd name="T62" fmla="*/ 342100499 w 10000"/>
                <a:gd name="T63" fmla="*/ 12406373 h 9621"/>
                <a:gd name="T64" fmla="*/ 156656659 w 10000"/>
                <a:gd name="T65" fmla="*/ 5786319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996805AE-A791-B540-8B94-AC8522BBAE2C}"/>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386EDA20-CF30-7D46-BF8A-C7BDFD43E258}"/>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3">
            <a:extLst>
              <a:ext uri="{FF2B5EF4-FFF2-40B4-BE49-F238E27FC236}">
                <a16:creationId xmlns:a16="http://schemas.microsoft.com/office/drawing/2014/main" id="{D928EDFA-6A33-0F4C-B9EB-1A33D4FA77CC}"/>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4">
            <a:extLst>
              <a:ext uri="{FF2B5EF4-FFF2-40B4-BE49-F238E27FC236}">
                <a16:creationId xmlns:a16="http://schemas.microsoft.com/office/drawing/2014/main" id="{070A25B5-B4A1-054D-BDFF-360651431E9A}"/>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5">
            <a:extLst>
              <a:ext uri="{FF2B5EF4-FFF2-40B4-BE49-F238E27FC236}">
                <a16:creationId xmlns:a16="http://schemas.microsoft.com/office/drawing/2014/main" id="{73CBBE86-8614-DF49-AB96-D51A9FC9F55D}"/>
              </a:ext>
            </a:extLst>
          </p:cNvPr>
          <p:cNvSpPr>
            <a:spLocks noGrp="1"/>
          </p:cNvSpPr>
          <p:nvPr>
            <p:ph type="sldNum" sz="quarter" idx="12"/>
          </p:nvPr>
        </p:nvSpPr>
        <p:spPr/>
        <p:txBody>
          <a:bodyPr/>
          <a:lstStyle>
            <a:lvl1pPr algn="ctr">
              <a:defRPr sz="2800"/>
            </a:lvl1pPr>
          </a:lstStyle>
          <a:p>
            <a:pPr>
              <a:defRPr/>
            </a:pPr>
            <a:fld id="{AA8E269B-6E21-1648-B8C8-83F458DDFA72}" type="slidenum">
              <a:rPr lang="en-US" altLang="en-US"/>
              <a:pPr>
                <a:defRPr/>
              </a:pPr>
              <a:t>‹#›</a:t>
            </a:fld>
            <a:endParaRPr lang="en-US" altLang="en-US"/>
          </a:p>
        </p:txBody>
      </p:sp>
    </p:spTree>
    <p:extLst>
      <p:ext uri="{BB962C8B-B14F-4D97-AF65-F5344CB8AC3E}">
        <p14:creationId xmlns:p14="http://schemas.microsoft.com/office/powerpoint/2010/main" val="714333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F59F365E-9B56-C24C-90D0-078F72B75907}"/>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D9FC248E-A92C-BC43-8DBA-3516B23202FD}"/>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CC252714-BC8C-5648-862A-DD04F3ECC138}"/>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1D92DAF2-6FF7-4E47-AB85-37A79B6ACE49}"/>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B19ECA18-E4DF-2545-9AF6-A9B372AF6E9E}"/>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05845C39-8784-E644-887F-DDD5B266F756}"/>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EAC696AE-B771-5649-84AD-EEAEE2E801CC}"/>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3EC46E5F-DCA9-224E-A7C6-7E406FAEC707}"/>
                </a:ext>
              </a:extLst>
            </p:cNvPr>
            <p:cNvSpPr>
              <a:spLocks/>
            </p:cNvSpPr>
            <p:nvPr/>
          </p:nvSpPr>
          <p:spPr bwMode="gray">
            <a:xfrm rot="-589932">
              <a:off x="6359946" y="4309201"/>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34">
              <a:extLst>
                <a:ext uri="{FF2B5EF4-FFF2-40B4-BE49-F238E27FC236}">
                  <a16:creationId xmlns:a16="http://schemas.microsoft.com/office/drawing/2014/main" id="{F4B624A9-2242-8449-800C-14A690C30868}"/>
                </a:ext>
              </a:extLst>
            </p:cNvPr>
            <p:cNvSpPr>
              <a:spLocks/>
            </p:cNvSpPr>
            <p:nvPr/>
          </p:nvSpPr>
          <p:spPr bwMode="gray">
            <a:xfrm>
              <a:off x="485023" y="4381500"/>
              <a:ext cx="8182128" cy="2130508"/>
            </a:xfrm>
            <a:custGeom>
              <a:avLst/>
              <a:gdLst>
                <a:gd name="T0" fmla="*/ 0 w 10000"/>
                <a:gd name="T1" fmla="*/ 0 h 9621"/>
                <a:gd name="T2" fmla="*/ 0 w 10000"/>
                <a:gd name="T3" fmla="*/ 118228689 h 9621"/>
                <a:gd name="T4" fmla="*/ 0 w 10000"/>
                <a:gd name="T5" fmla="*/ 470070759 h 9621"/>
                <a:gd name="T6" fmla="*/ 0 w 10000"/>
                <a:gd name="T7" fmla="*/ 471787167 h 9621"/>
                <a:gd name="T8" fmla="*/ 2147483646 w 10000"/>
                <a:gd name="T9" fmla="*/ 470021820 h 9621"/>
                <a:gd name="T10" fmla="*/ 2147483646 w 10000"/>
                <a:gd name="T11" fmla="*/ 470070759 h 9621"/>
                <a:gd name="T12" fmla="*/ 2147483646 w 10000"/>
                <a:gd name="T13" fmla="*/ 118228689 h 9621"/>
                <a:gd name="T14" fmla="*/ 2147483646 w 10000"/>
                <a:gd name="T15" fmla="*/ 0 h 9621"/>
                <a:gd name="T16" fmla="*/ 2147483646 w 10000"/>
                <a:gd name="T17" fmla="*/ 0 h 9621"/>
                <a:gd name="T18" fmla="*/ 2147483646 w 10000"/>
                <a:gd name="T19" fmla="*/ 12406373 h 9621"/>
                <a:gd name="T20" fmla="*/ 2147483646 w 10000"/>
                <a:gd name="T21" fmla="*/ 23390856 h 9621"/>
                <a:gd name="T22" fmla="*/ 2147483646 w 10000"/>
                <a:gd name="T23" fmla="*/ 32805970 h 9621"/>
                <a:gd name="T24" fmla="*/ 2147483646 w 10000"/>
                <a:gd name="T25" fmla="*/ 41534609 h 9621"/>
                <a:gd name="T26" fmla="*/ 2147483646 w 10000"/>
                <a:gd name="T27" fmla="*/ 48252541 h 9621"/>
                <a:gd name="T28" fmla="*/ 2147483646 w 10000"/>
                <a:gd name="T29" fmla="*/ 53303446 h 9621"/>
                <a:gd name="T30" fmla="*/ 2147483646 w 10000"/>
                <a:gd name="T31" fmla="*/ 57667876 h 9621"/>
                <a:gd name="T32" fmla="*/ 2147483646 w 10000"/>
                <a:gd name="T33" fmla="*/ 60609974 h 9621"/>
                <a:gd name="T34" fmla="*/ 2147483646 w 10000"/>
                <a:gd name="T35" fmla="*/ 62718559 h 9621"/>
                <a:gd name="T36" fmla="*/ 2147483646 w 10000"/>
                <a:gd name="T37" fmla="*/ 63454195 h 9621"/>
                <a:gd name="T38" fmla="*/ 2147483646 w 10000"/>
                <a:gd name="T39" fmla="*/ 63454195 h 9621"/>
                <a:gd name="T40" fmla="*/ 2147483646 w 10000"/>
                <a:gd name="T41" fmla="*/ 63454195 h 9621"/>
                <a:gd name="T42" fmla="*/ 2147483646 w 10000"/>
                <a:gd name="T43" fmla="*/ 62081023 h 9621"/>
                <a:gd name="T44" fmla="*/ 2147483646 w 10000"/>
                <a:gd name="T45" fmla="*/ 59874560 h 9621"/>
                <a:gd name="T46" fmla="*/ 2147483646 w 10000"/>
                <a:gd name="T47" fmla="*/ 56932240 h 9621"/>
                <a:gd name="T48" fmla="*/ 2133607699 w 10000"/>
                <a:gd name="T49" fmla="*/ 53989920 h 9621"/>
                <a:gd name="T50" fmla="*/ 1901300720 w 10000"/>
                <a:gd name="T51" fmla="*/ 50312187 h 9621"/>
                <a:gd name="T52" fmla="*/ 1677027774 w 10000"/>
                <a:gd name="T53" fmla="*/ 46781491 h 9621"/>
                <a:gd name="T54" fmla="*/ 1467482657 w 10000"/>
                <a:gd name="T55" fmla="*/ 42417283 h 9621"/>
                <a:gd name="T56" fmla="*/ 1264632977 w 10000"/>
                <a:gd name="T57" fmla="*/ 38003914 h 9621"/>
                <a:gd name="T58" fmla="*/ 901109212 w 10000"/>
                <a:gd name="T59" fmla="*/ 28392601 h 9621"/>
                <a:gd name="T60" fmla="*/ 590474722 w 10000"/>
                <a:gd name="T61" fmla="*/ 19614802 h 9621"/>
                <a:gd name="T62" fmla="*/ 342100499 w 10000"/>
                <a:gd name="T63" fmla="*/ 12406373 h 9621"/>
                <a:gd name="T64" fmla="*/ 156656659 w 10000"/>
                <a:gd name="T65" fmla="*/ 5786319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3BA0F414-A05E-7842-9939-77227AE8A38C}"/>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TextBox 36">
            <a:extLst>
              <a:ext uri="{FF2B5EF4-FFF2-40B4-BE49-F238E27FC236}">
                <a16:creationId xmlns:a16="http://schemas.microsoft.com/office/drawing/2014/main" id="{ECEDF2D0-1BC5-904F-9961-48E1EA2B0BE3}"/>
              </a:ext>
            </a:extLst>
          </p:cNvPr>
          <p:cNvSpPr txBox="1">
            <a:spLocks noChangeArrowheads="1"/>
          </p:cNvSpPr>
          <p:nvPr/>
        </p:nvSpPr>
        <p:spPr bwMode="gray">
          <a:xfrm>
            <a:off x="647700" y="652463"/>
            <a:ext cx="6016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8" name="TextBox 37">
            <a:extLst>
              <a:ext uri="{FF2B5EF4-FFF2-40B4-BE49-F238E27FC236}">
                <a16:creationId xmlns:a16="http://schemas.microsoft.com/office/drawing/2014/main" id="{DD930835-9F2D-F94B-BDE8-04724FD5D50A}"/>
              </a:ext>
            </a:extLst>
          </p:cNvPr>
          <p:cNvSpPr txBox="1">
            <a:spLocks noChangeArrowheads="1"/>
          </p:cNvSpPr>
          <p:nvPr/>
        </p:nvSpPr>
        <p:spPr bwMode="gray">
          <a:xfrm>
            <a:off x="7069138" y="2900363"/>
            <a:ext cx="619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E51D94DC-E1AB-0249-BFBB-7BC85B976D15}"/>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28060" y="927099"/>
            <a:ext cx="6160385" cy="2882179"/>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Date Placeholder 3">
            <a:extLst>
              <a:ext uri="{FF2B5EF4-FFF2-40B4-BE49-F238E27FC236}">
                <a16:creationId xmlns:a16="http://schemas.microsoft.com/office/drawing/2014/main" id="{6C5DFD00-F55B-5C4E-94E2-EE904B88BCD9}"/>
              </a:ext>
            </a:extLst>
          </p:cNvPr>
          <p:cNvSpPr>
            <a:spLocks noGrp="1"/>
          </p:cNvSpPr>
          <p:nvPr>
            <p:ph type="dt" sz="half" idx="14"/>
          </p:nvPr>
        </p:nvSpPr>
        <p:spPr/>
        <p:txBody>
          <a:bodyPr/>
          <a:lstStyle>
            <a:lvl1pPr>
              <a:defRPr/>
            </a:lvl1pPr>
          </a:lstStyle>
          <a:p>
            <a:pPr>
              <a:defRPr/>
            </a:pPr>
            <a:endParaRPr lang="en-US" altLang="en-US"/>
          </a:p>
        </p:txBody>
      </p:sp>
      <p:sp>
        <p:nvSpPr>
          <p:cNvPr id="21" name="Footer Placeholder 4">
            <a:extLst>
              <a:ext uri="{FF2B5EF4-FFF2-40B4-BE49-F238E27FC236}">
                <a16:creationId xmlns:a16="http://schemas.microsoft.com/office/drawing/2014/main" id="{7849A4E3-1DF5-CF4B-AEC9-4E9643F2E697}"/>
              </a:ext>
            </a:extLst>
          </p:cNvPr>
          <p:cNvSpPr>
            <a:spLocks noGrp="1"/>
          </p:cNvSpPr>
          <p:nvPr>
            <p:ph type="ftr" sz="quarter" idx="15"/>
          </p:nvPr>
        </p:nvSpPr>
        <p:spPr/>
        <p:txBody>
          <a:bodyPr/>
          <a:lstStyle>
            <a:lvl1pPr>
              <a:defRPr/>
            </a:lvl1pPr>
          </a:lstStyle>
          <a:p>
            <a:pPr>
              <a:defRPr/>
            </a:pPr>
            <a:endParaRPr lang="en-US" altLang="en-US"/>
          </a:p>
        </p:txBody>
      </p:sp>
      <p:sp>
        <p:nvSpPr>
          <p:cNvPr id="22" name="Slide Number Placeholder 5">
            <a:extLst>
              <a:ext uri="{FF2B5EF4-FFF2-40B4-BE49-F238E27FC236}">
                <a16:creationId xmlns:a16="http://schemas.microsoft.com/office/drawing/2014/main" id="{A2C3C6BF-621F-DA49-9A14-D9B3B90C7DAD}"/>
              </a:ext>
            </a:extLst>
          </p:cNvPr>
          <p:cNvSpPr>
            <a:spLocks noGrp="1"/>
          </p:cNvSpPr>
          <p:nvPr>
            <p:ph type="sldNum" sz="quarter" idx="16"/>
          </p:nvPr>
        </p:nvSpPr>
        <p:spPr/>
        <p:txBody>
          <a:bodyPr/>
          <a:lstStyle>
            <a:lvl1pPr algn="ctr">
              <a:defRPr sz="2800"/>
            </a:lvl1pPr>
          </a:lstStyle>
          <a:p>
            <a:pPr>
              <a:defRPr/>
            </a:pPr>
            <a:fld id="{8FC97EFA-BE7E-F547-A18D-5CEE850EE1AA}" type="slidenum">
              <a:rPr lang="en-US" altLang="en-US"/>
              <a:pPr>
                <a:defRPr/>
              </a:pPr>
              <a:t>‹#›</a:t>
            </a:fld>
            <a:endParaRPr lang="en-US" altLang="en-US"/>
          </a:p>
        </p:txBody>
      </p:sp>
    </p:spTree>
    <p:extLst>
      <p:ext uri="{BB962C8B-B14F-4D97-AF65-F5344CB8AC3E}">
        <p14:creationId xmlns:p14="http://schemas.microsoft.com/office/powerpoint/2010/main" val="260398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440537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5286712D-8C35-3847-84BD-9642A94411ED}"/>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464009E3-A288-7F45-9A58-618991D60874}"/>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9E8C6871-3FC5-3B4A-9DAE-7C1F8EB17CCF}"/>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9F66483F-5A26-1D48-BF57-DD3511F16B5B}"/>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B132C68E-9AFB-4643-AE9A-2BBC083FCB67}"/>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FCADB681-2EFC-FF4C-B6F1-52844E4BCA25}"/>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C7F50233-5869-1040-84BC-9F1BAE70D747}"/>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69456CDB-64B2-524B-B2CB-FE4E70A2AB29}"/>
                </a:ext>
              </a:extLst>
            </p:cNvPr>
            <p:cNvSpPr>
              <a:spLocks/>
            </p:cNvSpPr>
            <p:nvPr/>
          </p:nvSpPr>
          <p:spPr bwMode="gray">
            <a:xfrm rot="-589932">
              <a:off x="6359946" y="4311243"/>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34">
              <a:extLst>
                <a:ext uri="{FF2B5EF4-FFF2-40B4-BE49-F238E27FC236}">
                  <a16:creationId xmlns:a16="http://schemas.microsoft.com/office/drawing/2014/main" id="{F645FDA5-6F31-5B4D-BEBF-989FC20AF9A2}"/>
                </a:ext>
              </a:extLst>
            </p:cNvPr>
            <p:cNvSpPr>
              <a:spLocks/>
            </p:cNvSpPr>
            <p:nvPr/>
          </p:nvSpPr>
          <p:spPr bwMode="gray">
            <a:xfrm>
              <a:off x="485023" y="4381500"/>
              <a:ext cx="8182128" cy="2130508"/>
            </a:xfrm>
            <a:custGeom>
              <a:avLst/>
              <a:gdLst>
                <a:gd name="T0" fmla="*/ 0 w 10000"/>
                <a:gd name="T1" fmla="*/ 0 h 9621"/>
                <a:gd name="T2" fmla="*/ 0 w 10000"/>
                <a:gd name="T3" fmla="*/ 118228689 h 9621"/>
                <a:gd name="T4" fmla="*/ 0 w 10000"/>
                <a:gd name="T5" fmla="*/ 470070759 h 9621"/>
                <a:gd name="T6" fmla="*/ 0 w 10000"/>
                <a:gd name="T7" fmla="*/ 471787167 h 9621"/>
                <a:gd name="T8" fmla="*/ 2147483646 w 10000"/>
                <a:gd name="T9" fmla="*/ 470021820 h 9621"/>
                <a:gd name="T10" fmla="*/ 2147483646 w 10000"/>
                <a:gd name="T11" fmla="*/ 470070759 h 9621"/>
                <a:gd name="T12" fmla="*/ 2147483646 w 10000"/>
                <a:gd name="T13" fmla="*/ 118228689 h 9621"/>
                <a:gd name="T14" fmla="*/ 2147483646 w 10000"/>
                <a:gd name="T15" fmla="*/ 0 h 9621"/>
                <a:gd name="T16" fmla="*/ 2147483646 w 10000"/>
                <a:gd name="T17" fmla="*/ 0 h 9621"/>
                <a:gd name="T18" fmla="*/ 2147483646 w 10000"/>
                <a:gd name="T19" fmla="*/ 12406373 h 9621"/>
                <a:gd name="T20" fmla="*/ 2147483646 w 10000"/>
                <a:gd name="T21" fmla="*/ 23390856 h 9621"/>
                <a:gd name="T22" fmla="*/ 2147483646 w 10000"/>
                <a:gd name="T23" fmla="*/ 32805970 h 9621"/>
                <a:gd name="T24" fmla="*/ 2147483646 w 10000"/>
                <a:gd name="T25" fmla="*/ 41534609 h 9621"/>
                <a:gd name="T26" fmla="*/ 2147483646 w 10000"/>
                <a:gd name="T27" fmla="*/ 48252541 h 9621"/>
                <a:gd name="T28" fmla="*/ 2147483646 w 10000"/>
                <a:gd name="T29" fmla="*/ 53303446 h 9621"/>
                <a:gd name="T30" fmla="*/ 2147483646 w 10000"/>
                <a:gd name="T31" fmla="*/ 57667876 h 9621"/>
                <a:gd name="T32" fmla="*/ 2147483646 w 10000"/>
                <a:gd name="T33" fmla="*/ 60609974 h 9621"/>
                <a:gd name="T34" fmla="*/ 2147483646 w 10000"/>
                <a:gd name="T35" fmla="*/ 62718559 h 9621"/>
                <a:gd name="T36" fmla="*/ 2147483646 w 10000"/>
                <a:gd name="T37" fmla="*/ 63454195 h 9621"/>
                <a:gd name="T38" fmla="*/ 2147483646 w 10000"/>
                <a:gd name="T39" fmla="*/ 63454195 h 9621"/>
                <a:gd name="T40" fmla="*/ 2147483646 w 10000"/>
                <a:gd name="T41" fmla="*/ 63454195 h 9621"/>
                <a:gd name="T42" fmla="*/ 2147483646 w 10000"/>
                <a:gd name="T43" fmla="*/ 62081023 h 9621"/>
                <a:gd name="T44" fmla="*/ 2147483646 w 10000"/>
                <a:gd name="T45" fmla="*/ 59874560 h 9621"/>
                <a:gd name="T46" fmla="*/ 2147483646 w 10000"/>
                <a:gd name="T47" fmla="*/ 56932240 h 9621"/>
                <a:gd name="T48" fmla="*/ 2133607699 w 10000"/>
                <a:gd name="T49" fmla="*/ 53989920 h 9621"/>
                <a:gd name="T50" fmla="*/ 1901300720 w 10000"/>
                <a:gd name="T51" fmla="*/ 50312187 h 9621"/>
                <a:gd name="T52" fmla="*/ 1677027774 w 10000"/>
                <a:gd name="T53" fmla="*/ 46781491 h 9621"/>
                <a:gd name="T54" fmla="*/ 1467482657 w 10000"/>
                <a:gd name="T55" fmla="*/ 42417283 h 9621"/>
                <a:gd name="T56" fmla="*/ 1264632977 w 10000"/>
                <a:gd name="T57" fmla="*/ 38003914 h 9621"/>
                <a:gd name="T58" fmla="*/ 901109212 w 10000"/>
                <a:gd name="T59" fmla="*/ 28392601 h 9621"/>
                <a:gd name="T60" fmla="*/ 590474722 w 10000"/>
                <a:gd name="T61" fmla="*/ 19614802 h 9621"/>
                <a:gd name="T62" fmla="*/ 342100499 w 10000"/>
                <a:gd name="T63" fmla="*/ 12406373 h 9621"/>
                <a:gd name="T64" fmla="*/ 156656659 w 10000"/>
                <a:gd name="T65" fmla="*/ 5786319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
              <a:extLst>
                <a:ext uri="{FF2B5EF4-FFF2-40B4-BE49-F238E27FC236}">
                  <a16:creationId xmlns:a16="http://schemas.microsoft.com/office/drawing/2014/main" id="{A87F861B-6557-5846-9BBA-0D81464D7B55}"/>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Rectangle 13">
            <a:extLst>
              <a:ext uri="{FF2B5EF4-FFF2-40B4-BE49-F238E27FC236}">
                <a16:creationId xmlns:a16="http://schemas.microsoft.com/office/drawing/2014/main" id="{64BC50FC-3B91-F24A-B3C5-CD0EBED6D519}"/>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Date Placeholder 3">
            <a:extLst>
              <a:ext uri="{FF2B5EF4-FFF2-40B4-BE49-F238E27FC236}">
                <a16:creationId xmlns:a16="http://schemas.microsoft.com/office/drawing/2014/main" id="{976DC074-E316-CD41-9359-9286342D409C}"/>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37CFF006-36F8-334A-BCA8-2AA5F849D3F3}"/>
              </a:ext>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E81C6591-8073-2045-ADB4-3542C331A02D}"/>
              </a:ext>
            </a:extLst>
          </p:cNvPr>
          <p:cNvSpPr>
            <a:spLocks noGrp="1"/>
          </p:cNvSpPr>
          <p:nvPr>
            <p:ph type="sldNum" sz="quarter" idx="12"/>
          </p:nvPr>
        </p:nvSpPr>
        <p:spPr/>
        <p:txBody>
          <a:bodyPr/>
          <a:lstStyle>
            <a:lvl1pPr algn="ctr">
              <a:defRPr sz="2800"/>
            </a:lvl1pPr>
          </a:lstStyle>
          <a:p>
            <a:pPr>
              <a:defRPr/>
            </a:pPr>
            <a:fld id="{F8C268BC-C57C-CF43-A2F2-EECFD967ADD1}" type="slidenum">
              <a:rPr lang="en-US" altLang="en-US"/>
              <a:pPr>
                <a:defRPr/>
              </a:pPr>
              <a:t>‹#›</a:t>
            </a:fld>
            <a:endParaRPr lang="en-US" altLang="en-US"/>
          </a:p>
        </p:txBody>
      </p:sp>
    </p:spTree>
    <p:extLst>
      <p:ext uri="{BB962C8B-B14F-4D97-AF65-F5344CB8AC3E}">
        <p14:creationId xmlns:p14="http://schemas.microsoft.com/office/powerpoint/2010/main" val="1239223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898B5FA-6A2F-C74D-AECC-05C90E2021AD}"/>
              </a:ext>
            </a:extLst>
          </p:cNvPr>
          <p:cNvCxnSpPr/>
          <p:nvPr/>
        </p:nvCxnSpPr>
        <p:spPr>
          <a:xfrm>
            <a:off x="3294063"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835D8F1-2795-524B-8102-0E67CD1657A2}"/>
              </a:ext>
            </a:extLst>
          </p:cNvPr>
          <p:cNvCxnSpPr/>
          <p:nvPr/>
        </p:nvCxnSpPr>
        <p:spPr>
          <a:xfrm>
            <a:off x="5849938"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a:extLst>
              <a:ext uri="{FF2B5EF4-FFF2-40B4-BE49-F238E27FC236}">
                <a16:creationId xmlns:a16="http://schemas.microsoft.com/office/drawing/2014/main" id="{FE5969B5-0CC5-6945-B2A0-DAD2C8D511BE}"/>
              </a:ext>
            </a:extLst>
          </p:cNvPr>
          <p:cNvSpPr>
            <a:spLocks noGrp="1"/>
          </p:cNvSpPr>
          <p:nvPr>
            <p:ph type="dt" sz="half" idx="18"/>
          </p:nvPr>
        </p:nvSpPr>
        <p:spPr/>
        <p:txBody>
          <a:bodyPr/>
          <a:lstStyle>
            <a:lvl1pPr>
              <a:defRPr/>
            </a:lvl1pPr>
          </a:lstStyle>
          <a:p>
            <a:pPr>
              <a:defRPr/>
            </a:pPr>
            <a:endParaRPr lang="en-US" altLang="en-US"/>
          </a:p>
        </p:txBody>
      </p:sp>
      <p:sp>
        <p:nvSpPr>
          <p:cNvPr id="12" name="Footer Placeholder 7">
            <a:extLst>
              <a:ext uri="{FF2B5EF4-FFF2-40B4-BE49-F238E27FC236}">
                <a16:creationId xmlns:a16="http://schemas.microsoft.com/office/drawing/2014/main" id="{3FF0BF4C-0DF8-7644-A006-985D098BC0D4}"/>
              </a:ext>
            </a:extLst>
          </p:cNvPr>
          <p:cNvSpPr>
            <a:spLocks noGrp="1"/>
          </p:cNvSpPr>
          <p:nvPr>
            <p:ph type="ftr" sz="quarter" idx="19"/>
          </p:nvPr>
        </p:nvSpPr>
        <p:spPr/>
        <p:txBody>
          <a:bodyPr/>
          <a:lstStyle>
            <a:lvl1pPr>
              <a:defRPr/>
            </a:lvl1pPr>
          </a:lstStyle>
          <a:p>
            <a:pPr>
              <a:defRPr/>
            </a:pPr>
            <a:endParaRPr lang="en-US" altLang="en-US"/>
          </a:p>
        </p:txBody>
      </p:sp>
      <p:sp>
        <p:nvSpPr>
          <p:cNvPr id="13" name="Slide Number Placeholder 8">
            <a:extLst>
              <a:ext uri="{FF2B5EF4-FFF2-40B4-BE49-F238E27FC236}">
                <a16:creationId xmlns:a16="http://schemas.microsoft.com/office/drawing/2014/main" id="{E15C2B0F-DC78-594E-8D2F-D0C8E71038E1}"/>
              </a:ext>
            </a:extLst>
          </p:cNvPr>
          <p:cNvSpPr>
            <a:spLocks noGrp="1"/>
          </p:cNvSpPr>
          <p:nvPr>
            <p:ph type="sldNum" sz="quarter" idx="20"/>
          </p:nvPr>
        </p:nvSpPr>
        <p:spPr/>
        <p:txBody>
          <a:bodyPr/>
          <a:lstStyle>
            <a:lvl1pPr algn="ctr">
              <a:defRPr sz="2800"/>
            </a:lvl1pPr>
          </a:lstStyle>
          <a:p>
            <a:pPr>
              <a:defRPr/>
            </a:pPr>
            <a:fld id="{BE7D21A5-9DDF-1F46-84D6-E0EB9BF2DADE}" type="slidenum">
              <a:rPr lang="en-US" altLang="en-US"/>
              <a:pPr>
                <a:defRPr/>
              </a:pPr>
              <a:t>‹#›</a:t>
            </a:fld>
            <a:endParaRPr lang="en-US" altLang="en-US"/>
          </a:p>
        </p:txBody>
      </p:sp>
    </p:spTree>
    <p:extLst>
      <p:ext uri="{BB962C8B-B14F-4D97-AF65-F5344CB8AC3E}">
        <p14:creationId xmlns:p14="http://schemas.microsoft.com/office/powerpoint/2010/main" val="191403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61DE009E-00C7-E04C-BB38-3BEF8CA2D2B6}"/>
              </a:ext>
            </a:extLst>
          </p:cNvPr>
          <p:cNvCxnSpPr/>
          <p:nvPr/>
        </p:nvCxnSpPr>
        <p:spPr>
          <a:xfrm>
            <a:off x="3289300"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07C5FDB-2F55-0643-8A3C-E492E0B8A176}"/>
              </a:ext>
            </a:extLst>
          </p:cNvPr>
          <p:cNvCxnSpPr/>
          <p:nvPr/>
        </p:nvCxnSpPr>
        <p:spPr>
          <a:xfrm>
            <a:off x="5849938"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8"/>
          </p:nvPr>
        </p:nvSpPr>
        <p:spPr>
          <a:xfrm>
            <a:off x="866439" y="4837558"/>
            <a:ext cx="2313432"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411125" y="4848208"/>
            <a:ext cx="2318918"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958642" y="4837558"/>
            <a:ext cx="2318918"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6">
            <a:extLst>
              <a:ext uri="{FF2B5EF4-FFF2-40B4-BE49-F238E27FC236}">
                <a16:creationId xmlns:a16="http://schemas.microsoft.com/office/drawing/2014/main" id="{38E6B87C-893E-1A4C-9CDA-12A3CFF39560}"/>
              </a:ext>
            </a:extLst>
          </p:cNvPr>
          <p:cNvSpPr>
            <a:spLocks noGrp="1"/>
          </p:cNvSpPr>
          <p:nvPr>
            <p:ph type="dt" sz="half" idx="23"/>
          </p:nvPr>
        </p:nvSpPr>
        <p:spPr/>
        <p:txBody>
          <a:bodyPr/>
          <a:lstStyle>
            <a:lvl1pPr>
              <a:defRPr/>
            </a:lvl1pPr>
          </a:lstStyle>
          <a:p>
            <a:pPr>
              <a:defRPr/>
            </a:pPr>
            <a:endParaRPr lang="en-US" altLang="en-US"/>
          </a:p>
        </p:txBody>
      </p:sp>
      <p:sp>
        <p:nvSpPr>
          <p:cNvPr id="16" name="Footer Placeholder 7">
            <a:extLst>
              <a:ext uri="{FF2B5EF4-FFF2-40B4-BE49-F238E27FC236}">
                <a16:creationId xmlns:a16="http://schemas.microsoft.com/office/drawing/2014/main" id="{3B0D08BF-357B-5245-BF67-88654BA65765}"/>
              </a:ext>
            </a:extLst>
          </p:cNvPr>
          <p:cNvSpPr>
            <a:spLocks noGrp="1"/>
          </p:cNvSpPr>
          <p:nvPr>
            <p:ph type="ftr" sz="quarter" idx="24"/>
          </p:nvPr>
        </p:nvSpPr>
        <p:spPr/>
        <p:txBody>
          <a:bodyPr/>
          <a:lstStyle>
            <a:lvl1pPr>
              <a:defRPr/>
            </a:lvl1pPr>
          </a:lstStyle>
          <a:p>
            <a:pPr>
              <a:defRPr/>
            </a:pPr>
            <a:endParaRPr lang="en-US" altLang="en-US"/>
          </a:p>
        </p:txBody>
      </p:sp>
      <p:sp>
        <p:nvSpPr>
          <p:cNvPr id="17" name="Slide Number Placeholder 8">
            <a:extLst>
              <a:ext uri="{FF2B5EF4-FFF2-40B4-BE49-F238E27FC236}">
                <a16:creationId xmlns:a16="http://schemas.microsoft.com/office/drawing/2014/main" id="{DB0E1F21-EB4E-8E4B-A18D-F49DBE5AF9E5}"/>
              </a:ext>
            </a:extLst>
          </p:cNvPr>
          <p:cNvSpPr>
            <a:spLocks noGrp="1"/>
          </p:cNvSpPr>
          <p:nvPr>
            <p:ph type="sldNum" sz="quarter" idx="25"/>
          </p:nvPr>
        </p:nvSpPr>
        <p:spPr/>
        <p:txBody>
          <a:bodyPr/>
          <a:lstStyle>
            <a:lvl1pPr algn="ctr">
              <a:defRPr sz="2800"/>
            </a:lvl1pPr>
          </a:lstStyle>
          <a:p>
            <a:pPr>
              <a:defRPr/>
            </a:pPr>
            <a:fld id="{0C998001-ED8A-9A43-A9FB-6485ECAAC0B8}" type="slidenum">
              <a:rPr lang="en-US" altLang="en-US"/>
              <a:pPr>
                <a:defRPr/>
              </a:pPr>
              <a:t>‹#›</a:t>
            </a:fld>
            <a:endParaRPr lang="en-US" altLang="en-US"/>
          </a:p>
        </p:txBody>
      </p:sp>
    </p:spTree>
    <p:extLst>
      <p:ext uri="{BB962C8B-B14F-4D97-AF65-F5344CB8AC3E}">
        <p14:creationId xmlns:p14="http://schemas.microsoft.com/office/powerpoint/2010/main" val="3192383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4245A2-C43F-664F-8239-568E9F594CF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3BC37FD-80C6-674A-BC84-EDED6857CF4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A3F0AF5-9D2B-564A-8E5E-6FCC4AF50FFB}"/>
              </a:ext>
            </a:extLst>
          </p:cNvPr>
          <p:cNvSpPr>
            <a:spLocks noGrp="1"/>
          </p:cNvSpPr>
          <p:nvPr>
            <p:ph type="sldNum" sz="quarter" idx="12"/>
          </p:nvPr>
        </p:nvSpPr>
        <p:spPr/>
        <p:txBody>
          <a:bodyPr/>
          <a:lstStyle>
            <a:lvl1pPr>
              <a:defRPr/>
            </a:lvl1pPr>
          </a:lstStyle>
          <a:p>
            <a:pPr>
              <a:defRPr/>
            </a:pPr>
            <a:fld id="{1FF9D606-726C-0C42-B538-6EC275874D01}" type="slidenum">
              <a:rPr lang="en-US" altLang="en-US"/>
              <a:pPr>
                <a:defRPr/>
              </a:pPr>
              <a:t>‹#›</a:t>
            </a:fld>
            <a:endParaRPr lang="en-US" altLang="en-US"/>
          </a:p>
        </p:txBody>
      </p:sp>
    </p:spTree>
    <p:extLst>
      <p:ext uri="{BB962C8B-B14F-4D97-AF65-F5344CB8AC3E}">
        <p14:creationId xmlns:p14="http://schemas.microsoft.com/office/powerpoint/2010/main" val="384046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E3B93F31-A2D4-DF4C-8A72-F67A12F95F34}"/>
              </a:ext>
            </a:extLst>
          </p:cNvPr>
          <p:cNvGrpSpPr>
            <a:grpSpLocks/>
          </p:cNvGrpSpPr>
          <p:nvPr/>
        </p:nvGrpSpPr>
        <p:grpSpPr bwMode="auto">
          <a:xfrm>
            <a:off x="-1588" y="0"/>
            <a:ext cx="9120188" cy="6861175"/>
            <a:chOff x="-1588" y="0"/>
            <a:chExt cx="9120420" cy="6860798"/>
          </a:xfrm>
        </p:grpSpPr>
        <p:sp>
          <p:nvSpPr>
            <p:cNvPr id="5" name="Rectangle 4">
              <a:extLst>
                <a:ext uri="{FF2B5EF4-FFF2-40B4-BE49-F238E27FC236}">
                  <a16:creationId xmlns:a16="http://schemas.microsoft.com/office/drawing/2014/main" id="{7D8B2312-1A1C-6541-B821-720AC16CF824}"/>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70F1AC9D-C20B-D94D-987F-9CD94BC9CAA8}"/>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535A770B-8A12-5E4F-9315-D04F5565349C}"/>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FB124D8A-FB18-8641-AFD0-1ECE2DE51FD8}"/>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1F279B29-8CD6-E24B-9FF1-D9C8049715EB}"/>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92DE926A-8C33-D142-94F2-99CA2221FABF}"/>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75E2B6BB-224C-994B-BD69-3E1DA44DEF8D}"/>
                </a:ext>
              </a:extLst>
            </p:cNvPr>
            <p:cNvSpPr>
              <a:spLocks/>
            </p:cNvSpPr>
            <p:nvPr/>
          </p:nvSpPr>
          <p:spPr bwMode="gray">
            <a:xfrm rot="4966650">
              <a:off x="4673046" y="5107506"/>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Rectangle 11">
            <a:extLst>
              <a:ext uri="{FF2B5EF4-FFF2-40B4-BE49-F238E27FC236}">
                <a16:creationId xmlns:a16="http://schemas.microsoft.com/office/drawing/2014/main" id="{1A22E018-0596-3E42-92A4-62F3B62189EC}"/>
              </a:ext>
            </a:extLst>
          </p:cNvPr>
          <p:cNvSpPr/>
          <p:nvPr/>
        </p:nvSpPr>
        <p:spPr>
          <a:xfrm>
            <a:off x="414338" y="401638"/>
            <a:ext cx="4611687"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5">
            <a:extLst>
              <a:ext uri="{FF2B5EF4-FFF2-40B4-BE49-F238E27FC236}">
                <a16:creationId xmlns:a16="http://schemas.microsoft.com/office/drawing/2014/main" id="{43D72F08-7E25-764A-A591-9208C323DD9F}"/>
              </a:ext>
            </a:extLst>
          </p:cNvPr>
          <p:cNvSpPr>
            <a:spLocks/>
          </p:cNvSpPr>
          <p:nvPr/>
        </p:nvSpPr>
        <p:spPr bwMode="gray">
          <a:xfrm rot="5400000">
            <a:off x="1298575" y="1765301"/>
            <a:ext cx="5997575" cy="3327400"/>
          </a:xfrm>
          <a:custGeom>
            <a:avLst/>
            <a:gdLst>
              <a:gd name="T0" fmla="*/ 0 w 4960"/>
              <a:gd name="T1" fmla="*/ 0 h 2752"/>
              <a:gd name="T2" fmla="*/ 0 w 4960"/>
              <a:gd name="T3" fmla="*/ 473650312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473650312 h 2752"/>
              <a:gd name="T14" fmla="*/ 2147483646 w 4960"/>
              <a:gd name="T15" fmla="*/ 0 h 2752"/>
              <a:gd name="T16" fmla="*/ 2147483646 w 4960"/>
              <a:gd name="T17" fmla="*/ 0 h 2752"/>
              <a:gd name="T18" fmla="*/ 2147483646 w 4960"/>
              <a:gd name="T19" fmla="*/ 49704247 h 2752"/>
              <a:gd name="T20" fmla="*/ 2147483646 w 4960"/>
              <a:gd name="T21" fmla="*/ 93560152 h 2752"/>
              <a:gd name="T22" fmla="*/ 2147483646 w 4960"/>
              <a:gd name="T23" fmla="*/ 131570136 h 2752"/>
              <a:gd name="T24" fmla="*/ 2147483646 w 4960"/>
              <a:gd name="T25" fmla="*/ 166655344 h 2752"/>
              <a:gd name="T26" fmla="*/ 2147483646 w 4960"/>
              <a:gd name="T27" fmla="*/ 192968646 h 2752"/>
              <a:gd name="T28" fmla="*/ 2147483646 w 4960"/>
              <a:gd name="T29" fmla="*/ 213434816 h 2752"/>
              <a:gd name="T30" fmla="*/ 2147483646 w 4960"/>
              <a:gd name="T31" fmla="*/ 230977420 h 2752"/>
              <a:gd name="T32" fmla="*/ 2147483646 w 4960"/>
              <a:gd name="T33" fmla="*/ 242672892 h 2752"/>
              <a:gd name="T34" fmla="*/ 2147483646 w 4960"/>
              <a:gd name="T35" fmla="*/ 251444799 h 2752"/>
              <a:gd name="T36" fmla="*/ 2147483646 w 4960"/>
              <a:gd name="T37" fmla="*/ 254368365 h 2752"/>
              <a:gd name="T38" fmla="*/ 2147483646 w 4960"/>
              <a:gd name="T39" fmla="*/ 254368365 h 2752"/>
              <a:gd name="T40" fmla="*/ 2147483646 w 4960"/>
              <a:gd name="T41" fmla="*/ 254368365 h 2752"/>
              <a:gd name="T42" fmla="*/ 2147483646 w 4960"/>
              <a:gd name="T43" fmla="*/ 248520024 h 2752"/>
              <a:gd name="T44" fmla="*/ 2147483646 w 4960"/>
              <a:gd name="T45" fmla="*/ 239749326 h 2752"/>
              <a:gd name="T46" fmla="*/ 2147483646 w 4960"/>
              <a:gd name="T47" fmla="*/ 228053854 h 2752"/>
              <a:gd name="T48" fmla="*/ 2147483646 w 4960"/>
              <a:gd name="T49" fmla="*/ 216358381 h 2752"/>
              <a:gd name="T50" fmla="*/ 2061613202 w 4960"/>
              <a:gd name="T51" fmla="*/ 201740552 h 2752"/>
              <a:gd name="T52" fmla="*/ 1818898839 w 4960"/>
              <a:gd name="T53" fmla="*/ 187121514 h 2752"/>
              <a:gd name="T54" fmla="*/ 1590804774 w 4960"/>
              <a:gd name="T55" fmla="*/ 169578910 h 2752"/>
              <a:gd name="T56" fmla="*/ 1371484580 w 4960"/>
              <a:gd name="T57" fmla="*/ 152036306 h 2752"/>
              <a:gd name="T58" fmla="*/ 976707507 w 4960"/>
              <a:gd name="T59" fmla="*/ 114027531 h 2752"/>
              <a:gd name="T60" fmla="*/ 640416464 w 4960"/>
              <a:gd name="T61" fmla="*/ 78942323 h 2752"/>
              <a:gd name="T62" fmla="*/ 371382903 w 4960"/>
              <a:gd name="T63" fmla="*/ 49704247 h 2752"/>
              <a:gd name="T64" fmla="*/ 169608035 w 4960"/>
              <a:gd name="T65" fmla="*/ 2338973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5E9484A5-3779-F04B-8E47-86A7E82BCE8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4">
            <a:extLst>
              <a:ext uri="{FF2B5EF4-FFF2-40B4-BE49-F238E27FC236}">
                <a16:creationId xmlns:a16="http://schemas.microsoft.com/office/drawing/2014/main" id="{03D6ECF7-A8C5-504B-A9CB-00CD7B7E8F91}"/>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74928" y="1447799"/>
            <a:ext cx="1113516" cy="45720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87D1120A-8ADA-5C4B-B6A8-B6280063741B}"/>
              </a:ext>
            </a:extLst>
          </p:cNvPr>
          <p:cNvSpPr>
            <a:spLocks noGrp="1"/>
          </p:cNvSpPr>
          <p:nvPr>
            <p:ph type="dt" sz="half" idx="10"/>
          </p:nvPr>
        </p:nvSpPr>
        <p:spPr/>
        <p:txBody>
          <a:bodyPr/>
          <a:lstStyle>
            <a:lvl1pPr>
              <a:defRPr/>
            </a:lvl1pPr>
          </a:lstStyle>
          <a:p>
            <a:pPr>
              <a:defRPr/>
            </a:pPr>
            <a:endParaRPr lang="en-US" altLang="en-US"/>
          </a:p>
        </p:txBody>
      </p:sp>
      <p:sp>
        <p:nvSpPr>
          <p:cNvPr id="17" name="Footer Placeholder 4">
            <a:extLst>
              <a:ext uri="{FF2B5EF4-FFF2-40B4-BE49-F238E27FC236}">
                <a16:creationId xmlns:a16="http://schemas.microsoft.com/office/drawing/2014/main" id="{18DAD6F2-3A7D-8540-99B3-787A98FA859E}"/>
              </a:ext>
            </a:extLst>
          </p:cNvPr>
          <p:cNvSpPr>
            <a:spLocks noGrp="1"/>
          </p:cNvSpPr>
          <p:nvPr>
            <p:ph type="ftr" sz="quarter" idx="11"/>
          </p:nvPr>
        </p:nvSpPr>
        <p:spPr/>
        <p:txBody>
          <a:bodyPr/>
          <a:lstStyle>
            <a:lvl1pPr>
              <a:defRPr/>
            </a:lvl1pPr>
          </a:lstStyle>
          <a:p>
            <a:pPr>
              <a:defRPr/>
            </a:pPr>
            <a:endParaRPr lang="en-US" altLang="en-US"/>
          </a:p>
        </p:txBody>
      </p:sp>
      <p:sp>
        <p:nvSpPr>
          <p:cNvPr id="18" name="Slide Number Placeholder 5">
            <a:extLst>
              <a:ext uri="{FF2B5EF4-FFF2-40B4-BE49-F238E27FC236}">
                <a16:creationId xmlns:a16="http://schemas.microsoft.com/office/drawing/2014/main" id="{5270263A-AE99-1C4D-A26E-8539CE052536}"/>
              </a:ext>
            </a:extLst>
          </p:cNvPr>
          <p:cNvSpPr>
            <a:spLocks noGrp="1"/>
          </p:cNvSpPr>
          <p:nvPr>
            <p:ph type="sldNum" sz="quarter" idx="12"/>
          </p:nvPr>
        </p:nvSpPr>
        <p:spPr/>
        <p:txBody>
          <a:bodyPr/>
          <a:lstStyle>
            <a:lvl1pPr algn="ctr">
              <a:defRPr sz="2800"/>
            </a:lvl1pPr>
          </a:lstStyle>
          <a:p>
            <a:pPr>
              <a:defRPr/>
            </a:pPr>
            <a:fld id="{F6A2F323-DB2A-F94E-9AE8-341003B91EB6}" type="slidenum">
              <a:rPr lang="en-US" altLang="en-US"/>
              <a:pPr>
                <a:defRPr/>
              </a:pPr>
              <a:t>‹#›</a:t>
            </a:fld>
            <a:endParaRPr lang="en-US" altLang="en-US"/>
          </a:p>
        </p:txBody>
      </p:sp>
    </p:spTree>
    <p:extLst>
      <p:ext uri="{BB962C8B-B14F-4D97-AF65-F5344CB8AC3E}">
        <p14:creationId xmlns:p14="http://schemas.microsoft.com/office/powerpoint/2010/main" val="197022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65616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56420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216389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679472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6325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F91386-ADF6-46AE-B628-14B451410779}" type="datetimeFigureOut">
              <a:rPr lang="en-US" smtClean="0"/>
              <a:pPr/>
              <a:t>11/17/19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47914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A0F91386-ADF6-46AE-B628-14B451410779}" type="datetimeFigureOut">
              <a:rPr lang="en-US" smtClean="0"/>
              <a:pPr/>
              <a:t>11/17/19</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5567818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
            <a:extLst>
              <a:ext uri="{FF2B5EF4-FFF2-40B4-BE49-F238E27FC236}">
                <a16:creationId xmlns:a16="http://schemas.microsoft.com/office/drawing/2014/main" id="{C628D2CC-4DA6-A247-BBEA-6F5117FAF3C5}"/>
              </a:ext>
            </a:extLst>
          </p:cNvPr>
          <p:cNvGrpSpPr>
            <a:grpSpLocks/>
          </p:cNvGrpSpPr>
          <p:nvPr/>
        </p:nvGrpSpPr>
        <p:grpSpPr bwMode="auto">
          <a:xfrm>
            <a:off x="-1588" y="0"/>
            <a:ext cx="9145588" cy="6861175"/>
            <a:chOff x="-1588" y="0"/>
            <a:chExt cx="9145588" cy="6860798"/>
          </a:xfrm>
        </p:grpSpPr>
        <p:sp>
          <p:nvSpPr>
            <p:cNvPr id="14" name="Rectangle 13">
              <a:extLst>
                <a:ext uri="{FF2B5EF4-FFF2-40B4-BE49-F238E27FC236}">
                  <a16:creationId xmlns:a16="http://schemas.microsoft.com/office/drawing/2014/main" id="{20523CC6-BDDF-DC44-8FF0-734674AA6724}"/>
                </a:ext>
              </a:extLst>
            </p:cNvPr>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FF47CA0B-2941-A448-B28A-365949B761CF}"/>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6ADE718D-4079-254C-BAD2-04AD9068D2DF}"/>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C08AAE38-6B72-A44C-A55E-6B3C7116A87A}"/>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77D32619-6886-8142-958B-81FBDECBAE84}"/>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1447EEE9-0A7E-6344-A8EC-64A7397C1B65}"/>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a:extLst>
                <a:ext uri="{FF2B5EF4-FFF2-40B4-BE49-F238E27FC236}">
                  <a16:creationId xmlns:a16="http://schemas.microsoft.com/office/drawing/2014/main" id="{6763AF00-9994-DC46-8473-DF392AF494D6}"/>
                </a:ext>
              </a:extLst>
            </p:cNvPr>
            <p:cNvSpPr>
              <a:spLocks/>
            </p:cNvSpPr>
            <p:nvPr/>
          </p:nvSpPr>
          <p:spPr bwMode="gray">
            <a:xfrm rot="-589932">
              <a:off x="6359946" y="1790293"/>
              <a:ext cx="2377690" cy="317748"/>
            </a:xfrm>
            <a:custGeom>
              <a:avLst/>
              <a:gdLst>
                <a:gd name="T0" fmla="*/ 4805311 w 10000"/>
                <a:gd name="T1" fmla="*/ 9131757 h 5291"/>
                <a:gd name="T2" fmla="*/ 562966612 w 10000"/>
                <a:gd name="T3" fmla="*/ 19082176 h 5291"/>
                <a:gd name="T4" fmla="*/ 565340974 w 10000"/>
                <a:gd name="T5" fmla="*/ 0 h 5291"/>
                <a:gd name="T6" fmla="*/ 565340974 w 10000"/>
                <a:gd name="T7" fmla="*/ 0 h 5291"/>
                <a:gd name="T8" fmla="*/ 546515137 w 10000"/>
                <a:gd name="T9" fmla="*/ 735727 h 5291"/>
                <a:gd name="T10" fmla="*/ 527689301 w 10000"/>
                <a:gd name="T11" fmla="*/ 1442628 h 5291"/>
                <a:gd name="T12" fmla="*/ 508863465 w 10000"/>
                <a:gd name="T13" fmla="*/ 2127849 h 5291"/>
                <a:gd name="T14" fmla="*/ 489981040 w 10000"/>
                <a:gd name="T15" fmla="*/ 2715721 h 5291"/>
                <a:gd name="T16" fmla="*/ 471098615 w 10000"/>
                <a:gd name="T17" fmla="*/ 3307198 h 5291"/>
                <a:gd name="T18" fmla="*/ 452216190 w 10000"/>
                <a:gd name="T19" fmla="*/ 3862581 h 5291"/>
                <a:gd name="T20" fmla="*/ 433559883 w 10000"/>
                <a:gd name="T21" fmla="*/ 4335029 h 5291"/>
                <a:gd name="T22" fmla="*/ 414564518 w 10000"/>
                <a:gd name="T23" fmla="*/ 4778651 h 5291"/>
                <a:gd name="T24" fmla="*/ 395738682 w 10000"/>
                <a:gd name="T25" fmla="*/ 5193387 h 5291"/>
                <a:gd name="T26" fmla="*/ 377252142 w 10000"/>
                <a:gd name="T27" fmla="*/ 5546868 h 5291"/>
                <a:gd name="T28" fmla="*/ 358426068 w 10000"/>
                <a:gd name="T29" fmla="*/ 5900288 h 5291"/>
                <a:gd name="T30" fmla="*/ 339939528 w 10000"/>
                <a:gd name="T31" fmla="*/ 6199659 h 5291"/>
                <a:gd name="T32" fmla="*/ 321452988 w 10000"/>
                <a:gd name="T33" fmla="*/ 6434052 h 5291"/>
                <a:gd name="T34" fmla="*/ 302966211 w 10000"/>
                <a:gd name="T35" fmla="*/ 6672107 h 5291"/>
                <a:gd name="T36" fmla="*/ 284705789 w 10000"/>
                <a:gd name="T37" fmla="*/ 6874071 h 5291"/>
                <a:gd name="T38" fmla="*/ 266671249 w 10000"/>
                <a:gd name="T39" fmla="*/ 7025528 h 5291"/>
                <a:gd name="T40" fmla="*/ 248524005 w 10000"/>
                <a:gd name="T41" fmla="*/ 7140952 h 5291"/>
                <a:gd name="T42" fmla="*/ 230602642 w 10000"/>
                <a:gd name="T43" fmla="*/ 7259980 h 5291"/>
                <a:gd name="T44" fmla="*/ 212907398 w 10000"/>
                <a:gd name="T45" fmla="*/ 7317633 h 5291"/>
                <a:gd name="T46" fmla="*/ 195268742 w 10000"/>
                <a:gd name="T47" fmla="*/ 7378948 h 5291"/>
                <a:gd name="T48" fmla="*/ 177799854 w 10000"/>
                <a:gd name="T49" fmla="*/ 7404231 h 5291"/>
                <a:gd name="T50" fmla="*/ 160500257 w 10000"/>
                <a:gd name="T51" fmla="*/ 7378948 h 5291"/>
                <a:gd name="T52" fmla="*/ 143427016 w 10000"/>
                <a:gd name="T53" fmla="*/ 7378948 h 5291"/>
                <a:gd name="T54" fmla="*/ 126523305 w 10000"/>
                <a:gd name="T55" fmla="*/ 7317633 h 5291"/>
                <a:gd name="T56" fmla="*/ 109845711 w 10000"/>
                <a:gd name="T57" fmla="*/ 7227491 h 5291"/>
                <a:gd name="T58" fmla="*/ 93450826 w 10000"/>
                <a:gd name="T59" fmla="*/ 7140952 h 5291"/>
                <a:gd name="T60" fmla="*/ 77338647 w 10000"/>
                <a:gd name="T61" fmla="*/ 7050751 h 5291"/>
                <a:gd name="T62" fmla="*/ 61339409 w 10000"/>
                <a:gd name="T63" fmla="*/ 6906500 h 5291"/>
                <a:gd name="T64" fmla="*/ 45566527 w 10000"/>
                <a:gd name="T65" fmla="*/ 6755043 h 5291"/>
                <a:gd name="T66" fmla="*/ 30132703 w 10000"/>
                <a:gd name="T67" fmla="*/ 6610792 h 5291"/>
                <a:gd name="T68" fmla="*/ 0 w 10000"/>
                <a:gd name="T69" fmla="*/ 6224882 h 5291"/>
                <a:gd name="T70" fmla="*/ 4805311 w 10000"/>
                <a:gd name="T71" fmla="*/ 9131757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24">
              <a:extLst>
                <a:ext uri="{FF2B5EF4-FFF2-40B4-BE49-F238E27FC236}">
                  <a16:creationId xmlns:a16="http://schemas.microsoft.com/office/drawing/2014/main" id="{C2150AAA-40FC-0140-900E-52200F131260}"/>
                </a:ext>
              </a:extLst>
            </p:cNvPr>
            <p:cNvSpPr>
              <a:spLocks/>
            </p:cNvSpPr>
            <p:nvPr/>
          </p:nvSpPr>
          <p:spPr bwMode="gray">
            <a:xfrm>
              <a:off x="485023" y="1856450"/>
              <a:ext cx="8173954" cy="4535226"/>
            </a:xfrm>
            <a:custGeom>
              <a:avLst/>
              <a:gdLst>
                <a:gd name="T0" fmla="*/ 0 w 4960"/>
                <a:gd name="T1" fmla="*/ 0 h 2752"/>
                <a:gd name="T2" fmla="*/ 0 w 4960"/>
                <a:gd name="T3" fmla="*/ 879926131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879926131 h 2752"/>
                <a:gd name="T14" fmla="*/ 2147483646 w 4960"/>
                <a:gd name="T15" fmla="*/ 0 h 2752"/>
                <a:gd name="T16" fmla="*/ 2147483646 w 4960"/>
                <a:gd name="T17" fmla="*/ 0 h 2752"/>
                <a:gd name="T18" fmla="*/ 2147483646 w 4960"/>
                <a:gd name="T19" fmla="*/ 92337663 h 2752"/>
                <a:gd name="T20" fmla="*/ 2147483646 w 4960"/>
                <a:gd name="T21" fmla="*/ 173811877 h 2752"/>
                <a:gd name="T22" fmla="*/ 2147483646 w 4960"/>
                <a:gd name="T23" fmla="*/ 244424291 h 2752"/>
                <a:gd name="T24" fmla="*/ 2147483646 w 4960"/>
                <a:gd name="T25" fmla="*/ 309603333 h 2752"/>
                <a:gd name="T26" fmla="*/ 2147483646 w 4960"/>
                <a:gd name="T27" fmla="*/ 358488851 h 2752"/>
                <a:gd name="T28" fmla="*/ 2147483646 w 4960"/>
                <a:gd name="T29" fmla="*/ 396509272 h 2752"/>
                <a:gd name="T30" fmla="*/ 2147483646 w 4960"/>
                <a:gd name="T31" fmla="*/ 429099617 h 2752"/>
                <a:gd name="T32" fmla="*/ 2147483646 w 4960"/>
                <a:gd name="T33" fmla="*/ 450826514 h 2752"/>
                <a:gd name="T34" fmla="*/ 2147483646 w 4960"/>
                <a:gd name="T35" fmla="*/ 467121686 h 2752"/>
                <a:gd name="T36" fmla="*/ 2147483646 w 4960"/>
                <a:gd name="T37" fmla="*/ 472553410 h 2752"/>
                <a:gd name="T38" fmla="*/ 2147483646 w 4960"/>
                <a:gd name="T39" fmla="*/ 472553410 h 2752"/>
                <a:gd name="T40" fmla="*/ 2147483646 w 4960"/>
                <a:gd name="T41" fmla="*/ 472553410 h 2752"/>
                <a:gd name="T42" fmla="*/ 2147483646 w 4960"/>
                <a:gd name="T43" fmla="*/ 461689962 h 2752"/>
                <a:gd name="T44" fmla="*/ 2147483646 w 4960"/>
                <a:gd name="T45" fmla="*/ 445394789 h 2752"/>
                <a:gd name="T46" fmla="*/ 2147483646 w 4960"/>
                <a:gd name="T47" fmla="*/ 423667893 h 2752"/>
                <a:gd name="T48" fmla="*/ 2147483646 w 4960"/>
                <a:gd name="T49" fmla="*/ 401940996 h 2752"/>
                <a:gd name="T50" fmla="*/ 2147483646 w 4960"/>
                <a:gd name="T51" fmla="*/ 374782375 h 2752"/>
                <a:gd name="T52" fmla="*/ 2147483646 w 4960"/>
                <a:gd name="T53" fmla="*/ 347625402 h 2752"/>
                <a:gd name="T54" fmla="*/ 2147483646 w 4960"/>
                <a:gd name="T55" fmla="*/ 315035058 h 2752"/>
                <a:gd name="T56" fmla="*/ 2147483646 w 4960"/>
                <a:gd name="T57" fmla="*/ 282444713 h 2752"/>
                <a:gd name="T58" fmla="*/ 1814167891 w 4960"/>
                <a:gd name="T59" fmla="*/ 211833946 h 2752"/>
                <a:gd name="T60" fmla="*/ 1189529488 w 4960"/>
                <a:gd name="T61" fmla="*/ 146654904 h 2752"/>
                <a:gd name="T62" fmla="*/ 689819095 w 4960"/>
                <a:gd name="T63" fmla="*/ 92337663 h 2752"/>
                <a:gd name="T64" fmla="*/ 315035064 w 4960"/>
                <a:gd name="T65" fmla="*/ 43453793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5">
              <a:extLst>
                <a:ext uri="{FF2B5EF4-FFF2-40B4-BE49-F238E27FC236}">
                  <a16:creationId xmlns:a16="http://schemas.microsoft.com/office/drawing/2014/main" id="{6142D540-E863-BC4F-9D38-E1AD75C132D5}"/>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816530625 w 5760"/>
                <a:gd name="T13" fmla="*/ 2147483646 h 4320"/>
                <a:gd name="T14" fmla="*/ 816530625 w 5760"/>
                <a:gd name="T15" fmla="*/ 816530625 h 4320"/>
                <a:gd name="T16" fmla="*/ 2147483646 w 5760"/>
                <a:gd name="T17" fmla="*/ 816530625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a:extLst>
              <a:ext uri="{FF2B5EF4-FFF2-40B4-BE49-F238E27FC236}">
                <a16:creationId xmlns:a16="http://schemas.microsoft.com/office/drawing/2014/main" id="{9758A12B-0A6A-6147-9DD2-B41BFC1F363A}"/>
              </a:ext>
            </a:extLst>
          </p:cNvPr>
          <p:cNvSpPr>
            <a:spLocks noGrp="1" noChangeArrowheads="1"/>
          </p:cNvSpPr>
          <p:nvPr>
            <p:ph type="title"/>
          </p:nvPr>
        </p:nvSpPr>
        <p:spPr bwMode="gray">
          <a:xfrm>
            <a:off x="866775" y="927100"/>
            <a:ext cx="63452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45E23647-8D7F-BD46-B3DD-CB071FC85BBE}"/>
              </a:ext>
            </a:extLst>
          </p:cNvPr>
          <p:cNvSpPr>
            <a:spLocks noGrp="1" noChangeArrowheads="1"/>
          </p:cNvSpPr>
          <p:nvPr>
            <p:ph type="body" idx="1"/>
          </p:nvPr>
        </p:nvSpPr>
        <p:spPr bwMode="auto">
          <a:xfrm>
            <a:off x="863600" y="2489200"/>
            <a:ext cx="63468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FAC20-4A98-474B-99FD-3073013075EC}"/>
              </a:ext>
            </a:extLst>
          </p:cNvPr>
          <p:cNvSpPr>
            <a:spLocks noGrp="1"/>
          </p:cNvSpPr>
          <p:nvPr>
            <p:ph type="dt" sz="half" idx="2"/>
          </p:nvPr>
        </p:nvSpPr>
        <p:spPr>
          <a:xfrm>
            <a:off x="7573963" y="6365875"/>
            <a:ext cx="990600" cy="228600"/>
          </a:xfrm>
          <a:prstGeom prst="rect">
            <a:avLst/>
          </a:prstGeom>
        </p:spPr>
        <p:txBody>
          <a:bodyPr vert="horz" lIns="91440" tIns="45720" rIns="91440" bIns="45720" rtlCol="0" anchor="b"/>
          <a:lstStyle>
            <a:lvl1pPr algn="r" eaLnBrk="1" fontAlgn="auto" hangingPunct="1">
              <a:spcBef>
                <a:spcPts val="0"/>
              </a:spcBef>
              <a:spcAft>
                <a:spcPts val="0"/>
              </a:spcAft>
              <a:defRPr sz="900" b="1" i="0">
                <a:solidFill>
                  <a:schemeClr val="accent1"/>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76059950-D34D-674C-82EE-9D147C7F1745}"/>
              </a:ext>
            </a:extLst>
          </p:cNvPr>
          <p:cNvSpPr>
            <a:spLocks noGrp="1"/>
          </p:cNvSpPr>
          <p:nvPr>
            <p:ph type="ftr" sz="quarter" idx="3"/>
          </p:nvPr>
        </p:nvSpPr>
        <p:spPr>
          <a:xfrm>
            <a:off x="590550" y="6365875"/>
            <a:ext cx="3860800" cy="228600"/>
          </a:xfrm>
          <a:prstGeom prst="rect">
            <a:avLst/>
          </a:prstGeom>
        </p:spPr>
        <p:txBody>
          <a:bodyPr vert="horz" lIns="91440" tIns="45720" rIns="91440" bIns="45720" rtlCol="0" anchor="b"/>
          <a:lstStyle>
            <a:lvl1pPr algn="l" eaLnBrk="1" fontAlgn="auto" hangingPunct="1">
              <a:spcBef>
                <a:spcPts val="0"/>
              </a:spcBef>
              <a:spcAft>
                <a:spcPts val="0"/>
              </a:spcAft>
              <a:defRPr sz="900" b="1" i="0">
                <a:solidFill>
                  <a:schemeClr val="accent1"/>
                </a:solidFill>
                <a:latin typeface="+mn-lt"/>
              </a:defRPr>
            </a:lvl1pPr>
          </a:lstStyle>
          <a:p>
            <a:pPr>
              <a:defRPr/>
            </a:pPr>
            <a:endParaRPr lang="en-US" altLang="en-US"/>
          </a:p>
        </p:txBody>
      </p:sp>
      <p:sp>
        <p:nvSpPr>
          <p:cNvPr id="26" name="Rectangle 25">
            <a:extLst>
              <a:ext uri="{FF2B5EF4-FFF2-40B4-BE49-F238E27FC236}">
                <a16:creationId xmlns:a16="http://schemas.microsoft.com/office/drawing/2014/main" id="{FB8184D5-5EF5-FB45-9AA5-818A3A5151BA}"/>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a:extLst>
              <a:ext uri="{FF2B5EF4-FFF2-40B4-BE49-F238E27FC236}">
                <a16:creationId xmlns:a16="http://schemas.microsoft.com/office/drawing/2014/main" id="{24B4B72E-37F2-904F-B3F3-9E5B8561D642}"/>
              </a:ext>
            </a:extLst>
          </p:cNvPr>
          <p:cNvSpPr>
            <a:spLocks noGrp="1"/>
          </p:cNvSpPr>
          <p:nvPr>
            <p:ph type="sldNum" sz="quarter" idx="4"/>
          </p:nvPr>
        </p:nvSpPr>
        <p:spPr bwMode="gray">
          <a:xfrm>
            <a:off x="7678738" y="295275"/>
            <a:ext cx="790575" cy="768350"/>
          </a:xfrm>
          <a:prstGeom prst="rect">
            <a:avLst/>
          </a:prstGeom>
        </p:spPr>
        <p:txBody>
          <a:bodyPr anchor="b"/>
          <a:lstStyle>
            <a:lvl1pPr algn="ctr" eaLnBrk="1" fontAlgn="auto" hangingPunct="1">
              <a:spcBef>
                <a:spcPts val="0"/>
              </a:spcBef>
              <a:spcAft>
                <a:spcPts val="0"/>
              </a:spcAft>
              <a:defRPr sz="2800">
                <a:solidFill>
                  <a:schemeClr val="bg1"/>
                </a:solidFill>
                <a:latin typeface="+mn-lt"/>
              </a:defRPr>
            </a:lvl1pPr>
          </a:lstStyle>
          <a:p>
            <a:pPr>
              <a:defRPr/>
            </a:pPr>
            <a:fld id="{1F324228-F07E-CE4B-A30C-8AC70FE16094}" type="slidenum">
              <a:rPr lang="en-US" altLang="en-US"/>
              <a:pPr>
                <a:defRPr/>
              </a:pPr>
              <a:t>‹#›</a:t>
            </a:fld>
            <a:endParaRPr lang="en-US" altLang="en-US"/>
          </a:p>
        </p:txBody>
      </p:sp>
    </p:spTree>
    <p:extLst>
      <p:ext uri="{BB962C8B-B14F-4D97-AF65-F5344CB8AC3E}">
        <p14:creationId xmlns:p14="http://schemas.microsoft.com/office/powerpoint/2010/main" val="272798669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bg1"/>
          </a:solidFill>
          <a:latin typeface="Century Gothic" panose="020B0502020202020204" pitchFamily="34" charset="0"/>
        </a:defRPr>
      </a:lvl2pPr>
      <a:lvl3pPr algn="l" defTabSz="457200" rtl="0" eaLnBrk="0" fontAlgn="base" hangingPunct="0">
        <a:spcBef>
          <a:spcPct val="0"/>
        </a:spcBef>
        <a:spcAft>
          <a:spcPct val="0"/>
        </a:spcAft>
        <a:defRPr sz="3200">
          <a:solidFill>
            <a:schemeClr val="bg1"/>
          </a:solidFill>
          <a:latin typeface="Century Gothic" panose="020B0502020202020204" pitchFamily="34" charset="0"/>
        </a:defRPr>
      </a:lvl3pPr>
      <a:lvl4pPr algn="l" defTabSz="457200" rtl="0" eaLnBrk="0" fontAlgn="base" hangingPunct="0">
        <a:spcBef>
          <a:spcPct val="0"/>
        </a:spcBef>
        <a:spcAft>
          <a:spcPct val="0"/>
        </a:spcAft>
        <a:defRPr sz="3200">
          <a:solidFill>
            <a:schemeClr val="bg1"/>
          </a:solidFill>
          <a:latin typeface="Century Gothic" panose="020B0502020202020204" pitchFamily="34" charset="0"/>
        </a:defRPr>
      </a:lvl4pPr>
      <a:lvl5pPr algn="l" defTabSz="457200" rtl="0" eaLnBrk="0" fontAlgn="base" hangingPunct="0">
        <a:spcBef>
          <a:spcPct val="0"/>
        </a:spcBef>
        <a:spcAft>
          <a:spcPct val="0"/>
        </a:spcAft>
        <a:defRPr sz="3200">
          <a:solidFill>
            <a:schemeClr val="bg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2" charset="2"/>
        <a:buChar char=""/>
        <a:defRPr kern="1200">
          <a:solidFill>
            <a:srgbClr val="404040"/>
          </a:solidFill>
          <a:latin typeface="+mn-lt"/>
          <a:ea typeface="+mn-ea"/>
          <a:cs typeface="+mn-cs"/>
        </a:defRPr>
      </a:lvl1pPr>
      <a:lvl2pPr marL="685800" indent="-282575" algn="l" defTabSz="457200" rtl="0" eaLnBrk="0" fontAlgn="base" hangingPunct="0">
        <a:spcBef>
          <a:spcPts val="1000"/>
        </a:spcBef>
        <a:spcAft>
          <a:spcPct val="0"/>
        </a:spcAft>
        <a:buClr>
          <a:schemeClr val="accent1"/>
        </a:buClr>
        <a:buSzPct val="80000"/>
        <a:buFont typeface="Wingdings 3" pitchFamily="2" charset="2"/>
        <a:buChar char=""/>
        <a:defRPr sz="1600" kern="1200">
          <a:solidFill>
            <a:srgbClr val="404040"/>
          </a:solidFill>
          <a:latin typeface="+mn-lt"/>
          <a:ea typeface="+mn-ea"/>
          <a:cs typeface="+mn-cs"/>
        </a:defRPr>
      </a:lvl2pPr>
      <a:lvl3pPr marL="958850" indent="-228600" algn="l" defTabSz="457200" rtl="0" eaLnBrk="0" fontAlgn="base" hangingPunct="0">
        <a:spcBef>
          <a:spcPts val="1000"/>
        </a:spcBef>
        <a:spcAft>
          <a:spcPct val="0"/>
        </a:spcAft>
        <a:buClr>
          <a:schemeClr val="accent1"/>
        </a:buClr>
        <a:buSzPct val="80000"/>
        <a:buFont typeface="Wingdings 3" pitchFamily="2" charset="2"/>
        <a:buChar char=""/>
        <a:defRPr sz="1400" kern="1200">
          <a:solidFill>
            <a:srgbClr val="404040"/>
          </a:solidFill>
          <a:latin typeface="+mn-lt"/>
          <a:ea typeface="+mn-ea"/>
          <a:cs typeface="+mn-cs"/>
        </a:defRPr>
      </a:lvl3pPr>
      <a:lvl4pPr marL="1233488" indent="-228600" algn="l" defTabSz="457200" rtl="0" eaLnBrk="0" fontAlgn="base" hangingPunct="0">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4pPr>
      <a:lvl5pPr marL="1508125" indent="-228600" algn="l" defTabSz="457200" rtl="0" eaLnBrk="0" fontAlgn="base" hangingPunct="0">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en.wikipedia.org/wiki/Europe" TargetMode="External"/><Relationship Id="rId4" Type="http://schemas.openxmlformats.org/officeDocument/2006/relationships/hyperlink" Target="http://en.wikipedia.org/wiki/Breast_mil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wjt-Ashodw8"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toxnet.nlm.nih.gov/newtoxnet/lactmed.htm" TargetMode="Externa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73.emf"/></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6.wmf"/><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7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277" y="2004876"/>
            <a:ext cx="6174519" cy="1958921"/>
          </a:xfrm>
        </p:spPr>
        <p:txBody>
          <a:bodyPr/>
          <a:lstStyle/>
          <a:p>
            <a:pPr algn="ctr"/>
            <a:r>
              <a:rPr lang="en-US" altLang="en-US" sz="4000" b="1" dirty="0">
                <a:latin typeface="Times New Roman" panose="02020603050405020304" pitchFamily="18" charset="0"/>
                <a:ea typeface="Calibri" panose="020F0502020204030204" pitchFamily="34" charset="0"/>
              </a:rPr>
              <a:t>Maternal &amp; child health</a:t>
            </a:r>
            <a:br>
              <a:rPr lang="en-US" altLang="en-US" sz="3200" b="1" dirty="0">
                <a:latin typeface="Times New Roman" panose="02020603050405020304" pitchFamily="18" charset="0"/>
                <a:ea typeface="Calibri" panose="020F0502020204030204" pitchFamily="34" charset="0"/>
              </a:rPr>
            </a:br>
            <a:br>
              <a:rPr lang="en-US" altLang="en-US" sz="3200" b="1" dirty="0">
                <a:latin typeface="Times New Roman" panose="02020603050405020304" pitchFamily="18" charset="0"/>
                <a:ea typeface="Calibri" panose="020F0502020204030204" pitchFamily="34" charset="0"/>
              </a:rPr>
            </a:br>
            <a:r>
              <a:rPr lang="en-US" altLang="en-US" sz="2400" b="1" dirty="0">
                <a:latin typeface="Times New Roman" panose="02020603050405020304" pitchFamily="18" charset="0"/>
                <a:ea typeface="Calibri" panose="020F0502020204030204" pitchFamily="34" charset="0"/>
              </a:rPr>
              <a:t>Focus on breast feeding positioning, counseling, growth chart</a:t>
            </a:r>
            <a:br>
              <a:rPr lang="en-US" altLang="en-US" sz="2400" b="1" dirty="0">
                <a:latin typeface="Times New Roman" panose="02020603050405020304" pitchFamily="18" charset="0"/>
                <a:ea typeface="Calibri" panose="020F0502020204030204" pitchFamily="34" charset="0"/>
              </a:rPr>
            </a:br>
            <a:r>
              <a:rPr lang="en-US" altLang="en-US" sz="2400" b="1">
                <a:solidFill>
                  <a:schemeClr val="tx1"/>
                </a:solidFill>
                <a:highlight>
                  <a:srgbClr val="FFFF00"/>
                </a:highlight>
                <a:latin typeface="Times New Roman" panose="02020603050405020304" pitchFamily="18" charset="0"/>
                <a:ea typeface="Calibri" panose="020F0502020204030204" pitchFamily="34" charset="0"/>
              </a:rPr>
              <a:t>FEMALE Group</a:t>
            </a:r>
            <a:endParaRPr lang="en-US" altLang="en-US" sz="3200" b="1" dirty="0">
              <a:solidFill>
                <a:schemeClr val="tx1"/>
              </a:solidFill>
              <a:highlight>
                <a:srgbClr val="FFFF00"/>
              </a:highlight>
              <a:latin typeface="Times New Roman" panose="02020603050405020304" pitchFamily="18" charset="0"/>
              <a:ea typeface="Calibri" panose="020F0502020204030204" pitchFamily="34" charset="0"/>
            </a:endParaRPr>
          </a:p>
        </p:txBody>
      </p:sp>
      <p:sp>
        <p:nvSpPr>
          <p:cNvPr id="3" name="Subtitle 2"/>
          <p:cNvSpPr>
            <a:spLocks noGrp="1"/>
          </p:cNvSpPr>
          <p:nvPr>
            <p:ph type="subTitle" idx="1"/>
          </p:nvPr>
        </p:nvSpPr>
        <p:spPr>
          <a:xfrm>
            <a:off x="866440" y="4114800"/>
            <a:ext cx="5305760" cy="1981200"/>
          </a:xfrm>
        </p:spPr>
        <p:txBody>
          <a:bodyPr>
            <a:normAutofit fontScale="92500"/>
          </a:bodyPr>
          <a:lstStyle/>
          <a:p>
            <a:pPr algn="ctr"/>
            <a:r>
              <a:rPr lang="en-US" sz="2400" b="1" cap="none" dirty="0">
                <a:solidFill>
                  <a:schemeClr val="bg1"/>
                </a:solidFill>
                <a:latin typeface="Times New Roman" panose="02020603050405020304" pitchFamily="18" charset="0"/>
                <a:cs typeface="Times New Roman" panose="02020603050405020304" pitchFamily="18" charset="0"/>
              </a:rPr>
              <a:t>Dr. Nada A. Alyousefi</a:t>
            </a:r>
          </a:p>
          <a:p>
            <a:pPr algn="ctr"/>
            <a:r>
              <a:rPr lang="en-US" sz="1600" b="1" cap="none" dirty="0">
                <a:solidFill>
                  <a:schemeClr val="bg1"/>
                </a:solidFill>
                <a:latin typeface="Times New Roman" panose="02020603050405020304" pitchFamily="18" charset="0"/>
                <a:cs typeface="Times New Roman" panose="02020603050405020304" pitchFamily="18" charset="0"/>
              </a:rPr>
              <a:t>Associate Professor, Postgraduate Trainer and Consultant of Family Medicine</a:t>
            </a:r>
          </a:p>
          <a:p>
            <a:pPr algn="ctr"/>
            <a:r>
              <a:rPr lang="en-US" sz="1900" b="1" cap="none" dirty="0">
                <a:solidFill>
                  <a:schemeClr val="bg1"/>
                </a:solidFill>
                <a:latin typeface="Times New Roman" panose="02020603050405020304" pitchFamily="18" charset="0"/>
                <a:cs typeface="Times New Roman" panose="02020603050405020304" pitchFamily="18" charset="0"/>
              </a:rPr>
              <a:t>International Board Certified Lactation Consultant</a:t>
            </a:r>
            <a:br>
              <a:rPr lang="en-US" sz="1600" b="1" cap="none" dirty="0">
                <a:solidFill>
                  <a:schemeClr val="bg1"/>
                </a:solidFill>
                <a:latin typeface="Times New Roman" panose="02020603050405020304" pitchFamily="18" charset="0"/>
                <a:cs typeface="Times New Roman" panose="02020603050405020304" pitchFamily="18" charset="0"/>
              </a:rPr>
            </a:br>
            <a:r>
              <a:rPr lang="en-US" sz="1600" b="1" cap="none" dirty="0">
                <a:solidFill>
                  <a:schemeClr val="bg1"/>
                </a:solidFill>
                <a:latin typeface="Times New Roman" panose="02020603050405020304" pitchFamily="18" charset="0"/>
                <a:cs typeface="Times New Roman" panose="02020603050405020304" pitchFamily="18" charset="0"/>
              </a:rPr>
              <a:t>Department Of Family And Community Medicine</a:t>
            </a:r>
            <a:br>
              <a:rPr lang="en-US" sz="1600" b="1" cap="none" dirty="0">
                <a:solidFill>
                  <a:schemeClr val="bg1"/>
                </a:solidFill>
                <a:latin typeface="Times New Roman" panose="02020603050405020304" pitchFamily="18" charset="0"/>
                <a:cs typeface="Times New Roman" panose="02020603050405020304" pitchFamily="18" charset="0"/>
              </a:rPr>
            </a:br>
            <a:r>
              <a:rPr lang="en-US" sz="1600" b="1" cap="none" dirty="0">
                <a:solidFill>
                  <a:schemeClr val="bg1"/>
                </a:solidFill>
                <a:latin typeface="Times New Roman" panose="02020603050405020304" pitchFamily="18" charset="0"/>
                <a:cs typeface="Times New Roman" panose="02020603050405020304" pitchFamily="18" charset="0"/>
              </a:rPr>
              <a:t>College Of Medicine, King Saud University (KSU)</a:t>
            </a:r>
          </a:p>
        </p:txBody>
      </p:sp>
      <p:pic>
        <p:nvPicPr>
          <p:cNvPr id="2051" name="Picture 9" descr="ksuLogo.jpg">
            <a:extLst>
              <a:ext uri="{FF2B5EF4-FFF2-40B4-BE49-F238E27FC236}">
                <a16:creationId xmlns:a16="http://schemas.microsoft.com/office/drawing/2014/main" id="{5C159729-90F8-3441-93C2-ED45C31E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10" y="711146"/>
            <a:ext cx="2333090" cy="9652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0B903D-5EBE-7B4F-B41F-9CCC8BAB2B2E}"/>
              </a:ext>
            </a:extLst>
          </p:cNvPr>
          <p:cNvSpPr>
            <a:spLocks noChangeArrowheads="1"/>
          </p:cNvSpPr>
          <p:nvPr/>
        </p:nvSpPr>
        <p:spPr bwMode="auto">
          <a:xfrm>
            <a:off x="1176003" y="911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a:extLst>
              <a:ext uri="{FF2B5EF4-FFF2-40B4-BE49-F238E27FC236}">
                <a16:creationId xmlns:a16="http://schemas.microsoft.com/office/drawing/2014/main" id="{D7AB992C-B166-3D43-A868-EB3AC1C31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3877877"/>
            <a:ext cx="2065723" cy="2065723"/>
          </a:xfrm>
          <a:prstGeom prst="rect">
            <a:avLst/>
          </a:prstGeom>
        </p:spPr>
      </p:pic>
      <p:pic>
        <p:nvPicPr>
          <p:cNvPr id="8" name="Picture Placeholder 9">
            <a:extLst>
              <a:ext uri="{FF2B5EF4-FFF2-40B4-BE49-F238E27FC236}">
                <a16:creationId xmlns:a16="http://schemas.microsoft.com/office/drawing/2014/main" id="{2E5F4724-F666-774E-B697-7CB58765AE8B}"/>
              </a:ext>
            </a:extLst>
          </p:cNvPr>
          <p:cNvPicPr>
            <a:picLocks noChangeAspect="1"/>
          </p:cNvPicPr>
          <p:nvPr/>
        </p:nvPicPr>
        <p:blipFill>
          <a:blip r:embed="rId4">
            <a:extLst>
              <a:ext uri="{28A0092B-C50C-407E-A947-70E740481C1C}">
                <a14:useLocalDpi xmlns:a14="http://schemas.microsoft.com/office/drawing/2010/main" val="0"/>
              </a:ext>
            </a:extLst>
          </a:blip>
          <a:srcRect l="15248" r="15248"/>
          <a:stretch>
            <a:fillRect/>
          </a:stretch>
        </p:blipFill>
        <p:spPr>
          <a:xfrm>
            <a:off x="6477000" y="762000"/>
            <a:ext cx="2065723" cy="2926532"/>
          </a:xfrm>
          <a:prstGeom prst="rect">
            <a:avLst/>
          </a:prstGeom>
        </p:spPr>
      </p:pic>
    </p:spTree>
    <p:extLst>
      <p:ext uri="{BB962C8B-B14F-4D97-AF65-F5344CB8AC3E}">
        <p14:creationId xmlns:p14="http://schemas.microsoft.com/office/powerpoint/2010/main" val="1024083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838200"/>
            <a:ext cx="7134560" cy="2550877"/>
          </a:xfrm>
        </p:spPr>
        <p:txBody>
          <a:bodyPr>
            <a:normAutofit fontScale="90000"/>
          </a:bodyPr>
          <a:lstStyle/>
          <a:p>
            <a:r>
              <a:rPr lang="en-NZ" b="1" dirty="0"/>
              <a:t>The Baby -Friendly Hospital Initiative</a:t>
            </a:r>
            <a:br>
              <a:rPr lang="ar-SA" b="1" dirty="0"/>
            </a:br>
            <a:r>
              <a:rPr lang="en-NZ" b="1" dirty="0"/>
              <a:t>A Part Of The Global Strategy </a:t>
            </a:r>
          </a:p>
        </p:txBody>
      </p:sp>
      <p:pic>
        <p:nvPicPr>
          <p:cNvPr id="5" name="Picture 4">
            <a:extLst>
              <a:ext uri="{FF2B5EF4-FFF2-40B4-BE49-F238E27FC236}">
                <a16:creationId xmlns:a16="http://schemas.microsoft.com/office/drawing/2014/main" id="{F765DABB-963D-A848-A85B-2ECC4F82B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405" y="3581400"/>
            <a:ext cx="3740150" cy="2111823"/>
          </a:xfrm>
          <a:prstGeom prst="rect">
            <a:avLst/>
          </a:prstGeom>
        </p:spPr>
      </p:pic>
    </p:spTree>
    <p:extLst>
      <p:ext uri="{BB962C8B-B14F-4D97-AF65-F5344CB8AC3E}">
        <p14:creationId xmlns:p14="http://schemas.microsoft.com/office/powerpoint/2010/main" val="3338939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6" name="Freeform: Shape 15">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Content Placeholder 4">
            <a:extLst>
              <a:ext uri="{FF2B5EF4-FFF2-40B4-BE49-F238E27FC236}">
                <a16:creationId xmlns:a16="http://schemas.microsoft.com/office/drawing/2014/main" id="{D6E97A10-22DB-DB41-A98D-3B16C985E2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353" b="12949"/>
          <a:stretch/>
        </p:blipFill>
        <p:spPr>
          <a:xfrm>
            <a:off x="2256568" y="1027187"/>
            <a:ext cx="6404832" cy="4803624"/>
          </a:xfrm>
          <a:prstGeom prst="rect">
            <a:avLst/>
          </a:prstGeom>
        </p:spPr>
      </p:pic>
    </p:spTree>
    <p:extLst>
      <p:ext uri="{BB962C8B-B14F-4D97-AF65-F5344CB8AC3E}">
        <p14:creationId xmlns:p14="http://schemas.microsoft.com/office/powerpoint/2010/main" val="92556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مخطط 17"/>
          <p:cNvGraphicFramePr/>
          <p:nvPr/>
        </p:nvGraphicFramePr>
        <p:xfrm>
          <a:off x="464290" y="1340768"/>
          <a:ext cx="8358246" cy="4786346"/>
        </p:xfrm>
        <a:graphic>
          <a:graphicData uri="http://schemas.openxmlformats.org/drawingml/2006/chart">
            <c:chart xmlns:c="http://schemas.openxmlformats.org/drawingml/2006/chart" xmlns:r="http://schemas.openxmlformats.org/officeDocument/2006/relationships" r:id="rId3"/>
          </a:graphicData>
        </a:graphic>
      </p:graphicFrame>
      <p:sp>
        <p:nvSpPr>
          <p:cNvPr id="126978" name="مربع نص 5"/>
          <p:cNvSpPr txBox="1">
            <a:spLocks noChangeArrowheads="1"/>
          </p:cNvSpPr>
          <p:nvPr/>
        </p:nvSpPr>
        <p:spPr bwMode="auto">
          <a:xfrm>
            <a:off x="762000" y="660438"/>
            <a:ext cx="7000875" cy="523220"/>
          </a:xfrm>
          <a:prstGeom prst="rect">
            <a:avLst/>
          </a:prstGeom>
          <a:noFill/>
          <a:ln w="9525">
            <a:noFill/>
            <a:miter lim="800000"/>
            <a:headEnd/>
            <a:tailEnd/>
          </a:ln>
        </p:spPr>
        <p:txBody>
          <a:bodyPr>
            <a:spAutoFit/>
          </a:bodyPr>
          <a:lstStyle/>
          <a:p>
            <a:pPr algn="ctr" rtl="1"/>
            <a:r>
              <a:rPr lang="en-US" sz="2800" b="1" dirty="0">
                <a:solidFill>
                  <a:srgbClr val="0070C0"/>
                </a:solidFill>
                <a:latin typeface="Calibri" pitchFamily="34" charset="0"/>
              </a:rPr>
              <a:t> </a:t>
            </a:r>
            <a:r>
              <a:rPr lang="ar-SA" sz="2800" b="1" dirty="0">
                <a:solidFill>
                  <a:srgbClr val="0070C0"/>
                </a:solidFill>
                <a:latin typeface="Calibri" pitchFamily="34" charset="0"/>
              </a:rPr>
              <a:t>عدد المستشفيات صديقة الطفل في المملكة</a:t>
            </a:r>
            <a:endParaRPr lang="en-US" sz="2800" b="1" dirty="0">
              <a:solidFill>
                <a:srgbClr val="0070C0"/>
              </a:solidFill>
              <a:latin typeface="Calibri" pitchFamily="34" charset="0"/>
            </a:endParaRPr>
          </a:p>
        </p:txBody>
      </p:sp>
      <p:sp>
        <p:nvSpPr>
          <p:cNvPr id="126981" name="مربع نص 7"/>
          <p:cNvSpPr txBox="1">
            <a:spLocks noChangeArrowheads="1"/>
          </p:cNvSpPr>
          <p:nvPr/>
        </p:nvSpPr>
        <p:spPr bwMode="auto">
          <a:xfrm>
            <a:off x="1750196" y="3789040"/>
            <a:ext cx="373531" cy="523220"/>
          </a:xfrm>
          <a:prstGeom prst="rect">
            <a:avLst/>
          </a:prstGeom>
          <a:noFill/>
          <a:ln w="9525">
            <a:noFill/>
            <a:miter lim="800000"/>
            <a:headEnd/>
            <a:tailEnd/>
          </a:ln>
        </p:spPr>
        <p:txBody>
          <a:bodyPr wrap="square">
            <a:spAutoFit/>
          </a:bodyPr>
          <a:lstStyle/>
          <a:p>
            <a:pPr algn="r" rtl="1"/>
            <a:r>
              <a:rPr lang="en-US" sz="2800" b="1" dirty="0">
                <a:solidFill>
                  <a:prstClr val="black"/>
                </a:solidFill>
                <a:latin typeface="Calibri" pitchFamily="34" charset="0"/>
              </a:rPr>
              <a:t>5</a:t>
            </a:r>
          </a:p>
        </p:txBody>
      </p:sp>
      <p:sp>
        <p:nvSpPr>
          <p:cNvPr id="126982" name="مربع نص 8"/>
          <p:cNvSpPr txBox="1">
            <a:spLocks noChangeArrowheads="1"/>
          </p:cNvSpPr>
          <p:nvPr/>
        </p:nvSpPr>
        <p:spPr bwMode="auto">
          <a:xfrm>
            <a:off x="3377874" y="3933056"/>
            <a:ext cx="357187" cy="523220"/>
          </a:xfrm>
          <a:prstGeom prst="rect">
            <a:avLst/>
          </a:prstGeom>
          <a:noFill/>
          <a:ln w="9525">
            <a:noFill/>
            <a:miter lim="800000"/>
            <a:headEnd/>
            <a:tailEnd/>
          </a:ln>
        </p:spPr>
        <p:txBody>
          <a:bodyPr>
            <a:spAutoFit/>
          </a:bodyPr>
          <a:lstStyle/>
          <a:p>
            <a:pPr algn="r" rtl="1"/>
            <a:r>
              <a:rPr lang="en-US" sz="2800" b="1" dirty="0">
                <a:solidFill>
                  <a:prstClr val="black"/>
                </a:solidFill>
                <a:latin typeface="Calibri" pitchFamily="34" charset="0"/>
              </a:rPr>
              <a:t>2</a:t>
            </a:r>
          </a:p>
        </p:txBody>
      </p:sp>
      <p:sp>
        <p:nvSpPr>
          <p:cNvPr id="126983" name="مربع نص 9"/>
          <p:cNvSpPr txBox="1">
            <a:spLocks noChangeArrowheads="1"/>
          </p:cNvSpPr>
          <p:nvPr/>
        </p:nvSpPr>
        <p:spPr bwMode="auto">
          <a:xfrm>
            <a:off x="4786314" y="1340768"/>
            <a:ext cx="571500" cy="461665"/>
          </a:xfrm>
          <a:prstGeom prst="rect">
            <a:avLst/>
          </a:prstGeom>
          <a:noFill/>
          <a:ln w="9525">
            <a:noFill/>
            <a:miter lim="800000"/>
            <a:headEnd/>
            <a:tailEnd/>
          </a:ln>
        </p:spPr>
        <p:txBody>
          <a:bodyPr>
            <a:spAutoFit/>
          </a:bodyPr>
          <a:lstStyle/>
          <a:p>
            <a:pPr algn="r" rtl="1"/>
            <a:r>
              <a:rPr lang="en-US" sz="2400" b="1" dirty="0">
                <a:solidFill>
                  <a:prstClr val="black"/>
                </a:solidFill>
                <a:latin typeface="Calibri" pitchFamily="34" charset="0"/>
              </a:rPr>
              <a:t>31</a:t>
            </a:r>
          </a:p>
        </p:txBody>
      </p:sp>
      <p:sp>
        <p:nvSpPr>
          <p:cNvPr id="126984" name="مربع نص 10"/>
          <p:cNvSpPr txBox="1">
            <a:spLocks noChangeArrowheads="1"/>
          </p:cNvSpPr>
          <p:nvPr/>
        </p:nvSpPr>
        <p:spPr bwMode="auto">
          <a:xfrm>
            <a:off x="6536727" y="1888322"/>
            <a:ext cx="571500" cy="461665"/>
          </a:xfrm>
          <a:prstGeom prst="rect">
            <a:avLst/>
          </a:prstGeom>
          <a:noFill/>
          <a:ln w="9525">
            <a:noFill/>
            <a:miter lim="800000"/>
            <a:headEnd/>
            <a:tailEnd/>
          </a:ln>
        </p:spPr>
        <p:txBody>
          <a:bodyPr>
            <a:spAutoFit/>
          </a:bodyPr>
          <a:lstStyle/>
          <a:p>
            <a:pPr algn="r" rtl="1"/>
            <a:r>
              <a:rPr lang="en-US" sz="2400" b="1" dirty="0">
                <a:solidFill>
                  <a:prstClr val="black"/>
                </a:solidFill>
                <a:latin typeface="Calibri" pitchFamily="34" charset="0"/>
              </a:rPr>
              <a:t>26</a:t>
            </a:r>
          </a:p>
        </p:txBody>
      </p:sp>
    </p:spTree>
    <p:extLst>
      <p:ext uri="{BB962C8B-B14F-4D97-AF65-F5344CB8AC3E}">
        <p14:creationId xmlns:p14="http://schemas.microsoft.com/office/powerpoint/2010/main" val="27680736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85C67-D9D2-DF4F-B6CF-F52C8B028C8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0C9D247-7D58-6A4A-A2E9-96A67A61A7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798" y="1181097"/>
            <a:ext cx="8272794" cy="4914903"/>
          </a:xfrm>
        </p:spPr>
      </p:pic>
      <p:sp>
        <p:nvSpPr>
          <p:cNvPr id="6" name="Rectangle 5">
            <a:extLst>
              <a:ext uri="{FF2B5EF4-FFF2-40B4-BE49-F238E27FC236}">
                <a16:creationId xmlns:a16="http://schemas.microsoft.com/office/drawing/2014/main" id="{E857037A-69E6-D944-8950-D49C8968256E}"/>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395317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9B87B0CD-AFAE-471B-9942-6B1D00B5C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0" name="Rectangle 49">
            <a:extLst>
              <a:ext uri="{FF2B5EF4-FFF2-40B4-BE49-F238E27FC236}">
                <a16:creationId xmlns:a16="http://schemas.microsoft.com/office/drawing/2014/main" id="{DD093738-88B9-45F2-8F7A-78E2A97B7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10C0501-C29B-462F-8F69-CCC0BBBEA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A23975DA-1380-AC48-8511-DF33C006E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04" y="175541"/>
            <a:ext cx="6150054" cy="6038991"/>
          </a:xfrm>
          <a:prstGeom prst="rect">
            <a:avLst/>
          </a:prstGeom>
        </p:spPr>
      </p:pic>
      <p:sp>
        <p:nvSpPr>
          <p:cNvPr id="49" name="Rectangle 48">
            <a:extLst>
              <a:ext uri="{FF2B5EF4-FFF2-40B4-BE49-F238E27FC236}">
                <a16:creationId xmlns:a16="http://schemas.microsoft.com/office/drawing/2014/main" id="{234671BC-9193-4843-B012-5743D3274865}"/>
              </a:ext>
            </a:extLst>
          </p:cNvPr>
          <p:cNvSpPr/>
          <p:nvPr/>
        </p:nvSpPr>
        <p:spPr>
          <a:xfrm>
            <a:off x="152400" y="6324600"/>
            <a:ext cx="8991600" cy="338554"/>
          </a:xfrm>
          <a:prstGeom prst="rect">
            <a:avLst/>
          </a:prstGeom>
        </p:spPr>
        <p:txBody>
          <a:bodyPr wrap="square">
            <a:spAutoFit/>
          </a:bodyPr>
          <a:lstStyle/>
          <a:p>
            <a:r>
              <a:rPr lang="en-US" sz="1600" dirty="0">
                <a:solidFill>
                  <a:schemeClr val="bg1"/>
                </a:solidFill>
                <a:latin typeface="MuseoSansCond"/>
              </a:rPr>
              <a:t>Breastfeeding: Common Questions and Answers. Am Fam Physician. 2018 Sep 15;98(6):368-376.</a:t>
            </a:r>
            <a:endParaRPr lang="en-US" sz="1600" dirty="0">
              <a:solidFill>
                <a:schemeClr val="bg1"/>
              </a:solidFill>
            </a:endParaRPr>
          </a:p>
        </p:txBody>
      </p:sp>
    </p:spTree>
    <p:extLst>
      <p:ext uri="{BB962C8B-B14F-4D97-AF65-F5344CB8AC3E}">
        <p14:creationId xmlns:p14="http://schemas.microsoft.com/office/powerpoint/2010/main" val="38756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82B5-E2DF-4640-A01D-FAA0FB6785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C24C40-6A71-0340-9745-DA9404AA4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144" b="15108"/>
          <a:stretch/>
        </p:blipFill>
        <p:spPr>
          <a:xfrm>
            <a:off x="1154774" y="0"/>
            <a:ext cx="6594894" cy="6858000"/>
          </a:xfrm>
        </p:spPr>
      </p:pic>
      <p:pic>
        <p:nvPicPr>
          <p:cNvPr id="4" name="Picture 3">
            <a:extLst>
              <a:ext uri="{FF2B5EF4-FFF2-40B4-BE49-F238E27FC236}">
                <a16:creationId xmlns:a16="http://schemas.microsoft.com/office/drawing/2014/main" id="{C7DDED2E-3461-8B45-B82E-10715A733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067052"/>
            <a:ext cx="3668679" cy="2863850"/>
          </a:xfrm>
          <a:prstGeom prst="rect">
            <a:avLst/>
          </a:prstGeom>
        </p:spPr>
      </p:pic>
    </p:spTree>
    <p:extLst>
      <p:ext uri="{BB962C8B-B14F-4D97-AF65-F5344CB8AC3E}">
        <p14:creationId xmlns:p14="http://schemas.microsoft.com/office/powerpoint/2010/main" val="301702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0"/>
            <a:ext cx="6797675" cy="990600"/>
          </a:xfrm>
        </p:spPr>
        <p:txBody>
          <a:bodyPr>
            <a:normAutofit/>
          </a:bodyPr>
          <a:lstStyle/>
          <a:p>
            <a:pPr>
              <a:defRPr/>
            </a:pPr>
            <a:endParaRPr lang="en-US" dirty="0"/>
          </a:p>
        </p:txBody>
      </p:sp>
      <p:sp>
        <p:nvSpPr>
          <p:cNvPr id="3" name="Subtitle 2"/>
          <p:cNvSpPr>
            <a:spLocks noGrp="1"/>
          </p:cNvSpPr>
          <p:nvPr>
            <p:ph type="subTitle" idx="1"/>
          </p:nvPr>
        </p:nvSpPr>
        <p:spPr/>
        <p:txBody>
          <a:bodyPr/>
          <a:lstStyle/>
          <a:p>
            <a:pPr>
              <a:defRPr/>
            </a:pPr>
            <a:endParaRPr lang="en-US" dirty="0"/>
          </a:p>
        </p:txBody>
      </p:sp>
      <p:pic>
        <p:nvPicPr>
          <p:cNvPr id="29700" name="Picture 12" descr="http://www.americanantiquarian.org/Exhibitions/Food/gail3.jpg"/>
          <p:cNvPicPr>
            <a:picLocks noChangeAspect="1" noChangeArrowheads="1"/>
          </p:cNvPicPr>
          <p:nvPr/>
        </p:nvPicPr>
        <p:blipFill>
          <a:blip r:embed="rId2"/>
          <a:srcRect/>
          <a:stretch>
            <a:fillRect/>
          </a:stretch>
        </p:blipFill>
        <p:spPr bwMode="auto">
          <a:xfrm>
            <a:off x="847055" y="729457"/>
            <a:ext cx="2389188" cy="3048000"/>
          </a:xfrm>
          <a:prstGeom prst="rect">
            <a:avLst/>
          </a:prstGeom>
          <a:noFill/>
          <a:ln w="9525">
            <a:noFill/>
            <a:miter lim="800000"/>
            <a:headEnd/>
            <a:tailEnd/>
          </a:ln>
        </p:spPr>
      </p:pic>
      <p:pic>
        <p:nvPicPr>
          <p:cNvPr id="29701" name="Picture 4" descr="Borden Condensed Milk advertisement"/>
          <p:cNvPicPr>
            <a:picLocks noChangeAspect="1" noChangeArrowheads="1"/>
          </p:cNvPicPr>
          <p:nvPr/>
        </p:nvPicPr>
        <p:blipFill>
          <a:blip r:embed="rId3"/>
          <a:srcRect/>
          <a:stretch>
            <a:fillRect/>
          </a:stretch>
        </p:blipFill>
        <p:spPr bwMode="auto">
          <a:xfrm>
            <a:off x="5727532" y="729457"/>
            <a:ext cx="2206625" cy="2743200"/>
          </a:xfrm>
          <a:prstGeom prst="rect">
            <a:avLst/>
          </a:prstGeom>
          <a:noFill/>
          <a:ln w="9525">
            <a:noFill/>
            <a:miter lim="800000"/>
            <a:headEnd/>
            <a:tailEnd/>
          </a:ln>
        </p:spPr>
      </p:pic>
      <p:pic>
        <p:nvPicPr>
          <p:cNvPr id="29702" name="Picture 2" descr="http://www.sil.si.edu/PAID/fullsize/0029/SIL-029-014-14.jpg"/>
          <p:cNvPicPr>
            <a:picLocks noChangeAspect="1" noChangeArrowheads="1"/>
          </p:cNvPicPr>
          <p:nvPr/>
        </p:nvPicPr>
        <p:blipFill>
          <a:blip r:embed="rId4"/>
          <a:srcRect/>
          <a:stretch>
            <a:fillRect/>
          </a:stretch>
        </p:blipFill>
        <p:spPr bwMode="auto">
          <a:xfrm>
            <a:off x="685800" y="3658393"/>
            <a:ext cx="4343400" cy="2628900"/>
          </a:xfrm>
          <a:prstGeom prst="rect">
            <a:avLst/>
          </a:prstGeom>
          <a:noFill/>
          <a:ln w="9525">
            <a:noFill/>
            <a:miter lim="800000"/>
            <a:headEnd/>
            <a:tailEnd/>
          </a:ln>
        </p:spPr>
      </p:pic>
      <p:pic>
        <p:nvPicPr>
          <p:cNvPr id="29703" name="Picture 4" descr="http://i.ebayimg.com/t/AD844-Advertising-Trade-Card-Condensed-Milk-Borden-Eagle-Brand-New-York-City-NY-/00/s/NTIxWDM0MA==/z/L~oAAOxyyjpRsjsW/$(KGrHqRHJEkFGqFt!q1TBRsjsWI4g!~~60_35.JPG"/>
          <p:cNvPicPr>
            <a:picLocks noChangeAspect="1" noChangeArrowheads="1"/>
          </p:cNvPicPr>
          <p:nvPr/>
        </p:nvPicPr>
        <p:blipFill>
          <a:blip r:embed="rId5"/>
          <a:srcRect/>
          <a:stretch>
            <a:fillRect/>
          </a:stretch>
        </p:blipFill>
        <p:spPr bwMode="auto">
          <a:xfrm>
            <a:off x="3327065" y="505417"/>
            <a:ext cx="2286000" cy="3516313"/>
          </a:xfrm>
          <a:prstGeom prst="rect">
            <a:avLst/>
          </a:prstGeom>
          <a:noFill/>
          <a:ln w="9525">
            <a:noFill/>
            <a:miter lim="800000"/>
            <a:headEnd/>
            <a:tailEnd/>
          </a:ln>
        </p:spPr>
      </p:pic>
      <p:pic>
        <p:nvPicPr>
          <p:cNvPr id="29704" name="Picture 8" descr="http://3.bp.blogspot.com/-CWBpXAmLeRw/TpudBVi3MGI/AAAAAAAAIQA/wAiGt4dkIGU/s400/eaglebrand.jpeg"/>
          <p:cNvPicPr>
            <a:picLocks noChangeAspect="1" noChangeArrowheads="1"/>
          </p:cNvPicPr>
          <p:nvPr/>
        </p:nvPicPr>
        <p:blipFill>
          <a:blip r:embed="rId6"/>
          <a:srcRect/>
          <a:stretch>
            <a:fillRect/>
          </a:stretch>
        </p:blipFill>
        <p:spPr bwMode="auto">
          <a:xfrm>
            <a:off x="4567634" y="3496469"/>
            <a:ext cx="3967162" cy="2743200"/>
          </a:xfrm>
          <a:prstGeom prst="rect">
            <a:avLst/>
          </a:prstGeom>
          <a:noFill/>
          <a:ln w="9525">
            <a:noFill/>
            <a:miter lim="800000"/>
            <a:headEnd/>
            <a:tailEnd/>
          </a:ln>
        </p:spPr>
      </p:pic>
    </p:spTree>
    <p:extLst>
      <p:ext uri="{BB962C8B-B14F-4D97-AF65-F5344CB8AC3E}">
        <p14:creationId xmlns:p14="http://schemas.microsoft.com/office/powerpoint/2010/main" val="1379301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2"/>
          <a:srcRect/>
          <a:stretch>
            <a:fillRect/>
          </a:stretch>
        </p:blipFill>
        <p:spPr bwMode="auto">
          <a:xfrm>
            <a:off x="1981200" y="0"/>
            <a:ext cx="4800600" cy="6913563"/>
          </a:xfrm>
          <a:prstGeom prst="rect">
            <a:avLst/>
          </a:prstGeom>
          <a:noFill/>
          <a:ln w="9525">
            <a:noFill/>
            <a:miter lim="800000"/>
            <a:headEnd/>
            <a:tailEnd/>
          </a:ln>
        </p:spPr>
      </p:pic>
    </p:spTree>
    <p:extLst>
      <p:ext uri="{BB962C8B-B14F-4D97-AF65-F5344CB8AC3E}">
        <p14:creationId xmlns:p14="http://schemas.microsoft.com/office/powerpoint/2010/main" val="1448804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ext Box 2"/>
          <p:cNvSpPr txBox="1">
            <a:spLocks noChangeArrowheads="1"/>
          </p:cNvSpPr>
          <p:nvPr/>
        </p:nvSpPr>
        <p:spPr bwMode="auto">
          <a:xfrm>
            <a:off x="76200" y="2040989"/>
            <a:ext cx="9144000" cy="1800493"/>
          </a:xfrm>
          <a:prstGeom prst="rect">
            <a:avLst/>
          </a:prstGeom>
          <a:noFill/>
          <a:ln w="9525">
            <a:noFill/>
            <a:miter lim="800000"/>
            <a:headEnd/>
            <a:tailEnd/>
          </a:ln>
          <a:effectLst/>
        </p:spPr>
        <p:txBody>
          <a:bodyPr wrap="square" lIns="365760" rIns="365760">
            <a:spAutoFit/>
          </a:bodyPr>
          <a:lstStyle/>
          <a:p>
            <a:pPr marL="290513" marR="0" lvl="0" indent="-290513" algn="l" defTabSz="914400" rtl="0" eaLnBrk="1" fontAlgn="auto" latinLnBrk="0" hangingPunct="1">
              <a:lnSpc>
                <a:spcPct val="100000"/>
              </a:lnSpc>
              <a:spcBef>
                <a:spcPts val="0"/>
              </a:spcBef>
              <a:spcAft>
                <a:spcPct val="50000"/>
              </a:spcAft>
              <a:buClrTx/>
              <a:buSzPct val="60000"/>
              <a:buFontTx/>
              <a:buBlip>
                <a:blip r:embed="rId3"/>
              </a:buBlip>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ngsana New" pitchFamily="18" charset="-34"/>
              </a:rPr>
              <a:t>Nestlé </a:t>
            </a:r>
            <a:r>
              <a:rPr kumimoji="0" lang="en-US" sz="1800" b="1" i="0" u="none" strike="noStrike" kern="1200" cap="none" spc="0" normalizeH="0" baseline="0" noProof="0" dirty="0">
                <a:ln>
                  <a:noFill/>
                </a:ln>
                <a:solidFill>
                  <a:prstClr val="black"/>
                </a:solidFill>
                <a:effectLst/>
                <a:uLnTx/>
                <a:uFillTx/>
                <a:latin typeface="Calibri"/>
                <a:ea typeface="+mn-ea"/>
                <a:cs typeface="+mn-cs"/>
              </a:rPr>
              <a:t>marketing of </a:t>
            </a:r>
            <a:r>
              <a:rPr kumimoji="0" lang="en-US" sz="1800" b="1" i="0" u="none" strike="noStrike" kern="1200" cap="none" spc="0" normalizeH="0" baseline="0" noProof="0" dirty="0">
                <a:ln>
                  <a:noFill/>
                </a:ln>
                <a:solidFill>
                  <a:prstClr val="black"/>
                </a:solidFill>
                <a:effectLst/>
                <a:uLnTx/>
                <a:uFillTx/>
                <a:latin typeface="Calibri"/>
                <a:ea typeface="+mn-ea"/>
                <a:cs typeface="+mn-cs"/>
                <a:hlinkClick r:id="rId4" tooltip="Breast milk"/>
              </a:rPr>
              <a:t>breast milk</a:t>
            </a:r>
            <a:r>
              <a:rPr kumimoji="0" lang="en-US" sz="1800" b="1" i="0" u="none" strike="noStrike" kern="1200" cap="none" spc="0" normalizeH="0" baseline="0" noProof="0" dirty="0">
                <a:ln>
                  <a:noFill/>
                </a:ln>
                <a:solidFill>
                  <a:prstClr val="black"/>
                </a:solidFill>
                <a:effectLst/>
                <a:uLnTx/>
                <a:uFillTx/>
                <a:latin typeface="Calibri"/>
                <a:ea typeface="+mn-ea"/>
                <a:cs typeface="+mn-cs"/>
              </a:rPr>
              <a:t> substitutes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a:ln>
                  <a:noFill/>
                </a:ln>
                <a:solidFill>
                  <a:prstClr val="black"/>
                </a:solidFill>
                <a:effectLst/>
                <a:uLnTx/>
                <a:uFillTx/>
                <a:latin typeface="Arial" charset="0"/>
                <a:ea typeface="+mn-ea"/>
                <a:cs typeface="Angsana New" pitchFamily="18" charset="-34"/>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particularly in less economically developed countries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290513" marR="0" lvl="0" indent="-290513" algn="l" defTabSz="914400" rtl="0" eaLnBrk="1" fontAlgn="auto" latinLnBrk="0" hangingPunct="1">
              <a:lnSpc>
                <a:spcPct val="100000"/>
              </a:lnSpc>
              <a:spcBef>
                <a:spcPts val="0"/>
              </a:spcBef>
              <a:spcAft>
                <a:spcPct val="50000"/>
              </a:spcAft>
              <a:buClrTx/>
              <a:buSzPct val="60000"/>
              <a:buFontTx/>
              <a:buBlip>
                <a:blip r:embed="rId3"/>
              </a:buBlip>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ngsana New" pitchFamily="18" charset="-34"/>
              </a:rPr>
              <a:t>Groups in US and later </a:t>
            </a:r>
            <a:r>
              <a:rPr kumimoji="0" lang="en-US" sz="2800" b="1" i="0" u="none" strike="noStrike" kern="1200" cap="none" spc="0" normalizeH="0" baseline="0" noProof="0" dirty="0">
                <a:ln>
                  <a:noFill/>
                </a:ln>
                <a:solidFill>
                  <a:prstClr val="black"/>
                </a:solidFill>
                <a:effectLst/>
                <a:uLnTx/>
                <a:uFillTx/>
                <a:latin typeface="Calibri"/>
                <a:ea typeface="+mn-ea"/>
                <a:cs typeface="+mn-cs"/>
              </a:rPr>
              <a:t>outside the United States, particularly in </a:t>
            </a:r>
            <a:r>
              <a:rPr kumimoji="0" lang="en-US" sz="2800" b="1" i="0" u="none" strike="noStrike" kern="1200" cap="none" spc="0" normalizeH="0" baseline="0" noProof="0" dirty="0">
                <a:ln>
                  <a:noFill/>
                </a:ln>
                <a:solidFill>
                  <a:prstClr val="black"/>
                </a:solidFill>
                <a:effectLst/>
                <a:uLnTx/>
                <a:uFillTx/>
                <a:latin typeface="Calibri"/>
                <a:ea typeface="+mn-ea"/>
                <a:cs typeface="+mn-cs"/>
                <a:hlinkClick r:id="rId5" tooltip="Europe"/>
              </a:rPr>
              <a:t>Europe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Arial" charset="0"/>
                <a:ea typeface="+mn-ea"/>
                <a:cs typeface="Angsana New" pitchFamily="18" charset="-34"/>
              </a:rPr>
              <a:t>started Nestlé Boycott</a:t>
            </a:r>
          </a:p>
        </p:txBody>
      </p:sp>
      <p:sp>
        <p:nvSpPr>
          <p:cNvPr id="309251" name="Rectangle 3"/>
          <p:cNvSpPr>
            <a:spLocks noChangeArrowheads="1"/>
          </p:cNvSpPr>
          <p:nvPr/>
        </p:nvSpPr>
        <p:spPr bwMode="auto">
          <a:xfrm>
            <a:off x="2362200" y="5522000"/>
            <a:ext cx="4572000" cy="1160462"/>
          </a:xfrm>
          <a:prstGeom prst="rect">
            <a:avLst/>
          </a:prstGeom>
          <a:noFill/>
          <a:ln w="9525">
            <a:noFill/>
            <a:miter lim="800000"/>
            <a:headEnd/>
            <a:tailEnd/>
          </a:ln>
          <a:effectLst/>
        </p:spPr>
        <p:txBody>
          <a:bodyPr>
            <a:spAutoFit/>
          </a:bodyPr>
          <a:lstStyle/>
          <a:p>
            <a:pPr marL="290513" marR="0" lvl="0" indent="-290513" algn="l" defTabSz="914400" rtl="0" eaLnBrk="1" fontAlgn="auto" latinLnBrk="0" hangingPunct="1">
              <a:lnSpc>
                <a:spcPct val="100000"/>
              </a:lnSpc>
              <a:spcBef>
                <a:spcPts val="0"/>
              </a:spcBef>
              <a:spcAft>
                <a:spcPct val="50000"/>
              </a:spcAft>
              <a:buClrTx/>
              <a:buSzPct val="60000"/>
              <a:buFontTx/>
              <a:buBlip>
                <a:blip r:embed="rId3"/>
              </a:buBlip>
              <a:tabLst/>
              <a:defRPr/>
            </a:pPr>
            <a:r>
              <a:rPr kumimoji="0" lang="en-GB" sz="2800" b="1" i="0" u="none" strike="noStrike" kern="1200" cap="none" spc="0" normalizeH="0" baseline="0" noProof="0" dirty="0">
                <a:ln>
                  <a:noFill/>
                </a:ln>
                <a:solidFill>
                  <a:prstClr val="black"/>
                </a:solidFill>
                <a:effectLst/>
                <a:uLnTx/>
                <a:uFillTx/>
                <a:latin typeface="Arial" charset="0"/>
                <a:ea typeface="+mn-ea"/>
                <a:cs typeface="Angsana New" pitchFamily="18" charset="-34"/>
              </a:rPr>
              <a:t>Some changes in 1984</a:t>
            </a:r>
          </a:p>
          <a:p>
            <a:pPr marL="290513" marR="0" lvl="0" indent="-290513" algn="l" defTabSz="914400" rtl="0" eaLnBrk="1" fontAlgn="auto" latinLnBrk="0" hangingPunct="1">
              <a:lnSpc>
                <a:spcPct val="100000"/>
              </a:lnSpc>
              <a:spcBef>
                <a:spcPts val="0"/>
              </a:spcBef>
              <a:spcAft>
                <a:spcPct val="50000"/>
              </a:spcAft>
              <a:buClrTx/>
              <a:buSzPct val="60000"/>
              <a:buFontTx/>
              <a:buBlip>
                <a:blip r:embed="rId3"/>
              </a:buBlip>
              <a:tabLst/>
              <a:defRPr/>
            </a:pPr>
            <a:r>
              <a:rPr kumimoji="0" lang="en-GB" sz="2800" b="1" i="0" u="none" strike="noStrike" kern="1200" cap="none" spc="0" normalizeH="0" baseline="0" noProof="0" dirty="0">
                <a:ln>
                  <a:noFill/>
                </a:ln>
                <a:solidFill>
                  <a:prstClr val="black"/>
                </a:solidFill>
                <a:effectLst/>
                <a:uLnTx/>
                <a:uFillTx/>
                <a:latin typeface="Arial" charset="0"/>
                <a:ea typeface="+mn-ea"/>
                <a:cs typeface="Angsana New" pitchFamily="18" charset="-34"/>
              </a:rPr>
              <a:t>Not enough, even today</a:t>
            </a:r>
            <a:endParaRPr kumimoji="0" lang="en-US" sz="2800" b="1" i="0" u="none" strike="noStrike" kern="1200" cap="none" spc="0" normalizeH="0" baseline="0" noProof="0" dirty="0">
              <a:ln>
                <a:noFill/>
              </a:ln>
              <a:solidFill>
                <a:prstClr val="black"/>
              </a:solidFill>
              <a:effectLst/>
              <a:uLnTx/>
              <a:uFillTx/>
              <a:latin typeface="Arial" charset="0"/>
              <a:ea typeface="+mn-ea"/>
              <a:cs typeface="Angsana New" pitchFamily="18" charset="-34"/>
            </a:endParaRPr>
          </a:p>
        </p:txBody>
      </p:sp>
      <p:pic>
        <p:nvPicPr>
          <p:cNvPr id="309252" name="Picture 4" descr="No to nestle"/>
          <p:cNvPicPr>
            <a:picLocks noChangeAspect="1" noChangeArrowheads="1"/>
          </p:cNvPicPr>
          <p:nvPr/>
        </p:nvPicPr>
        <p:blipFill>
          <a:blip r:embed="rId6" cstate="print">
            <a:clrChange>
              <a:clrFrom>
                <a:srgbClr val="B0DFF8"/>
              </a:clrFrom>
              <a:clrTo>
                <a:srgbClr val="B0DFF8">
                  <a:alpha val="0"/>
                </a:srgbClr>
              </a:clrTo>
            </a:clrChange>
          </a:blip>
          <a:srcRect/>
          <a:stretch>
            <a:fillRect/>
          </a:stretch>
        </p:blipFill>
        <p:spPr bwMode="auto">
          <a:xfrm>
            <a:off x="5100637" y="3420793"/>
            <a:ext cx="4043363" cy="2948257"/>
          </a:xfrm>
          <a:prstGeom prst="rect">
            <a:avLst/>
          </a:prstGeom>
          <a:noFill/>
        </p:spPr>
      </p:pic>
      <p:sp>
        <p:nvSpPr>
          <p:cNvPr id="309253" name="Text Box 5"/>
          <p:cNvSpPr txBox="1">
            <a:spLocks noChangeArrowheads="1"/>
          </p:cNvSpPr>
          <p:nvPr/>
        </p:nvSpPr>
        <p:spPr bwMode="auto">
          <a:xfrm>
            <a:off x="0" y="3810000"/>
            <a:ext cx="4648200" cy="523220"/>
          </a:xfrm>
          <a:prstGeom prst="rect">
            <a:avLst/>
          </a:prstGeom>
          <a:noFill/>
          <a:ln w="9525">
            <a:noFill/>
            <a:miter lim="800000"/>
            <a:headEnd/>
            <a:tailEnd/>
          </a:ln>
          <a:effectLst/>
        </p:spPr>
        <p:txBody>
          <a:bodyPr wrap="square">
            <a:spAutoFit/>
          </a:bodyPr>
          <a:lstStyle/>
          <a:p>
            <a:pPr marL="508000" marR="0" lvl="0" indent="-508000" algn="ctr" defTabSz="914400" rtl="0" eaLnBrk="1" fontAlgn="auto" latinLnBrk="0" hangingPunct="1">
              <a:lnSpc>
                <a:spcPct val="100000"/>
              </a:lnSpc>
              <a:spcBef>
                <a:spcPts val="0"/>
              </a:spcBef>
              <a:spcAft>
                <a:spcPct val="25000"/>
              </a:spcAft>
              <a:buClrTx/>
              <a:buSzTx/>
              <a:buFontTx/>
              <a:buNone/>
              <a:tabLst>
                <a:tab pos="566738" algn="l"/>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1988 - present</a:t>
            </a:r>
          </a:p>
        </p:txBody>
      </p:sp>
      <p:sp>
        <p:nvSpPr>
          <p:cNvPr id="309254" name="Rectangle 6"/>
          <p:cNvSpPr>
            <a:spLocks noChangeArrowheads="1"/>
          </p:cNvSpPr>
          <p:nvPr/>
        </p:nvSpPr>
        <p:spPr bwMode="auto">
          <a:xfrm>
            <a:off x="631825" y="4327525"/>
            <a:ext cx="2770188" cy="204152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bertus Extra Bold" pitchFamily="34" charset="0"/>
                <a:ea typeface="+mn-ea"/>
                <a:cs typeface="+mn-cs"/>
              </a:rPr>
              <a:t>Longest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bertus Extra Bold" pitchFamily="34" charset="0"/>
                <a:ea typeface="+mn-ea"/>
                <a:cs typeface="+mn-cs"/>
              </a:rPr>
              <a:t>Consumer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bertus Extra Bold" pitchFamily="34" charset="0"/>
                <a:ea typeface="+mn-ea"/>
                <a:cs typeface="+mn-cs"/>
              </a:rPr>
              <a:t>Boycott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bertus Extra Bold" pitchFamily="34" charset="0"/>
                <a:ea typeface="+mn-ea"/>
                <a:cs typeface="+mn-cs"/>
              </a:rPr>
              <a:t>Ever</a:t>
            </a:r>
          </a:p>
        </p:txBody>
      </p:sp>
      <p:sp>
        <p:nvSpPr>
          <p:cNvPr id="7" name="Rectangle 6"/>
          <p:cNvSpPr>
            <a:spLocks noChangeArrowheads="1"/>
          </p:cNvSpPr>
          <p:nvPr/>
        </p:nvSpPr>
        <p:spPr bwMode="auto">
          <a:xfrm>
            <a:off x="-228600" y="682764"/>
            <a:ext cx="9144000" cy="70788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err="1">
                <a:ln>
                  <a:noFill/>
                </a:ln>
                <a:solidFill>
                  <a:schemeClr val="bg1"/>
                </a:solidFill>
                <a:effectLst/>
                <a:uLnTx/>
                <a:uFillTx/>
                <a:latin typeface="Albertus Extra Bold" pitchFamily="34" charset="0"/>
                <a:ea typeface="+mn-ea"/>
                <a:cs typeface="+mn-cs"/>
              </a:rPr>
              <a:t>How</a:t>
            </a:r>
            <a:r>
              <a:rPr kumimoji="0" lang="pt-BR" sz="4000" b="0" i="0" u="none" strike="noStrike" kern="1200" cap="none" spc="0" normalizeH="0" baseline="0" noProof="0" dirty="0">
                <a:ln>
                  <a:noFill/>
                </a:ln>
                <a:solidFill>
                  <a:schemeClr val="bg1"/>
                </a:solidFill>
                <a:effectLst/>
                <a:uLnTx/>
                <a:uFillTx/>
                <a:latin typeface="Albertus Extra Bold" pitchFamily="34" charset="0"/>
                <a:ea typeface="+mn-ea"/>
                <a:cs typeface="+mn-cs"/>
              </a:rPr>
              <a:t> </a:t>
            </a:r>
            <a:r>
              <a:rPr kumimoji="0" lang="pt-BR" sz="4000" b="0" i="0" u="none" strike="noStrike" kern="1200" cap="none" spc="0" normalizeH="0" baseline="0" noProof="0" dirty="0" err="1">
                <a:ln>
                  <a:noFill/>
                </a:ln>
                <a:solidFill>
                  <a:schemeClr val="bg1"/>
                </a:solidFill>
                <a:effectLst/>
                <a:uLnTx/>
                <a:uFillTx/>
                <a:latin typeface="Albertus Extra Bold" pitchFamily="34" charset="0"/>
                <a:ea typeface="+mn-ea"/>
                <a:cs typeface="+mn-cs"/>
              </a:rPr>
              <a:t>the</a:t>
            </a:r>
            <a:r>
              <a:rPr kumimoji="0" lang="pt-BR" sz="4000" b="0" i="0" u="none" strike="noStrike" kern="1200" cap="none" spc="0" normalizeH="0" baseline="0" noProof="0" dirty="0">
                <a:ln>
                  <a:noFill/>
                </a:ln>
                <a:solidFill>
                  <a:schemeClr val="bg1"/>
                </a:solidFill>
                <a:effectLst/>
                <a:uLnTx/>
                <a:uFillTx/>
                <a:latin typeface="Albertus Extra Bold" pitchFamily="34" charset="0"/>
                <a:ea typeface="+mn-ea"/>
                <a:cs typeface="+mn-cs"/>
              </a:rPr>
              <a:t> </a:t>
            </a:r>
            <a:r>
              <a:rPr kumimoji="0" lang="pt-BR" sz="4000" b="0" i="0" u="none" strike="noStrike" kern="1200" cap="none" spc="0" normalizeH="0" baseline="0" noProof="0" dirty="0" err="1">
                <a:ln>
                  <a:noFill/>
                </a:ln>
                <a:solidFill>
                  <a:schemeClr val="bg1"/>
                </a:solidFill>
                <a:effectLst/>
                <a:uLnTx/>
                <a:uFillTx/>
                <a:latin typeface="Albertus Extra Bold" pitchFamily="34" charset="0"/>
                <a:ea typeface="+mn-ea"/>
                <a:cs typeface="+mn-cs"/>
              </a:rPr>
              <a:t>Code</a:t>
            </a:r>
            <a:r>
              <a:rPr kumimoji="0" lang="pt-BR" sz="4000" b="0" i="0" u="none" strike="noStrike" kern="1200" cap="none" spc="0" normalizeH="0" baseline="0" noProof="0" dirty="0">
                <a:ln>
                  <a:noFill/>
                </a:ln>
                <a:solidFill>
                  <a:schemeClr val="bg1"/>
                </a:solidFill>
                <a:effectLst/>
                <a:uLnTx/>
                <a:uFillTx/>
                <a:latin typeface="Albertus Extra Bold" pitchFamily="34" charset="0"/>
                <a:ea typeface="+mn-ea"/>
                <a:cs typeface="+mn-cs"/>
              </a:rPr>
              <a:t> came </a:t>
            </a:r>
            <a:r>
              <a:rPr kumimoji="0" lang="pt-BR" sz="4000" b="0" i="0" u="none" strike="noStrike" kern="1200" cap="none" spc="0" normalizeH="0" baseline="0" noProof="0" dirty="0" err="1">
                <a:ln>
                  <a:noFill/>
                </a:ln>
                <a:solidFill>
                  <a:schemeClr val="bg1"/>
                </a:solidFill>
                <a:effectLst/>
                <a:uLnTx/>
                <a:uFillTx/>
                <a:latin typeface="Albertus Extra Bold" pitchFamily="34" charset="0"/>
                <a:ea typeface="+mn-ea"/>
                <a:cs typeface="+mn-cs"/>
              </a:rPr>
              <a:t>about</a:t>
            </a:r>
            <a:endParaRPr kumimoji="0" lang="en-US" sz="4000" b="0" i="0" u="none" strike="noStrike" kern="1200" cap="none" spc="0" normalizeH="0" baseline="0" noProof="0" dirty="0">
              <a:ln>
                <a:noFill/>
              </a:ln>
              <a:solidFill>
                <a:schemeClr val="bg1"/>
              </a:solidFill>
              <a:effectLst/>
              <a:uLnTx/>
              <a:uFillTx/>
              <a:latin typeface="Albertus Extra Bold" pitchFamily="34" charset="0"/>
              <a:ea typeface="+mn-ea"/>
              <a:cs typeface="+mn-cs"/>
            </a:endParaRPr>
          </a:p>
        </p:txBody>
      </p:sp>
    </p:spTree>
    <p:extLst>
      <p:ext uri="{BB962C8B-B14F-4D97-AF65-F5344CB8AC3E}">
        <p14:creationId xmlns:p14="http://schemas.microsoft.com/office/powerpoint/2010/main" val="630472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topcorporateabuse.org/sites/default/files/pages/projection_action_nyc_11_resize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9180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AEC1-196A-EB49-8450-005484AC3F39}"/>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64FE9B7-9414-D145-8CF9-3310238C3646}"/>
              </a:ext>
            </a:extLst>
          </p:cNvPr>
          <p:cNvSpPr>
            <a:spLocks noGrp="1"/>
          </p:cNvSpPr>
          <p:nvPr>
            <p:ph idx="1"/>
          </p:nvPr>
        </p:nvSpPr>
        <p:spPr>
          <a:xfrm>
            <a:off x="864382" y="2489200"/>
            <a:ext cx="7670018" cy="3759200"/>
          </a:xfrm>
        </p:spPr>
        <p:txBody>
          <a:bodyPr>
            <a:normAutofit/>
          </a:bodyPr>
          <a:lstStyle/>
          <a:p>
            <a:r>
              <a:rPr lang="en-US" sz="2400" dirty="0"/>
              <a:t>Demonstrate counselling skills for promotion of breast feeding (focused on benefits of breast feeding for the mother and child, and correct way of breast feeding, advise on prevention on breast engorgement and breast abscesses) </a:t>
            </a:r>
          </a:p>
          <a:p>
            <a:r>
              <a:rPr lang="en-US" sz="2400" dirty="0"/>
              <a:t>Demonstrate skills to plot growth charts of children </a:t>
            </a:r>
          </a:p>
        </p:txBody>
      </p:sp>
    </p:spTree>
    <p:extLst>
      <p:ext uri="{BB962C8B-B14F-4D97-AF65-F5344CB8AC3E}">
        <p14:creationId xmlns:p14="http://schemas.microsoft.com/office/powerpoint/2010/main" val="361336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5998-2067-DA48-852C-BC0F6F16E56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F00C95-6B64-3D43-A126-7DAA9433A3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352" y="1295282"/>
            <a:ext cx="8231307" cy="5181718"/>
          </a:xfrm>
        </p:spPr>
      </p:pic>
    </p:spTree>
    <p:extLst>
      <p:ext uri="{BB962C8B-B14F-4D97-AF65-F5344CB8AC3E}">
        <p14:creationId xmlns:p14="http://schemas.microsoft.com/office/powerpoint/2010/main" val="2064663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81AC-7040-9546-9752-745DA8383E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DEC050-F2EA-D54A-8841-9CFFF14584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249" y="904061"/>
            <a:ext cx="7033951" cy="5662812"/>
          </a:xfrm>
        </p:spPr>
      </p:pic>
      <p:sp>
        <p:nvSpPr>
          <p:cNvPr id="6" name="Rectangle 5">
            <a:extLst>
              <a:ext uri="{FF2B5EF4-FFF2-40B4-BE49-F238E27FC236}">
                <a16:creationId xmlns:a16="http://schemas.microsoft.com/office/drawing/2014/main" id="{8CE703AF-CA77-6D43-986B-6A0639453EA6}"/>
              </a:ext>
            </a:extLst>
          </p:cNvPr>
          <p:cNvSpPr/>
          <p:nvPr/>
        </p:nvSpPr>
        <p:spPr>
          <a:xfrm>
            <a:off x="152400" y="6324600"/>
            <a:ext cx="8991600" cy="338554"/>
          </a:xfrm>
          <a:prstGeom prst="rect">
            <a:avLst/>
          </a:prstGeom>
        </p:spPr>
        <p:txBody>
          <a:bodyPr wrap="square">
            <a:spAutoFit/>
          </a:bodyPr>
          <a:lstStyle/>
          <a:p>
            <a:r>
              <a:rPr lang="en-US" sz="1600">
                <a:latin typeface="MuseoSansCond"/>
              </a:rPr>
              <a:t>Breastfeeding: Common Questions and Answers. Am Fam Physician. 2018 Sep 15;98(6):368-376.</a:t>
            </a:r>
            <a:endParaRPr lang="en-US" sz="1600"/>
          </a:p>
        </p:txBody>
      </p:sp>
    </p:spTree>
    <p:extLst>
      <p:ext uri="{BB962C8B-B14F-4D97-AF65-F5344CB8AC3E}">
        <p14:creationId xmlns:p14="http://schemas.microsoft.com/office/powerpoint/2010/main" val="2286028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E7B8-6DBC-7D4D-913F-0DB7E388E70D}"/>
              </a:ext>
            </a:extLst>
          </p:cNvPr>
          <p:cNvSpPr>
            <a:spLocks noGrp="1"/>
          </p:cNvSpPr>
          <p:nvPr>
            <p:ph type="title"/>
          </p:nvPr>
        </p:nvSpPr>
        <p:spPr/>
        <p:txBody>
          <a:bodyPr/>
          <a:lstStyle/>
          <a:p>
            <a:r>
              <a:rPr lang="en-GB" b="1"/>
              <a:t>HOW TO ASSESS A BREASTFEED</a:t>
            </a:r>
            <a:endParaRPr lang="en-US"/>
          </a:p>
        </p:txBody>
      </p:sp>
      <p:sp>
        <p:nvSpPr>
          <p:cNvPr id="3" name="Content Placeholder 2">
            <a:extLst>
              <a:ext uri="{FF2B5EF4-FFF2-40B4-BE49-F238E27FC236}">
                <a16:creationId xmlns:a16="http://schemas.microsoft.com/office/drawing/2014/main" id="{354DB36F-B3EC-B54B-BC8B-9B1C306D4169}"/>
              </a:ext>
            </a:extLst>
          </p:cNvPr>
          <p:cNvSpPr>
            <a:spLocks noGrp="1"/>
          </p:cNvSpPr>
          <p:nvPr>
            <p:ph idx="1"/>
          </p:nvPr>
        </p:nvSpPr>
        <p:spPr>
          <a:xfrm>
            <a:off x="379378" y="2710370"/>
            <a:ext cx="8536022" cy="3122578"/>
          </a:xfrm>
        </p:spPr>
        <p:txBody>
          <a:bodyPr>
            <a:normAutofit fontScale="92500" lnSpcReduction="10000"/>
          </a:bodyPr>
          <a:lstStyle/>
          <a:p>
            <a:pPr>
              <a:buFont typeface="+mj-lt"/>
              <a:buAutoNum type="arabicPeriod"/>
            </a:pPr>
            <a:r>
              <a:rPr lang="en-GB" sz="2100"/>
              <a:t>Look at the mother herself</a:t>
            </a:r>
            <a:endParaRPr lang="en-US" sz="2100"/>
          </a:p>
          <a:p>
            <a:pPr>
              <a:buFont typeface="+mj-lt"/>
              <a:buAutoNum type="arabicPeriod"/>
            </a:pPr>
            <a:r>
              <a:rPr lang="en-GB" sz="2100"/>
              <a:t>Look at how the mother holds her baby</a:t>
            </a:r>
            <a:endParaRPr lang="en-US" sz="2100"/>
          </a:p>
          <a:p>
            <a:pPr>
              <a:buFont typeface="+mj-lt"/>
              <a:buAutoNum type="arabicPeriod"/>
            </a:pPr>
            <a:r>
              <a:rPr lang="en-GB" sz="2100"/>
              <a:t>Look at the baby’s condition</a:t>
            </a:r>
            <a:endParaRPr lang="en-US" sz="2100"/>
          </a:p>
          <a:p>
            <a:pPr>
              <a:buFont typeface="+mj-lt"/>
              <a:buAutoNum type="arabicPeriod"/>
            </a:pPr>
            <a:r>
              <a:rPr lang="en-GB" sz="2100"/>
              <a:t>Observe how the baby responds to the breast</a:t>
            </a:r>
            <a:endParaRPr lang="en-US" sz="2100"/>
          </a:p>
          <a:p>
            <a:pPr>
              <a:buFont typeface="+mj-lt"/>
              <a:buAutoNum type="arabicPeriod"/>
            </a:pPr>
            <a:r>
              <a:rPr lang="en-GB" sz="2100"/>
              <a:t>Observe how the mother holds her breast for the baby</a:t>
            </a:r>
            <a:endParaRPr lang="en-US" sz="2100"/>
          </a:p>
          <a:p>
            <a:pPr>
              <a:buFont typeface="+mj-lt"/>
              <a:buAutoNum type="arabicPeriod"/>
            </a:pPr>
            <a:r>
              <a:rPr lang="en-GB" sz="2100"/>
              <a:t>Observe the baby’s attachment and suckling</a:t>
            </a:r>
            <a:endParaRPr lang="en-US" sz="2100"/>
          </a:p>
          <a:p>
            <a:pPr>
              <a:buFont typeface="+mj-lt"/>
              <a:buAutoNum type="arabicPeriod"/>
            </a:pPr>
            <a:r>
              <a:rPr lang="en-GB" sz="2100"/>
              <a:t>Notice how the breastfeed finishes</a:t>
            </a:r>
            <a:endParaRPr lang="en-US" sz="2100"/>
          </a:p>
          <a:p>
            <a:pPr>
              <a:buFont typeface="+mj-lt"/>
              <a:buAutoNum type="arabicPeriod"/>
            </a:pPr>
            <a:r>
              <a:rPr lang="en-GB" sz="2100"/>
              <a:t>Observe the condition of the mother's breasts</a:t>
            </a:r>
            <a:endParaRPr lang="en-US" sz="2100"/>
          </a:p>
        </p:txBody>
      </p:sp>
    </p:spTree>
    <p:extLst>
      <p:ext uri="{BB962C8B-B14F-4D97-AF65-F5344CB8AC3E}">
        <p14:creationId xmlns:p14="http://schemas.microsoft.com/office/powerpoint/2010/main" val="36201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221E-96C3-1C45-87F9-C02B04CFE357}"/>
              </a:ext>
            </a:extLst>
          </p:cNvPr>
          <p:cNvSpPr>
            <a:spLocks noGrp="1"/>
          </p:cNvSpPr>
          <p:nvPr>
            <p:ph type="title"/>
          </p:nvPr>
        </p:nvSpPr>
        <p:spPr/>
        <p:txBody>
          <a:bodyPr/>
          <a:lstStyle/>
          <a:p>
            <a:r>
              <a:rPr lang="en-GB" b="1" i="1">
                <a:solidFill>
                  <a:schemeClr val="bg1"/>
                </a:solidFill>
              </a:rPr>
              <a:t>How the mother holds her baby</a:t>
            </a:r>
            <a:endParaRPr lang="en-US">
              <a:solidFill>
                <a:schemeClr val="bg1"/>
              </a:solidFill>
            </a:endParaRPr>
          </a:p>
        </p:txBody>
      </p:sp>
      <p:sp>
        <p:nvSpPr>
          <p:cNvPr id="3" name="Content Placeholder 2">
            <a:extLst>
              <a:ext uri="{FF2B5EF4-FFF2-40B4-BE49-F238E27FC236}">
                <a16:creationId xmlns:a16="http://schemas.microsoft.com/office/drawing/2014/main" id="{16DD2235-5A3C-A046-8CE1-2971339B092A}"/>
              </a:ext>
            </a:extLst>
          </p:cNvPr>
          <p:cNvSpPr>
            <a:spLocks noGrp="1"/>
          </p:cNvSpPr>
          <p:nvPr>
            <p:ph idx="1"/>
          </p:nvPr>
        </p:nvSpPr>
        <p:spPr>
          <a:xfrm>
            <a:off x="864382" y="2489200"/>
            <a:ext cx="7593818" cy="3759200"/>
          </a:xfrm>
        </p:spPr>
        <p:txBody>
          <a:bodyPr>
            <a:normAutofit/>
          </a:bodyPr>
          <a:lstStyle/>
          <a:p>
            <a:r>
              <a:rPr lang="en-GB" sz="2400">
                <a:solidFill>
                  <a:schemeClr val="tx1"/>
                </a:solidFill>
              </a:rPr>
              <a:t>? mother supports the baby’s whole body</a:t>
            </a:r>
            <a:endParaRPr lang="en-US" sz="2400">
              <a:solidFill>
                <a:schemeClr val="tx1"/>
              </a:solidFill>
            </a:endParaRPr>
          </a:p>
          <a:p>
            <a:r>
              <a:rPr lang="en-GB" sz="2400">
                <a:solidFill>
                  <a:schemeClr val="tx1"/>
                </a:solidFill>
              </a:rPr>
              <a:t>? calm and relaxed ? Nervous</a:t>
            </a:r>
          </a:p>
          <a:p>
            <a:r>
              <a:rPr lang="en-GB" sz="2400">
                <a:solidFill>
                  <a:schemeClr val="tx1"/>
                </a:solidFill>
              </a:rPr>
              <a:t>the four signs of good positioning of the baby are: </a:t>
            </a:r>
            <a:endParaRPr lang="en-US" sz="2400">
              <a:solidFill>
                <a:schemeClr val="tx1"/>
              </a:solidFill>
            </a:endParaRPr>
          </a:p>
          <a:p>
            <a:pPr lvl="1"/>
            <a:r>
              <a:rPr lang="en-GB" sz="2000">
                <a:solidFill>
                  <a:schemeClr val="tx1"/>
                </a:solidFill>
                <a:highlight>
                  <a:srgbClr val="FFFF00"/>
                </a:highlight>
              </a:rPr>
              <a:t>the baby should be </a:t>
            </a:r>
            <a:r>
              <a:rPr lang="en-GB" sz="2000" b="1" i="1">
                <a:solidFill>
                  <a:schemeClr val="tx1"/>
                </a:solidFill>
                <a:highlight>
                  <a:srgbClr val="FFFF00"/>
                </a:highlight>
              </a:rPr>
              <a:t>straight, facing </a:t>
            </a:r>
            <a:r>
              <a:rPr lang="en-GB" sz="2000">
                <a:solidFill>
                  <a:schemeClr val="tx1"/>
                </a:solidFill>
                <a:highlight>
                  <a:srgbClr val="FFFF00"/>
                </a:highlight>
              </a:rPr>
              <a:t>the </a:t>
            </a:r>
            <a:r>
              <a:rPr lang="en-GB" sz="2000" b="1" i="1">
                <a:solidFill>
                  <a:schemeClr val="tx1"/>
                </a:solidFill>
                <a:highlight>
                  <a:srgbClr val="FFFF00"/>
                </a:highlight>
              </a:rPr>
              <a:t>  </a:t>
            </a:r>
            <a:r>
              <a:rPr lang="en-GB" sz="2000">
                <a:solidFill>
                  <a:schemeClr val="tx1"/>
                </a:solidFill>
                <a:highlight>
                  <a:srgbClr val="FFFF00"/>
                </a:highlight>
              </a:rPr>
              <a:t>breast</a:t>
            </a:r>
            <a:r>
              <a:rPr lang="en-GB" sz="2000" b="1" i="1">
                <a:solidFill>
                  <a:schemeClr val="tx1"/>
                </a:solidFill>
                <a:highlight>
                  <a:srgbClr val="FFFF00"/>
                </a:highlight>
              </a:rPr>
              <a:t>, close </a:t>
            </a:r>
            <a:r>
              <a:rPr lang="en-GB" sz="2000">
                <a:solidFill>
                  <a:schemeClr val="tx1"/>
                </a:solidFill>
                <a:highlight>
                  <a:srgbClr val="FFFF00"/>
                </a:highlight>
              </a:rPr>
              <a:t>to the mother</a:t>
            </a:r>
            <a:r>
              <a:rPr lang="en-GB" sz="2000" b="1" i="1">
                <a:solidFill>
                  <a:schemeClr val="tx1"/>
                </a:solidFill>
                <a:highlight>
                  <a:srgbClr val="FFFF00"/>
                </a:highlight>
              </a:rPr>
              <a:t>, </a:t>
            </a:r>
            <a:r>
              <a:rPr lang="en-GB" sz="2000">
                <a:solidFill>
                  <a:schemeClr val="tx1"/>
                </a:solidFill>
                <a:highlight>
                  <a:srgbClr val="FFFF00"/>
                </a:highlight>
              </a:rPr>
              <a:t>and</a:t>
            </a:r>
            <a:r>
              <a:rPr lang="en-GB" sz="2000" b="1">
                <a:solidFill>
                  <a:schemeClr val="tx1"/>
                </a:solidFill>
                <a:highlight>
                  <a:srgbClr val="FFFF00"/>
                </a:highlight>
              </a:rPr>
              <a:t> </a:t>
            </a:r>
            <a:r>
              <a:rPr lang="en-GB" sz="2000" b="1" i="1">
                <a:solidFill>
                  <a:schemeClr val="tx1"/>
                </a:solidFill>
                <a:highlight>
                  <a:srgbClr val="FFFF00"/>
                </a:highlight>
              </a:rPr>
              <a:t>supported</a:t>
            </a:r>
            <a:r>
              <a:rPr lang="en-GB" sz="2000">
                <a:solidFill>
                  <a:schemeClr val="tx1"/>
                </a:solidFill>
                <a:highlight>
                  <a:srgbClr val="FFFF00"/>
                </a:highlight>
              </a:rPr>
              <a:t>. </a:t>
            </a:r>
            <a:endParaRPr lang="en-US" sz="2000">
              <a:solidFill>
                <a:schemeClr val="tx1"/>
              </a:solidFill>
              <a:highlight>
                <a:srgbClr val="FFFF00"/>
              </a:highlight>
            </a:endParaRPr>
          </a:p>
          <a:p>
            <a:pPr marL="0" indent="0">
              <a:buNone/>
            </a:pPr>
            <a:endParaRPr lang="en-US" sz="2400"/>
          </a:p>
        </p:txBody>
      </p:sp>
    </p:spTree>
    <p:extLst>
      <p:ext uri="{BB962C8B-B14F-4D97-AF65-F5344CB8AC3E}">
        <p14:creationId xmlns:p14="http://schemas.microsoft.com/office/powerpoint/2010/main" val="1271270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0" y="685800"/>
            <a:ext cx="6172200" cy="1264444"/>
          </a:xfrm>
        </p:spPr>
        <p:txBody>
          <a:bodyPr/>
          <a:lstStyle/>
          <a:p>
            <a:r>
              <a:rPr lang="en-US" sz="3300" b="1"/>
              <a:t>Baby’s Position</a:t>
            </a:r>
          </a:p>
        </p:txBody>
      </p:sp>
      <p:sp>
        <p:nvSpPr>
          <p:cNvPr id="135171" name="Rectangle 3"/>
          <p:cNvSpPr>
            <a:spLocks noGrp="1" noChangeArrowheads="1"/>
          </p:cNvSpPr>
          <p:nvPr>
            <p:ph idx="1"/>
          </p:nvPr>
        </p:nvSpPr>
        <p:spPr/>
        <p:txBody>
          <a:bodyPr>
            <a:normAutofit/>
          </a:bodyPr>
          <a:lstStyle/>
          <a:p>
            <a:pPr algn="l" rtl="0">
              <a:buFontTx/>
              <a:buNone/>
            </a:pPr>
            <a:r>
              <a:rPr lang="en-US" sz="2100" b="1"/>
              <a:t>Remember 4 key points :</a:t>
            </a:r>
          </a:p>
          <a:p>
            <a:pPr marL="385763" indent="-385763">
              <a:buFont typeface="+mj-lt"/>
              <a:buAutoNum type="arabicPeriod"/>
            </a:pPr>
            <a:r>
              <a:rPr lang="en-US" sz="2100"/>
              <a:t>IN LINE – ear, shoulder, hip in a straight line; neck not twisted/bent forward or backward</a:t>
            </a:r>
          </a:p>
          <a:p>
            <a:pPr marL="385763" indent="-385763">
              <a:buFont typeface="+mj-lt"/>
              <a:buAutoNum type="arabicPeriod"/>
            </a:pPr>
            <a:r>
              <a:rPr lang="en-US" sz="2100"/>
              <a:t>FACING – the breast with baby’s nose to nipple  </a:t>
            </a:r>
          </a:p>
          <a:p>
            <a:pPr marL="385763" indent="-385763">
              <a:buFont typeface="+mj-lt"/>
              <a:buAutoNum type="arabicPeriod"/>
            </a:pPr>
            <a:r>
              <a:rPr lang="en-US" sz="2100"/>
              <a:t>CLOSE to mum’s body – baby to breast</a:t>
            </a:r>
          </a:p>
          <a:p>
            <a:pPr marL="385763" indent="-385763">
              <a:buFont typeface="+mj-lt"/>
              <a:buAutoNum type="arabicPeriod"/>
            </a:pPr>
            <a:r>
              <a:rPr lang="en-US" sz="2100"/>
              <a:t>SUPPORTED – at head, shoulders;  newborn – support whole body</a:t>
            </a:r>
          </a:p>
          <a:p>
            <a:pPr algn="l" rtl="0">
              <a:buFontTx/>
              <a:buNone/>
            </a:pPr>
            <a:endParaRPr lang="en-US" sz="1200"/>
          </a:p>
        </p:txBody>
      </p:sp>
    </p:spTree>
    <p:extLst>
      <p:ext uri="{BB962C8B-B14F-4D97-AF65-F5344CB8AC3E}">
        <p14:creationId xmlns:p14="http://schemas.microsoft.com/office/powerpoint/2010/main" val="1987900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cstate="print">
            <a:clrChange>
              <a:clrFrom>
                <a:srgbClr val="FFFFFF"/>
              </a:clrFrom>
              <a:clrTo>
                <a:srgbClr val="FFFFFF">
                  <a:alpha val="0"/>
                </a:srgbClr>
              </a:clrTo>
            </a:clrChange>
          </a:blip>
          <a:srcRect/>
          <a:stretch>
            <a:fillRect/>
          </a:stretch>
        </p:blipFill>
        <p:spPr bwMode="auto">
          <a:xfrm>
            <a:off x="-418093" y="1790700"/>
            <a:ext cx="9562093" cy="5067300"/>
          </a:xfrm>
          <a:prstGeom prst="rect">
            <a:avLst/>
          </a:prstGeom>
          <a:noFill/>
          <a:ln w="9525">
            <a:noFill/>
            <a:miter lim="800000"/>
            <a:headEnd/>
            <a:tailEnd/>
          </a:ln>
        </p:spPr>
      </p:pic>
    </p:spTree>
    <p:extLst>
      <p:ext uri="{BB962C8B-B14F-4D97-AF65-F5344CB8AC3E}">
        <p14:creationId xmlns:p14="http://schemas.microsoft.com/office/powerpoint/2010/main" val="528802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B59E-2B14-5D4B-8A0E-9D0370037962}"/>
              </a:ext>
            </a:extLst>
          </p:cNvPr>
          <p:cNvSpPr>
            <a:spLocks noGrp="1"/>
          </p:cNvSpPr>
          <p:nvPr>
            <p:ph type="title"/>
          </p:nvPr>
        </p:nvSpPr>
        <p:spPr/>
        <p:txBody>
          <a:bodyPr/>
          <a:lstStyle/>
          <a:p>
            <a:r>
              <a:rPr lang="en-GB" b="1" i="1"/>
              <a:t>Observe the baby’s attachment and suckling</a:t>
            </a:r>
            <a:endParaRPr lang="en-US"/>
          </a:p>
        </p:txBody>
      </p:sp>
      <p:sp>
        <p:nvSpPr>
          <p:cNvPr id="3" name="Content Placeholder 2">
            <a:extLst>
              <a:ext uri="{FF2B5EF4-FFF2-40B4-BE49-F238E27FC236}">
                <a16:creationId xmlns:a16="http://schemas.microsoft.com/office/drawing/2014/main" id="{FAA8B68C-AAED-914C-9186-B1A726D1454F}"/>
              </a:ext>
            </a:extLst>
          </p:cNvPr>
          <p:cNvSpPr>
            <a:spLocks noGrp="1"/>
          </p:cNvSpPr>
          <p:nvPr>
            <p:ph idx="1"/>
          </p:nvPr>
        </p:nvSpPr>
        <p:spPr/>
        <p:txBody>
          <a:bodyPr/>
          <a:lstStyle/>
          <a:p>
            <a:endParaRPr lang="en-US"/>
          </a:p>
        </p:txBody>
      </p:sp>
      <p:pic>
        <p:nvPicPr>
          <p:cNvPr id="4" name="Picture 2" descr="poorlatch_ov">
            <a:extLst>
              <a:ext uri="{FF2B5EF4-FFF2-40B4-BE49-F238E27FC236}">
                <a16:creationId xmlns:a16="http://schemas.microsoft.com/office/drawing/2014/main" id="{5BF11E29-DE7C-F642-975A-81FE5767E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787" y="2809875"/>
            <a:ext cx="2364234" cy="2884366"/>
          </a:xfrm>
          <a:prstGeom prst="rect">
            <a:avLst/>
          </a:prstGeom>
          <a:noFill/>
          <a:ln w="57150" cmpd="thickThin">
            <a:pattFill prst="wdDnDiag">
              <a:fgClr>
                <a:srgbClr val="FFFF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goodlatch_ov">
            <a:extLst>
              <a:ext uri="{FF2B5EF4-FFF2-40B4-BE49-F238E27FC236}">
                <a16:creationId xmlns:a16="http://schemas.microsoft.com/office/drawing/2014/main" id="{FDECF31F-1213-0F4B-A413-D6C13EAD9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188" y="2809875"/>
            <a:ext cx="2506088" cy="2884366"/>
          </a:xfrm>
          <a:prstGeom prst="rect">
            <a:avLst/>
          </a:prstGeom>
          <a:noFill/>
          <a:ln w="57150" cmpd="thickThin">
            <a:pattFill prst="wdDnDiag">
              <a:fgClr>
                <a:srgbClr val="FFFF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5E369713-6450-884A-8513-699CA4735ED3}"/>
              </a:ext>
            </a:extLst>
          </p:cNvPr>
          <p:cNvSpPr txBox="1">
            <a:spLocks noChangeArrowheads="1"/>
          </p:cNvSpPr>
          <p:nvPr/>
        </p:nvSpPr>
        <p:spPr bwMode="auto">
          <a:xfrm>
            <a:off x="5953935" y="4541473"/>
            <a:ext cx="40192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en-US" altLang="en-US" sz="1350">
                <a:latin typeface="Verdana" panose="020B0604030504040204" pitchFamily="34" charset="0"/>
              </a:rPr>
              <a:t>1</a:t>
            </a:r>
          </a:p>
        </p:txBody>
      </p:sp>
      <p:sp>
        <p:nvSpPr>
          <p:cNvPr id="7" name="Text Box 5">
            <a:extLst>
              <a:ext uri="{FF2B5EF4-FFF2-40B4-BE49-F238E27FC236}">
                <a16:creationId xmlns:a16="http://schemas.microsoft.com/office/drawing/2014/main" id="{31242494-39D3-6A40-9022-7CD9BC408CC8}"/>
              </a:ext>
            </a:extLst>
          </p:cNvPr>
          <p:cNvSpPr txBox="1">
            <a:spLocks noChangeArrowheads="1"/>
          </p:cNvSpPr>
          <p:nvPr/>
        </p:nvSpPr>
        <p:spPr bwMode="auto">
          <a:xfrm>
            <a:off x="3200019" y="4541473"/>
            <a:ext cx="40192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en-US" altLang="en-US" sz="1350">
                <a:latin typeface="Verdana" panose="020B0604030504040204" pitchFamily="34" charset="0"/>
              </a:rPr>
              <a:t>2</a:t>
            </a:r>
          </a:p>
        </p:txBody>
      </p:sp>
    </p:spTree>
    <p:extLst>
      <p:ext uri="{BB962C8B-B14F-4D97-AF65-F5344CB8AC3E}">
        <p14:creationId xmlns:p14="http://schemas.microsoft.com/office/powerpoint/2010/main" val="85444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5238A69-E2FF-4A64-A6B3-E61194B23C18}"/>
              </a:ext>
            </a:extLst>
          </p:cNvPr>
          <p:cNvSpPr>
            <a:spLocks noGrp="1" noChangeArrowheads="1"/>
          </p:cNvSpPr>
          <p:nvPr>
            <p:ph type="title"/>
          </p:nvPr>
        </p:nvSpPr>
        <p:spPr/>
        <p:txBody>
          <a:bodyPr/>
          <a:lstStyle/>
          <a:p>
            <a:pPr eaLnBrk="1" hangingPunct="1"/>
            <a:endParaRPr lang="ar-SA" altLang="en-US"/>
          </a:p>
        </p:txBody>
      </p:sp>
      <p:sp>
        <p:nvSpPr>
          <p:cNvPr id="22531" name="Rectangle 3">
            <a:extLst>
              <a:ext uri="{FF2B5EF4-FFF2-40B4-BE49-F238E27FC236}">
                <a16:creationId xmlns:a16="http://schemas.microsoft.com/office/drawing/2014/main" id="{21F367CA-5B21-471E-8224-DAD4A07FC4A0}"/>
              </a:ext>
            </a:extLst>
          </p:cNvPr>
          <p:cNvSpPr>
            <a:spLocks noGrp="1" noChangeArrowheads="1"/>
          </p:cNvSpPr>
          <p:nvPr>
            <p:ph idx="1"/>
          </p:nvPr>
        </p:nvSpPr>
        <p:spPr/>
        <p:txBody>
          <a:bodyPr/>
          <a:lstStyle/>
          <a:p>
            <a:pPr eaLnBrk="1" hangingPunct="1"/>
            <a:endParaRPr lang="ar-SA" altLang="en-US"/>
          </a:p>
        </p:txBody>
      </p:sp>
      <p:pic>
        <p:nvPicPr>
          <p:cNvPr id="22532" name="Picture 4">
            <a:extLst>
              <a:ext uri="{FF2B5EF4-FFF2-40B4-BE49-F238E27FC236}">
                <a16:creationId xmlns:a16="http://schemas.microsoft.com/office/drawing/2014/main" id="{A4715F49-5C89-4A57-A537-746FFB4D3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7" y="1200150"/>
            <a:ext cx="8261747" cy="44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469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A890784-A8BB-4D86-8037-6D4488C06D28}"/>
              </a:ext>
            </a:extLst>
          </p:cNvPr>
          <p:cNvSpPr>
            <a:spLocks noGrp="1" noChangeArrowheads="1"/>
          </p:cNvSpPr>
          <p:nvPr>
            <p:ph type="title"/>
          </p:nvPr>
        </p:nvSpPr>
        <p:spPr>
          <a:xfrm>
            <a:off x="1485900" y="990600"/>
            <a:ext cx="6172200" cy="594122"/>
          </a:xfrm>
        </p:spPr>
        <p:txBody>
          <a:bodyPr rtlCol="0">
            <a:normAutofit/>
          </a:bodyPr>
          <a:lstStyle/>
          <a:p>
            <a:pPr>
              <a:defRPr/>
            </a:pPr>
            <a:r>
              <a:rPr lang="en-US" sz="3000" b="1"/>
              <a:t>How a baby  latch</a:t>
            </a:r>
          </a:p>
        </p:txBody>
      </p:sp>
      <p:sp>
        <p:nvSpPr>
          <p:cNvPr id="20483" name="Text Placeholder 3">
            <a:extLst>
              <a:ext uri="{FF2B5EF4-FFF2-40B4-BE49-F238E27FC236}">
                <a16:creationId xmlns:a16="http://schemas.microsoft.com/office/drawing/2014/main" id="{7B713CE7-1BE0-4556-8E24-E1B3C09090DC}"/>
              </a:ext>
            </a:extLst>
          </p:cNvPr>
          <p:cNvSpPr>
            <a:spLocks noGrp="1"/>
          </p:cNvSpPr>
          <p:nvPr>
            <p:ph type="body" idx="1"/>
          </p:nvPr>
        </p:nvSpPr>
        <p:spPr>
          <a:xfrm>
            <a:off x="915166" y="2743200"/>
            <a:ext cx="3030141" cy="342900"/>
          </a:xfrm>
        </p:spPr>
        <p:txBody>
          <a:bodyPr/>
          <a:lstStyle/>
          <a:p>
            <a:pPr eaLnBrk="1" hangingPunct="1"/>
            <a:r>
              <a:rPr lang="en-US" altLang="en-US" b="1">
                <a:solidFill>
                  <a:schemeClr val="tx1"/>
                </a:solidFill>
              </a:rPr>
              <a:t>Good attachment</a:t>
            </a:r>
          </a:p>
          <a:p>
            <a:pPr eaLnBrk="1" hangingPunct="1"/>
            <a:endParaRPr lang="en-US" altLang="en-US">
              <a:solidFill>
                <a:schemeClr val="tx1"/>
              </a:solidFill>
            </a:endParaRPr>
          </a:p>
        </p:txBody>
      </p:sp>
      <p:sp>
        <p:nvSpPr>
          <p:cNvPr id="20484" name="Rectangle 3">
            <a:extLst>
              <a:ext uri="{FF2B5EF4-FFF2-40B4-BE49-F238E27FC236}">
                <a16:creationId xmlns:a16="http://schemas.microsoft.com/office/drawing/2014/main" id="{518939CB-26D9-4CFC-A58B-A3B703FD468D}"/>
              </a:ext>
            </a:extLst>
          </p:cNvPr>
          <p:cNvSpPr>
            <a:spLocks noGrp="1" noChangeArrowheads="1"/>
          </p:cNvSpPr>
          <p:nvPr>
            <p:ph sz="half" idx="2"/>
          </p:nvPr>
        </p:nvSpPr>
        <p:spPr>
          <a:xfrm>
            <a:off x="350196" y="2400300"/>
            <a:ext cx="4160082" cy="3051572"/>
          </a:xfrm>
        </p:spPr>
        <p:txBody>
          <a:bodyPr>
            <a:normAutofit lnSpcReduction="10000"/>
          </a:bodyPr>
          <a:lstStyle/>
          <a:p>
            <a:pPr eaLnBrk="1" hangingPunct="1">
              <a:buFont typeface="Wingdings 2" panose="05020102010507070707" pitchFamily="18" charset="2"/>
              <a:buNone/>
            </a:pPr>
            <a:endParaRPr lang="en-US" altLang="en-US"/>
          </a:p>
          <a:p>
            <a:pPr eaLnBrk="1" hangingPunct="1"/>
            <a:r>
              <a:rPr lang="en-US" altLang="en-US"/>
              <a:t>The baby’s </a:t>
            </a:r>
            <a:r>
              <a:rPr lang="en-US" altLang="en-US" b="1"/>
              <a:t>mouth </a:t>
            </a:r>
            <a:r>
              <a:rPr lang="en-US" altLang="en-US"/>
              <a:t>is wide open.</a:t>
            </a:r>
          </a:p>
          <a:p>
            <a:pPr eaLnBrk="1" hangingPunct="1"/>
            <a:r>
              <a:rPr lang="en-US" altLang="en-US"/>
              <a:t>The </a:t>
            </a:r>
            <a:r>
              <a:rPr lang="en-US" altLang="en-US" b="1"/>
              <a:t>lower lip </a:t>
            </a:r>
            <a:r>
              <a:rPr lang="en-US" altLang="en-US"/>
              <a:t>is turned out.</a:t>
            </a:r>
          </a:p>
          <a:p>
            <a:pPr eaLnBrk="1" hangingPunct="1"/>
            <a:r>
              <a:rPr lang="en-US" altLang="en-US"/>
              <a:t>The </a:t>
            </a:r>
            <a:r>
              <a:rPr lang="en-US" altLang="en-US" b="1"/>
              <a:t>chin </a:t>
            </a:r>
            <a:r>
              <a:rPr lang="en-US" altLang="en-US"/>
              <a:t>is touching the breast (or nearly so).</a:t>
            </a:r>
          </a:p>
          <a:p>
            <a:pPr eaLnBrk="1" hangingPunct="1"/>
            <a:r>
              <a:rPr lang="en-US" altLang="en-US"/>
              <a:t>More </a:t>
            </a:r>
            <a:r>
              <a:rPr lang="en-US" altLang="en-US" b="1"/>
              <a:t>areola </a:t>
            </a:r>
            <a:r>
              <a:rPr lang="en-US" altLang="en-US"/>
              <a:t>is visible above the baby’s mouth than below</a:t>
            </a:r>
          </a:p>
        </p:txBody>
      </p:sp>
      <p:sp>
        <p:nvSpPr>
          <p:cNvPr id="20485" name="Text Placeholder 4">
            <a:extLst>
              <a:ext uri="{FF2B5EF4-FFF2-40B4-BE49-F238E27FC236}">
                <a16:creationId xmlns:a16="http://schemas.microsoft.com/office/drawing/2014/main" id="{570788FE-BF99-4D89-B7BD-9CC52D2556D7}"/>
              </a:ext>
            </a:extLst>
          </p:cNvPr>
          <p:cNvSpPr>
            <a:spLocks noGrp="1"/>
          </p:cNvSpPr>
          <p:nvPr>
            <p:ph type="body" sz="quarter" idx="3"/>
          </p:nvPr>
        </p:nvSpPr>
        <p:spPr>
          <a:xfrm>
            <a:off x="5075248" y="2714625"/>
            <a:ext cx="3031331" cy="400050"/>
          </a:xfrm>
        </p:spPr>
        <p:txBody>
          <a:bodyPr/>
          <a:lstStyle/>
          <a:p>
            <a:pPr eaLnBrk="1" hangingPunct="1"/>
            <a:r>
              <a:rPr lang="en-US" altLang="en-US" b="1">
                <a:solidFill>
                  <a:schemeClr val="tx1"/>
                </a:solidFill>
              </a:rPr>
              <a:t>Poor attachment</a:t>
            </a:r>
          </a:p>
          <a:p>
            <a:pPr eaLnBrk="1" hangingPunct="1"/>
            <a:endParaRPr lang="en-US" altLang="en-US">
              <a:solidFill>
                <a:schemeClr val="tx1"/>
              </a:solidFill>
            </a:endParaRPr>
          </a:p>
        </p:txBody>
      </p:sp>
      <p:sp>
        <p:nvSpPr>
          <p:cNvPr id="21510" name="Content Placeholder 5">
            <a:extLst>
              <a:ext uri="{FF2B5EF4-FFF2-40B4-BE49-F238E27FC236}">
                <a16:creationId xmlns:a16="http://schemas.microsoft.com/office/drawing/2014/main" id="{A181B420-57EF-40A7-A4B5-B6F6F26F8DC4}"/>
              </a:ext>
            </a:extLst>
          </p:cNvPr>
          <p:cNvSpPr>
            <a:spLocks noGrp="1"/>
          </p:cNvSpPr>
          <p:nvPr>
            <p:ph sz="quarter" idx="4"/>
          </p:nvPr>
        </p:nvSpPr>
        <p:spPr>
          <a:xfrm>
            <a:off x="4514850" y="2743200"/>
            <a:ext cx="4108721" cy="2708672"/>
          </a:xfrm>
        </p:spPr>
        <p:txBody>
          <a:bodyPr rtlCol="0">
            <a:normAutofit lnSpcReduction="10000"/>
          </a:bodyPr>
          <a:lstStyle/>
          <a:p>
            <a:pPr>
              <a:defRPr/>
            </a:pPr>
            <a:r>
              <a:rPr lang="en-US"/>
              <a:t>The </a:t>
            </a:r>
            <a:r>
              <a:rPr lang="en-US" b="1"/>
              <a:t>mouth </a:t>
            </a:r>
            <a:r>
              <a:rPr lang="en-US"/>
              <a:t>is not wide open.</a:t>
            </a:r>
          </a:p>
          <a:p>
            <a:pPr>
              <a:defRPr/>
            </a:pPr>
            <a:r>
              <a:rPr lang="en-US"/>
              <a:t>The </a:t>
            </a:r>
            <a:r>
              <a:rPr lang="en-US" b="1"/>
              <a:t>lower lip </a:t>
            </a:r>
            <a:r>
              <a:rPr lang="en-US"/>
              <a:t>is pointing forward (it may also be turned in).</a:t>
            </a:r>
          </a:p>
          <a:p>
            <a:pPr>
              <a:defRPr/>
            </a:pPr>
            <a:r>
              <a:rPr lang="en-US"/>
              <a:t>The </a:t>
            </a:r>
            <a:r>
              <a:rPr lang="en-US" b="1"/>
              <a:t>chin </a:t>
            </a:r>
            <a:r>
              <a:rPr lang="en-US"/>
              <a:t>is away from the breast.</a:t>
            </a:r>
          </a:p>
          <a:p>
            <a:pPr>
              <a:defRPr/>
            </a:pPr>
            <a:r>
              <a:rPr lang="en-US"/>
              <a:t>More </a:t>
            </a:r>
            <a:r>
              <a:rPr lang="en-US" b="1"/>
              <a:t>areola </a:t>
            </a:r>
            <a:r>
              <a:rPr lang="en-US"/>
              <a:t>is below the baby’s mouth (you might see equal amounts of areola above and below the mouth)</a:t>
            </a:r>
          </a:p>
          <a:p>
            <a:pPr>
              <a:defRPr/>
            </a:pPr>
            <a:endParaRPr lang="en-US"/>
          </a:p>
        </p:txBody>
      </p:sp>
    </p:spTree>
    <p:extLst>
      <p:ext uri="{BB962C8B-B14F-4D97-AF65-F5344CB8AC3E}">
        <p14:creationId xmlns:p14="http://schemas.microsoft.com/office/powerpoint/2010/main" val="369006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F878-DB98-4DD6-A485-89BF745BC4E4}"/>
              </a:ext>
            </a:extLst>
          </p:cNvPr>
          <p:cNvSpPr>
            <a:spLocks noGrp="1"/>
          </p:cNvSpPr>
          <p:nvPr>
            <p:ph type="title"/>
          </p:nvPr>
        </p:nvSpPr>
        <p:spPr/>
        <p:txBody>
          <a:bodyPr/>
          <a:lstStyle/>
          <a:p>
            <a:r>
              <a:rPr lang="en-GB" sz="3600" b="1"/>
              <a:t>Signs of effective suckling</a:t>
            </a:r>
            <a:endParaRPr lang="en-US" sz="3600" b="1"/>
          </a:p>
        </p:txBody>
      </p:sp>
      <p:sp>
        <p:nvSpPr>
          <p:cNvPr id="3" name="Content Placeholder 2">
            <a:extLst>
              <a:ext uri="{FF2B5EF4-FFF2-40B4-BE49-F238E27FC236}">
                <a16:creationId xmlns:a16="http://schemas.microsoft.com/office/drawing/2014/main" id="{CB99422F-594C-4D11-A7F9-88E0C46DB46E}"/>
              </a:ext>
            </a:extLst>
          </p:cNvPr>
          <p:cNvSpPr>
            <a:spLocks noGrp="1"/>
          </p:cNvSpPr>
          <p:nvPr>
            <p:ph idx="1"/>
          </p:nvPr>
        </p:nvSpPr>
        <p:spPr>
          <a:xfrm>
            <a:off x="437746" y="2652004"/>
            <a:ext cx="8492246" cy="2903706"/>
          </a:xfrm>
        </p:spPr>
        <p:txBody>
          <a:bodyPr>
            <a:normAutofit/>
          </a:bodyPr>
          <a:lstStyle/>
          <a:p>
            <a:pPr lvl="0"/>
            <a:r>
              <a:rPr lang="en-GB" sz="2100"/>
              <a:t>The baby takes slow deep sucks. </a:t>
            </a:r>
            <a:endParaRPr lang="en-US" sz="2100"/>
          </a:p>
          <a:p>
            <a:pPr lvl="0"/>
            <a:r>
              <a:rPr lang="en-GB" sz="2100"/>
              <a:t>Then he pauses and waits for the ducts to fill up again. </a:t>
            </a:r>
            <a:endParaRPr lang="en-US" sz="2100"/>
          </a:p>
          <a:p>
            <a:pPr lvl="0"/>
            <a:r>
              <a:rPr lang="en-GB" sz="2100"/>
              <a:t>Then he takes a few quick sucks to start the milk flow.</a:t>
            </a:r>
            <a:endParaRPr lang="en-US" sz="2100"/>
          </a:p>
          <a:p>
            <a:pPr lvl="0"/>
            <a:r>
              <a:rPr lang="en-GB" sz="2100"/>
              <a:t>As the milk flows, his sucks become deeper and slower again. </a:t>
            </a:r>
            <a:endParaRPr lang="en-US" sz="2100"/>
          </a:p>
          <a:p>
            <a:pPr lvl="0"/>
            <a:r>
              <a:rPr lang="en-GB" sz="2100"/>
              <a:t>You may see or hear swallowing. </a:t>
            </a:r>
            <a:endParaRPr lang="en-US" sz="2100"/>
          </a:p>
          <a:p>
            <a:pPr lvl="0"/>
            <a:r>
              <a:rPr lang="en-GB" sz="2100"/>
              <a:t>The babies cheeks are round.</a:t>
            </a:r>
            <a:endParaRPr lang="en-US" sz="2100"/>
          </a:p>
        </p:txBody>
      </p:sp>
    </p:spTree>
    <p:extLst>
      <p:ext uri="{BB962C8B-B14F-4D97-AF65-F5344CB8AC3E}">
        <p14:creationId xmlns:p14="http://schemas.microsoft.com/office/powerpoint/2010/main" val="403753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dirty="0"/>
              <a:t>Aim</a:t>
            </a:r>
          </a:p>
        </p:txBody>
      </p:sp>
      <p:sp>
        <p:nvSpPr>
          <p:cNvPr id="5123" name="Rectangle 3"/>
          <p:cNvSpPr>
            <a:spLocks noGrp="1" noChangeArrowheads="1"/>
          </p:cNvSpPr>
          <p:nvPr>
            <p:ph idx="1"/>
          </p:nvPr>
        </p:nvSpPr>
        <p:spPr>
          <a:xfrm>
            <a:off x="533400" y="2514600"/>
            <a:ext cx="8001000" cy="3733800"/>
          </a:xfrm>
        </p:spPr>
        <p:txBody>
          <a:bodyPr>
            <a:normAutofit/>
          </a:bodyPr>
          <a:lstStyle/>
          <a:p>
            <a:r>
              <a:rPr lang="en-IE" sz="2800" dirty="0">
                <a:cs typeface="Arial" pitchFamily="34" charset="0"/>
              </a:rPr>
              <a:t>Every student will be confidently  support mothers with early and exclusive breastfeeding.</a:t>
            </a:r>
          </a:p>
          <a:p>
            <a:r>
              <a:rPr lang="en-IE" sz="2800" dirty="0">
                <a:cs typeface="Arial" pitchFamily="34" charset="0"/>
              </a:rPr>
              <a:t>Every student can help in movement towards achieving Baby-friendly hospitals and communities.</a:t>
            </a:r>
          </a:p>
        </p:txBody>
      </p:sp>
      <p:sp>
        <p:nvSpPr>
          <p:cNvPr id="5124" name="Text Box 4"/>
          <p:cNvSpPr txBox="1">
            <a:spLocks noChangeArrowheads="1"/>
          </p:cNvSpPr>
          <p:nvPr/>
        </p:nvSpPr>
        <p:spPr bwMode="auto">
          <a:xfrm>
            <a:off x="8153400" y="304800"/>
            <a:ext cx="685800" cy="274638"/>
          </a:xfrm>
          <a:prstGeom prst="rect">
            <a:avLst/>
          </a:prstGeom>
          <a:noFill/>
          <a:ln w="9525">
            <a:noFill/>
            <a:miter lim="800000"/>
            <a:headEnd/>
            <a:tailEnd/>
          </a:ln>
          <a:effectLst/>
        </p:spPr>
        <p:txBody>
          <a:bodyPr>
            <a:spAutoFit/>
          </a:bodyPr>
          <a:lstStyle/>
          <a:p>
            <a:pPr>
              <a:spcBef>
                <a:spcPct val="50000"/>
              </a:spcBef>
            </a:pPr>
            <a:r>
              <a:rPr lang="en-IE" sz="1200" dirty="0">
                <a:latin typeface="Times New Roman" pitchFamily="18" charset="0"/>
              </a:rPr>
              <a:t>1/3</a:t>
            </a:r>
            <a:endParaRPr lang="en-GB" sz="1200" dirty="0">
              <a:latin typeface="Times New Roman" pitchFamily="18" charset="0"/>
            </a:endParaRPr>
          </a:p>
        </p:txBody>
      </p:sp>
      <p:pic>
        <p:nvPicPr>
          <p:cNvPr id="6" name="Picture 5">
            <a:extLst>
              <a:ext uri="{FF2B5EF4-FFF2-40B4-BE49-F238E27FC236}">
                <a16:creationId xmlns:a16="http://schemas.microsoft.com/office/drawing/2014/main" id="{FBA98C18-8047-1D4D-81B3-62A845A9F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876800"/>
            <a:ext cx="1981200" cy="1981200"/>
          </a:xfrm>
          <a:prstGeom prst="rect">
            <a:avLst/>
          </a:prstGeom>
        </p:spPr>
      </p:pic>
    </p:spTree>
    <p:extLst>
      <p:ext uri="{BB962C8B-B14F-4D97-AF65-F5344CB8AC3E}">
        <p14:creationId xmlns:p14="http://schemas.microsoft.com/office/powerpoint/2010/main" val="23248369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6FD1-24F2-4A90-8083-194201DC8780}"/>
              </a:ext>
            </a:extLst>
          </p:cNvPr>
          <p:cNvSpPr>
            <a:spLocks noGrp="1"/>
          </p:cNvSpPr>
          <p:nvPr>
            <p:ph type="title"/>
          </p:nvPr>
        </p:nvSpPr>
        <p:spPr/>
        <p:txBody>
          <a:bodyPr/>
          <a:lstStyle/>
          <a:p>
            <a:r>
              <a:rPr lang="en-GB" sz="3600" b="1"/>
              <a:t>Signs of ineffective suckling</a:t>
            </a:r>
            <a:endParaRPr lang="en-US" sz="3600" b="1"/>
          </a:p>
        </p:txBody>
      </p:sp>
      <p:sp>
        <p:nvSpPr>
          <p:cNvPr id="3" name="Content Placeholder 2">
            <a:extLst>
              <a:ext uri="{FF2B5EF4-FFF2-40B4-BE49-F238E27FC236}">
                <a16:creationId xmlns:a16="http://schemas.microsoft.com/office/drawing/2014/main" id="{77AF0149-9A5E-4BA3-8494-B154750CBB11}"/>
              </a:ext>
            </a:extLst>
          </p:cNvPr>
          <p:cNvSpPr>
            <a:spLocks noGrp="1"/>
          </p:cNvSpPr>
          <p:nvPr>
            <p:ph idx="1"/>
          </p:nvPr>
        </p:nvSpPr>
        <p:spPr>
          <a:xfrm>
            <a:off x="612842" y="2250281"/>
            <a:ext cx="7559606" cy="3392978"/>
          </a:xfrm>
        </p:spPr>
        <p:txBody>
          <a:bodyPr>
            <a:normAutofit fontScale="92500"/>
          </a:bodyPr>
          <a:lstStyle/>
          <a:p>
            <a:pPr marL="0" indent="0">
              <a:buNone/>
            </a:pPr>
            <a:r>
              <a:rPr lang="en-GB" sz="2400" dirty="0"/>
              <a:t>		 </a:t>
            </a:r>
            <a:endParaRPr lang="en-US" sz="2400" dirty="0"/>
          </a:p>
          <a:p>
            <a:pPr lvl="0"/>
            <a:r>
              <a:rPr lang="en-GB" sz="2400" dirty="0"/>
              <a:t>The baby taking quick shallow sucks all the time. </a:t>
            </a:r>
            <a:endParaRPr lang="en-US" sz="2400" dirty="0"/>
          </a:p>
          <a:p>
            <a:pPr lvl="0"/>
            <a:r>
              <a:rPr lang="en-GB" sz="2400" dirty="0"/>
              <a:t>The baby may make smacking sounds as he sucks. </a:t>
            </a:r>
            <a:endParaRPr lang="en-US" sz="2400" dirty="0"/>
          </a:p>
          <a:p>
            <a:pPr lvl="0"/>
            <a:r>
              <a:rPr lang="en-GB" sz="2400" dirty="0"/>
              <a:t>The baby’s cheeks may be tense or pulled in as he sucks.</a:t>
            </a:r>
            <a:endParaRPr lang="en-US" sz="2400" dirty="0"/>
          </a:p>
          <a:p>
            <a:pPr lvl="1"/>
            <a:r>
              <a:rPr lang="en-GB" sz="2200" dirty="0"/>
              <a:t> that  mean the baby is not getting much breast milk. </a:t>
            </a:r>
            <a:endParaRPr lang="en-US" sz="2200" dirty="0"/>
          </a:p>
          <a:p>
            <a:endParaRPr lang="en-US" sz="2400" dirty="0"/>
          </a:p>
        </p:txBody>
      </p:sp>
    </p:spTree>
    <p:extLst>
      <p:ext uri="{BB962C8B-B14F-4D97-AF65-F5344CB8AC3E}">
        <p14:creationId xmlns:p14="http://schemas.microsoft.com/office/powerpoint/2010/main" val="3957750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CFA1-5513-8643-A6F4-9F21CA9DF449}"/>
              </a:ext>
            </a:extLst>
          </p:cNvPr>
          <p:cNvSpPr>
            <a:spLocks noGrp="1"/>
          </p:cNvSpPr>
          <p:nvPr>
            <p:ph type="title"/>
          </p:nvPr>
        </p:nvSpPr>
        <p:spPr/>
        <p:txBody>
          <a:bodyPr/>
          <a:lstStyle/>
          <a:p>
            <a:r>
              <a:rPr lang="en-US"/>
              <a:t>What Are Ways to Ensure an Adequate Latch? </a:t>
            </a:r>
          </a:p>
        </p:txBody>
      </p:sp>
      <p:pic>
        <p:nvPicPr>
          <p:cNvPr id="5" name="Content Placeholder 4">
            <a:extLst>
              <a:ext uri="{FF2B5EF4-FFF2-40B4-BE49-F238E27FC236}">
                <a16:creationId xmlns:a16="http://schemas.microsoft.com/office/drawing/2014/main" id="{48062F83-C25F-6D41-8724-C80A2D7AD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9316" y="2051616"/>
            <a:ext cx="5410200" cy="4806384"/>
          </a:xfrm>
        </p:spPr>
      </p:pic>
      <p:sp>
        <p:nvSpPr>
          <p:cNvPr id="6" name="Rectangle 5">
            <a:extLst>
              <a:ext uri="{FF2B5EF4-FFF2-40B4-BE49-F238E27FC236}">
                <a16:creationId xmlns:a16="http://schemas.microsoft.com/office/drawing/2014/main" id="{4CF5CFA1-0700-FB43-B832-8208E69501A8}"/>
              </a:ext>
            </a:extLst>
          </p:cNvPr>
          <p:cNvSpPr/>
          <p:nvPr/>
        </p:nvSpPr>
        <p:spPr>
          <a:xfrm>
            <a:off x="152400" y="6519446"/>
            <a:ext cx="8991600" cy="338554"/>
          </a:xfrm>
          <a:prstGeom prst="rect">
            <a:avLst/>
          </a:prstGeom>
        </p:spPr>
        <p:txBody>
          <a:bodyPr wrap="square">
            <a:spAutoFit/>
          </a:bodyPr>
          <a:lstStyle/>
          <a:p>
            <a:r>
              <a:rPr lang="en-US" sz="1600">
                <a:latin typeface="MuseoSansCond"/>
              </a:rPr>
              <a:t>Breastfeeding: Common Questions and Answers. Am Fam Physician. 2018 Sep 15;98(6):368-376.</a:t>
            </a:r>
            <a:endParaRPr lang="en-US" sz="1600"/>
          </a:p>
        </p:txBody>
      </p:sp>
    </p:spTree>
    <p:extLst>
      <p:ext uri="{BB962C8B-B14F-4D97-AF65-F5344CB8AC3E}">
        <p14:creationId xmlns:p14="http://schemas.microsoft.com/office/powerpoint/2010/main" val="3561042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1BC9-FB72-4B5D-A77A-6664586B3A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84A550-9DB4-43C1-90ED-7E4AAED4F5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279" y="1532334"/>
            <a:ext cx="7200897" cy="3840361"/>
          </a:xfrm>
        </p:spPr>
      </p:pic>
    </p:spTree>
    <p:extLst>
      <p:ext uri="{BB962C8B-B14F-4D97-AF65-F5344CB8AC3E}">
        <p14:creationId xmlns:p14="http://schemas.microsoft.com/office/powerpoint/2010/main" val="100161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9EAC674-9679-FD4B-8908-16A9C9E9A35F}"/>
              </a:ext>
            </a:extLst>
          </p:cNvPr>
          <p:cNvSpPr>
            <a:spLocks noGrp="1" noChangeArrowheads="1"/>
          </p:cNvSpPr>
          <p:nvPr>
            <p:ph type="ctrTitle"/>
          </p:nvPr>
        </p:nvSpPr>
        <p:spPr>
          <a:xfrm>
            <a:off x="3351213" y="1366838"/>
            <a:ext cx="5111750" cy="660400"/>
          </a:xfrm>
        </p:spPr>
        <p:txBody>
          <a:bodyPr/>
          <a:lstStyle/>
          <a:p>
            <a:pPr algn="r" eaLnBrk="1" hangingPunct="1"/>
            <a:r>
              <a:rPr lang="en-US" altLang="en-US" sz="1500" b="1"/>
              <a:t>Train of The Trainer in breastfeeding counseling course</a:t>
            </a:r>
            <a:endParaRPr lang="en-US" altLang="en-US" sz="2400" b="1"/>
          </a:p>
        </p:txBody>
      </p:sp>
      <p:sp>
        <p:nvSpPr>
          <p:cNvPr id="3" name="Subtitle 2">
            <a:extLst>
              <a:ext uri="{FF2B5EF4-FFF2-40B4-BE49-F238E27FC236}">
                <a16:creationId xmlns:a16="http://schemas.microsoft.com/office/drawing/2014/main" id="{CBC99098-42DF-48DF-ADED-F7DFC0DD1630}"/>
              </a:ext>
            </a:extLst>
          </p:cNvPr>
          <p:cNvSpPr>
            <a:spLocks noGrp="1"/>
          </p:cNvSpPr>
          <p:nvPr>
            <p:ph type="subTitle" idx="1"/>
          </p:nvPr>
        </p:nvSpPr>
        <p:spPr>
          <a:xfrm>
            <a:off x="765175" y="2027238"/>
            <a:ext cx="7847013" cy="2917825"/>
          </a:xfrm>
        </p:spPr>
        <p:txBody>
          <a:bodyPr rtlCol="0">
            <a:normAutofit/>
          </a:bodyPr>
          <a:lstStyle/>
          <a:p>
            <a:pPr eaLnBrk="1" fontAlgn="auto" hangingPunct="1">
              <a:spcAft>
                <a:spcPts val="0"/>
              </a:spcAft>
              <a:buFont typeface="Wingdings 3" charset="2"/>
              <a:buNone/>
              <a:defRPr/>
            </a:pPr>
            <a:r>
              <a:rPr lang="en-US" sz="2700" dirty="0"/>
              <a:t>SESSION 5</a:t>
            </a:r>
          </a:p>
          <a:p>
            <a:pPr eaLnBrk="1" fontAlgn="auto" hangingPunct="1">
              <a:spcAft>
                <a:spcPts val="0"/>
              </a:spcAft>
              <a:buFont typeface="Wingdings 3" charset="2"/>
              <a:buNone/>
              <a:defRPr/>
            </a:pPr>
            <a:r>
              <a:rPr lang="en-US" sz="4800" b="1" dirty="0"/>
              <a:t>Observing a breastfeed</a:t>
            </a:r>
            <a:endParaRPr lang="en-US" sz="2000" dirty="0"/>
          </a:p>
        </p:txBody>
      </p:sp>
      <p:sp>
        <p:nvSpPr>
          <p:cNvPr id="4" name="Rectangle 5">
            <a:extLst>
              <a:ext uri="{FF2B5EF4-FFF2-40B4-BE49-F238E27FC236}">
                <a16:creationId xmlns:a16="http://schemas.microsoft.com/office/drawing/2014/main" id="{802EE9C2-A8C7-9142-AB8D-3A02AAA08F35}"/>
              </a:ext>
            </a:extLst>
          </p:cNvPr>
          <p:cNvSpPr>
            <a:spLocks noChangeArrowheads="1"/>
          </p:cNvSpPr>
          <p:nvPr/>
        </p:nvSpPr>
        <p:spPr bwMode="auto">
          <a:xfrm>
            <a:off x="4106863" y="3670300"/>
            <a:ext cx="4725987"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rtl="1">
              <a:spcBef>
                <a:spcPts val="300"/>
              </a:spcBef>
              <a:buClr>
                <a:srgbClr val="DE6C36"/>
              </a:buClr>
              <a:buFont typeface="Arial" panose="020B0604020202020204" pitchFamily="34" charset="0"/>
              <a:buChar char="•"/>
              <a:defRPr sz="2800">
                <a:solidFill>
                  <a:schemeClr val="tx1"/>
                </a:solidFill>
                <a:latin typeface="Georgia" panose="02040502050405020303" pitchFamily="18" charset="0"/>
                <a:cs typeface="Arial" panose="020B0604020202020204" pitchFamily="34" charset="0"/>
              </a:defRPr>
            </a:lvl1pPr>
            <a:lvl2pPr marL="742950" indent="-285750" rtl="1">
              <a:spcBef>
                <a:spcPts val="300"/>
              </a:spcBef>
              <a:buClr>
                <a:schemeClr val="accent2"/>
              </a:buClr>
              <a:buFont typeface="Arial" panose="020B0604020202020204" pitchFamily="34" charset="0"/>
              <a:buChar char="•"/>
              <a:defRPr sz="2600">
                <a:solidFill>
                  <a:schemeClr val="accent2"/>
                </a:solidFill>
                <a:latin typeface="Georgia" panose="02040502050405020303" pitchFamily="18" charset="0"/>
                <a:cs typeface="Arial" panose="020B0604020202020204" pitchFamily="34" charset="0"/>
              </a:defRPr>
            </a:lvl2pPr>
            <a:lvl3pPr marL="1143000" indent="-228600" rtl="1">
              <a:spcBef>
                <a:spcPts val="300"/>
              </a:spcBef>
              <a:buClr>
                <a:schemeClr val="accent1"/>
              </a:buClr>
              <a:buFont typeface="Arial" panose="020B0604020202020204" pitchFamily="34" charset="0"/>
              <a:buChar char="•"/>
              <a:defRPr sz="2400">
                <a:solidFill>
                  <a:schemeClr val="accent1"/>
                </a:solidFill>
                <a:latin typeface="Georgia" panose="02040502050405020303" pitchFamily="18" charset="0"/>
                <a:cs typeface="Arial" panose="020B0604020202020204" pitchFamily="34" charset="0"/>
              </a:defRPr>
            </a:lvl3pPr>
            <a:lvl4pPr marL="1600200" indent="-228600" rtl="1">
              <a:spcBef>
                <a:spcPts val="300"/>
              </a:spcBef>
              <a:buClr>
                <a:schemeClr val="accent1"/>
              </a:buClr>
              <a:buFont typeface="Arial" panose="020B0604020202020204" pitchFamily="34" charset="0"/>
              <a:buChar char="•"/>
              <a:defRPr sz="2200">
                <a:solidFill>
                  <a:schemeClr val="accent1"/>
                </a:solidFill>
                <a:latin typeface="Georgia" panose="02040502050405020303" pitchFamily="18" charset="0"/>
                <a:cs typeface="Arial" panose="020B0604020202020204" pitchFamily="34" charset="0"/>
              </a:defRPr>
            </a:lvl4pPr>
            <a:lvl5pPr marL="2057400" indent="-228600" rtl="1">
              <a:spcBef>
                <a:spcPts val="300"/>
              </a:spcBef>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5pPr>
            <a:lvl6pPr marL="25146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6pPr>
            <a:lvl7pPr marL="29718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7pPr>
            <a:lvl8pPr marL="34290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8pPr>
            <a:lvl9pPr marL="3886200" indent="-228600" rtl="1" eaLnBrk="0" fontAlgn="base" hangingPunct="0">
              <a:spcBef>
                <a:spcPts val="300"/>
              </a:spcBef>
              <a:spcAft>
                <a:spcPct val="0"/>
              </a:spcAft>
              <a:buClr>
                <a:srgbClr val="DE6C36"/>
              </a:buClr>
              <a:buFont typeface="Arial" panose="020B0604020202020204" pitchFamily="34" charset="0"/>
              <a:buChar char="•"/>
              <a:defRPr sz="2000">
                <a:solidFill>
                  <a:srgbClr val="DE6C36"/>
                </a:solidFill>
                <a:latin typeface="Georgia" panose="02040502050405020303" pitchFamily="18" charset="0"/>
                <a:cs typeface="Arial" panose="020B0604020202020204" pitchFamily="34" charset="0"/>
              </a:defRPr>
            </a:lvl9pPr>
          </a:lstStyle>
          <a:p>
            <a:pPr marL="0" marR="0" lvl="0" indent="0" algn="ctr" defTabSz="457200" rtl="1" eaLnBrk="1" fontAlgn="auto" latinLnBrk="0" hangingPunct="1">
              <a:lnSpc>
                <a:spcPct val="100000"/>
              </a:lnSpc>
              <a:spcBef>
                <a:spcPts val="300"/>
              </a:spcBef>
              <a:spcAft>
                <a:spcPts val="0"/>
              </a:spcAft>
              <a:buClr>
                <a:srgbClr val="DE6C36"/>
              </a:buClr>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Dr. Nada A. </a:t>
            </a:r>
            <a:r>
              <a:rPr kumimoji="0" lang="en-US" altLang="en-US" sz="1800" b="1" i="0" u="none" strike="noStrike" kern="1200" cap="none" spc="0" normalizeH="0" baseline="0" noProof="0" dirty="0" err="1">
                <a:ln>
                  <a:noFill/>
                </a:ln>
                <a:solidFill>
                  <a:prstClr val="white"/>
                </a:solidFill>
                <a:effectLst/>
                <a:uLnTx/>
                <a:uFillTx/>
                <a:latin typeface="Century Gothic" panose="020B0502020202020204"/>
                <a:ea typeface="+mn-ea"/>
                <a:cs typeface="Arial" panose="020B0604020202020204" pitchFamily="34" charset="0"/>
              </a:rPr>
              <a:t>AlYousefi</a:t>
            </a:r>
            <a:endParaRPr kumimoji="0" lang="en-US" altLang="en-US" sz="1800" b="1"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a:p>
            <a:pPr marL="0" marR="0" lvl="0" indent="0" algn="ctr" defTabSz="457200" rtl="1" eaLnBrk="1" fontAlgn="auto" latinLnBrk="0" hangingPunct="1">
              <a:lnSpc>
                <a:spcPct val="100000"/>
              </a:lnSpc>
              <a:spcBef>
                <a:spcPts val="300"/>
              </a:spcBef>
              <a:spcAft>
                <a:spcPts val="0"/>
              </a:spcAft>
              <a:buClr>
                <a:srgbClr val="DE6C36"/>
              </a:buClr>
              <a:buSzTx/>
              <a:buFont typeface="Arial" panose="020B0604020202020204" pitchFamily="34" charset="0"/>
              <a:buNone/>
              <a:tabLst/>
              <a:defRPr/>
            </a:pP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MBBS, SB-FM, AB-FM, IBCLC</a:t>
            </a:r>
            <a:b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br>
            <a:endPar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endParaRPr>
          </a:p>
          <a:p>
            <a:pPr marL="0" marR="0" lvl="0" indent="0" algn="ctr" defTabSz="457200" rtl="1" eaLnBrk="1" fontAlgn="auto" latinLnBrk="0" hangingPunct="1">
              <a:lnSpc>
                <a:spcPct val="100000"/>
              </a:lnSpc>
              <a:spcBef>
                <a:spcPts val="300"/>
              </a:spcBef>
              <a:spcAft>
                <a:spcPts val="0"/>
              </a:spcAft>
              <a:buClr>
                <a:srgbClr val="DE6C36"/>
              </a:buClr>
              <a:buSzTx/>
              <a:buFont typeface="Arial" panose="020B0604020202020204" pitchFamily="34" charset="0"/>
              <a:buNone/>
              <a:tabLst/>
              <a:defRPr/>
            </a:pP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Associate Professor, Postgraduate Trainer, and Consultant Family Medicine</a:t>
            </a:r>
          </a:p>
          <a:p>
            <a:pPr marL="0" marR="0" lvl="0" indent="0" algn="ctr" defTabSz="457200" rtl="1" eaLnBrk="1" fontAlgn="auto" latinLnBrk="0" hangingPunct="1">
              <a:lnSpc>
                <a:spcPct val="100000"/>
              </a:lnSpc>
              <a:spcBef>
                <a:spcPts val="300"/>
              </a:spcBef>
              <a:spcAft>
                <a:spcPts val="0"/>
              </a:spcAft>
              <a:buClr>
                <a:srgbClr val="DE6C36"/>
              </a:buClr>
              <a:buSzTx/>
              <a:buFont typeface="Arial" panose="020B0604020202020204" pitchFamily="34" charset="0"/>
              <a:buNone/>
              <a:tabLst/>
              <a:defRPr/>
            </a:pP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International Board Certified Lactation Consultant</a:t>
            </a:r>
            <a:b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b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Department of Family and Community Medicine</a:t>
            </a:r>
            <a:b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b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Arial" panose="020B0604020202020204" pitchFamily="34" charset="0"/>
              </a:rPr>
              <a:t>College of Medicine (KSU)</a:t>
            </a:r>
          </a:p>
        </p:txBody>
      </p:sp>
      <p:pic>
        <p:nvPicPr>
          <p:cNvPr id="20484" name="Picture 5">
            <a:extLst>
              <a:ext uri="{FF2B5EF4-FFF2-40B4-BE49-F238E27FC236}">
                <a16:creationId xmlns:a16="http://schemas.microsoft.com/office/drawing/2014/main" id="{E5CF3298-4F6B-6641-A2DE-ABF10CC96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3482975"/>
            <a:ext cx="3489325"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332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DA7A9520-DA0E-E442-BBF2-6BE4268EDAE8}"/>
              </a:ext>
            </a:extLst>
          </p:cNvPr>
          <p:cNvSpPr>
            <a:spLocks noGrp="1" noChangeArrowheads="1"/>
          </p:cNvSpPr>
          <p:nvPr>
            <p:ph idx="1"/>
          </p:nvPr>
        </p:nvSpPr>
        <p:spPr>
          <a:xfrm>
            <a:off x="685800" y="2133600"/>
            <a:ext cx="7772400" cy="4191000"/>
          </a:xfrm>
        </p:spPr>
        <p:txBody>
          <a:bodyPr rtlCol="0">
            <a:normAutofit fontScale="92500" lnSpcReduction="10000"/>
          </a:bodyPr>
          <a:lstStyle/>
          <a:p>
            <a:pPr eaLnBrk="1" fontAlgn="auto" hangingPunct="1">
              <a:spcAft>
                <a:spcPts val="0"/>
              </a:spcAft>
              <a:buFontTx/>
              <a:buNone/>
              <a:defRPr/>
            </a:pPr>
            <a:r>
              <a:rPr lang="en-GB" altLang="en-US" sz="2800" b="1" dirty="0">
                <a:solidFill>
                  <a:schemeClr val="tx1">
                    <a:lumMod val="75000"/>
                    <a:lumOff val="25000"/>
                  </a:schemeClr>
                </a:solidFill>
                <a:latin typeface="Arial Narrow" panose="020B0604020202020204" pitchFamily="34" charset="0"/>
              </a:rPr>
              <a:t>Objectives</a:t>
            </a:r>
          </a:p>
          <a:p>
            <a:pPr eaLnBrk="1" fontAlgn="auto" hangingPunct="1">
              <a:spcAft>
                <a:spcPts val="0"/>
              </a:spcAft>
              <a:buFont typeface="Wingdings" pitchFamily="2" charset="2"/>
              <a:buNone/>
              <a:defRPr/>
            </a:pPr>
            <a:r>
              <a:rPr lang="en-GB" altLang="en-US" sz="2800" dirty="0">
                <a:solidFill>
                  <a:schemeClr val="tx1">
                    <a:lumMod val="75000"/>
                    <a:lumOff val="25000"/>
                  </a:schemeClr>
                </a:solidFill>
                <a:latin typeface="Arial Narrow" panose="020B0604020202020204" pitchFamily="34" charset="0"/>
              </a:rPr>
              <a:t>At the end of this session, participants will be able to:</a:t>
            </a:r>
          </a:p>
          <a:p>
            <a:pPr eaLnBrk="1" fontAlgn="auto" hangingPunct="1">
              <a:spcAft>
                <a:spcPts val="0"/>
              </a:spcAft>
              <a:buFont typeface="Wingdings" pitchFamily="2" charset="2"/>
              <a:buChar char="§"/>
              <a:defRPr/>
            </a:pPr>
            <a:r>
              <a:rPr lang="en-GB" altLang="en-US" sz="2800" dirty="0">
                <a:solidFill>
                  <a:schemeClr val="tx1">
                    <a:lumMod val="75000"/>
                    <a:lumOff val="25000"/>
                  </a:schemeClr>
                </a:solidFill>
                <a:latin typeface="Arial Narrow" panose="020B0604020202020204" pitchFamily="34" charset="0"/>
              </a:rPr>
              <a:t>Recognize the four key signs of good or </a:t>
            </a:r>
            <a:r>
              <a:rPr lang="en-GB" altLang="en-US" sz="2800">
                <a:solidFill>
                  <a:schemeClr val="tx1">
                    <a:lumMod val="75000"/>
                    <a:lumOff val="25000"/>
                  </a:schemeClr>
                </a:solidFill>
                <a:latin typeface="Arial Narrow" panose="020B0604020202020204" pitchFamily="34" charset="0"/>
              </a:rPr>
              <a:t>poor attachment</a:t>
            </a:r>
            <a:endParaRPr lang="en-GB" altLang="en-US" sz="2800" dirty="0">
              <a:solidFill>
                <a:schemeClr val="tx1">
                  <a:lumMod val="75000"/>
                  <a:lumOff val="25000"/>
                </a:schemeClr>
              </a:solidFill>
              <a:latin typeface="Arial Narrow" panose="020B0604020202020204" pitchFamily="34" charset="0"/>
            </a:endParaRPr>
          </a:p>
          <a:p>
            <a:pPr eaLnBrk="1" fontAlgn="auto" hangingPunct="1">
              <a:spcAft>
                <a:spcPts val="0"/>
              </a:spcAft>
              <a:buFont typeface="Wingdings" pitchFamily="2" charset="2"/>
              <a:buChar char="§"/>
              <a:defRPr/>
            </a:pPr>
            <a:r>
              <a:rPr lang="en-GB" altLang="en-US" sz="2800" dirty="0">
                <a:solidFill>
                  <a:schemeClr val="tx1">
                    <a:lumMod val="75000"/>
                    <a:lumOff val="25000"/>
                  </a:schemeClr>
                </a:solidFill>
                <a:latin typeface="Arial Narrow" panose="020B0604020202020204" pitchFamily="34" charset="0"/>
              </a:rPr>
              <a:t>Recognise good and poor positioning of the baby according to the 4 key points</a:t>
            </a:r>
          </a:p>
          <a:p>
            <a:pPr eaLnBrk="1" fontAlgn="auto" hangingPunct="1">
              <a:spcAft>
                <a:spcPts val="0"/>
              </a:spcAft>
              <a:buFont typeface="Wingdings" pitchFamily="2" charset="2"/>
              <a:buChar char="§"/>
              <a:defRPr/>
            </a:pPr>
            <a:r>
              <a:rPr lang="en-GB" altLang="en-US" sz="2800" dirty="0">
                <a:solidFill>
                  <a:schemeClr val="tx1">
                    <a:lumMod val="75000"/>
                    <a:lumOff val="25000"/>
                  </a:schemeClr>
                </a:solidFill>
                <a:latin typeface="Arial Narrow" panose="020B0604020202020204" pitchFamily="34" charset="0"/>
              </a:rPr>
              <a:t>Assess a breastfeed using the </a:t>
            </a:r>
            <a:r>
              <a:rPr lang="en-GB" altLang="en-US" sz="2800" b="1" dirty="0">
                <a:solidFill>
                  <a:schemeClr val="tx1">
                    <a:lumMod val="75000"/>
                    <a:lumOff val="25000"/>
                  </a:schemeClr>
                </a:solidFill>
                <a:latin typeface="Arial Narrow" panose="020B0604020202020204" pitchFamily="34" charset="0"/>
              </a:rPr>
              <a:t>BREASTFEED OBSERVATION JOB AID</a:t>
            </a:r>
            <a:endParaRPr lang="en-GB" altLang="en-US" sz="2800" dirty="0">
              <a:solidFill>
                <a:schemeClr val="tx1">
                  <a:lumMod val="75000"/>
                  <a:lumOff val="25000"/>
                </a:schemeClr>
              </a:solidFill>
              <a:latin typeface="Arial Narrow" panose="020B0604020202020204" pitchFamily="34" charset="0"/>
            </a:endParaRPr>
          </a:p>
          <a:p>
            <a:pPr eaLnBrk="1" fontAlgn="auto" hangingPunct="1">
              <a:spcAft>
                <a:spcPts val="0"/>
              </a:spcAft>
              <a:buFont typeface="Wingdings" pitchFamily="2" charset="2"/>
              <a:buChar char="§"/>
              <a:defRPr/>
            </a:pPr>
            <a:r>
              <a:rPr lang="en-GB" altLang="en-US" sz="2800" dirty="0">
                <a:solidFill>
                  <a:schemeClr val="tx1">
                    <a:lumMod val="75000"/>
                    <a:lumOff val="25000"/>
                  </a:schemeClr>
                </a:solidFill>
                <a:latin typeface="Arial Narrow" panose="020B0604020202020204" pitchFamily="34" charset="0"/>
              </a:rPr>
              <a:t>Recognise a mother who needs help using the </a:t>
            </a:r>
            <a:r>
              <a:rPr lang="en-GB" altLang="en-US" sz="2800" b="1" dirty="0">
                <a:solidFill>
                  <a:schemeClr val="tx1">
                    <a:lumMod val="75000"/>
                    <a:lumOff val="25000"/>
                  </a:schemeClr>
                </a:solidFill>
                <a:latin typeface="Arial Narrow" panose="020B0604020202020204" pitchFamily="34" charset="0"/>
              </a:rPr>
              <a:t>breastfeed observation job</a:t>
            </a:r>
            <a:endParaRPr lang="en-GB" altLang="en-US" sz="2800" dirty="0">
              <a:solidFill>
                <a:schemeClr val="tx1">
                  <a:lumMod val="75000"/>
                  <a:lumOff val="25000"/>
                </a:schemeClr>
              </a:solidFill>
              <a:latin typeface="Arial" panose="020B0604020202020204" pitchFamily="34" charset="0"/>
            </a:endParaRPr>
          </a:p>
        </p:txBody>
      </p:sp>
      <p:sp>
        <p:nvSpPr>
          <p:cNvPr id="21506" name="Title 2">
            <a:extLst>
              <a:ext uri="{FF2B5EF4-FFF2-40B4-BE49-F238E27FC236}">
                <a16:creationId xmlns:a16="http://schemas.microsoft.com/office/drawing/2014/main" id="{01321F7B-BE32-C74C-BFD1-C6C7D08D4CD6}"/>
              </a:ext>
            </a:extLst>
          </p:cNvPr>
          <p:cNvSpPr>
            <a:spLocks noGrp="1" noChangeArrowheads="1"/>
          </p:cNvSpPr>
          <p:nvPr>
            <p:ph type="title"/>
          </p:nvPr>
        </p:nvSpPr>
        <p:spPr>
          <a:xfrm>
            <a:off x="865188" y="927100"/>
            <a:ext cx="6345237" cy="709613"/>
          </a:xfrm>
        </p:spPr>
        <p:txBody>
          <a:bodyPr/>
          <a:lstStyle/>
          <a:p>
            <a:pPr eaLnBrk="1" hangingPunct="1"/>
            <a:endParaRPr lang="en-US" altLang="en-US"/>
          </a:p>
        </p:txBody>
      </p:sp>
    </p:spTree>
    <p:extLst>
      <p:ext uri="{BB962C8B-B14F-4D97-AF65-F5344CB8AC3E}">
        <p14:creationId xmlns:p14="http://schemas.microsoft.com/office/powerpoint/2010/main" val="2013578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9B9BDD-107D-B743-9031-52EC7DD098A2}"/>
              </a:ext>
            </a:extLst>
          </p:cNvPr>
          <p:cNvSpPr>
            <a:spLocks noGrp="1"/>
          </p:cNvSpPr>
          <p:nvPr>
            <p:ph type="title"/>
          </p:nvPr>
        </p:nvSpPr>
        <p:spPr>
          <a:xfrm>
            <a:off x="877888" y="2257425"/>
            <a:ext cx="3090862" cy="3021013"/>
          </a:xfrm>
        </p:spPr>
        <p:txBody>
          <a:bodyPr rtlCol="0">
            <a:noAutofit/>
          </a:bodyPr>
          <a:lstStyle/>
          <a:p>
            <a:pPr rtl="1" eaLnBrk="1" fontAlgn="auto" hangingPunct="1">
              <a:spcAft>
                <a:spcPts val="0"/>
              </a:spcAft>
              <a:defRPr/>
            </a:pPr>
            <a:r>
              <a:rPr lang="en-US" b="1" cap="small" dirty="0"/>
              <a:t>BREASTFEED OBSERVATION JOB AID </a:t>
            </a:r>
            <a:endParaRPr lang="en-US" dirty="0"/>
          </a:p>
        </p:txBody>
      </p:sp>
      <p:sp>
        <p:nvSpPr>
          <p:cNvPr id="7" name="Text Placeholder 6">
            <a:extLst>
              <a:ext uri="{FF2B5EF4-FFF2-40B4-BE49-F238E27FC236}">
                <a16:creationId xmlns:a16="http://schemas.microsoft.com/office/drawing/2014/main" id="{76391588-2ABC-034D-B490-E1098A0F5EDB}"/>
              </a:ext>
            </a:extLst>
          </p:cNvPr>
          <p:cNvSpPr>
            <a:spLocks noGrp="1"/>
          </p:cNvSpPr>
          <p:nvPr>
            <p:ph type="body" idx="1"/>
          </p:nvPr>
        </p:nvSpPr>
        <p:spPr>
          <a:xfrm>
            <a:off x="5119688" y="2257425"/>
            <a:ext cx="3081337" cy="3021013"/>
          </a:xfrm>
        </p:spPr>
        <p:txBody>
          <a:bodyPr rtlCol="0">
            <a:normAutofit/>
          </a:bodyPr>
          <a:lstStyle/>
          <a:p>
            <a:pPr eaLnBrk="1" fontAlgn="auto" hangingPunct="1">
              <a:spcAft>
                <a:spcPts val="0"/>
              </a:spcAft>
              <a:buFont typeface="Wingdings 3" charset="2"/>
              <a:buNone/>
              <a:defRPr/>
            </a:pPr>
            <a:endParaRPr lang="en-US"/>
          </a:p>
        </p:txBody>
      </p:sp>
      <p:pic>
        <p:nvPicPr>
          <p:cNvPr id="22531" name="Content Placeholder 4">
            <a:extLst>
              <a:ext uri="{FF2B5EF4-FFF2-40B4-BE49-F238E27FC236}">
                <a16:creationId xmlns:a16="http://schemas.microsoft.com/office/drawing/2014/main" id="{ECBCCDFC-FA9D-8D4D-B13F-FDE22BE0BFF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946650" y="1031875"/>
            <a:ext cx="4197350" cy="4968875"/>
          </a:xfrm>
        </p:spPr>
      </p:pic>
    </p:spTree>
    <p:extLst>
      <p:ext uri="{BB962C8B-B14F-4D97-AF65-F5344CB8AC3E}">
        <p14:creationId xmlns:p14="http://schemas.microsoft.com/office/powerpoint/2010/main" val="3500929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IMG0001">
            <a:extLst>
              <a:ext uri="{FF2B5EF4-FFF2-40B4-BE49-F238E27FC236}">
                <a16:creationId xmlns:a16="http://schemas.microsoft.com/office/drawing/2014/main" id="{FE1FB7EE-C69C-B244-A69C-A3254F22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5" t="5167" r="3445" b="3691"/>
          <a:stretch>
            <a:fillRect/>
          </a:stretch>
        </p:blipFill>
        <p:spPr bwMode="auto">
          <a:xfrm>
            <a:off x="611188" y="785813"/>
            <a:ext cx="7950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3">
            <a:extLst>
              <a:ext uri="{FF2B5EF4-FFF2-40B4-BE49-F238E27FC236}">
                <a16:creationId xmlns:a16="http://schemas.microsoft.com/office/drawing/2014/main" id="{BDF65D06-F20A-284D-ADFE-7EA5FE5096BF}"/>
              </a:ext>
            </a:extLst>
          </p:cNvPr>
          <p:cNvSpPr txBox="1">
            <a:spLocks noChangeArrowheads="1"/>
          </p:cNvSpPr>
          <p:nvPr/>
        </p:nvSpPr>
        <p:spPr bwMode="auto">
          <a:xfrm>
            <a:off x="7019925" y="765175"/>
            <a:ext cx="1728788"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BFC 5/1</a:t>
            </a:r>
          </a:p>
        </p:txBody>
      </p:sp>
    </p:spTree>
    <p:extLst>
      <p:ext uri="{BB962C8B-B14F-4D97-AF65-F5344CB8AC3E}">
        <p14:creationId xmlns:p14="http://schemas.microsoft.com/office/powerpoint/2010/main" val="3268931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IMG0002">
            <a:extLst>
              <a:ext uri="{FF2B5EF4-FFF2-40B4-BE49-F238E27FC236}">
                <a16:creationId xmlns:a16="http://schemas.microsoft.com/office/drawing/2014/main" id="{59AB836E-3543-9B4C-9EE3-6432E5AA0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53" r="3445" b="8121"/>
          <a:stretch>
            <a:fillRect/>
          </a:stretch>
        </p:blipFill>
        <p:spPr bwMode="auto">
          <a:xfrm>
            <a:off x="900113" y="692150"/>
            <a:ext cx="74358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3">
            <a:extLst>
              <a:ext uri="{FF2B5EF4-FFF2-40B4-BE49-F238E27FC236}">
                <a16:creationId xmlns:a16="http://schemas.microsoft.com/office/drawing/2014/main" id="{1034288C-9E72-AB41-B530-28F4A1C76B88}"/>
              </a:ext>
            </a:extLst>
          </p:cNvPr>
          <p:cNvSpPr txBox="1">
            <a:spLocks noChangeArrowheads="1"/>
          </p:cNvSpPr>
          <p:nvPr/>
        </p:nvSpPr>
        <p:spPr bwMode="auto">
          <a:xfrm>
            <a:off x="900113" y="5157788"/>
            <a:ext cx="1511300" cy="1004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BFC 5/2</a:t>
            </a:r>
          </a:p>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7137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IMG0003">
            <a:extLst>
              <a:ext uri="{FF2B5EF4-FFF2-40B4-BE49-F238E27FC236}">
                <a16:creationId xmlns:a16="http://schemas.microsoft.com/office/drawing/2014/main" id="{65E16E8B-4301-8244-A76E-85CDC359B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40" t="2214" r="2953" b="9596"/>
          <a:stretch>
            <a:fillRect/>
          </a:stretch>
        </p:blipFill>
        <p:spPr bwMode="auto">
          <a:xfrm>
            <a:off x="971550" y="692150"/>
            <a:ext cx="7200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3">
            <a:extLst>
              <a:ext uri="{FF2B5EF4-FFF2-40B4-BE49-F238E27FC236}">
                <a16:creationId xmlns:a16="http://schemas.microsoft.com/office/drawing/2014/main" id="{2218478E-AD4D-A34A-A0AD-7FB73E15BAB3}"/>
              </a:ext>
            </a:extLst>
          </p:cNvPr>
          <p:cNvSpPr txBox="1">
            <a:spLocks noChangeArrowheads="1"/>
          </p:cNvSpPr>
          <p:nvPr/>
        </p:nvSpPr>
        <p:spPr bwMode="auto">
          <a:xfrm>
            <a:off x="971550" y="333375"/>
            <a:ext cx="1296988" cy="10048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BFC 5/3</a:t>
            </a:r>
          </a:p>
        </p:txBody>
      </p:sp>
    </p:spTree>
    <p:extLst>
      <p:ext uri="{BB962C8B-B14F-4D97-AF65-F5344CB8AC3E}">
        <p14:creationId xmlns:p14="http://schemas.microsoft.com/office/powerpoint/2010/main" val="1028477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IMG0004">
            <a:extLst>
              <a:ext uri="{FF2B5EF4-FFF2-40B4-BE49-F238E27FC236}">
                <a16:creationId xmlns:a16="http://schemas.microsoft.com/office/drawing/2014/main" id="{F3DBECE1-63FC-1447-9A0B-8AD1E063B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82" r="20670" b="7382"/>
          <a:stretch>
            <a:fillRect/>
          </a:stretch>
        </p:blipFill>
        <p:spPr bwMode="auto">
          <a:xfrm>
            <a:off x="827088" y="692150"/>
            <a:ext cx="741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a:extLst>
              <a:ext uri="{FF2B5EF4-FFF2-40B4-BE49-F238E27FC236}">
                <a16:creationId xmlns:a16="http://schemas.microsoft.com/office/drawing/2014/main" id="{14245E97-8D60-E84C-8B20-DFB4E47AF8C3}"/>
              </a:ext>
            </a:extLst>
          </p:cNvPr>
          <p:cNvSpPr txBox="1">
            <a:spLocks noChangeArrowheads="1"/>
          </p:cNvSpPr>
          <p:nvPr/>
        </p:nvSpPr>
        <p:spPr bwMode="auto">
          <a:xfrm>
            <a:off x="900113" y="765175"/>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BFC 5/4</a:t>
            </a:r>
          </a:p>
        </p:txBody>
      </p:sp>
      <p:sp>
        <p:nvSpPr>
          <p:cNvPr id="26627" name="Text Box 4">
            <a:extLst>
              <a:ext uri="{FF2B5EF4-FFF2-40B4-BE49-F238E27FC236}">
                <a16:creationId xmlns:a16="http://schemas.microsoft.com/office/drawing/2014/main" id="{ED2F4C0B-1880-1242-A2B4-DB0034FDEF3B}"/>
              </a:ext>
            </a:extLst>
          </p:cNvPr>
          <p:cNvSpPr txBox="1">
            <a:spLocks noChangeArrowheads="1"/>
          </p:cNvSpPr>
          <p:nvPr/>
        </p:nvSpPr>
        <p:spPr bwMode="auto">
          <a:xfrm>
            <a:off x="971550" y="765175"/>
            <a:ext cx="165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BFC 5/4</a:t>
            </a:r>
          </a:p>
        </p:txBody>
      </p:sp>
    </p:spTree>
    <p:extLst>
      <p:ext uri="{BB962C8B-B14F-4D97-AF65-F5344CB8AC3E}">
        <p14:creationId xmlns:p14="http://schemas.microsoft.com/office/powerpoint/2010/main" val="2655520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DCBB9-38F8-4441-9082-1B9BCD119C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788" y="228600"/>
            <a:ext cx="6691744" cy="6400800"/>
          </a:xfrm>
        </p:spPr>
      </p:pic>
      <p:sp>
        <p:nvSpPr>
          <p:cNvPr id="7" name="Title 6">
            <a:extLst>
              <a:ext uri="{FF2B5EF4-FFF2-40B4-BE49-F238E27FC236}">
                <a16:creationId xmlns:a16="http://schemas.microsoft.com/office/drawing/2014/main" id="{C5673FAC-98BD-6F48-AB19-AB9D171ACDF9}"/>
              </a:ext>
            </a:extLst>
          </p:cNvPr>
          <p:cNvSpPr>
            <a:spLocks noGrp="1"/>
          </p:cNvSpPr>
          <p:nvPr>
            <p:ph type="title"/>
          </p:nvPr>
        </p:nvSpPr>
        <p:spPr/>
        <p:txBody>
          <a:bodyPr/>
          <a:lstStyle/>
          <a:p>
            <a:endParaRPr lang="en-US" dirty="0"/>
          </a:p>
        </p:txBody>
      </p:sp>
      <p:pic>
        <p:nvPicPr>
          <p:cNvPr id="2049" name="Picture 1" descr="page1image5888">
            <a:extLst>
              <a:ext uri="{FF2B5EF4-FFF2-40B4-BE49-F238E27FC236}">
                <a16:creationId xmlns:a16="http://schemas.microsoft.com/office/drawing/2014/main" id="{229FD962-F2DC-2A45-A00D-081A44633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6261100"/>
            <a:ext cx="5715000" cy="368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IMG0005">
            <a:extLst>
              <a:ext uri="{FF2B5EF4-FFF2-40B4-BE49-F238E27FC236}">
                <a16:creationId xmlns:a16="http://schemas.microsoft.com/office/drawing/2014/main" id="{F483B4BB-0259-F34E-99C5-9258BAB43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91" r="2461" b="3691"/>
          <a:stretch>
            <a:fillRect/>
          </a:stretch>
        </p:blipFill>
        <p:spPr bwMode="auto">
          <a:xfrm>
            <a:off x="684213" y="549275"/>
            <a:ext cx="78041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3">
            <a:extLst>
              <a:ext uri="{FF2B5EF4-FFF2-40B4-BE49-F238E27FC236}">
                <a16:creationId xmlns:a16="http://schemas.microsoft.com/office/drawing/2014/main" id="{FF099064-49C5-6847-8C7D-E99878877A0F}"/>
              </a:ext>
            </a:extLst>
          </p:cNvPr>
          <p:cNvSpPr txBox="1">
            <a:spLocks noChangeArrowheads="1"/>
          </p:cNvSpPr>
          <p:nvPr/>
        </p:nvSpPr>
        <p:spPr bwMode="auto">
          <a:xfrm>
            <a:off x="7092950" y="476250"/>
            <a:ext cx="1439863" cy="762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GB" altLang="en-US" sz="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BFC 5/5</a:t>
            </a:r>
          </a:p>
        </p:txBody>
      </p:sp>
    </p:spTree>
    <p:extLst>
      <p:ext uri="{BB962C8B-B14F-4D97-AF65-F5344CB8AC3E}">
        <p14:creationId xmlns:p14="http://schemas.microsoft.com/office/powerpoint/2010/main" val="1399507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IMG0007">
            <a:extLst>
              <a:ext uri="{FF2B5EF4-FFF2-40B4-BE49-F238E27FC236}">
                <a16:creationId xmlns:a16="http://schemas.microsoft.com/office/drawing/2014/main" id="{00EFE2DE-7DEC-BE48-A2A2-8AFC741B8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7" t="3691" r="2461" b="5167"/>
          <a:stretch>
            <a:fillRect/>
          </a:stretch>
        </p:blipFill>
        <p:spPr bwMode="auto">
          <a:xfrm>
            <a:off x="684213" y="620713"/>
            <a:ext cx="77597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3">
            <a:extLst>
              <a:ext uri="{FF2B5EF4-FFF2-40B4-BE49-F238E27FC236}">
                <a16:creationId xmlns:a16="http://schemas.microsoft.com/office/drawing/2014/main" id="{5FB32132-AD3A-FE41-BC5F-9DD2E2879D86}"/>
              </a:ext>
            </a:extLst>
          </p:cNvPr>
          <p:cNvSpPr txBox="1">
            <a:spLocks noChangeArrowheads="1"/>
          </p:cNvSpPr>
          <p:nvPr/>
        </p:nvSpPr>
        <p:spPr bwMode="auto">
          <a:xfrm>
            <a:off x="684213" y="404813"/>
            <a:ext cx="1655762" cy="1004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BFC 5/7</a:t>
            </a:r>
          </a:p>
        </p:txBody>
      </p:sp>
    </p:spTree>
    <p:extLst>
      <p:ext uri="{BB962C8B-B14F-4D97-AF65-F5344CB8AC3E}">
        <p14:creationId xmlns:p14="http://schemas.microsoft.com/office/powerpoint/2010/main" val="2174366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G0012">
            <a:extLst>
              <a:ext uri="{FF2B5EF4-FFF2-40B4-BE49-F238E27FC236}">
                <a16:creationId xmlns:a16="http://schemas.microsoft.com/office/drawing/2014/main" id="{E57E9638-6B92-234F-A7A9-651841317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61" t="1477" r="2461" b="5167"/>
          <a:stretch>
            <a:fillRect/>
          </a:stretch>
        </p:blipFill>
        <p:spPr bwMode="auto">
          <a:xfrm>
            <a:off x="755650" y="549275"/>
            <a:ext cx="76803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 Box 3">
            <a:extLst>
              <a:ext uri="{FF2B5EF4-FFF2-40B4-BE49-F238E27FC236}">
                <a16:creationId xmlns:a16="http://schemas.microsoft.com/office/drawing/2014/main" id="{55125581-DBDE-4049-BF40-A252A376CEAF}"/>
              </a:ext>
            </a:extLst>
          </p:cNvPr>
          <p:cNvSpPr txBox="1">
            <a:spLocks noChangeArrowheads="1"/>
          </p:cNvSpPr>
          <p:nvPr/>
        </p:nvSpPr>
        <p:spPr bwMode="auto">
          <a:xfrm>
            <a:off x="755650" y="692150"/>
            <a:ext cx="1439863" cy="10048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BFC 5/12</a:t>
            </a:r>
          </a:p>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2001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7F74-9710-D442-8329-B0419A95085A}"/>
              </a:ext>
            </a:extLst>
          </p:cNvPr>
          <p:cNvSpPr>
            <a:spLocks noGrp="1"/>
          </p:cNvSpPr>
          <p:nvPr>
            <p:ph type="title"/>
          </p:nvPr>
        </p:nvSpPr>
        <p:spPr>
          <a:xfrm>
            <a:off x="838200" y="1066800"/>
            <a:ext cx="6343672" cy="709865"/>
          </a:xfrm>
        </p:spPr>
        <p:txBody>
          <a:bodyPr/>
          <a:lstStyle/>
          <a:p>
            <a:r>
              <a:rPr lang="en-US">
                <a:hlinkClick r:id="rId2"/>
              </a:rPr>
              <a:t>https://www.youtube.com/watch?v=wjt-Ashodw8</a:t>
            </a:r>
            <a:br>
              <a:rPr lang="en-US"/>
            </a:br>
            <a:endParaRPr lang="en-US"/>
          </a:p>
        </p:txBody>
      </p:sp>
      <p:pic>
        <p:nvPicPr>
          <p:cNvPr id="5" name="Content Placeholder 4">
            <a:extLst>
              <a:ext uri="{FF2B5EF4-FFF2-40B4-BE49-F238E27FC236}">
                <a16:creationId xmlns:a16="http://schemas.microsoft.com/office/drawing/2014/main" id="{943194AC-C4DC-A640-AB63-7A48774FBC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514" t="20144" r="35134" b="28057"/>
          <a:stretch/>
        </p:blipFill>
        <p:spPr>
          <a:xfrm>
            <a:off x="838200" y="2362200"/>
            <a:ext cx="7581900" cy="4135582"/>
          </a:xfrm>
        </p:spPr>
      </p:pic>
      <p:sp>
        <p:nvSpPr>
          <p:cNvPr id="3" name="Rectangle 2">
            <a:extLst>
              <a:ext uri="{FF2B5EF4-FFF2-40B4-BE49-F238E27FC236}">
                <a16:creationId xmlns:a16="http://schemas.microsoft.com/office/drawing/2014/main" id="{061D8E2D-9E59-AD40-9DE2-60B68376F486}"/>
              </a:ext>
            </a:extLst>
          </p:cNvPr>
          <p:cNvSpPr/>
          <p:nvPr/>
        </p:nvSpPr>
        <p:spPr>
          <a:xfrm>
            <a:off x="1600200" y="4893129"/>
            <a:ext cx="838200" cy="745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175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F94C-D869-CB43-8C02-44BAE93CC9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A9D11E-E240-B44C-A7C6-6D5648505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61" y="304800"/>
            <a:ext cx="4678061" cy="5867400"/>
          </a:xfrm>
        </p:spPr>
      </p:pic>
      <p:pic>
        <p:nvPicPr>
          <p:cNvPr id="7" name="Picture 6">
            <a:extLst>
              <a:ext uri="{FF2B5EF4-FFF2-40B4-BE49-F238E27FC236}">
                <a16:creationId xmlns:a16="http://schemas.microsoft.com/office/drawing/2014/main" id="{1F677693-11B1-E542-BB86-E948FC437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77" y="-3017"/>
            <a:ext cx="4860323" cy="6861017"/>
          </a:xfrm>
          <a:prstGeom prst="rect">
            <a:avLst/>
          </a:prstGeom>
        </p:spPr>
      </p:pic>
    </p:spTree>
    <p:extLst>
      <p:ext uri="{BB962C8B-B14F-4D97-AF65-F5344CB8AC3E}">
        <p14:creationId xmlns:p14="http://schemas.microsoft.com/office/powerpoint/2010/main" val="462356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42">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2" name="Rectangle 44">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93" name="Rectangle 46">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48">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D1EE673A-8BE1-7B43-BBF9-FE82181A1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0" y="152401"/>
            <a:ext cx="4675311" cy="6296716"/>
          </a:xfrm>
          <a:prstGeom prst="rect">
            <a:avLst/>
          </a:prstGeom>
        </p:spPr>
      </p:pic>
      <p:pic>
        <p:nvPicPr>
          <p:cNvPr id="5" name="Content Placeholder 4">
            <a:extLst>
              <a:ext uri="{FF2B5EF4-FFF2-40B4-BE49-F238E27FC236}">
                <a16:creationId xmlns:a16="http://schemas.microsoft.com/office/drawing/2014/main" id="{A2E3D1D2-3F83-AA49-ACD7-356766E50C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8688" y="152399"/>
            <a:ext cx="4675311" cy="6296717"/>
          </a:xfrm>
          <a:prstGeom prst="rect">
            <a:avLst/>
          </a:prstGeom>
        </p:spPr>
      </p:pic>
    </p:spTree>
    <p:extLst>
      <p:ext uri="{BB962C8B-B14F-4D97-AF65-F5344CB8AC3E}">
        <p14:creationId xmlns:p14="http://schemas.microsoft.com/office/powerpoint/2010/main" val="3161894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BE75-7E03-8849-B2AC-5CCF514596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D64DC1-A9E8-E741-BDFC-AB452DC38128}"/>
              </a:ext>
            </a:extLst>
          </p:cNvPr>
          <p:cNvPicPr>
            <a:picLocks noGrp="1" noChangeAspect="1"/>
          </p:cNvPicPr>
          <p:nvPr>
            <p:ph idx="1"/>
          </p:nvPr>
        </p:nvPicPr>
        <p:blipFill>
          <a:blip r:embed="rId2"/>
          <a:stretch>
            <a:fillRect/>
          </a:stretch>
        </p:blipFill>
        <p:spPr>
          <a:xfrm>
            <a:off x="152400" y="381000"/>
            <a:ext cx="7530104" cy="5349056"/>
          </a:xfrm>
        </p:spPr>
      </p:pic>
    </p:spTree>
    <p:extLst>
      <p:ext uri="{BB962C8B-B14F-4D97-AF65-F5344CB8AC3E}">
        <p14:creationId xmlns:p14="http://schemas.microsoft.com/office/powerpoint/2010/main" val="3856074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FCE1-FFB1-4B46-AFA8-A659A6F9D2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CCEE2F-E91F-894D-9304-A5EFE40B1F85}"/>
              </a:ext>
            </a:extLst>
          </p:cNvPr>
          <p:cNvPicPr>
            <a:picLocks noGrp="1" noChangeAspect="1"/>
          </p:cNvPicPr>
          <p:nvPr>
            <p:ph idx="1"/>
          </p:nvPr>
        </p:nvPicPr>
        <p:blipFill>
          <a:blip r:embed="rId2"/>
          <a:stretch>
            <a:fillRect/>
          </a:stretch>
        </p:blipFill>
        <p:spPr>
          <a:xfrm>
            <a:off x="366222" y="403614"/>
            <a:ext cx="7343167" cy="6050771"/>
          </a:xfrm>
        </p:spPr>
      </p:pic>
    </p:spTree>
    <p:extLst>
      <p:ext uri="{BB962C8B-B14F-4D97-AF65-F5344CB8AC3E}">
        <p14:creationId xmlns:p14="http://schemas.microsoft.com/office/powerpoint/2010/main" val="392593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9B9BDD-107D-B743-9031-52EC7DD098A2}"/>
              </a:ext>
            </a:extLst>
          </p:cNvPr>
          <p:cNvSpPr>
            <a:spLocks noGrp="1"/>
          </p:cNvSpPr>
          <p:nvPr>
            <p:ph type="title"/>
          </p:nvPr>
        </p:nvSpPr>
        <p:spPr/>
        <p:txBody>
          <a:bodyPr/>
          <a:lstStyle/>
          <a:p>
            <a:pPr rtl="1"/>
            <a:r>
              <a:rPr lang="en-US" sz="2800" b="1" cap="small" dirty="0"/>
              <a:t>BREASTFEED OBSERVATION JOB AID </a:t>
            </a:r>
            <a:endParaRPr lang="en-US" sz="2800" dirty="0"/>
          </a:p>
        </p:txBody>
      </p:sp>
      <p:sp>
        <p:nvSpPr>
          <p:cNvPr id="7" name="Text Placeholder 6">
            <a:extLst>
              <a:ext uri="{FF2B5EF4-FFF2-40B4-BE49-F238E27FC236}">
                <a16:creationId xmlns:a16="http://schemas.microsoft.com/office/drawing/2014/main" id="{76391588-2ABC-034D-B490-E1098A0F5EDB}"/>
              </a:ext>
            </a:extLst>
          </p:cNvPr>
          <p:cNvSpPr>
            <a:spLocks noGrp="1"/>
          </p:cNvSpPr>
          <p:nvPr>
            <p:ph type="body" idx="1"/>
          </p:nvPr>
        </p:nvSpPr>
        <p:spPr/>
        <p:txBody>
          <a:bodyPr/>
          <a:lstStyle/>
          <a:p>
            <a:endParaRPr lang="en-US"/>
          </a:p>
        </p:txBody>
      </p:sp>
      <p:pic>
        <p:nvPicPr>
          <p:cNvPr id="5" name="Content Placeholder 4">
            <a:extLst>
              <a:ext uri="{FF2B5EF4-FFF2-40B4-BE49-F238E27FC236}">
                <a16:creationId xmlns:a16="http://schemas.microsoft.com/office/drawing/2014/main" id="{A43DEEB5-1E3D-DF4F-9211-D73F251F982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505200" y="0"/>
            <a:ext cx="6019800" cy="7124398"/>
          </a:xfrm>
        </p:spPr>
      </p:pic>
    </p:spTree>
    <p:extLst>
      <p:ext uri="{BB962C8B-B14F-4D97-AF65-F5344CB8AC3E}">
        <p14:creationId xmlns:p14="http://schemas.microsoft.com/office/powerpoint/2010/main" val="3932193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58BE-124A-F84C-958B-EB7A6329C242}"/>
              </a:ext>
            </a:extLst>
          </p:cNvPr>
          <p:cNvSpPr>
            <a:spLocks noGrp="1"/>
          </p:cNvSpPr>
          <p:nvPr>
            <p:ph type="title"/>
          </p:nvPr>
        </p:nvSpPr>
        <p:spPr/>
        <p:txBody>
          <a:bodyPr/>
          <a:lstStyle/>
          <a:p>
            <a:pPr rtl="1"/>
            <a:r>
              <a:rPr lang="en-GB" b="1" dirty="0"/>
              <a:t>BREASTFEED OBSERVATION JOB AID</a:t>
            </a:r>
            <a:endParaRPr lang="en-US" dirty="0"/>
          </a:p>
        </p:txBody>
      </p:sp>
      <p:sp>
        <p:nvSpPr>
          <p:cNvPr id="3" name="Content Placeholder 2">
            <a:extLst>
              <a:ext uri="{FF2B5EF4-FFF2-40B4-BE49-F238E27FC236}">
                <a16:creationId xmlns:a16="http://schemas.microsoft.com/office/drawing/2014/main" id="{AC4052FA-5A0E-D848-ACFE-B8D04BB55F84}"/>
              </a:ext>
            </a:extLst>
          </p:cNvPr>
          <p:cNvSpPr>
            <a:spLocks noGrp="1"/>
          </p:cNvSpPr>
          <p:nvPr>
            <p:ph idx="1"/>
          </p:nvPr>
        </p:nvSpPr>
        <p:spPr>
          <a:xfrm>
            <a:off x="393971" y="2622820"/>
            <a:ext cx="8331740" cy="2749280"/>
          </a:xfrm>
        </p:spPr>
        <p:txBody>
          <a:bodyPr>
            <a:noAutofit/>
          </a:bodyPr>
          <a:lstStyle/>
          <a:p>
            <a:r>
              <a:rPr lang="en-GB" dirty="0"/>
              <a:t>It summarizes the key points for assessing a breastfeed.</a:t>
            </a:r>
            <a:endParaRPr lang="ar-SA" dirty="0"/>
          </a:p>
          <a:p>
            <a:r>
              <a:rPr lang="en-GB" dirty="0"/>
              <a:t>You will use this form to practise observing breastfeeds with mothers and babies. </a:t>
            </a:r>
            <a:endParaRPr lang="en-US" sz="1500" dirty="0"/>
          </a:p>
          <a:p>
            <a:pPr lvl="1"/>
            <a:r>
              <a:rPr lang="en-GB" sz="1500" dirty="0"/>
              <a:t>The signs are in 6 groups: General signs of the mother, and of the baby; Condition of the breasts; the baby’s position; the baby’s attachment; and suckling. There are 3 signs each for mother and baby, and four signs in each of the other groups. </a:t>
            </a:r>
            <a:endParaRPr lang="ar-SA" sz="1500" dirty="0"/>
          </a:p>
          <a:p>
            <a:r>
              <a:rPr lang="en-GB" dirty="0"/>
              <a:t>Notice that the signs on the left all show that breastfeeding is going well. The signs on the right indicate a possible difficulty.</a:t>
            </a:r>
            <a:endParaRPr lang="en-US" sz="1500" dirty="0"/>
          </a:p>
          <a:p>
            <a:r>
              <a:rPr lang="en-GB" dirty="0"/>
              <a:t> Beside each sign is a box </a:t>
            </a:r>
            <a:r>
              <a:rPr lang="en-GB" dirty="0">
                <a:sym typeface="Wingdings" pitchFamily="2" charset="2"/>
              </a:rPr>
              <a:t></a:t>
            </a:r>
            <a:r>
              <a:rPr lang="en-GB" dirty="0"/>
              <a:t> to mark with a tick </a:t>
            </a:r>
            <a:r>
              <a:rPr lang="en-US" sz="1500" b="1" dirty="0">
                <a:sym typeface="Wingdings" pitchFamily="2" charset="2"/>
              </a:rPr>
              <a:t></a:t>
            </a:r>
            <a:r>
              <a:rPr lang="en-GB" dirty="0"/>
              <a:t> if you have seen the sign in the mother and baby that you are observing. </a:t>
            </a:r>
            <a:endParaRPr lang="en-US" sz="1500" dirty="0"/>
          </a:p>
          <a:p>
            <a:pPr marL="257175" indent="-257175" algn="r" defTabSz="342900" rtl="1">
              <a:spcBef>
                <a:spcPts val="750"/>
              </a:spcBef>
            </a:pPr>
            <a:endParaRPr lang="en-US" dirty="0"/>
          </a:p>
        </p:txBody>
      </p:sp>
    </p:spTree>
    <p:extLst>
      <p:ext uri="{BB962C8B-B14F-4D97-AF65-F5344CB8AC3E}">
        <p14:creationId xmlns:p14="http://schemas.microsoft.com/office/powerpoint/2010/main" val="308073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Title 3"/>
          <p:cNvSpPr>
            <a:spLocks noGrp="1"/>
          </p:cNvSpPr>
          <p:nvPr>
            <p:ph type="title"/>
          </p:nvPr>
        </p:nvSpPr>
        <p:spPr>
          <a:xfrm>
            <a:off x="685800" y="1147083"/>
            <a:ext cx="7010400" cy="714374"/>
          </a:xfrm>
        </p:spPr>
        <p:txBody>
          <a:bodyPr rtlCol="0">
            <a:noAutofit/>
          </a:bodyPr>
          <a:lstStyle/>
          <a:p>
            <a:pPr defTabSz="907165" eaLnBrk="1" fontAlgn="auto" hangingPunct="1">
              <a:spcAft>
                <a:spcPts val="0"/>
              </a:spcAft>
              <a:defRPr/>
            </a:pPr>
            <a:r>
              <a:rPr lang="en-GB" altLang="fr-FR" dirty="0"/>
              <a:t>Global targets 2025</a:t>
            </a:r>
            <a:br>
              <a:rPr lang="en-GB" altLang="fr-FR" dirty="0"/>
            </a:br>
            <a:r>
              <a:rPr lang="en-GB" altLang="fr-FR" sz="2800" dirty="0"/>
              <a:t>To improve maternal, infant and young child nutrition</a:t>
            </a:r>
            <a:br>
              <a:rPr lang="en-GB" altLang="fr-FR" sz="2800" dirty="0"/>
            </a:br>
            <a:endParaRPr lang="en-GB" altLang="fr-FR" sz="2800" dirty="0"/>
          </a:p>
        </p:txBody>
      </p:sp>
      <p:pic>
        <p:nvPicPr>
          <p:cNvPr id="14950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38400"/>
            <a:ext cx="21764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263" y="2305798"/>
            <a:ext cx="2133600" cy="20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2366963"/>
            <a:ext cx="217011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4556125"/>
            <a:ext cx="20415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4588" y="4556125"/>
            <a:ext cx="20732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40413" y="4556125"/>
            <a:ext cx="20605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C09331F-1E7A-5F49-BC91-E533724B3A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150" y="76200"/>
            <a:ext cx="2705100" cy="927100"/>
          </a:xfrm>
          <a:prstGeom prst="rect">
            <a:avLst/>
          </a:prstGeom>
        </p:spPr>
      </p:pic>
    </p:spTree>
    <p:extLst>
      <p:ext uri="{BB962C8B-B14F-4D97-AF65-F5344CB8AC3E}">
        <p14:creationId xmlns:p14="http://schemas.microsoft.com/office/powerpoint/2010/main" val="394841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459B-C5C1-CA48-9A92-E8ED23922B6D}"/>
              </a:ext>
            </a:extLst>
          </p:cNvPr>
          <p:cNvSpPr>
            <a:spLocks noGrp="1"/>
          </p:cNvSpPr>
          <p:nvPr>
            <p:ph type="title"/>
          </p:nvPr>
        </p:nvSpPr>
        <p:spPr/>
        <p:txBody>
          <a:bodyPr/>
          <a:lstStyle/>
          <a:p>
            <a:pPr rtl="1"/>
            <a:r>
              <a:rPr lang="en-GB" b="1" dirty="0"/>
              <a:t>BREASTFEED OBSERVATION JOB AID</a:t>
            </a:r>
            <a:endParaRPr lang="en-US" dirty="0"/>
          </a:p>
        </p:txBody>
      </p:sp>
      <p:sp>
        <p:nvSpPr>
          <p:cNvPr id="3" name="Content Placeholder 2">
            <a:extLst>
              <a:ext uri="{FF2B5EF4-FFF2-40B4-BE49-F238E27FC236}">
                <a16:creationId xmlns:a16="http://schemas.microsoft.com/office/drawing/2014/main" id="{F91C6F97-5D17-EB4C-AB24-25FB1B45694A}"/>
              </a:ext>
            </a:extLst>
          </p:cNvPr>
          <p:cNvSpPr>
            <a:spLocks noGrp="1"/>
          </p:cNvSpPr>
          <p:nvPr>
            <p:ph idx="1"/>
          </p:nvPr>
        </p:nvSpPr>
        <p:spPr>
          <a:xfrm>
            <a:off x="387627" y="2809875"/>
            <a:ext cx="8250536" cy="2713797"/>
          </a:xfrm>
        </p:spPr>
        <p:txBody>
          <a:bodyPr>
            <a:normAutofit/>
          </a:bodyPr>
          <a:lstStyle/>
          <a:p>
            <a:r>
              <a:rPr lang="en-GB" dirty="0"/>
              <a:t>As you observe a breastfeed, mark a </a:t>
            </a:r>
            <a:r>
              <a:rPr lang="en-US" sz="1500" b="1" dirty="0">
                <a:sym typeface="Wingdings" pitchFamily="2" charset="2"/>
              </a:rPr>
              <a:t></a:t>
            </a:r>
            <a:r>
              <a:rPr lang="en-GB" dirty="0"/>
              <a:t> in the box for each sign that you observe. If you do not observe a sign, do not make a mark. </a:t>
            </a:r>
            <a:endParaRPr lang="en-US" sz="1500" dirty="0"/>
          </a:p>
          <a:p>
            <a:r>
              <a:rPr lang="en-GB" dirty="0"/>
              <a:t>If all </a:t>
            </a:r>
            <a:r>
              <a:rPr lang="en-US" sz="1500" b="1" dirty="0">
                <a:sym typeface="Wingdings" pitchFamily="2" charset="2"/>
              </a:rPr>
              <a:t></a:t>
            </a:r>
            <a:r>
              <a:rPr lang="en-GB" dirty="0"/>
              <a:t>s are on the left hand side of the form, breastfeeding is probably going well. </a:t>
            </a:r>
            <a:endParaRPr lang="en-US" sz="1500" dirty="0"/>
          </a:p>
          <a:p>
            <a:r>
              <a:rPr lang="en-GB" dirty="0"/>
              <a:t>If there are some </a:t>
            </a:r>
            <a:r>
              <a:rPr lang="en-US" sz="1500" b="1" dirty="0">
                <a:sym typeface="Wingdings" pitchFamily="2" charset="2"/>
              </a:rPr>
              <a:t></a:t>
            </a:r>
            <a:r>
              <a:rPr lang="en-GB" dirty="0"/>
              <a:t>s on the right hand side, then breastfeeding may not be going well. This mother may have a difficulty, and she may need your help.</a:t>
            </a:r>
            <a:endParaRPr lang="en-US" sz="1500" dirty="0"/>
          </a:p>
          <a:p>
            <a:pPr marL="257175" indent="-257175" algn="r" defTabSz="342900" rtl="1">
              <a:spcBef>
                <a:spcPts val="750"/>
              </a:spcBef>
            </a:pPr>
            <a:endParaRPr lang="en-US" dirty="0"/>
          </a:p>
        </p:txBody>
      </p:sp>
    </p:spTree>
    <p:extLst>
      <p:ext uri="{BB962C8B-B14F-4D97-AF65-F5344CB8AC3E}">
        <p14:creationId xmlns:p14="http://schemas.microsoft.com/office/powerpoint/2010/main" val="159420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A8CB8A-001F-6B40-8D76-D55A21FFE7D8}"/>
              </a:ext>
            </a:extLst>
          </p:cNvPr>
          <p:cNvSpPr>
            <a:spLocks noGrp="1"/>
          </p:cNvSpPr>
          <p:nvPr>
            <p:ph type="ctrTitle"/>
          </p:nvPr>
        </p:nvSpPr>
        <p:spPr/>
        <p:txBody>
          <a:bodyPr/>
          <a:lstStyle/>
          <a:p>
            <a:r>
              <a:rPr lang="en-US" dirty="0"/>
              <a:t>Management of common problems can affect Breastfeeding</a:t>
            </a:r>
          </a:p>
        </p:txBody>
      </p:sp>
      <p:sp>
        <p:nvSpPr>
          <p:cNvPr id="6" name="Subtitle 5">
            <a:extLst>
              <a:ext uri="{FF2B5EF4-FFF2-40B4-BE49-F238E27FC236}">
                <a16:creationId xmlns:a16="http://schemas.microsoft.com/office/drawing/2014/main" id="{791E8F32-0E5B-F947-B168-A7E25044556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98669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3C0D-0403-384B-976F-C2745BCB6F0F}"/>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7825648-2767-6140-824A-BFF7A62B4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799"/>
            <a:ext cx="8686800" cy="5867905"/>
          </a:xfrm>
        </p:spPr>
      </p:pic>
      <p:sp>
        <p:nvSpPr>
          <p:cNvPr id="4" name="Rectangle 3">
            <a:extLst>
              <a:ext uri="{FF2B5EF4-FFF2-40B4-BE49-F238E27FC236}">
                <a16:creationId xmlns:a16="http://schemas.microsoft.com/office/drawing/2014/main" id="{FB588A45-4707-A642-B998-26FF959212CB}"/>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3549215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C71C-26D6-3E4E-B13A-08764474473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05B7C5E-8AEB-7343-AFD5-78807E8F61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685801"/>
            <a:ext cx="4038600" cy="8752699"/>
          </a:xfrm>
        </p:spPr>
      </p:pic>
    </p:spTree>
    <p:extLst>
      <p:ext uri="{BB962C8B-B14F-4D97-AF65-F5344CB8AC3E}">
        <p14:creationId xmlns:p14="http://schemas.microsoft.com/office/powerpoint/2010/main" val="2816517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8E2C-CA22-F748-ADF8-DF0FD8A6F3C8}"/>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1D2CB82-F66F-D84F-A68E-C067EAC18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87" y="1143000"/>
            <a:ext cx="8924256" cy="4787902"/>
          </a:xfrm>
        </p:spPr>
      </p:pic>
      <p:sp>
        <p:nvSpPr>
          <p:cNvPr id="4" name="Rectangle 3">
            <a:extLst>
              <a:ext uri="{FF2B5EF4-FFF2-40B4-BE49-F238E27FC236}">
                <a16:creationId xmlns:a16="http://schemas.microsoft.com/office/drawing/2014/main" id="{365D2345-77BC-B442-BCC1-E4F6C14CB250}"/>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1238394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A664-35F8-8C45-AE41-41AE2576AA1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1A025DE-D7C5-DC4C-9D37-DC75D1EC9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766" y="1524000"/>
            <a:ext cx="9521166" cy="4724400"/>
          </a:xfrm>
        </p:spPr>
      </p:pic>
      <p:sp>
        <p:nvSpPr>
          <p:cNvPr id="6" name="Rectangle 5">
            <a:extLst>
              <a:ext uri="{FF2B5EF4-FFF2-40B4-BE49-F238E27FC236}">
                <a16:creationId xmlns:a16="http://schemas.microsoft.com/office/drawing/2014/main" id="{69A59DD2-198F-B546-9513-2932FDC5F718}"/>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552887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F8EC-FA9D-E64A-850E-A329CD385AE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5304292-BC45-8B41-AEC8-0F9C2E7DA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84" y="1676400"/>
            <a:ext cx="9422584" cy="3810000"/>
          </a:xfrm>
        </p:spPr>
      </p:pic>
      <p:sp>
        <p:nvSpPr>
          <p:cNvPr id="6" name="Rectangle 5">
            <a:extLst>
              <a:ext uri="{FF2B5EF4-FFF2-40B4-BE49-F238E27FC236}">
                <a16:creationId xmlns:a16="http://schemas.microsoft.com/office/drawing/2014/main" id="{64373771-810E-524E-AA5E-F1CC27BEDCE0}"/>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137136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b="1" dirty="0"/>
              <a:t>Nutritional needs of breastfeeding women</a:t>
            </a:r>
            <a:endParaRPr lang="en-US" dirty="0"/>
          </a:p>
        </p:txBody>
      </p:sp>
      <p:sp>
        <p:nvSpPr>
          <p:cNvPr id="3" name="Content Placeholder 2"/>
          <p:cNvSpPr>
            <a:spLocks noGrp="1"/>
          </p:cNvSpPr>
          <p:nvPr>
            <p:ph idx="1"/>
          </p:nvPr>
        </p:nvSpPr>
        <p:spPr>
          <a:xfrm>
            <a:off x="864382" y="2489200"/>
            <a:ext cx="7593818" cy="3530600"/>
          </a:xfrm>
        </p:spPr>
        <p:txBody>
          <a:bodyPr>
            <a:normAutofit/>
          </a:bodyPr>
          <a:lstStyle/>
          <a:p>
            <a:pPr algn="ctr"/>
            <a:endParaRPr lang="en-US" sz="3200" i="1" dirty="0"/>
          </a:p>
          <a:p>
            <a:pPr algn="ctr"/>
            <a:r>
              <a:rPr lang="en-US" sz="3200" i="1" dirty="0"/>
              <a:t>What can you say to a woman who asks about what she should eat or avoid eating when</a:t>
            </a:r>
          </a:p>
          <a:p>
            <a:pPr algn="ctr">
              <a:buNone/>
            </a:pPr>
            <a:r>
              <a:rPr lang="en-US" sz="3200" i="1" dirty="0"/>
              <a:t>she is breastfeeding?</a:t>
            </a:r>
          </a:p>
          <a:p>
            <a:pPr>
              <a:buNone/>
            </a:pPr>
            <a:endParaRPr lang="en-US" sz="3200" dirty="0"/>
          </a:p>
        </p:txBody>
      </p:sp>
    </p:spTree>
    <p:extLst>
      <p:ext uri="{BB962C8B-B14F-4D97-AF65-F5344CB8AC3E}">
        <p14:creationId xmlns:p14="http://schemas.microsoft.com/office/powerpoint/2010/main" val="2353990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BB7A-1995-5E4E-8DC7-D02821D1C85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23518DE-6B37-B441-A0F8-BFCF90BB18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304800"/>
            <a:ext cx="4711700" cy="3200400"/>
          </a:xfrm>
        </p:spPr>
      </p:pic>
      <p:pic>
        <p:nvPicPr>
          <p:cNvPr id="7" name="Picture 6">
            <a:extLst>
              <a:ext uri="{FF2B5EF4-FFF2-40B4-BE49-F238E27FC236}">
                <a16:creationId xmlns:a16="http://schemas.microsoft.com/office/drawing/2014/main" id="{E5BBE177-E529-FA4B-BF6E-BF8C1C2B6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802" y="3048000"/>
            <a:ext cx="5094197" cy="3621010"/>
          </a:xfrm>
          <a:prstGeom prst="rect">
            <a:avLst/>
          </a:prstGeom>
        </p:spPr>
      </p:pic>
    </p:spTree>
    <p:extLst>
      <p:ext uri="{BB962C8B-B14F-4D97-AF65-F5344CB8AC3E}">
        <p14:creationId xmlns:p14="http://schemas.microsoft.com/office/powerpoint/2010/main" val="2575132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E4A2-8040-1241-98F6-7E0F3E4726C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20EE557-6AC8-E041-80F2-91198457A1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16953"/>
            <a:ext cx="7274730" cy="5255247"/>
          </a:xfrm>
        </p:spPr>
      </p:pic>
      <p:sp>
        <p:nvSpPr>
          <p:cNvPr id="3" name="Rectangle 2">
            <a:extLst>
              <a:ext uri="{FF2B5EF4-FFF2-40B4-BE49-F238E27FC236}">
                <a16:creationId xmlns:a16="http://schemas.microsoft.com/office/drawing/2014/main" id="{27466CDC-94E2-3D44-B788-918695DDD919}"/>
              </a:ext>
            </a:extLst>
          </p:cNvPr>
          <p:cNvSpPr/>
          <p:nvPr/>
        </p:nvSpPr>
        <p:spPr>
          <a:xfrm>
            <a:off x="1219200" y="2514600"/>
            <a:ext cx="1828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79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4128-E2A6-7E41-8A43-4E3EB3E06798}"/>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2715C28-BCC1-B943-B08E-AF03D8F004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970" y="609600"/>
            <a:ext cx="6400800" cy="6077244"/>
          </a:xfrm>
        </p:spPr>
      </p:pic>
    </p:spTree>
    <p:extLst>
      <p:ext uri="{BB962C8B-B14F-4D97-AF65-F5344CB8AC3E}">
        <p14:creationId xmlns:p14="http://schemas.microsoft.com/office/powerpoint/2010/main" val="1815449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B4B6D-ECFB-604A-91FC-DCCDFF6A32B0}"/>
              </a:ext>
            </a:extLst>
          </p:cNvPr>
          <p:cNvSpPr>
            <a:spLocks noGrp="1"/>
          </p:cNvSpPr>
          <p:nvPr>
            <p:ph type="title"/>
          </p:nvPr>
        </p:nvSpPr>
        <p:spPr>
          <a:xfrm>
            <a:off x="1600200" y="6181472"/>
            <a:ext cx="6343672" cy="709865"/>
          </a:xfrm>
        </p:spPr>
        <p:txBody>
          <a:bodyPr/>
          <a:lstStyle/>
          <a:p>
            <a:r>
              <a:rPr lang="en-US" sz="1800" dirty="0">
                <a:hlinkClick r:id="rId3"/>
              </a:rPr>
              <a:t>https://toxnet.nlm.nih.gov/newtoxnet/lactmed.htm</a:t>
            </a:r>
            <a:br>
              <a:rPr lang="en-US" sz="1800" dirty="0"/>
            </a:br>
            <a:br>
              <a:rPr lang="en-US" sz="1800" dirty="0"/>
            </a:br>
            <a:endParaRPr lang="en-US" sz="1800" dirty="0"/>
          </a:p>
        </p:txBody>
      </p:sp>
      <p:pic>
        <p:nvPicPr>
          <p:cNvPr id="6" name="Content Placeholder 5">
            <a:extLst>
              <a:ext uri="{FF2B5EF4-FFF2-40B4-BE49-F238E27FC236}">
                <a16:creationId xmlns:a16="http://schemas.microsoft.com/office/drawing/2014/main" id="{CFB4CDF6-830D-E842-99FC-42AA190B5CC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 y="838200"/>
            <a:ext cx="8264978" cy="5142653"/>
          </a:xfrm>
        </p:spPr>
      </p:pic>
    </p:spTree>
    <p:custDataLst>
      <p:tags r:id="rId1"/>
    </p:custDataLst>
    <p:extLst>
      <p:ext uri="{BB962C8B-B14F-4D97-AF65-F5344CB8AC3E}">
        <p14:creationId xmlns:p14="http://schemas.microsoft.com/office/powerpoint/2010/main" val="3310235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AE1A-39CE-BD43-ABD8-17457B621A1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6D1C591-6537-B748-9400-D120E3AC2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685800"/>
            <a:ext cx="7551173" cy="5791200"/>
          </a:xfrm>
        </p:spPr>
      </p:pic>
    </p:spTree>
    <p:extLst>
      <p:ext uri="{BB962C8B-B14F-4D97-AF65-F5344CB8AC3E}">
        <p14:creationId xmlns:p14="http://schemas.microsoft.com/office/powerpoint/2010/main" val="1486870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620688"/>
            <a:ext cx="8229600" cy="1143000"/>
          </a:xfrm>
        </p:spPr>
        <p:txBody>
          <a:bodyPr>
            <a:noAutofit/>
          </a:bodyPr>
          <a:lstStyle/>
          <a:p>
            <a:r>
              <a:rPr lang="en-NZ" dirty="0"/>
              <a:t>What is the situation in Saudi Arabia?</a:t>
            </a:r>
          </a:p>
        </p:txBody>
      </p:sp>
      <p:sp>
        <p:nvSpPr>
          <p:cNvPr id="5" name="Content Placeholder 4"/>
          <p:cNvSpPr>
            <a:spLocks noGrp="1"/>
          </p:cNvSpPr>
          <p:nvPr>
            <p:ph idx="1"/>
          </p:nvPr>
        </p:nvSpPr>
        <p:spPr>
          <a:xfrm>
            <a:off x="864382" y="2489200"/>
            <a:ext cx="7593818" cy="3530600"/>
          </a:xfrm>
        </p:spPr>
        <p:txBody>
          <a:bodyPr>
            <a:normAutofit/>
          </a:bodyPr>
          <a:lstStyle/>
          <a:p>
            <a:endParaRPr lang="en-NZ" sz="4000" dirty="0"/>
          </a:p>
          <a:p>
            <a:r>
              <a:rPr lang="en-NZ" sz="4000" dirty="0"/>
              <a:t>Do we have a Code of Marketing here in Saudi ?</a:t>
            </a:r>
          </a:p>
        </p:txBody>
      </p:sp>
    </p:spTree>
    <p:extLst>
      <p:ext uri="{BB962C8B-B14F-4D97-AF65-F5344CB8AC3E}">
        <p14:creationId xmlns:p14="http://schemas.microsoft.com/office/powerpoint/2010/main" val="4097716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2580895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1" descr="similac Gain Plus advance clock (4)"/>
          <p:cNvPicPr>
            <a:picLocks noChangeAspect="1" noChangeArrowheads="1"/>
          </p:cNvPicPr>
          <p:nvPr/>
        </p:nvPicPr>
        <p:blipFill>
          <a:blip r:embed="rId2"/>
          <a:srcRect/>
          <a:stretch>
            <a:fillRect/>
          </a:stretch>
        </p:blipFill>
        <p:spPr bwMode="auto">
          <a:xfrm>
            <a:off x="0" y="0"/>
            <a:ext cx="4495800" cy="3579813"/>
          </a:xfrm>
          <a:prstGeom prst="rect">
            <a:avLst/>
          </a:prstGeom>
          <a:noFill/>
          <a:ln w="9525">
            <a:noFill/>
            <a:miter lim="800000"/>
            <a:headEnd/>
            <a:tailEnd/>
          </a:ln>
        </p:spPr>
      </p:pic>
      <p:pic>
        <p:nvPicPr>
          <p:cNvPr id="105476" name="Picture 67" descr="2013-03-24-0399"/>
          <p:cNvPicPr>
            <a:picLocks noChangeAspect="1" noChangeArrowheads="1"/>
          </p:cNvPicPr>
          <p:nvPr/>
        </p:nvPicPr>
        <p:blipFill>
          <a:blip r:embed="rId3"/>
          <a:srcRect/>
          <a:stretch>
            <a:fillRect/>
          </a:stretch>
        </p:blipFill>
        <p:spPr bwMode="auto">
          <a:xfrm>
            <a:off x="4419600" y="3593663"/>
            <a:ext cx="4724400" cy="3264337"/>
          </a:xfrm>
          <a:prstGeom prst="rect">
            <a:avLst/>
          </a:prstGeom>
          <a:noFill/>
          <a:ln w="9525">
            <a:noFill/>
            <a:miter lim="800000"/>
            <a:headEnd/>
            <a:tailEnd/>
          </a:ln>
        </p:spPr>
      </p:pic>
      <p:sp>
        <p:nvSpPr>
          <p:cNvPr id="105477" name="Rectangle 5"/>
          <p:cNvSpPr>
            <a:spLocks noChangeArrowheads="1"/>
          </p:cNvSpPr>
          <p:nvPr/>
        </p:nvSpPr>
        <p:spPr bwMode="auto">
          <a:xfrm>
            <a:off x="0" y="9725025"/>
            <a:ext cx="9144000" cy="45720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5479" name="Picture 7" descr="C:\Users\DEll\Desktop\code\Code poject\Data collection\Companies\Nutricia\2013-03-24-0398.jpg"/>
          <p:cNvPicPr>
            <a:picLocks noChangeAspect="1" noChangeArrowheads="1"/>
          </p:cNvPicPr>
          <p:nvPr/>
        </p:nvPicPr>
        <p:blipFill>
          <a:blip r:embed="rId4"/>
          <a:srcRect/>
          <a:stretch>
            <a:fillRect/>
          </a:stretch>
        </p:blipFill>
        <p:spPr bwMode="auto">
          <a:xfrm>
            <a:off x="0" y="3581400"/>
            <a:ext cx="4419600" cy="3276600"/>
          </a:xfrm>
          <a:prstGeom prst="rect">
            <a:avLst/>
          </a:prstGeom>
          <a:noFill/>
          <a:ln w="9525">
            <a:noFill/>
            <a:miter lim="800000"/>
            <a:headEnd/>
            <a:tailEnd/>
          </a:ln>
        </p:spPr>
      </p:pic>
      <p:pic>
        <p:nvPicPr>
          <p:cNvPr id="105480" name="Picture 8" descr="C:\Users\DEll\Desktop\code\Code poject\Data collection\Companies\Interpharm\20130515_132823.jpg"/>
          <p:cNvPicPr>
            <a:picLocks noChangeAspect="1" noChangeArrowheads="1"/>
          </p:cNvPicPr>
          <p:nvPr/>
        </p:nvPicPr>
        <p:blipFill>
          <a:blip r:embed="rId5"/>
          <a:srcRect/>
          <a:stretch>
            <a:fillRect/>
          </a:stretch>
        </p:blipFill>
        <p:spPr bwMode="auto">
          <a:xfrm>
            <a:off x="4367211" y="0"/>
            <a:ext cx="4776790" cy="3581400"/>
          </a:xfrm>
          <a:prstGeom prst="rect">
            <a:avLst/>
          </a:prstGeom>
          <a:noFill/>
          <a:ln w="9525">
            <a:noFill/>
            <a:miter lim="800000"/>
            <a:headEnd/>
            <a:tailEnd/>
          </a:ln>
        </p:spPr>
      </p:pic>
    </p:spTree>
    <p:extLst>
      <p:ext uri="{BB962C8B-B14F-4D97-AF65-F5344CB8AC3E}">
        <p14:creationId xmlns:p14="http://schemas.microsoft.com/office/powerpoint/2010/main" val="1146397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970" y="927098"/>
            <a:ext cx="6343672" cy="709865"/>
          </a:xfrm>
        </p:spPr>
        <p:txBody>
          <a:bodyPr>
            <a:noAutofit/>
          </a:bodyPr>
          <a:lstStyle/>
          <a:p>
            <a:r>
              <a:rPr lang="en-NZ"/>
              <a:t> Currently in Saudi Arabia  </a:t>
            </a:r>
            <a:endParaRPr lang="en-NZ" dirty="0"/>
          </a:p>
        </p:txBody>
      </p:sp>
      <p:sp>
        <p:nvSpPr>
          <p:cNvPr id="5" name="Content Placeholder 4"/>
          <p:cNvSpPr>
            <a:spLocks noGrp="1"/>
          </p:cNvSpPr>
          <p:nvPr>
            <p:ph idx="1"/>
          </p:nvPr>
        </p:nvSpPr>
        <p:spPr>
          <a:xfrm>
            <a:off x="864382" y="2489200"/>
            <a:ext cx="7517618" cy="3530600"/>
          </a:xfrm>
        </p:spPr>
        <p:txBody>
          <a:bodyPr>
            <a:normAutofit/>
          </a:bodyPr>
          <a:lstStyle/>
          <a:p>
            <a:endParaRPr lang="en-NZ" sz="4000" dirty="0"/>
          </a:p>
          <a:p>
            <a:r>
              <a:rPr lang="en-NZ" sz="4000" dirty="0"/>
              <a:t>Yes! there is a Code of Marketing here in Saudi Arabia</a:t>
            </a:r>
          </a:p>
        </p:txBody>
      </p:sp>
    </p:spTree>
    <p:extLst>
      <p:ext uri="{BB962C8B-B14F-4D97-AF65-F5344CB8AC3E}">
        <p14:creationId xmlns:p14="http://schemas.microsoft.com/office/powerpoint/2010/main" val="2757047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Code and Local Implementation</a:t>
            </a:r>
            <a:endParaRPr lang="en-US" dirty="0"/>
          </a:p>
        </p:txBody>
      </p:sp>
      <p:sp>
        <p:nvSpPr>
          <p:cNvPr id="3" name="Content Placeholder 2"/>
          <p:cNvSpPr>
            <a:spLocks noGrp="1"/>
          </p:cNvSpPr>
          <p:nvPr>
            <p:ph sz="half" idx="1"/>
          </p:nvPr>
        </p:nvSpPr>
        <p:spPr>
          <a:xfrm>
            <a:off x="866440" y="2489200"/>
            <a:ext cx="3934160" cy="3649850"/>
          </a:xfrm>
        </p:spPr>
        <p:txBody>
          <a:bodyPr>
            <a:normAutofit/>
          </a:bodyPr>
          <a:lstStyle/>
          <a:p>
            <a:r>
              <a:rPr lang="en-US" sz="2400" dirty="0"/>
              <a:t>(individual countries) implement the Code, but they may implement it in the way that they think is best for their countries</a:t>
            </a:r>
          </a:p>
          <a:p>
            <a:pPr>
              <a:buNone/>
            </a:pPr>
            <a:r>
              <a:rPr lang="en-US" sz="2400" dirty="0"/>
              <a:t>    they can make their Code a law   </a:t>
            </a:r>
          </a:p>
        </p:txBody>
      </p:sp>
      <p:graphicFrame>
        <p:nvGraphicFramePr>
          <p:cNvPr id="68610" name="Object 2"/>
          <p:cNvGraphicFramePr>
            <a:graphicFrameLocks noChangeAspect="1"/>
          </p:cNvGraphicFramePr>
          <p:nvPr/>
        </p:nvGraphicFramePr>
        <p:xfrm>
          <a:off x="5076056" y="1556792"/>
          <a:ext cx="2952328" cy="4582258"/>
        </p:xfrm>
        <a:graphic>
          <a:graphicData uri="http://schemas.openxmlformats.org/presentationml/2006/ole">
            <mc:AlternateContent xmlns:mc="http://schemas.openxmlformats.org/markup-compatibility/2006">
              <mc:Choice xmlns:v="urn:schemas-microsoft-com:vml" Requires="v">
                <p:oleObj spid="_x0000_s9341" name="Acrobat Document" r:id="rId3" imgW="3681000" imgH="5247000" progId="AcroExch.Document.11">
                  <p:embed/>
                </p:oleObj>
              </mc:Choice>
              <mc:Fallback>
                <p:oleObj name="Acrobat Document" r:id="rId3" imgW="3681000" imgH="5247000" progId="AcroExch.Document.11">
                  <p:embed/>
                  <p:pic>
                    <p:nvPicPr>
                      <p:cNvPr id="68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556792"/>
                        <a:ext cx="2952328" cy="45822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5617654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3"/>
          <p:cNvSpPr>
            <a:spLocks noGrp="1" noChangeArrowheads="1"/>
          </p:cNvSpPr>
          <p:nvPr>
            <p:ph idx="4294967295"/>
          </p:nvPr>
        </p:nvSpPr>
        <p:spPr>
          <a:xfrm>
            <a:off x="762000" y="1447800"/>
            <a:ext cx="7467600" cy="882650"/>
          </a:xfrm>
        </p:spPr>
        <p:txBody>
          <a:bodyPr/>
          <a:lstStyle/>
          <a:p>
            <a:pPr>
              <a:lnSpc>
                <a:spcPct val="90000"/>
              </a:lnSpc>
            </a:pPr>
            <a:r>
              <a:rPr lang="en-US" dirty="0">
                <a:solidFill>
                  <a:schemeClr val="bg1"/>
                </a:solidFill>
              </a:rPr>
              <a:t>2004: National Saudi law released  by Royal  decree</a:t>
            </a:r>
          </a:p>
          <a:p>
            <a:pPr>
              <a:lnSpc>
                <a:spcPct val="90000"/>
              </a:lnSpc>
            </a:pPr>
            <a:endParaRPr lang="en-US" dirty="0">
              <a:solidFill>
                <a:schemeClr val="bg1"/>
              </a:solidFill>
            </a:endParaRPr>
          </a:p>
          <a:p>
            <a:pPr>
              <a:lnSpc>
                <a:spcPct val="90000"/>
              </a:lnSpc>
            </a:pPr>
            <a:endParaRPr lang="en-US" dirty="0">
              <a:solidFill>
                <a:schemeClr val="bg1"/>
              </a:solidFill>
            </a:endParaRPr>
          </a:p>
          <a:p>
            <a:pPr>
              <a:lnSpc>
                <a:spcPct val="90000"/>
              </a:lnSpc>
            </a:pPr>
            <a:endParaRPr lang="en-US" dirty="0">
              <a:solidFill>
                <a:schemeClr val="bg1"/>
              </a:solidFill>
            </a:endParaRPr>
          </a:p>
          <a:p>
            <a:pPr>
              <a:lnSpc>
                <a:spcPct val="90000"/>
              </a:lnSpc>
            </a:pPr>
            <a:endParaRPr lang="en-US" dirty="0">
              <a:solidFill>
                <a:schemeClr val="bg1"/>
              </a:solidFill>
            </a:endParaRPr>
          </a:p>
          <a:p>
            <a:pPr>
              <a:lnSpc>
                <a:spcPct val="90000"/>
              </a:lnSpc>
            </a:pPr>
            <a:endParaRPr lang="en-US" dirty="0">
              <a:solidFill>
                <a:schemeClr val="bg1"/>
              </a:solidFill>
            </a:endParaRPr>
          </a:p>
          <a:p>
            <a:pPr>
              <a:lnSpc>
                <a:spcPct val="90000"/>
              </a:lnSpc>
            </a:pPr>
            <a:endParaRPr lang="en-US" dirty="0">
              <a:solidFill>
                <a:schemeClr val="bg1"/>
              </a:solidFill>
            </a:endParaRPr>
          </a:p>
          <a:p>
            <a:pPr>
              <a:lnSpc>
                <a:spcPct val="90000"/>
              </a:lnSpc>
            </a:pPr>
            <a:endParaRPr lang="en-US" dirty="0">
              <a:solidFill>
                <a:schemeClr val="bg1"/>
              </a:solidFill>
            </a:endParaRPr>
          </a:p>
        </p:txBody>
      </p:sp>
      <p:pic>
        <p:nvPicPr>
          <p:cNvPr id="154626" name="Picture 4" descr="saudi-arabia-flag"/>
          <p:cNvPicPr>
            <a:picLocks noChangeAspect="1" noChangeArrowheads="1"/>
          </p:cNvPicPr>
          <p:nvPr/>
        </p:nvPicPr>
        <p:blipFill>
          <a:blip r:embed="rId3" cstate="print"/>
          <a:srcRect/>
          <a:stretch>
            <a:fillRect/>
          </a:stretch>
        </p:blipFill>
        <p:spPr bwMode="auto">
          <a:xfrm>
            <a:off x="7524328" y="404664"/>
            <a:ext cx="1441648" cy="753560"/>
          </a:xfrm>
          <a:prstGeom prst="rect">
            <a:avLst/>
          </a:prstGeom>
          <a:noFill/>
          <a:ln w="9525">
            <a:noFill/>
            <a:miter lim="800000"/>
            <a:headEnd/>
            <a:tailEnd/>
          </a:ln>
        </p:spPr>
      </p:pic>
      <p:pic>
        <p:nvPicPr>
          <p:cNvPr id="154627" name="Picture 5"/>
          <p:cNvPicPr>
            <a:picLocks noChangeAspect="1" noChangeArrowheads="1"/>
          </p:cNvPicPr>
          <p:nvPr/>
        </p:nvPicPr>
        <p:blipFill>
          <a:blip r:embed="rId4" cstate="print"/>
          <a:srcRect/>
          <a:stretch>
            <a:fillRect/>
          </a:stretch>
        </p:blipFill>
        <p:spPr bwMode="auto">
          <a:xfrm>
            <a:off x="4355976" y="1988840"/>
            <a:ext cx="3283221" cy="4492352"/>
          </a:xfrm>
          <a:prstGeom prst="rect">
            <a:avLst/>
          </a:prstGeom>
          <a:noFill/>
          <a:ln w="9525">
            <a:noFill/>
            <a:miter lim="800000"/>
            <a:headEnd/>
            <a:tailEnd/>
          </a:ln>
        </p:spPr>
      </p:pic>
      <p:pic>
        <p:nvPicPr>
          <p:cNvPr id="154628" name="Picture 6"/>
          <p:cNvPicPr>
            <a:picLocks noChangeAspect="1" noChangeArrowheads="1"/>
          </p:cNvPicPr>
          <p:nvPr/>
        </p:nvPicPr>
        <p:blipFill>
          <a:blip r:embed="rId5" cstate="print"/>
          <a:srcRect/>
          <a:stretch>
            <a:fillRect/>
          </a:stretch>
        </p:blipFill>
        <p:spPr bwMode="auto">
          <a:xfrm>
            <a:off x="762000" y="1981200"/>
            <a:ext cx="3352800" cy="4419600"/>
          </a:xfrm>
          <a:prstGeom prst="rect">
            <a:avLst/>
          </a:prstGeom>
          <a:noFill/>
          <a:ln w="9525">
            <a:noFill/>
            <a:miter lim="800000"/>
            <a:headEnd/>
            <a:tailEnd/>
          </a:ln>
        </p:spPr>
      </p:pic>
      <p:sp>
        <p:nvSpPr>
          <p:cNvPr id="6" name="Rectangle 5"/>
          <p:cNvSpPr/>
          <p:nvPr/>
        </p:nvSpPr>
        <p:spPr>
          <a:xfrm>
            <a:off x="1219200" y="616803"/>
            <a:ext cx="5943600" cy="461665"/>
          </a:xfrm>
          <a:prstGeom prst="rect">
            <a:avLst/>
          </a:prstGeom>
        </p:spPr>
        <p:txBody>
          <a:bodyPr wrap="square">
            <a:spAutoFit/>
          </a:bodyPr>
          <a:lstStyle/>
          <a:p>
            <a:r>
              <a:rPr lang="en-US" sz="2400" b="1" i="1" dirty="0">
                <a:solidFill>
                  <a:schemeClr val="bg1"/>
                </a:solidFill>
              </a:rPr>
              <a:t>The Code and local implementation</a:t>
            </a:r>
            <a:endParaRPr lang="en-US" sz="2400" dirty="0">
              <a:solidFill>
                <a:schemeClr val="bg1"/>
              </a:solidFill>
            </a:endParaRPr>
          </a:p>
        </p:txBody>
      </p:sp>
    </p:spTree>
    <p:extLst>
      <p:ext uri="{BB962C8B-B14F-4D97-AF65-F5344CB8AC3E}">
        <p14:creationId xmlns:p14="http://schemas.microsoft.com/office/powerpoint/2010/main" val="292314588"/>
      </p:ext>
    </p:extLst>
  </p:cSld>
  <p:clrMapOvr>
    <a:masterClrMapping/>
  </p:clrMapOvr>
  <p:transition spd="slow" advTm="15"/>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EACE-DB81-E140-ACCB-CB5787492A5B}"/>
              </a:ext>
            </a:extLst>
          </p:cNvPr>
          <p:cNvSpPr>
            <a:spLocks noGrp="1"/>
          </p:cNvSpPr>
          <p:nvPr>
            <p:ph type="title"/>
          </p:nvPr>
        </p:nvSpPr>
        <p:spPr/>
        <p:txBody>
          <a:bodyPr/>
          <a:lstStyle/>
          <a:p>
            <a:pPr algn="l" defTabSz="457200" rtl="1" eaLnBrk="1" latinLnBrk="0" hangingPunct="1">
              <a:spcBef>
                <a:spcPct val="0"/>
              </a:spcBef>
              <a:buNone/>
            </a:pPr>
            <a:endParaRPr lang="en-US" dirty="0"/>
          </a:p>
        </p:txBody>
      </p:sp>
      <p:pic>
        <p:nvPicPr>
          <p:cNvPr id="5" name="Content Placeholder 4">
            <a:extLst>
              <a:ext uri="{FF2B5EF4-FFF2-40B4-BE49-F238E27FC236}">
                <a16:creationId xmlns:a16="http://schemas.microsoft.com/office/drawing/2014/main" id="{912525BA-1315-F341-822D-934E82BCB7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879216"/>
            <a:ext cx="8328025" cy="4272402"/>
          </a:xfrm>
        </p:spPr>
      </p:pic>
      <p:pic>
        <p:nvPicPr>
          <p:cNvPr id="7" name="Picture 6">
            <a:extLst>
              <a:ext uri="{FF2B5EF4-FFF2-40B4-BE49-F238E27FC236}">
                <a16:creationId xmlns:a16="http://schemas.microsoft.com/office/drawing/2014/main" id="{BFA38DE1-1329-4A4B-B842-2F0FCDA6D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790066"/>
          </a:xfrm>
          <a:prstGeom prst="rect">
            <a:avLst/>
          </a:prstGeom>
        </p:spPr>
      </p:pic>
      <p:pic>
        <p:nvPicPr>
          <p:cNvPr id="9" name="Picture 8">
            <a:extLst>
              <a:ext uri="{FF2B5EF4-FFF2-40B4-BE49-F238E27FC236}">
                <a16:creationId xmlns:a16="http://schemas.microsoft.com/office/drawing/2014/main" id="{6C58AF7D-8347-A749-85E7-1E351F17A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943600"/>
            <a:ext cx="2119184" cy="800100"/>
          </a:xfrm>
          <a:prstGeom prst="rect">
            <a:avLst/>
          </a:prstGeom>
        </p:spPr>
      </p:pic>
    </p:spTree>
    <p:extLst>
      <p:ext uri="{BB962C8B-B14F-4D97-AF65-F5344CB8AC3E}">
        <p14:creationId xmlns:p14="http://schemas.microsoft.com/office/powerpoint/2010/main" val="3794922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16B1-E0F4-394A-8433-D0BB69CE079A}"/>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755CF68-5861-8F49-94DF-7DF924E90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8965"/>
            <a:ext cx="5690997" cy="4262919"/>
          </a:xfrm>
          <a:prstGeom prst="rect">
            <a:avLst/>
          </a:prstGeom>
        </p:spPr>
      </p:pic>
      <p:pic>
        <p:nvPicPr>
          <p:cNvPr id="5" name="Content Placeholder 4">
            <a:extLst>
              <a:ext uri="{FF2B5EF4-FFF2-40B4-BE49-F238E27FC236}">
                <a16:creationId xmlns:a16="http://schemas.microsoft.com/office/drawing/2014/main" id="{594CBA09-F749-9B46-BAD4-4C24510291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362" y="2438400"/>
            <a:ext cx="6621591" cy="4419600"/>
          </a:xfrm>
        </p:spPr>
      </p:pic>
    </p:spTree>
    <p:extLst>
      <p:ext uri="{BB962C8B-B14F-4D97-AF65-F5344CB8AC3E}">
        <p14:creationId xmlns:p14="http://schemas.microsoft.com/office/powerpoint/2010/main" val="405884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E2C8-A294-FA43-A426-77923CF7DFC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3C22E09-9785-004F-B3C7-24D046AEAF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375" y="76200"/>
            <a:ext cx="6346825" cy="2745045"/>
          </a:xfrm>
        </p:spPr>
      </p:pic>
      <p:pic>
        <p:nvPicPr>
          <p:cNvPr id="7" name="Picture 6">
            <a:extLst>
              <a:ext uri="{FF2B5EF4-FFF2-40B4-BE49-F238E27FC236}">
                <a16:creationId xmlns:a16="http://schemas.microsoft.com/office/drawing/2014/main" id="{6AA8D4FF-2578-8548-8AE3-13E55EF66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362200"/>
            <a:ext cx="7745413" cy="4243744"/>
          </a:xfrm>
          <a:prstGeom prst="rect">
            <a:avLst/>
          </a:prstGeom>
        </p:spPr>
      </p:pic>
    </p:spTree>
    <p:extLst>
      <p:ext uri="{BB962C8B-B14F-4D97-AF65-F5344CB8AC3E}">
        <p14:creationId xmlns:p14="http://schemas.microsoft.com/office/powerpoint/2010/main" val="1380692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5E6ACA-A2A0-8341-B7DB-4A327C83F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6200"/>
            <a:ext cx="3364319" cy="6629200"/>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425B8C6-8968-1341-B56F-89713588B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8623" y="76200"/>
            <a:ext cx="3364317" cy="6629196"/>
          </a:xfrm>
          <a:prstGeom prst="rect">
            <a:avLst/>
          </a:prstGeom>
        </p:spPr>
      </p:pic>
    </p:spTree>
    <p:extLst>
      <p:ext uri="{BB962C8B-B14F-4D97-AF65-F5344CB8AC3E}">
        <p14:creationId xmlns:p14="http://schemas.microsoft.com/office/powerpoint/2010/main" val="3914064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02600-DFBE-1C4A-B895-DCC194CAE37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02826E87-EC47-5C4D-BECC-46E7D2B4362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489200"/>
            <a:ext cx="4145756" cy="4145756"/>
          </a:xfrm>
        </p:spPr>
      </p:pic>
      <p:pic>
        <p:nvPicPr>
          <p:cNvPr id="10" name="Content Placeholder 9">
            <a:extLst>
              <a:ext uri="{FF2B5EF4-FFF2-40B4-BE49-F238E27FC236}">
                <a16:creationId xmlns:a16="http://schemas.microsoft.com/office/drawing/2014/main" id="{E7C4C724-DB58-B344-885F-DA88A2121A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7200" y="2133600"/>
            <a:ext cx="4566444" cy="4566444"/>
          </a:xfrm>
        </p:spPr>
      </p:pic>
    </p:spTree>
    <p:extLst>
      <p:ext uri="{BB962C8B-B14F-4D97-AF65-F5344CB8AC3E}">
        <p14:creationId xmlns:p14="http://schemas.microsoft.com/office/powerpoint/2010/main" val="146879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09BA-BB5C-A444-AC2D-69A8C86CEF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5DB734-F650-3E4C-B8E6-18EE38ED85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97" y="0"/>
            <a:ext cx="9368818" cy="6629399"/>
          </a:xfrm>
        </p:spPr>
      </p:pic>
    </p:spTree>
    <p:extLst>
      <p:ext uri="{BB962C8B-B14F-4D97-AF65-F5344CB8AC3E}">
        <p14:creationId xmlns:p14="http://schemas.microsoft.com/office/powerpoint/2010/main" val="217433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EDBC-7A06-414E-AE5A-D5FDD2052BA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73FAD2A-A15F-C146-94E0-2553E5C3F2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59" y="228600"/>
            <a:ext cx="9076841" cy="6400800"/>
          </a:xfrm>
        </p:spPr>
      </p:pic>
    </p:spTree>
    <p:extLst>
      <p:ext uri="{BB962C8B-B14F-4D97-AF65-F5344CB8AC3E}">
        <p14:creationId xmlns:p14="http://schemas.microsoft.com/office/powerpoint/2010/main" val="8978716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XID" val="1"/>
  <p:tag name="SID" val="5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1730</Words>
  <Application>Microsoft Macintosh PowerPoint</Application>
  <PresentationFormat>On-screen Show (4:3)</PresentationFormat>
  <Paragraphs>186</Paragraphs>
  <Slides>71</Slides>
  <Notes>15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85" baseType="lpstr">
      <vt:lpstr>Albertus Extra Bold</vt:lpstr>
      <vt:lpstr>Arial</vt:lpstr>
      <vt:lpstr>Arial Narrow</vt:lpstr>
      <vt:lpstr>Calibri</vt:lpstr>
      <vt:lpstr>Century Gothic</vt:lpstr>
      <vt:lpstr>MuseoSansCond</vt:lpstr>
      <vt:lpstr>Times New Roman</vt:lpstr>
      <vt:lpstr>Verdana</vt:lpstr>
      <vt:lpstr>Wingdings</vt:lpstr>
      <vt:lpstr>Wingdings 2</vt:lpstr>
      <vt:lpstr>Wingdings 3</vt:lpstr>
      <vt:lpstr>Ion Boardroom</vt:lpstr>
      <vt:lpstr>1_Ion Boardroom</vt:lpstr>
      <vt:lpstr>Acrobat Document</vt:lpstr>
      <vt:lpstr>Maternal &amp; child health  Focus on breast feeding positioning, counseling, growth chart FEMALE Group</vt:lpstr>
      <vt:lpstr>Objectives</vt:lpstr>
      <vt:lpstr>Aim</vt:lpstr>
      <vt:lpstr>PowerPoint Presentation</vt:lpstr>
      <vt:lpstr>Global targets 2025 To improve maternal, infant and young child nutrition </vt:lpstr>
      <vt:lpstr>PowerPoint Presentation</vt:lpstr>
      <vt:lpstr>PowerPoint Presentation</vt:lpstr>
      <vt:lpstr>PowerPoint Presentation</vt:lpstr>
      <vt:lpstr>PowerPoint Presentation</vt:lpstr>
      <vt:lpstr>The Baby -Friendly Hospital Initiative A Part Of The Global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ASSESS A BREASTFEED</vt:lpstr>
      <vt:lpstr>How the mother holds her baby</vt:lpstr>
      <vt:lpstr>Baby’s Position</vt:lpstr>
      <vt:lpstr>PowerPoint Presentation</vt:lpstr>
      <vt:lpstr>Observe the baby’s attachment and suckling</vt:lpstr>
      <vt:lpstr>PowerPoint Presentation</vt:lpstr>
      <vt:lpstr>How a baby  latch</vt:lpstr>
      <vt:lpstr>Signs of effective suckling</vt:lpstr>
      <vt:lpstr>Signs of ineffective suckling</vt:lpstr>
      <vt:lpstr>What Are Ways to Ensure an Adequate Latch? </vt:lpstr>
      <vt:lpstr>PowerPoint Presentation</vt:lpstr>
      <vt:lpstr>Train of The Trainer in breastfeeding counseling course</vt:lpstr>
      <vt:lpstr>PowerPoint Presentation</vt:lpstr>
      <vt:lpstr>BREASTFEED OBSERVATION JOB AID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https://www.youtube.com/watch?v=wjt-Ashodw8 </vt:lpstr>
      <vt:lpstr>PowerPoint Presentation</vt:lpstr>
      <vt:lpstr>PowerPoint Presentation</vt:lpstr>
      <vt:lpstr>PowerPoint Presentation</vt:lpstr>
      <vt:lpstr>PowerPoint Presentation</vt:lpstr>
      <vt:lpstr>BREASTFEED OBSERVATION JOB AID </vt:lpstr>
      <vt:lpstr>BREASTFEED OBSERVATION JOB AID</vt:lpstr>
      <vt:lpstr>BREASTFEED OBSERVATION JOB AID</vt:lpstr>
      <vt:lpstr>Management of common problems can affect Breastfeeding</vt:lpstr>
      <vt:lpstr>PowerPoint Presentation</vt:lpstr>
      <vt:lpstr>PowerPoint Presentation</vt:lpstr>
      <vt:lpstr>PowerPoint Presentation</vt:lpstr>
      <vt:lpstr>PowerPoint Presentation</vt:lpstr>
      <vt:lpstr>PowerPoint Presentation</vt:lpstr>
      <vt:lpstr>Nutritional needs of breastfeeding women</vt:lpstr>
      <vt:lpstr>PowerPoint Presentation</vt:lpstr>
      <vt:lpstr>PowerPoint Presentation</vt:lpstr>
      <vt:lpstr>https://toxnet.nlm.nih.gov/newtoxnet/lactmed.htm  </vt:lpstr>
      <vt:lpstr>PowerPoint Presentation</vt:lpstr>
      <vt:lpstr>What is the situation in Saudi Arabia?</vt:lpstr>
      <vt:lpstr>PowerPoint Presentation</vt:lpstr>
      <vt:lpstr>PowerPoint Presentation</vt:lpstr>
      <vt:lpstr> Currently in Saudi Arabia  </vt:lpstr>
      <vt:lpstr>The Code and Local Implementation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Maternal &amp; child health  Focus on breast feeding positioning, counseling, growth chart</dc:title>
  <dc:creator>Nada Alyousefi</dc:creator>
  <cp:lastModifiedBy>Nada Alyousefi</cp:lastModifiedBy>
  <cp:revision>6</cp:revision>
  <dcterms:created xsi:type="dcterms:W3CDTF">2019-11-04T19:15:50Z</dcterms:created>
  <dcterms:modified xsi:type="dcterms:W3CDTF">2019-11-17T07:48:28Z</dcterms:modified>
</cp:coreProperties>
</file>