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media/image59.JPG" ContentType="image/png"/>
  <Override PartName="/ppt/tags/tag1.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3" r:id="rId1"/>
    <p:sldMasterId id="2147483731" r:id="rId2"/>
  </p:sldMasterIdLst>
  <p:notesMasterIdLst>
    <p:notesMasterId r:id="rId74"/>
  </p:notesMasterIdLst>
  <p:sldIdLst>
    <p:sldId id="256" r:id="rId3"/>
    <p:sldId id="1826" r:id="rId4"/>
    <p:sldId id="292" r:id="rId5"/>
    <p:sldId id="262" r:id="rId6"/>
    <p:sldId id="283" r:id="rId7"/>
    <p:sldId id="315" r:id="rId8"/>
    <p:sldId id="317" r:id="rId9"/>
    <p:sldId id="1839" r:id="rId10"/>
    <p:sldId id="265" r:id="rId11"/>
    <p:sldId id="257" r:id="rId12"/>
    <p:sldId id="1838" r:id="rId13"/>
    <p:sldId id="289" r:id="rId14"/>
    <p:sldId id="1759" r:id="rId15"/>
    <p:sldId id="1760" r:id="rId16"/>
    <p:sldId id="1831" r:id="rId17"/>
    <p:sldId id="1097" r:id="rId18"/>
    <p:sldId id="1102" r:id="rId19"/>
    <p:sldId id="1119" r:id="rId20"/>
    <p:sldId id="1121" r:id="rId21"/>
    <p:sldId id="1803" r:id="rId22"/>
    <p:sldId id="1762" r:id="rId23"/>
    <p:sldId id="1775" r:id="rId24"/>
    <p:sldId id="1776" r:id="rId25"/>
    <p:sldId id="1777" r:id="rId26"/>
    <p:sldId id="1781" r:id="rId27"/>
    <p:sldId id="1793" r:id="rId28"/>
    <p:sldId id="290" r:id="rId29"/>
    <p:sldId id="288" r:id="rId30"/>
    <p:sldId id="1794" r:id="rId31"/>
    <p:sldId id="1795" r:id="rId32"/>
    <p:sldId id="1763" r:id="rId33"/>
    <p:sldId id="1797" r:id="rId34"/>
    <p:sldId id="1840" r:id="rId35"/>
    <p:sldId id="271" r:id="rId36"/>
    <p:sldId id="1841" r:id="rId37"/>
    <p:sldId id="1842" r:id="rId38"/>
    <p:sldId id="1843" r:id="rId39"/>
    <p:sldId id="258" r:id="rId40"/>
    <p:sldId id="259" r:id="rId41"/>
    <p:sldId id="1844" r:id="rId42"/>
    <p:sldId id="1845" r:id="rId43"/>
    <p:sldId id="267" r:id="rId44"/>
    <p:sldId id="1764" r:id="rId45"/>
    <p:sldId id="1829" r:id="rId46"/>
    <p:sldId id="1837" r:id="rId47"/>
    <p:sldId id="1834" r:id="rId48"/>
    <p:sldId id="1835" r:id="rId49"/>
    <p:sldId id="316" r:id="rId50"/>
    <p:sldId id="1832" r:id="rId51"/>
    <p:sldId id="1833" r:id="rId52"/>
    <p:sldId id="1836" r:id="rId53"/>
    <p:sldId id="1765" r:id="rId54"/>
    <p:sldId id="1770" r:id="rId55"/>
    <p:sldId id="1766" r:id="rId56"/>
    <p:sldId id="1768" r:id="rId57"/>
    <p:sldId id="1769" r:id="rId58"/>
    <p:sldId id="260" r:id="rId59"/>
    <p:sldId id="1805" r:id="rId60"/>
    <p:sldId id="1806" r:id="rId61"/>
    <p:sldId id="1824" r:id="rId62"/>
    <p:sldId id="1825" r:id="rId63"/>
    <p:sldId id="274" r:id="rId64"/>
    <p:sldId id="1531" r:id="rId65"/>
    <p:sldId id="1593" r:id="rId66"/>
    <p:sldId id="275" r:id="rId67"/>
    <p:sldId id="1637" r:id="rId68"/>
    <p:sldId id="1638" r:id="rId69"/>
    <p:sldId id="1639" r:id="rId70"/>
    <p:sldId id="1640" r:id="rId71"/>
    <p:sldId id="1754" r:id="rId72"/>
    <p:sldId id="318" r:id="rId7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235"/>
    <p:restoredTop sz="84168"/>
  </p:normalViewPr>
  <p:slideViewPr>
    <p:cSldViewPr>
      <p:cViewPr varScale="1">
        <p:scale>
          <a:sx n="79" d="100"/>
          <a:sy n="79" d="100"/>
        </p:scale>
        <p:origin x="2336" y="20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16" Type="http://schemas.openxmlformats.org/officeDocument/2006/relationships/slide" Target="slides/slide1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notesMaster" Target="notesMasters/notesMaster1.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viewProps" Target="viewProps.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s>
</file>

<file path=ppt/charts/_rels/chart1.xml.rels><?xml version="1.0" encoding="UTF-8" standalone="yes"?>
<Relationships xmlns="http://schemas.openxmlformats.org/package/2006/relationships"><Relationship Id="rId1" Type="http://schemas.openxmlformats.org/officeDocument/2006/relationships/oleObject" Target="file:////C:\Users\TOSHIBA\Desktop\Book1.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35"/>
    </mc:Choice>
    <mc:Fallback>
      <c:style val="35"/>
    </mc:Fallback>
  </mc:AlternateContent>
  <c:chart>
    <c:autoTitleDeleted val="0"/>
    <c:view3D>
      <c:rotX val="15"/>
      <c:rotY val="340"/>
      <c:rAngAx val="1"/>
    </c:view3D>
    <c:floor>
      <c:thickness val="0"/>
    </c:floor>
    <c:sideWall>
      <c:thickness val="0"/>
    </c:sideWall>
    <c:backWall>
      <c:thickness val="0"/>
    </c:backWall>
    <c:plotArea>
      <c:layout>
        <c:manualLayout>
          <c:layoutTarget val="inner"/>
          <c:xMode val="edge"/>
          <c:yMode val="edge"/>
          <c:x val="1.6714033063874884E-2"/>
          <c:y val="2.7727832463428262E-2"/>
          <c:w val="0.91770115404595654"/>
          <c:h val="0.79654772137242058"/>
        </c:manualLayout>
      </c:layout>
      <c:bar3DChart>
        <c:barDir val="col"/>
        <c:grouping val="clustered"/>
        <c:varyColors val="0"/>
        <c:ser>
          <c:idx val="0"/>
          <c:order val="0"/>
          <c:invertIfNegative val="0"/>
          <c:cat>
            <c:strRef>
              <c:f>ورقة1!$A$9:$A$12</c:f>
              <c:strCache>
                <c:ptCount val="4"/>
                <c:pt idx="0">
                  <c:v>مستشفيات وزارة الصحة</c:v>
                </c:pt>
                <c:pt idx="1">
                  <c:v>المراكز الصحية</c:v>
                </c:pt>
                <c:pt idx="2">
                  <c:v>خاص</c:v>
                </c:pt>
                <c:pt idx="3">
                  <c:v>اخرى</c:v>
                </c:pt>
              </c:strCache>
            </c:strRef>
          </c:cat>
          <c:val>
            <c:numRef>
              <c:f>ورقة1!$B$9:$B$12</c:f>
              <c:numCache>
                <c:formatCode>General</c:formatCode>
                <c:ptCount val="4"/>
                <c:pt idx="0">
                  <c:v>25</c:v>
                </c:pt>
                <c:pt idx="1">
                  <c:v>31</c:v>
                </c:pt>
                <c:pt idx="2">
                  <c:v>2</c:v>
                </c:pt>
                <c:pt idx="3">
                  <c:v>5</c:v>
                </c:pt>
              </c:numCache>
            </c:numRef>
          </c:val>
          <c:extLst>
            <c:ext xmlns:c16="http://schemas.microsoft.com/office/drawing/2014/chart" uri="{C3380CC4-5D6E-409C-BE32-E72D297353CC}">
              <c16:uniqueId val="{00000000-97BB-1140-9ABD-28BBD49B51D2}"/>
            </c:ext>
          </c:extLst>
        </c:ser>
        <c:dLbls>
          <c:showLegendKey val="0"/>
          <c:showVal val="0"/>
          <c:showCatName val="0"/>
          <c:showSerName val="0"/>
          <c:showPercent val="0"/>
          <c:showBubbleSize val="0"/>
        </c:dLbls>
        <c:gapWidth val="150"/>
        <c:shape val="box"/>
        <c:axId val="22741760"/>
        <c:axId val="22743296"/>
        <c:axId val="0"/>
      </c:bar3DChart>
      <c:catAx>
        <c:axId val="22741760"/>
        <c:scaling>
          <c:orientation val="maxMin"/>
        </c:scaling>
        <c:delete val="0"/>
        <c:axPos val="b"/>
        <c:numFmt formatCode="General" sourceLinked="0"/>
        <c:majorTickMark val="out"/>
        <c:minorTickMark val="none"/>
        <c:tickLblPos val="nextTo"/>
        <c:crossAx val="22743296"/>
        <c:crosses val="autoZero"/>
        <c:auto val="1"/>
        <c:lblAlgn val="ctr"/>
        <c:lblOffset val="100"/>
        <c:noMultiLvlLbl val="0"/>
      </c:catAx>
      <c:valAx>
        <c:axId val="22743296"/>
        <c:scaling>
          <c:orientation val="minMax"/>
        </c:scaling>
        <c:delete val="0"/>
        <c:axPos val="r"/>
        <c:majorGridlines/>
        <c:numFmt formatCode="General" sourceLinked="1"/>
        <c:majorTickMark val="out"/>
        <c:minorTickMark val="none"/>
        <c:tickLblPos val="nextTo"/>
        <c:crossAx val="22741760"/>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7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6B776EB-E5A0-42A1-9A0E-F23B635CBD47}" type="datetimeFigureOut">
              <a:rPr lang="en-US" smtClean="0"/>
              <a:pPr/>
              <a:t>11/17/19</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7766D89-136E-4F75-855B-5656450D334B}" type="slidenum">
              <a:rPr lang="en-US" smtClean="0"/>
              <a:pPr/>
              <a:t>‹#›</a:t>
            </a:fld>
            <a:endParaRPr lang="en-US" dirty="0"/>
          </a:p>
        </p:txBody>
      </p:sp>
    </p:spTree>
    <p:extLst>
      <p:ext uri="{BB962C8B-B14F-4D97-AF65-F5344CB8AC3E}">
        <p14:creationId xmlns:p14="http://schemas.microsoft.com/office/powerpoint/2010/main" val="462062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SA" dirty="0"/>
          </a:p>
        </p:txBody>
      </p:sp>
      <p:sp>
        <p:nvSpPr>
          <p:cNvPr id="4" name="Slide Number Placeholder 3"/>
          <p:cNvSpPr>
            <a:spLocks noGrp="1"/>
          </p:cNvSpPr>
          <p:nvPr>
            <p:ph type="sldNum" sz="quarter" idx="10"/>
          </p:nvPr>
        </p:nvSpPr>
        <p:spPr/>
        <p:txBody>
          <a:bodyPr/>
          <a:lstStyle/>
          <a:p>
            <a:fld id="{6640AA5C-E0A9-4546-B079-B242A74ABB17}" type="slidenum">
              <a:rPr lang="ar-SA" smtClean="0"/>
              <a:pPr/>
              <a:t>3</a:t>
            </a:fld>
            <a:endParaRPr lang="en-US" dirty="0"/>
          </a:p>
        </p:txBody>
      </p:sp>
    </p:spTree>
    <p:extLst>
      <p:ext uri="{BB962C8B-B14F-4D97-AF65-F5344CB8AC3E}">
        <p14:creationId xmlns:p14="http://schemas.microsoft.com/office/powerpoint/2010/main" val="10854187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sym typeface="Wingdings" pitchFamily="2" charset="2"/>
              </a:rPr>
              <a:t></a:t>
            </a:r>
            <a:r>
              <a:rPr lang="en-GB" sz="1200" kern="1200" dirty="0">
                <a:solidFill>
                  <a:schemeClr val="tx1"/>
                </a:solidFill>
                <a:effectLst/>
                <a:latin typeface="+mn-lt"/>
                <a:ea typeface="+mn-ea"/>
                <a:cs typeface="+mn-cs"/>
              </a:rPr>
              <a:t>	The negative signs, such as "no signs of milk ejection", and "cannot see tongue", do not necessarily mean that there is a difficulty. However, the opposite positive signs are always helpful.</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sym typeface="Wingdings" pitchFamily="2" charset="2"/>
              </a:rPr>
              <a:t></a:t>
            </a:r>
            <a:r>
              <a:rPr lang="en-GB" sz="1200" kern="1200" dirty="0">
                <a:solidFill>
                  <a:schemeClr val="tx1"/>
                </a:solidFill>
                <a:effectLst/>
                <a:latin typeface="+mn-lt"/>
                <a:ea typeface="+mn-ea"/>
                <a:cs typeface="+mn-cs"/>
              </a:rPr>
              <a:t>	If a mother says that breastfeeding is going well, but you see signs that indicate a possible difficulty, you must decide what to do. </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 In the days soon after delivery, while the mother is still learning, offer to help her. Even if she is not aware of any difficulty now, you may prevent one occurring later.</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 If breastfeeding seems to be well established, you probably do not want to intervene immediately. It is usually more helpful to see her again soon, and follow the baby's growth, to make sure that breastfeeding continues to go well. Intervene only if a difficulty arises. </a:t>
            </a:r>
            <a:endParaRPr lang="en-US" sz="1200" kern="1200" dirty="0">
              <a:solidFill>
                <a:schemeClr val="tx1"/>
              </a:solidFill>
              <a:effectLst/>
              <a:latin typeface="+mn-lt"/>
              <a:ea typeface="+mn-ea"/>
              <a:cs typeface="+mn-cs"/>
            </a:endParaRPr>
          </a:p>
          <a:p>
            <a:pPr marL="0" algn="r" defTabSz="914400" rtl="1" eaLnBrk="1" latinLnBrk="0" hangingPunct="1"/>
            <a:endParaRPr lang="en-US" dirty="0"/>
          </a:p>
        </p:txBody>
      </p:sp>
      <p:sp>
        <p:nvSpPr>
          <p:cNvPr id="4" name="Slide Number Placeholder 3"/>
          <p:cNvSpPr>
            <a:spLocks noGrp="1"/>
          </p:cNvSpPr>
          <p:nvPr>
            <p:ph type="sldNum" sz="quarter" idx="5"/>
          </p:nvPr>
        </p:nvSpPr>
        <p:spPr/>
        <p:txBody>
          <a:bodyPr/>
          <a:lstStyle/>
          <a:p>
            <a:fld id="{886BA5D0-025B-4461-BB0F-97AEB8B405C4}" type="slidenum">
              <a:rPr lang="en-US" smtClean="0"/>
              <a:t>50</a:t>
            </a:fld>
            <a:endParaRPr lang="en-US"/>
          </a:p>
        </p:txBody>
      </p:sp>
    </p:spTree>
    <p:extLst>
      <p:ext uri="{BB962C8B-B14F-4D97-AF65-F5344CB8AC3E}">
        <p14:creationId xmlns:p14="http://schemas.microsoft.com/office/powerpoint/2010/main" val="38707759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a:p>
        </p:txBody>
      </p:sp>
      <p:sp>
        <p:nvSpPr>
          <p:cNvPr id="4" name="Slide Number Placeholder 3"/>
          <p:cNvSpPr>
            <a:spLocks noGrp="1"/>
          </p:cNvSpPr>
          <p:nvPr>
            <p:ph type="sldNum" sz="quarter" idx="10"/>
          </p:nvPr>
        </p:nvSpPr>
        <p:spPr/>
        <p:txBody>
          <a:bodyPr/>
          <a:lstStyle/>
          <a:p>
            <a:fld id="{8FB5F008-9BDC-473B-BE4D-3015DD14269F}" type="slidenum">
              <a:rPr lang="en-NZ" smtClean="0"/>
              <a:pPr/>
              <a:t>62</a:t>
            </a:fld>
            <a:endParaRPr lang="en-NZ" dirty="0"/>
          </a:p>
        </p:txBody>
      </p:sp>
    </p:spTree>
    <p:extLst>
      <p:ext uri="{BB962C8B-B14F-4D97-AF65-F5344CB8AC3E}">
        <p14:creationId xmlns:p14="http://schemas.microsoft.com/office/powerpoint/2010/main" val="5394372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a:p>
        </p:txBody>
      </p:sp>
      <p:sp>
        <p:nvSpPr>
          <p:cNvPr id="4" name="Slide Number Placeholder 3"/>
          <p:cNvSpPr>
            <a:spLocks noGrp="1"/>
          </p:cNvSpPr>
          <p:nvPr>
            <p:ph type="sldNum" sz="quarter" idx="10"/>
          </p:nvPr>
        </p:nvSpPr>
        <p:spPr/>
        <p:txBody>
          <a:bodyPr/>
          <a:lstStyle/>
          <a:p>
            <a:fld id="{8FB5F008-9BDC-473B-BE4D-3015DD14269F}" type="slidenum">
              <a:rPr lang="en-NZ" smtClean="0"/>
              <a:pPr/>
              <a:t>65</a:t>
            </a:fld>
            <a:endParaRPr lang="en-NZ" dirty="0"/>
          </a:p>
        </p:txBody>
      </p:sp>
    </p:spTree>
    <p:extLst>
      <p:ext uri="{BB962C8B-B14F-4D97-AF65-F5344CB8AC3E}">
        <p14:creationId xmlns:p14="http://schemas.microsoft.com/office/powerpoint/2010/main" val="25267560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49" name="Slide Image Placeholder 1"/>
          <p:cNvSpPr>
            <a:spLocks noGrp="1" noRot="1" noChangeAspect="1"/>
          </p:cNvSpPr>
          <p:nvPr>
            <p:ph type="sldImg"/>
          </p:nvPr>
        </p:nvSpPr>
        <p:spPr bwMode="auto">
          <a:noFill/>
          <a:ln>
            <a:solidFill>
              <a:srgbClr val="000000"/>
            </a:solidFill>
            <a:miter lim="800000"/>
            <a:headEnd/>
            <a:tailEnd/>
          </a:ln>
        </p:spPr>
      </p:sp>
      <p:sp>
        <p:nvSpPr>
          <p:cNvPr id="15565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x-none">
              <a:latin typeface="Arial" charset="0"/>
            </a:endParaRPr>
          </a:p>
        </p:txBody>
      </p:sp>
      <p:sp>
        <p:nvSpPr>
          <p:cNvPr id="15565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8BF9DCB-810E-4099-9289-D6ECB8D0394F}" type="slidenum">
              <a:rPr lang="x-none">
                <a:latin typeface="Arial" charset="0"/>
              </a:rPr>
              <a:pPr fontAlgn="base">
                <a:spcBef>
                  <a:spcPct val="0"/>
                </a:spcBef>
                <a:spcAft>
                  <a:spcPct val="0"/>
                </a:spcAft>
              </a:pPr>
              <a:t>67</a:t>
            </a:fld>
            <a:endParaRPr lang="en-US" dirty="0">
              <a:latin typeface="Arial" charset="0"/>
              <a:cs typeface="Arial" charset="0"/>
            </a:endParaRPr>
          </a:p>
        </p:txBody>
      </p:sp>
    </p:spTree>
    <p:extLst>
      <p:ext uri="{BB962C8B-B14F-4D97-AF65-F5344CB8AC3E}">
        <p14:creationId xmlns:p14="http://schemas.microsoft.com/office/powerpoint/2010/main" val="34497896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endParaRPr lang="en-US" dirty="0"/>
          </a:p>
        </p:txBody>
      </p:sp>
      <p:sp>
        <p:nvSpPr>
          <p:cNvPr id="4" name="Slide Number Placeholder 3"/>
          <p:cNvSpPr>
            <a:spLocks noGrp="1"/>
          </p:cNvSpPr>
          <p:nvPr>
            <p:ph type="sldNum" sz="quarter" idx="5"/>
          </p:nvPr>
        </p:nvSpPr>
        <p:spPr/>
        <p:txBody>
          <a:bodyPr/>
          <a:lstStyle/>
          <a:p>
            <a:fld id="{1DC66326-627F-4FDF-8897-CF884907088A}" type="slidenum">
              <a:rPr lang="en-US" smtClean="0"/>
              <a:pPr/>
              <a:t>68</a:t>
            </a:fld>
            <a:endParaRPr lang="en-US" dirty="0"/>
          </a:p>
        </p:txBody>
      </p:sp>
    </p:spTree>
    <p:extLst>
      <p:ext uri="{BB962C8B-B14F-4D97-AF65-F5344CB8AC3E}">
        <p14:creationId xmlns:p14="http://schemas.microsoft.com/office/powerpoint/2010/main" val="7646500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7766D89-136E-4F75-855B-5656450D334B}" type="slidenum">
              <a:rPr lang="en-US" smtClean="0"/>
              <a:pPr/>
              <a:t>70</a:t>
            </a:fld>
            <a:endParaRPr lang="en-US" dirty="0"/>
          </a:p>
        </p:txBody>
      </p:sp>
    </p:spTree>
    <p:extLst>
      <p:ext uri="{BB962C8B-B14F-4D97-AF65-F5344CB8AC3E}">
        <p14:creationId xmlns:p14="http://schemas.microsoft.com/office/powerpoint/2010/main" val="19331424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a:t>Poor infant feeding</a:t>
            </a:r>
          </a:p>
          <a:p>
            <a:r>
              <a:rPr lang="en-NZ" sz="4000" dirty="0"/>
              <a:t>What are the effects on:</a:t>
            </a:r>
          </a:p>
          <a:p>
            <a:pPr lvl="1"/>
            <a:r>
              <a:rPr lang="en-NZ" sz="3800" dirty="0"/>
              <a:t>Families?</a:t>
            </a:r>
          </a:p>
          <a:p>
            <a:pPr lvl="1"/>
            <a:r>
              <a:rPr lang="en-NZ" sz="3800" dirty="0"/>
              <a:t>Communities?</a:t>
            </a:r>
          </a:p>
          <a:p>
            <a:pPr lvl="1"/>
            <a:r>
              <a:rPr lang="en-NZ" sz="3800" dirty="0"/>
              <a:t>Health services?  </a:t>
            </a:r>
          </a:p>
          <a:p>
            <a:endParaRPr lang="en-NZ" dirty="0"/>
          </a:p>
        </p:txBody>
      </p:sp>
      <p:sp>
        <p:nvSpPr>
          <p:cNvPr id="4" name="Slide Number Placeholder 3"/>
          <p:cNvSpPr>
            <a:spLocks noGrp="1"/>
          </p:cNvSpPr>
          <p:nvPr>
            <p:ph type="sldNum" sz="quarter" idx="10"/>
          </p:nvPr>
        </p:nvSpPr>
        <p:spPr/>
        <p:txBody>
          <a:bodyPr/>
          <a:lstStyle/>
          <a:p>
            <a:fld id="{8FB5F008-9BDC-473B-BE4D-3015DD14269F}" type="slidenum">
              <a:rPr lang="en-NZ" smtClean="0"/>
              <a:pPr/>
              <a:t>4</a:t>
            </a:fld>
            <a:endParaRPr lang="en-NZ"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a:p>
        </p:txBody>
      </p:sp>
      <p:sp>
        <p:nvSpPr>
          <p:cNvPr id="4" name="Slide Number Placeholder 3"/>
          <p:cNvSpPr>
            <a:spLocks noGrp="1"/>
          </p:cNvSpPr>
          <p:nvPr>
            <p:ph type="sldNum" sz="quarter" idx="10"/>
          </p:nvPr>
        </p:nvSpPr>
        <p:spPr/>
        <p:txBody>
          <a:bodyPr/>
          <a:lstStyle/>
          <a:p>
            <a:fld id="{8FB5F008-9BDC-473B-BE4D-3015DD14269F}" type="slidenum">
              <a:rPr lang="en-NZ" smtClean="0"/>
              <a:pPr/>
              <a:t>10</a:t>
            </a:fld>
            <a:endParaRPr lang="en-NZ" dirty="0"/>
          </a:p>
        </p:txBody>
      </p:sp>
    </p:spTree>
    <p:extLst>
      <p:ext uri="{BB962C8B-B14F-4D97-AF65-F5344CB8AC3E}">
        <p14:creationId xmlns:p14="http://schemas.microsoft.com/office/powerpoint/2010/main" val="38102108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Slide Image Placeholder 1"/>
          <p:cNvSpPr>
            <a:spLocks noGrp="1" noRot="1" noChangeAspect="1"/>
          </p:cNvSpPr>
          <p:nvPr>
            <p:ph type="sldImg"/>
          </p:nvPr>
        </p:nvSpPr>
        <p:spPr>
          <a:ln/>
        </p:spPr>
      </p:sp>
      <p:sp>
        <p:nvSpPr>
          <p:cNvPr id="128002" name="Notes Placeholder 2"/>
          <p:cNvSpPr>
            <a:spLocks noGrp="1"/>
          </p:cNvSpPr>
          <p:nvPr>
            <p:ph type="body" idx="1"/>
          </p:nvPr>
        </p:nvSpPr>
        <p:spPr>
          <a:noFill/>
          <a:ln/>
        </p:spPr>
        <p:txBody>
          <a:bodyPr/>
          <a:lstStyle/>
          <a:p>
            <a:pPr eaLnBrk="1" hangingPunct="1"/>
            <a:endParaRPr lang="ar-SA" dirty="0">
              <a:latin typeface="Arial" charset="0"/>
              <a:cs typeface="Arial" charset="0"/>
            </a:endParaRPr>
          </a:p>
        </p:txBody>
      </p:sp>
      <p:sp>
        <p:nvSpPr>
          <p:cNvPr id="128003" name="Slide Number Placeholder 3"/>
          <p:cNvSpPr>
            <a:spLocks noGrp="1"/>
          </p:cNvSpPr>
          <p:nvPr>
            <p:ph type="sldNum" sz="quarter" idx="5"/>
          </p:nvPr>
        </p:nvSpPr>
        <p:spPr>
          <a:noFill/>
        </p:spPr>
        <p:txBody>
          <a:bodyPr/>
          <a:lstStyle/>
          <a:p>
            <a:fld id="{A30E1D90-D1C9-4535-AD9A-C43A87DECAAE}" type="slidenum">
              <a:rPr lang="ar-SA" smtClean="0">
                <a:solidFill>
                  <a:prstClr val="black"/>
                </a:solidFill>
                <a:latin typeface="Arial" charset="0"/>
              </a:rPr>
              <a:pPr/>
              <a:t>12</a:t>
            </a:fld>
            <a:endParaRPr lang="en-US" dirty="0">
              <a:solidFill>
                <a:prstClr val="black"/>
              </a:solidFill>
              <a:latin typeface="Arial" charset="0"/>
              <a:cs typeface="Arial" charset="0"/>
            </a:endParaRPr>
          </a:p>
        </p:txBody>
      </p:sp>
    </p:spTree>
    <p:extLst>
      <p:ext uri="{BB962C8B-B14F-4D97-AF65-F5344CB8AC3E}">
        <p14:creationId xmlns:p14="http://schemas.microsoft.com/office/powerpoint/2010/main" val="10856779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A48D357-3125-48CD-A552-7C85AD008E2F}" type="slidenum">
              <a:rPr kumimoji="0" lang="ar-SA" sz="1200" b="0" i="0" u="none" strike="noStrike" kern="1200" cap="none" spc="0" normalizeH="0" baseline="0" noProof="0">
                <a:ln>
                  <a:noFill/>
                </a:ln>
                <a:solidFill>
                  <a:prstClr val="black"/>
                </a:solidFill>
                <a:effectLst/>
                <a:uLnTx/>
                <a:uFillTx/>
                <a:latin typeface="Calibri"/>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310274" name="Rectangle 2"/>
          <p:cNvSpPr>
            <a:spLocks noGrp="1" noRot="1" noChangeAspect="1" noChangeArrowheads="1" noTextEdit="1"/>
          </p:cNvSpPr>
          <p:nvPr>
            <p:ph type="sldImg"/>
          </p:nvPr>
        </p:nvSpPr>
        <p:spPr>
          <a:ln/>
        </p:spPr>
      </p:sp>
      <p:sp>
        <p:nvSpPr>
          <p:cNvPr id="310275" name="Rectangle 3"/>
          <p:cNvSpPr>
            <a:spLocks noGrp="1" noChangeArrowheads="1"/>
          </p:cNvSpPr>
          <p:nvPr>
            <p:ph type="body" idx="1"/>
          </p:nvPr>
        </p:nvSpPr>
        <p:spPr/>
        <p:txBody>
          <a:bodyPr/>
          <a:lstStyle/>
          <a:p>
            <a:endParaRPr lang="fr-FR"/>
          </a:p>
        </p:txBody>
      </p:sp>
    </p:spTree>
    <p:extLst>
      <p:ext uri="{BB962C8B-B14F-4D97-AF65-F5344CB8AC3E}">
        <p14:creationId xmlns:p14="http://schemas.microsoft.com/office/powerpoint/2010/main" val="25732161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1" kern="1200">
                <a:solidFill>
                  <a:schemeClr val="tx1"/>
                </a:solidFill>
                <a:effectLst/>
                <a:latin typeface="+mn-lt"/>
                <a:ea typeface="+mn-ea"/>
                <a:cs typeface="+mn-cs"/>
              </a:rPr>
              <a:t>How the mother holds her baby</a:t>
            </a:r>
            <a:endParaRPr lang="en-US"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	</a:t>
            </a:r>
            <a:endParaRPr lang="en-US"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	It is easier for the baby to attach to the breast if the mother supports the baby’s whole body.</a:t>
            </a:r>
            <a:endParaRPr lang="en-US"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     Supporting only the baby’s  head and shoulders makes it more difficult. However, supporting</a:t>
            </a:r>
            <a:endParaRPr lang="en-US"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     the whole body is less important after the first few months, when the baby has more control. </a:t>
            </a:r>
            <a:endParaRPr lang="en-US"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If the mother is calm and relaxed, this helps milk flow. If she is nervous, and for example, she shakes or pokes her baby, this can interfere with suckling and breast milk flow. </a:t>
            </a:r>
            <a:endParaRPr lang="en-US" sz="1200" kern="1200">
              <a:solidFill>
                <a:schemeClr val="tx1"/>
              </a:solidFill>
              <a:effectLst/>
              <a:latin typeface="+mn-lt"/>
              <a:ea typeface="+mn-ea"/>
              <a:cs typeface="+mn-cs"/>
            </a:endParaRPr>
          </a:p>
          <a:p>
            <a:r>
              <a:rPr lang="en-GB" sz="1200" b="1" u="none" strike="noStrike" kern="1200">
                <a:solidFill>
                  <a:schemeClr val="tx1"/>
                </a:solidFill>
                <a:effectLst/>
                <a:latin typeface="+mn-lt"/>
                <a:ea typeface="+mn-ea"/>
                <a:cs typeface="+mn-cs"/>
              </a:rPr>
              <a:t> </a:t>
            </a:r>
            <a:endParaRPr lang="en-US" sz="1200" kern="1200">
              <a:solidFill>
                <a:schemeClr val="tx1"/>
              </a:solidFill>
              <a:effectLst/>
              <a:latin typeface="+mn-lt"/>
              <a:ea typeface="+mn-ea"/>
              <a:cs typeface="+mn-cs"/>
            </a:endParaRPr>
          </a:p>
          <a:p>
            <a:r>
              <a:rPr lang="en-GB" sz="1200" b="1" u="sng" kern="1200">
                <a:solidFill>
                  <a:schemeClr val="tx1"/>
                </a:solidFill>
                <a:effectLst/>
                <a:latin typeface="+mn-lt"/>
                <a:ea typeface="+mn-ea"/>
                <a:cs typeface="+mn-cs"/>
              </a:rPr>
              <a:t>Key point:</a:t>
            </a:r>
            <a:r>
              <a:rPr lang="en-GB" sz="1200" kern="1200">
                <a:solidFill>
                  <a:schemeClr val="tx1"/>
                </a:solidFill>
                <a:effectLst/>
                <a:latin typeface="+mn-lt"/>
                <a:ea typeface="+mn-ea"/>
                <a:cs typeface="+mn-cs"/>
              </a:rPr>
              <a:t>  the four signs of good positioning of the baby are: </a:t>
            </a:r>
            <a:endParaRPr lang="en-US"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the baby should be </a:t>
            </a:r>
            <a:r>
              <a:rPr lang="en-GB" sz="1200" b="1" i="1" kern="1200">
                <a:solidFill>
                  <a:schemeClr val="tx1"/>
                </a:solidFill>
                <a:effectLst/>
                <a:latin typeface="+mn-lt"/>
                <a:ea typeface="+mn-ea"/>
                <a:cs typeface="+mn-cs"/>
              </a:rPr>
              <a:t>straight, facing </a:t>
            </a:r>
            <a:r>
              <a:rPr lang="en-GB" sz="1200" kern="1200">
                <a:solidFill>
                  <a:schemeClr val="tx1"/>
                </a:solidFill>
                <a:effectLst/>
                <a:latin typeface="+mn-lt"/>
                <a:ea typeface="+mn-ea"/>
                <a:cs typeface="+mn-cs"/>
              </a:rPr>
              <a:t>the </a:t>
            </a:r>
            <a:r>
              <a:rPr lang="en-GB" sz="1200" b="1" i="1" kern="1200">
                <a:solidFill>
                  <a:schemeClr val="tx1"/>
                </a:solidFill>
                <a:effectLst/>
                <a:latin typeface="+mn-lt"/>
                <a:ea typeface="+mn-ea"/>
                <a:cs typeface="+mn-cs"/>
              </a:rPr>
              <a:t>  </a:t>
            </a:r>
            <a:r>
              <a:rPr lang="en-GB" sz="1200" kern="1200">
                <a:solidFill>
                  <a:schemeClr val="tx1"/>
                </a:solidFill>
                <a:effectLst/>
                <a:latin typeface="+mn-lt"/>
                <a:ea typeface="+mn-ea"/>
                <a:cs typeface="+mn-cs"/>
              </a:rPr>
              <a:t>breast</a:t>
            </a:r>
            <a:r>
              <a:rPr lang="en-GB" sz="1200" b="1" i="1" kern="1200">
                <a:solidFill>
                  <a:schemeClr val="tx1"/>
                </a:solidFill>
                <a:effectLst/>
                <a:latin typeface="+mn-lt"/>
                <a:ea typeface="+mn-ea"/>
                <a:cs typeface="+mn-cs"/>
              </a:rPr>
              <a:t>, close </a:t>
            </a:r>
            <a:r>
              <a:rPr lang="en-GB" sz="1200" kern="1200">
                <a:solidFill>
                  <a:schemeClr val="tx1"/>
                </a:solidFill>
                <a:effectLst/>
                <a:latin typeface="+mn-lt"/>
                <a:ea typeface="+mn-ea"/>
                <a:cs typeface="+mn-cs"/>
              </a:rPr>
              <a:t>to the mother</a:t>
            </a:r>
            <a:r>
              <a:rPr lang="en-GB" sz="1200" b="1" i="1" kern="1200">
                <a:solidFill>
                  <a:schemeClr val="tx1"/>
                </a:solidFill>
                <a:effectLst/>
                <a:latin typeface="+mn-lt"/>
                <a:ea typeface="+mn-ea"/>
                <a:cs typeface="+mn-cs"/>
              </a:rPr>
              <a:t>, </a:t>
            </a:r>
            <a:r>
              <a:rPr lang="en-GB" sz="1200" kern="1200">
                <a:solidFill>
                  <a:schemeClr val="tx1"/>
                </a:solidFill>
                <a:effectLst/>
                <a:latin typeface="+mn-lt"/>
                <a:ea typeface="+mn-ea"/>
                <a:cs typeface="+mn-cs"/>
              </a:rPr>
              <a:t>and</a:t>
            </a:r>
            <a:r>
              <a:rPr lang="en-GB" sz="1200" b="1" kern="1200">
                <a:solidFill>
                  <a:schemeClr val="tx1"/>
                </a:solidFill>
                <a:effectLst/>
                <a:latin typeface="+mn-lt"/>
                <a:ea typeface="+mn-ea"/>
                <a:cs typeface="+mn-cs"/>
              </a:rPr>
              <a:t> </a:t>
            </a:r>
            <a:r>
              <a:rPr lang="en-GB" sz="1200" b="1" i="1" kern="1200">
                <a:solidFill>
                  <a:schemeClr val="tx1"/>
                </a:solidFill>
                <a:effectLst/>
                <a:latin typeface="+mn-lt"/>
                <a:ea typeface="+mn-ea"/>
                <a:cs typeface="+mn-cs"/>
              </a:rPr>
              <a:t>supported</a:t>
            </a:r>
            <a:r>
              <a:rPr lang="en-GB" sz="1200" kern="1200">
                <a:solidFill>
                  <a:schemeClr val="tx1"/>
                </a:solidFill>
                <a:effectLst/>
                <a:latin typeface="+mn-lt"/>
                <a:ea typeface="+mn-ea"/>
                <a:cs typeface="+mn-cs"/>
              </a:rPr>
              <a:t>. </a:t>
            </a:r>
            <a:endParaRPr lang="en-US"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See also Session 10 ‘Positioning a baby at the breast’. </a:t>
            </a:r>
            <a:endParaRPr lang="en-US" sz="1200" kern="1200">
              <a:solidFill>
                <a:schemeClr val="tx1"/>
              </a:solidFill>
              <a:effectLst/>
              <a:latin typeface="+mn-lt"/>
              <a:ea typeface="+mn-ea"/>
              <a:cs typeface="+mn-cs"/>
            </a:endParaRPr>
          </a:p>
          <a:p>
            <a:endParaRPr lang="en-US"/>
          </a:p>
        </p:txBody>
      </p:sp>
      <p:sp>
        <p:nvSpPr>
          <p:cNvPr id="4" name="Slide Number Placeholder 3"/>
          <p:cNvSpPr>
            <a:spLocks noGrp="1"/>
          </p:cNvSpPr>
          <p:nvPr>
            <p:ph type="sldNum" sz="quarter" idx="5"/>
          </p:nvPr>
        </p:nvSpPr>
        <p:spPr/>
        <p:txBody>
          <a:bodyPr/>
          <a:lstStyle/>
          <a:p>
            <a:fld id="{886BA5D0-025B-4461-BB0F-97AEB8B405C4}" type="slidenum">
              <a:rPr lang="en-US" smtClean="0"/>
              <a:t>23</a:t>
            </a:fld>
            <a:endParaRPr lang="en-US"/>
          </a:p>
        </p:txBody>
      </p:sp>
    </p:spTree>
    <p:extLst>
      <p:ext uri="{BB962C8B-B14F-4D97-AF65-F5344CB8AC3E}">
        <p14:creationId xmlns:p14="http://schemas.microsoft.com/office/powerpoint/2010/main" val="23622055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86BA5D0-025B-4461-BB0F-97AEB8B405C4}" type="slidenum">
              <a:rPr lang="en-US" smtClean="0"/>
              <a:t>26</a:t>
            </a:fld>
            <a:endParaRPr lang="en-US"/>
          </a:p>
        </p:txBody>
      </p:sp>
    </p:spTree>
    <p:extLst>
      <p:ext uri="{BB962C8B-B14F-4D97-AF65-F5344CB8AC3E}">
        <p14:creationId xmlns:p14="http://schemas.microsoft.com/office/powerpoint/2010/main" val="36117351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a:solidFill>
                  <a:schemeClr val="tx1"/>
                </a:solidFill>
                <a:effectLst/>
                <a:latin typeface="+mn-lt"/>
                <a:ea typeface="+mn-ea"/>
                <a:cs typeface="+mn-cs"/>
              </a:rPr>
              <a:t>To demonstrate effective suckling:</a:t>
            </a:r>
            <a:endParaRPr lang="en-US"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			Suck on your fist, with your mouth open wide, your tongue forward, and your lower lip curled back. Give slow deep sucks, about 1 per second. </a:t>
            </a:r>
            <a:endParaRPr lang="en-US"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 </a:t>
            </a:r>
            <a:endParaRPr lang="en-US" sz="1200" kern="1200">
              <a:solidFill>
                <a:schemeClr val="tx1"/>
              </a:solidFill>
              <a:effectLst/>
              <a:latin typeface="+mn-lt"/>
              <a:ea typeface="+mn-ea"/>
              <a:cs typeface="+mn-cs"/>
            </a:endParaRPr>
          </a:p>
          <a:p>
            <a:r>
              <a:rPr lang="en-GB" sz="1200" i="1" kern="1200">
                <a:solidFill>
                  <a:schemeClr val="tx1"/>
                </a:solidFill>
                <a:effectLst/>
                <a:latin typeface="+mn-lt"/>
                <a:ea typeface="+mn-ea"/>
                <a:cs typeface="+mn-cs"/>
              </a:rPr>
              <a:t>			To demonstrate ineffective suckling:</a:t>
            </a:r>
            <a:endParaRPr lang="en-US"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			Suck on your thumb, with your mouth almost closed, your lips pointing forwards, and letting your cheeks pull in. Give quick, small sucks.</a:t>
            </a:r>
            <a:endParaRPr lang="en-US"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 </a:t>
            </a:r>
            <a:endParaRPr lang="en-US" sz="1200" kern="1200">
              <a:solidFill>
                <a:schemeClr val="tx1"/>
              </a:solidFill>
              <a:effectLst/>
              <a:latin typeface="+mn-lt"/>
              <a:ea typeface="+mn-ea"/>
              <a:cs typeface="+mn-cs"/>
            </a:endParaRPr>
          </a:p>
          <a:p>
            <a:endParaRPr lang="en-US"/>
          </a:p>
        </p:txBody>
      </p:sp>
      <p:sp>
        <p:nvSpPr>
          <p:cNvPr id="4" name="Slide Number Placeholder 3"/>
          <p:cNvSpPr>
            <a:spLocks noGrp="1"/>
          </p:cNvSpPr>
          <p:nvPr>
            <p:ph type="sldNum" sz="quarter" idx="5"/>
          </p:nvPr>
        </p:nvSpPr>
        <p:spPr/>
        <p:txBody>
          <a:bodyPr/>
          <a:lstStyle/>
          <a:p>
            <a:fld id="{886BA5D0-025B-4461-BB0F-97AEB8B405C4}" type="slidenum">
              <a:rPr lang="en-US" smtClean="0"/>
              <a:t>29</a:t>
            </a:fld>
            <a:endParaRPr lang="en-US"/>
          </a:p>
        </p:txBody>
      </p:sp>
    </p:spTree>
    <p:extLst>
      <p:ext uri="{BB962C8B-B14F-4D97-AF65-F5344CB8AC3E}">
        <p14:creationId xmlns:p14="http://schemas.microsoft.com/office/powerpoint/2010/main" val="9657008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Try to remember the groups, as it will help you to remember the signs with each group. Then, later on, when you have had more practice, you will not need to use the form all the time.</a:t>
            </a:r>
            <a:endParaRPr lang="en-US" sz="1100" dirty="0"/>
          </a:p>
          <a:p>
            <a:endParaRPr lang="en-US" dirty="0"/>
          </a:p>
        </p:txBody>
      </p:sp>
      <p:sp>
        <p:nvSpPr>
          <p:cNvPr id="4" name="Slide Number Placeholder 3"/>
          <p:cNvSpPr>
            <a:spLocks noGrp="1"/>
          </p:cNvSpPr>
          <p:nvPr>
            <p:ph type="sldNum" sz="quarter" idx="5"/>
          </p:nvPr>
        </p:nvSpPr>
        <p:spPr/>
        <p:txBody>
          <a:bodyPr/>
          <a:lstStyle/>
          <a:p>
            <a:fld id="{886BA5D0-025B-4461-BB0F-97AEB8B405C4}" type="slidenum">
              <a:rPr lang="en-US" smtClean="0"/>
              <a:t>49</a:t>
            </a:fld>
            <a:endParaRPr lang="en-US"/>
          </a:p>
        </p:txBody>
      </p:sp>
    </p:spTree>
    <p:extLst>
      <p:ext uri="{BB962C8B-B14F-4D97-AF65-F5344CB8AC3E}">
        <p14:creationId xmlns:p14="http://schemas.microsoft.com/office/powerpoint/2010/main" val="190347979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6" name="Group 5"/>
          <p:cNvGrpSpPr/>
          <p:nvPr/>
        </p:nvGrpSpPr>
        <p:grpSpPr>
          <a:xfrm>
            <a:off x="-1588" y="0"/>
            <a:ext cx="9145588" cy="6860798"/>
            <a:chOff x="-1588" y="0"/>
            <a:chExt cx="9145588" cy="6860798"/>
          </a:xfrm>
        </p:grpSpPr>
        <p:sp>
          <p:nvSpPr>
            <p:cNvPr id="9" name="Rectangle 8"/>
            <p:cNvSpPr/>
            <p:nvPr/>
          </p:nvSpPr>
          <p:spPr>
            <a:xfrm>
              <a:off x="0" y="0"/>
              <a:ext cx="9118832"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Oval 9"/>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Freeform 5"/>
            <p:cNvSpPr>
              <a:spLocks noEditPoints="1"/>
            </p:cNvSpPr>
            <p:nvPr/>
          </p:nvSpPr>
          <p:spPr bwMode="gray">
            <a:xfrm>
              <a:off x="0" y="0"/>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ctrTitle"/>
          </p:nvPr>
        </p:nvSpPr>
        <p:spPr>
          <a:xfrm>
            <a:off x="866440" y="2226503"/>
            <a:ext cx="5917679" cy="2550877"/>
          </a:xfrm>
        </p:spPr>
        <p:txBody>
          <a:bodyPr anchor="b"/>
          <a:lstStyle>
            <a:lvl1pPr>
              <a:defRPr sz="4800"/>
            </a:lvl1pPr>
          </a:lstStyle>
          <a:p>
            <a:r>
              <a:rPr lang="en-US"/>
              <a:t>Click to edit Master title style</a:t>
            </a:r>
            <a:endParaRPr lang="en-US" dirty="0"/>
          </a:p>
        </p:txBody>
      </p:sp>
      <p:sp>
        <p:nvSpPr>
          <p:cNvPr id="3" name="Subtitle 2"/>
          <p:cNvSpPr>
            <a:spLocks noGrp="1"/>
          </p:cNvSpPr>
          <p:nvPr>
            <p:ph type="subTitle" idx="1"/>
          </p:nvPr>
        </p:nvSpPr>
        <p:spPr>
          <a:xfrm>
            <a:off x="866440" y="4777380"/>
            <a:ext cx="5917679"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bwMode="gray">
          <a:xfrm rot="5400000">
            <a:off x="7498080" y="1828800"/>
            <a:ext cx="990599" cy="228659"/>
          </a:xfrm>
        </p:spPr>
        <p:txBody>
          <a:bodyPr anchor="t"/>
          <a:lstStyle>
            <a:lvl1pPr algn="l">
              <a:defRPr b="0" i="0">
                <a:solidFill>
                  <a:schemeClr val="bg1">
                    <a:alpha val="60000"/>
                  </a:schemeClr>
                </a:solidFill>
              </a:defRPr>
            </a:lvl1pPr>
          </a:lstStyle>
          <a:p>
            <a:fld id="{A0F91386-ADF6-46AE-B628-14B451410779}" type="datetimeFigureOut">
              <a:rPr lang="en-US" smtClean="0"/>
              <a:pPr/>
              <a:t>11/17/19</a:t>
            </a:fld>
            <a:endParaRPr lang="en-US" dirty="0"/>
          </a:p>
        </p:txBody>
      </p:sp>
      <p:sp>
        <p:nvSpPr>
          <p:cNvPr id="5" name="Footer Placeholder 4"/>
          <p:cNvSpPr>
            <a:spLocks noGrp="1"/>
          </p:cNvSpPr>
          <p:nvPr>
            <p:ph type="ftr" sz="quarter" idx="11"/>
          </p:nvPr>
        </p:nvSpPr>
        <p:spPr bwMode="gray">
          <a:xfrm rot="5400000">
            <a:off x="6236208" y="3264408"/>
            <a:ext cx="3859795" cy="228660"/>
          </a:xfrm>
        </p:spPr>
        <p:txBody>
          <a:bodyPr/>
          <a:lstStyle>
            <a:lvl1pPr>
              <a:defRPr b="0" i="0">
                <a:solidFill>
                  <a:schemeClr val="bg1">
                    <a:alpha val="60000"/>
                  </a:schemeClr>
                </a:solidFill>
              </a:defRPr>
            </a:lvl1pPr>
          </a:lstStyle>
          <a:p>
            <a:endParaRPr lang="en-US" dirty="0"/>
          </a:p>
        </p:txBody>
      </p:sp>
      <p:sp>
        <p:nvSpPr>
          <p:cNvPr id="11" name="Rectangle 10"/>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8" name="Slide Number Placeholder 5"/>
          <p:cNvSpPr>
            <a:spLocks noGrp="1"/>
          </p:cNvSpPr>
          <p:nvPr>
            <p:ph type="sldNum" sz="quarter" idx="12"/>
          </p:nvPr>
        </p:nvSpPr>
        <p:spPr>
          <a:xfrm>
            <a:off x="7678616" y="295730"/>
            <a:ext cx="791308" cy="767687"/>
          </a:xfrm>
          <a:prstGeom prst="rect">
            <a:avLst/>
          </a:prstGeom>
        </p:spPr>
        <p:txBody>
          <a:bodyPr anchor="b"/>
          <a:lstStyle>
            <a:lvl1pPr algn="ctr">
              <a:defRPr sz="2800"/>
            </a:lvl1pPr>
          </a:lstStyle>
          <a:p>
            <a:fld id="{CA5F96A3-F5D8-4F1C-83D7-42970B209A51}" type="slidenum">
              <a:rPr lang="en-US" smtClean="0"/>
              <a:pPr/>
              <a:t>‹#›</a:t>
            </a:fld>
            <a:endParaRPr lang="en-US" dirty="0"/>
          </a:p>
        </p:txBody>
      </p:sp>
    </p:spTree>
    <p:extLst>
      <p:ext uri="{BB962C8B-B14F-4D97-AF65-F5344CB8AC3E}">
        <p14:creationId xmlns:p14="http://schemas.microsoft.com/office/powerpoint/2010/main" val="5267503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Panoramic Picture with Caption">
    <p:spTree>
      <p:nvGrpSpPr>
        <p:cNvPr id="1" name=""/>
        <p:cNvGrpSpPr/>
        <p:nvPr/>
      </p:nvGrpSpPr>
      <p:grpSpPr>
        <a:xfrm>
          <a:off x="0" y="0"/>
          <a:ext cx="0" cy="0"/>
          <a:chOff x="0" y="0"/>
          <a:chExt cx="0" cy="0"/>
        </a:xfrm>
      </p:grpSpPr>
      <p:grpSp>
        <p:nvGrpSpPr>
          <p:cNvPr id="8" name="Group 7"/>
          <p:cNvGrpSpPr/>
          <p:nvPr/>
        </p:nvGrpSpPr>
        <p:grpSpPr>
          <a:xfrm>
            <a:off x="-1588" y="0"/>
            <a:ext cx="9145588" cy="6860798"/>
            <a:chOff x="-1588" y="0"/>
            <a:chExt cx="9145588" cy="6860798"/>
          </a:xfrm>
        </p:grpSpPr>
        <p:sp>
          <p:nvSpPr>
            <p:cNvPr id="12" name="Rectangle 11"/>
            <p:cNvSpPr/>
            <p:nvPr/>
          </p:nvSpPr>
          <p:spPr>
            <a:xfrm>
              <a:off x="0" y="0"/>
              <a:ext cx="9118832"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Freeform 5"/>
            <p:cNvSpPr/>
            <p:nvPr/>
          </p:nvSpPr>
          <p:spPr bwMode="gray">
            <a:xfrm rot="10204164">
              <a:off x="426788" y="4564241"/>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6" name="Rectangle 15"/>
            <p:cNvSpPr/>
            <p:nvPr/>
          </p:nvSpPr>
          <p:spPr>
            <a:xfrm>
              <a:off x="421503" y="402165"/>
              <a:ext cx="8327939" cy="314113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bwMode="gray">
            <a:xfrm rot="10800000">
              <a:off x="485023" y="2670079"/>
              <a:ext cx="8182128" cy="2130508"/>
            </a:xfrm>
            <a:custGeom>
              <a:avLst/>
              <a:gdLst/>
              <a:ahLst/>
              <a:cxnLst/>
              <a:rect l="l" t="t" r="r" b="b"/>
              <a:pathLst>
                <a:path w="10000" h="9621">
                  <a:moveTo>
                    <a:pt x="0" y="0"/>
                  </a:moveTo>
                  <a:lnTo>
                    <a:pt x="0" y="2411"/>
                  </a:lnTo>
                  <a:lnTo>
                    <a:pt x="0" y="9586"/>
                  </a:lnTo>
                  <a:lnTo>
                    <a:pt x="0" y="9621"/>
                  </a:lnTo>
                  <a:lnTo>
                    <a:pt x="10000" y="9585"/>
                  </a:lnTo>
                  <a:cubicBezTo>
                    <a:pt x="9997" y="8144"/>
                    <a:pt x="10003" y="9571"/>
                    <a:pt x="10000" y="9586"/>
                  </a:cubicBezTo>
                  <a:cubicBezTo>
                    <a:pt x="9997" y="7194"/>
                    <a:pt x="9993" y="4803"/>
                    <a:pt x="9990" y="2411"/>
                  </a:cubicBezTo>
                  <a:lnTo>
                    <a:pt x="9990" y="0"/>
                  </a:lnTo>
                  <a:lnTo>
                    <a:pt x="9990" y="0"/>
                  </a:lnTo>
                  <a:lnTo>
                    <a:pt x="9534" y="253"/>
                  </a:lnTo>
                  <a:lnTo>
                    <a:pt x="9084" y="477"/>
                  </a:lnTo>
                  <a:lnTo>
                    <a:pt x="8628" y="669"/>
                  </a:lnTo>
                  <a:lnTo>
                    <a:pt x="8177" y="847"/>
                  </a:lnTo>
                  <a:lnTo>
                    <a:pt x="7726" y="984"/>
                  </a:lnTo>
                  <a:lnTo>
                    <a:pt x="7279" y="1087"/>
                  </a:lnTo>
                  <a:lnTo>
                    <a:pt x="6832" y="1176"/>
                  </a:lnTo>
                  <a:lnTo>
                    <a:pt x="6393" y="1236"/>
                  </a:lnTo>
                  <a:lnTo>
                    <a:pt x="5962" y="1279"/>
                  </a:lnTo>
                  <a:lnTo>
                    <a:pt x="5534" y="1294"/>
                  </a:lnTo>
                  <a:lnTo>
                    <a:pt x="5120" y="1294"/>
                  </a:lnTo>
                  <a:lnTo>
                    <a:pt x="4709" y="1294"/>
                  </a:lnTo>
                  <a:lnTo>
                    <a:pt x="4311" y="1266"/>
                  </a:lnTo>
                  <a:lnTo>
                    <a:pt x="3923" y="1221"/>
                  </a:lnTo>
                  <a:lnTo>
                    <a:pt x="3548" y="1161"/>
                  </a:lnTo>
                  <a:lnTo>
                    <a:pt x="3187" y="1101"/>
                  </a:lnTo>
                  <a:lnTo>
                    <a:pt x="2840" y="1026"/>
                  </a:lnTo>
                  <a:lnTo>
                    <a:pt x="2505" y="954"/>
                  </a:lnTo>
                  <a:lnTo>
                    <a:pt x="2192" y="865"/>
                  </a:lnTo>
                  <a:lnTo>
                    <a:pt x="1889" y="775"/>
                  </a:lnTo>
                  <a:lnTo>
                    <a:pt x="1346" y="579"/>
                  </a:lnTo>
                  <a:lnTo>
                    <a:pt x="882" y="400"/>
                  </a:lnTo>
                  <a:lnTo>
                    <a:pt x="511" y="253"/>
                  </a:lnTo>
                  <a:lnTo>
                    <a:pt x="234" y="118"/>
                  </a:lnTo>
                  <a:lnTo>
                    <a:pt x="0" y="0"/>
                  </a:lnTo>
                  <a:lnTo>
                    <a:pt x="0" y="0"/>
                  </a:lnTo>
                  <a:close/>
                </a:path>
              </a:pathLst>
            </a:custGeom>
            <a:solidFill>
              <a:schemeClr val="bg1"/>
            </a:solidFill>
            <a:ln>
              <a:noFill/>
            </a:ln>
          </p:spPr>
        </p:sp>
        <p:sp>
          <p:nvSpPr>
            <p:cNvPr id="20" name="Freeform 5"/>
            <p:cNvSpPr>
              <a:spLocks noEditPoints="1"/>
            </p:cNvSpPr>
            <p:nvPr/>
          </p:nvSpPr>
          <p:spPr bwMode="gray">
            <a:xfrm>
              <a:off x="0" y="0"/>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title"/>
          </p:nvPr>
        </p:nvSpPr>
        <p:spPr>
          <a:xfrm>
            <a:off x="866441" y="4961454"/>
            <a:ext cx="6422004"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866441" y="685800"/>
            <a:ext cx="6422004"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bwMode="gray">
          <a:xfrm>
            <a:off x="866440" y="5528192"/>
            <a:ext cx="6422004" cy="493712"/>
          </a:xfr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A0F91386-ADF6-46AE-B628-14B451410779}" type="datetimeFigureOut">
              <a:rPr lang="en-US" smtClean="0"/>
              <a:pPr/>
              <a:t>11/17/19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Rectangle 9"/>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a:xfrm>
            <a:off x="7678616" y="295730"/>
            <a:ext cx="791308" cy="767687"/>
          </a:xfrm>
          <a:prstGeom prst="rect">
            <a:avLst/>
          </a:prstGeom>
        </p:spPr>
        <p:txBody>
          <a:bodyPr/>
          <a:lstStyle>
            <a:lvl1pPr algn="ctr">
              <a:defRPr sz="2800"/>
            </a:lvl1pPr>
          </a:lstStyle>
          <a:p>
            <a:fld id="{CA5F96A3-F5D8-4F1C-83D7-42970B209A51}" type="slidenum">
              <a:rPr lang="en-US" smtClean="0"/>
              <a:pPr/>
              <a:t>‹#›</a:t>
            </a:fld>
            <a:endParaRPr lang="en-US" dirty="0"/>
          </a:p>
        </p:txBody>
      </p:sp>
    </p:spTree>
    <p:extLst>
      <p:ext uri="{BB962C8B-B14F-4D97-AF65-F5344CB8AC3E}">
        <p14:creationId xmlns:p14="http://schemas.microsoft.com/office/powerpoint/2010/main" val="36733500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3" name="Group 2"/>
          <p:cNvGrpSpPr/>
          <p:nvPr/>
        </p:nvGrpSpPr>
        <p:grpSpPr>
          <a:xfrm>
            <a:off x="-1588" y="0"/>
            <a:ext cx="9145588" cy="6860798"/>
            <a:chOff x="-1588" y="0"/>
            <a:chExt cx="9145588" cy="6860798"/>
          </a:xfrm>
        </p:grpSpPr>
        <p:sp>
          <p:nvSpPr>
            <p:cNvPr id="12" name="Rectangle 11"/>
            <p:cNvSpPr/>
            <p:nvPr/>
          </p:nvSpPr>
          <p:spPr>
            <a:xfrm>
              <a:off x="0" y="0"/>
              <a:ext cx="9118832"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Freeform 5"/>
            <p:cNvSpPr/>
            <p:nvPr/>
          </p:nvSpPr>
          <p:spPr bwMode="gray">
            <a:xfrm rot="21010068">
              <a:off x="6359946" y="2780895"/>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Rectangle 8"/>
            <p:cNvSpPr/>
            <p:nvPr/>
          </p:nvSpPr>
          <p:spPr>
            <a:xfrm>
              <a:off x="485023" y="4343399"/>
              <a:ext cx="8182128" cy="211243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bwMode="gray">
            <a:xfrm>
              <a:off x="485023" y="2854646"/>
              <a:ext cx="8182128" cy="2130508"/>
            </a:xfrm>
            <a:custGeom>
              <a:avLst/>
              <a:gdLst/>
              <a:ahLst/>
              <a:cxnLst/>
              <a:rect l="l" t="t" r="r" b="b"/>
              <a:pathLst>
                <a:path w="10000" h="9621">
                  <a:moveTo>
                    <a:pt x="0" y="0"/>
                  </a:moveTo>
                  <a:lnTo>
                    <a:pt x="0" y="2411"/>
                  </a:lnTo>
                  <a:lnTo>
                    <a:pt x="0" y="9586"/>
                  </a:lnTo>
                  <a:lnTo>
                    <a:pt x="0" y="9621"/>
                  </a:lnTo>
                  <a:lnTo>
                    <a:pt x="10000" y="9585"/>
                  </a:lnTo>
                  <a:cubicBezTo>
                    <a:pt x="9997" y="8144"/>
                    <a:pt x="10003" y="9571"/>
                    <a:pt x="10000" y="9586"/>
                  </a:cubicBezTo>
                  <a:cubicBezTo>
                    <a:pt x="9997" y="7194"/>
                    <a:pt x="9993" y="4803"/>
                    <a:pt x="9990" y="2411"/>
                  </a:cubicBezTo>
                  <a:lnTo>
                    <a:pt x="9990" y="0"/>
                  </a:lnTo>
                  <a:lnTo>
                    <a:pt x="9990" y="0"/>
                  </a:lnTo>
                  <a:lnTo>
                    <a:pt x="9534" y="253"/>
                  </a:lnTo>
                  <a:lnTo>
                    <a:pt x="9084" y="477"/>
                  </a:lnTo>
                  <a:lnTo>
                    <a:pt x="8628" y="669"/>
                  </a:lnTo>
                  <a:lnTo>
                    <a:pt x="8177" y="847"/>
                  </a:lnTo>
                  <a:lnTo>
                    <a:pt x="7726" y="984"/>
                  </a:lnTo>
                  <a:lnTo>
                    <a:pt x="7279" y="1087"/>
                  </a:lnTo>
                  <a:lnTo>
                    <a:pt x="6832" y="1176"/>
                  </a:lnTo>
                  <a:lnTo>
                    <a:pt x="6393" y="1236"/>
                  </a:lnTo>
                  <a:lnTo>
                    <a:pt x="5962" y="1279"/>
                  </a:lnTo>
                  <a:lnTo>
                    <a:pt x="5534" y="1294"/>
                  </a:lnTo>
                  <a:lnTo>
                    <a:pt x="5120" y="1294"/>
                  </a:lnTo>
                  <a:lnTo>
                    <a:pt x="4709" y="1294"/>
                  </a:lnTo>
                  <a:lnTo>
                    <a:pt x="4311" y="1266"/>
                  </a:lnTo>
                  <a:lnTo>
                    <a:pt x="3923" y="1221"/>
                  </a:lnTo>
                  <a:lnTo>
                    <a:pt x="3548" y="1161"/>
                  </a:lnTo>
                  <a:lnTo>
                    <a:pt x="3187" y="1101"/>
                  </a:lnTo>
                  <a:lnTo>
                    <a:pt x="2840" y="1026"/>
                  </a:lnTo>
                  <a:lnTo>
                    <a:pt x="2505" y="954"/>
                  </a:lnTo>
                  <a:lnTo>
                    <a:pt x="2192" y="865"/>
                  </a:lnTo>
                  <a:lnTo>
                    <a:pt x="1889" y="775"/>
                  </a:lnTo>
                  <a:lnTo>
                    <a:pt x="1346" y="579"/>
                  </a:lnTo>
                  <a:lnTo>
                    <a:pt x="882" y="400"/>
                  </a:lnTo>
                  <a:lnTo>
                    <a:pt x="511" y="253"/>
                  </a:lnTo>
                  <a:lnTo>
                    <a:pt x="234" y="118"/>
                  </a:lnTo>
                  <a:lnTo>
                    <a:pt x="0" y="0"/>
                  </a:lnTo>
                  <a:lnTo>
                    <a:pt x="0" y="0"/>
                  </a:lnTo>
                  <a:close/>
                </a:path>
              </a:pathLst>
            </a:custGeom>
            <a:solidFill>
              <a:schemeClr val="bg1"/>
            </a:solidFill>
            <a:ln>
              <a:noFill/>
            </a:ln>
          </p:spPr>
        </p:sp>
        <p:sp>
          <p:nvSpPr>
            <p:cNvPr id="19" name="Freeform 5"/>
            <p:cNvSpPr>
              <a:spLocks noEditPoints="1"/>
            </p:cNvSpPr>
            <p:nvPr/>
          </p:nvSpPr>
          <p:spPr bwMode="gray">
            <a:xfrm>
              <a:off x="0" y="0"/>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title"/>
          </p:nvPr>
        </p:nvSpPr>
        <p:spPr>
          <a:xfrm>
            <a:off x="866440" y="927100"/>
            <a:ext cx="6422005" cy="1692720"/>
          </a:xfrm>
        </p:spPr>
        <p:txBody>
          <a:bodyPr/>
          <a:lstStyle>
            <a:lvl1pPr>
              <a:defRPr sz="3600"/>
            </a:lvl1pPr>
          </a:lstStyle>
          <a:p>
            <a:r>
              <a:rPr lang="en-US"/>
              <a:t>Click to edit Master title style</a:t>
            </a:r>
            <a:endParaRPr lang="en-US" dirty="0"/>
          </a:p>
        </p:txBody>
      </p:sp>
      <p:sp>
        <p:nvSpPr>
          <p:cNvPr id="13" name="Text Placeholder 3"/>
          <p:cNvSpPr>
            <a:spLocks noGrp="1"/>
          </p:cNvSpPr>
          <p:nvPr>
            <p:ph type="body" sz="half" idx="2"/>
          </p:nvPr>
        </p:nvSpPr>
        <p:spPr>
          <a:xfrm>
            <a:off x="866440" y="3488023"/>
            <a:ext cx="6422005" cy="2536857"/>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A0F91386-ADF6-46AE-B628-14B451410779}" type="datetimeFigureOut">
              <a:rPr lang="en-US" smtClean="0"/>
              <a:pPr/>
              <a:t>11/17/19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Rectangle 7"/>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7678616" y="295730"/>
            <a:ext cx="791308" cy="767687"/>
          </a:xfrm>
          <a:prstGeom prst="rect">
            <a:avLst/>
          </a:prstGeom>
        </p:spPr>
        <p:txBody>
          <a:bodyPr/>
          <a:lstStyle>
            <a:lvl1pPr algn="ctr">
              <a:defRPr sz="2800"/>
            </a:lvl1pPr>
          </a:lstStyle>
          <a:p>
            <a:fld id="{CA5F96A3-F5D8-4F1C-83D7-42970B209A51}" type="slidenum">
              <a:rPr lang="en-US" smtClean="0"/>
              <a:pPr/>
              <a:t>‹#›</a:t>
            </a:fld>
            <a:endParaRPr lang="en-US" dirty="0"/>
          </a:p>
        </p:txBody>
      </p:sp>
    </p:spTree>
    <p:extLst>
      <p:ext uri="{BB962C8B-B14F-4D97-AF65-F5344CB8AC3E}">
        <p14:creationId xmlns:p14="http://schemas.microsoft.com/office/powerpoint/2010/main" val="12425685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3" name="Group 2"/>
          <p:cNvGrpSpPr/>
          <p:nvPr/>
        </p:nvGrpSpPr>
        <p:grpSpPr>
          <a:xfrm>
            <a:off x="-1588" y="0"/>
            <a:ext cx="9145588" cy="6860798"/>
            <a:chOff x="-1588" y="0"/>
            <a:chExt cx="9145588" cy="6860798"/>
          </a:xfrm>
        </p:grpSpPr>
        <p:sp>
          <p:nvSpPr>
            <p:cNvPr id="13" name="Rectangle 12"/>
            <p:cNvSpPr/>
            <p:nvPr/>
          </p:nvSpPr>
          <p:spPr>
            <a:xfrm>
              <a:off x="0" y="0"/>
              <a:ext cx="9118832"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Freeform 5"/>
            <p:cNvSpPr/>
            <p:nvPr/>
          </p:nvSpPr>
          <p:spPr bwMode="gray">
            <a:xfrm rot="21010068">
              <a:off x="6359946" y="4309201"/>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1" name="Freeform 10"/>
            <p:cNvSpPr/>
            <p:nvPr/>
          </p:nvSpPr>
          <p:spPr bwMode="gray">
            <a:xfrm>
              <a:off x="485023" y="4381500"/>
              <a:ext cx="8182128" cy="2130508"/>
            </a:xfrm>
            <a:custGeom>
              <a:avLst/>
              <a:gdLst/>
              <a:ahLst/>
              <a:cxnLst/>
              <a:rect l="l" t="t" r="r" b="b"/>
              <a:pathLst>
                <a:path w="10000" h="9621">
                  <a:moveTo>
                    <a:pt x="0" y="0"/>
                  </a:moveTo>
                  <a:lnTo>
                    <a:pt x="0" y="2411"/>
                  </a:lnTo>
                  <a:lnTo>
                    <a:pt x="0" y="9586"/>
                  </a:lnTo>
                  <a:lnTo>
                    <a:pt x="0" y="9621"/>
                  </a:lnTo>
                  <a:lnTo>
                    <a:pt x="10000" y="9585"/>
                  </a:lnTo>
                  <a:cubicBezTo>
                    <a:pt x="9997" y="8144"/>
                    <a:pt x="10003" y="9571"/>
                    <a:pt x="10000" y="9586"/>
                  </a:cubicBezTo>
                  <a:cubicBezTo>
                    <a:pt x="9997" y="7194"/>
                    <a:pt x="9993" y="4803"/>
                    <a:pt x="9990" y="2411"/>
                  </a:cubicBezTo>
                  <a:lnTo>
                    <a:pt x="9990" y="0"/>
                  </a:lnTo>
                  <a:lnTo>
                    <a:pt x="9990" y="0"/>
                  </a:lnTo>
                  <a:lnTo>
                    <a:pt x="9534" y="253"/>
                  </a:lnTo>
                  <a:lnTo>
                    <a:pt x="9084" y="477"/>
                  </a:lnTo>
                  <a:lnTo>
                    <a:pt x="8628" y="669"/>
                  </a:lnTo>
                  <a:lnTo>
                    <a:pt x="8177" y="847"/>
                  </a:lnTo>
                  <a:lnTo>
                    <a:pt x="7726" y="984"/>
                  </a:lnTo>
                  <a:lnTo>
                    <a:pt x="7279" y="1087"/>
                  </a:lnTo>
                  <a:lnTo>
                    <a:pt x="6832" y="1176"/>
                  </a:lnTo>
                  <a:lnTo>
                    <a:pt x="6393" y="1236"/>
                  </a:lnTo>
                  <a:lnTo>
                    <a:pt x="5962" y="1279"/>
                  </a:lnTo>
                  <a:lnTo>
                    <a:pt x="5534" y="1294"/>
                  </a:lnTo>
                  <a:lnTo>
                    <a:pt x="5120" y="1294"/>
                  </a:lnTo>
                  <a:lnTo>
                    <a:pt x="4709" y="1294"/>
                  </a:lnTo>
                  <a:lnTo>
                    <a:pt x="4311" y="1266"/>
                  </a:lnTo>
                  <a:lnTo>
                    <a:pt x="3923" y="1221"/>
                  </a:lnTo>
                  <a:lnTo>
                    <a:pt x="3548" y="1161"/>
                  </a:lnTo>
                  <a:lnTo>
                    <a:pt x="3187" y="1101"/>
                  </a:lnTo>
                  <a:lnTo>
                    <a:pt x="2840" y="1026"/>
                  </a:lnTo>
                  <a:lnTo>
                    <a:pt x="2505" y="954"/>
                  </a:lnTo>
                  <a:lnTo>
                    <a:pt x="2192" y="865"/>
                  </a:lnTo>
                  <a:lnTo>
                    <a:pt x="1889" y="775"/>
                  </a:lnTo>
                  <a:lnTo>
                    <a:pt x="1346" y="579"/>
                  </a:lnTo>
                  <a:lnTo>
                    <a:pt x="882" y="400"/>
                  </a:lnTo>
                  <a:lnTo>
                    <a:pt x="511" y="253"/>
                  </a:lnTo>
                  <a:lnTo>
                    <a:pt x="234" y="118"/>
                  </a:lnTo>
                  <a:lnTo>
                    <a:pt x="0" y="0"/>
                  </a:lnTo>
                  <a:lnTo>
                    <a:pt x="0" y="0"/>
                  </a:lnTo>
                  <a:close/>
                </a:path>
              </a:pathLst>
            </a:custGeom>
            <a:solidFill>
              <a:schemeClr val="bg1"/>
            </a:solidFill>
            <a:ln>
              <a:noFill/>
            </a:ln>
          </p:spPr>
        </p:sp>
        <p:sp>
          <p:nvSpPr>
            <p:cNvPr id="24" name="Freeform 5"/>
            <p:cNvSpPr>
              <a:spLocks noEditPoints="1"/>
            </p:cNvSpPr>
            <p:nvPr/>
          </p:nvSpPr>
          <p:spPr bwMode="gray">
            <a:xfrm>
              <a:off x="0" y="0"/>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3" name="TextBox 22"/>
          <p:cNvSpPr txBox="1"/>
          <p:nvPr/>
        </p:nvSpPr>
        <p:spPr bwMode="gray">
          <a:xfrm>
            <a:off x="647430" y="651690"/>
            <a:ext cx="601591" cy="1323439"/>
          </a:xfrm>
          <a:prstGeom prst="rect">
            <a:avLst/>
          </a:prstGeom>
          <a:noFill/>
        </p:spPr>
        <p:txBody>
          <a:bodyPr wrap="square" rtlCol="0">
            <a:spAutoFit/>
          </a:bodyPr>
          <a:lstStyle/>
          <a:p>
            <a:pPr algn="r"/>
            <a:r>
              <a:rPr lang="en-US" sz="8000" b="0" i="0" dirty="0">
                <a:solidFill>
                  <a:schemeClr val="accent1">
                    <a:lumMod val="60000"/>
                    <a:lumOff val="40000"/>
                  </a:schemeClr>
                </a:solidFill>
                <a:latin typeface="Arial"/>
                <a:cs typeface="Arial"/>
              </a:rPr>
              <a:t>“</a:t>
            </a:r>
          </a:p>
        </p:txBody>
      </p:sp>
      <p:sp>
        <p:nvSpPr>
          <p:cNvPr id="14" name="TextBox 13"/>
          <p:cNvSpPr txBox="1"/>
          <p:nvPr/>
        </p:nvSpPr>
        <p:spPr bwMode="gray">
          <a:xfrm>
            <a:off x="7069418" y="2900292"/>
            <a:ext cx="619063" cy="1323439"/>
          </a:xfrm>
          <a:prstGeom prst="rect">
            <a:avLst/>
          </a:prstGeom>
          <a:noFill/>
        </p:spPr>
        <p:txBody>
          <a:bodyPr wrap="square" rtlCol="0">
            <a:spAutoFit/>
          </a:bodyPr>
          <a:lstStyle/>
          <a:p>
            <a:pPr algn="r"/>
            <a:r>
              <a:rPr lang="en-US" sz="8000" b="0" i="0" dirty="0">
                <a:solidFill>
                  <a:schemeClr val="accent1">
                    <a:lumMod val="60000"/>
                    <a:lumOff val="40000"/>
                  </a:schemeClr>
                </a:solidFill>
                <a:latin typeface="Arial"/>
                <a:cs typeface="Arial"/>
              </a:rPr>
              <a:t>”</a:t>
            </a:r>
          </a:p>
        </p:txBody>
      </p:sp>
      <p:sp>
        <p:nvSpPr>
          <p:cNvPr id="2" name="Title 1"/>
          <p:cNvSpPr>
            <a:spLocks noGrp="1"/>
          </p:cNvSpPr>
          <p:nvPr>
            <p:ph type="title"/>
          </p:nvPr>
        </p:nvSpPr>
        <p:spPr>
          <a:xfrm>
            <a:off x="1128060" y="927099"/>
            <a:ext cx="6160385" cy="2882179"/>
          </a:xfrm>
        </p:spPr>
        <p:txBody>
          <a:bodyPr anchor="ctr"/>
          <a:lstStyle>
            <a:lvl1pPr>
              <a:defRPr sz="3600"/>
            </a:lvl1pPr>
          </a:lstStyle>
          <a:p>
            <a:r>
              <a:rPr lang="en-US"/>
              <a:t>Click to edit Master title style</a:t>
            </a:r>
            <a:endParaRPr lang="en-US" dirty="0"/>
          </a:p>
        </p:txBody>
      </p:sp>
      <p:sp>
        <p:nvSpPr>
          <p:cNvPr id="17" name="Text Placeholder 3"/>
          <p:cNvSpPr>
            <a:spLocks noGrp="1"/>
          </p:cNvSpPr>
          <p:nvPr>
            <p:ph type="body" sz="half" idx="13"/>
          </p:nvPr>
        </p:nvSpPr>
        <p:spPr bwMode="gray">
          <a:xfrm>
            <a:off x="1387278" y="3809278"/>
            <a:ext cx="5646143" cy="333113"/>
          </a:xfrm>
        </p:spPr>
        <p:txBody>
          <a:bodyPr>
            <a:normAutofit/>
          </a:bodyPr>
          <a:lstStyle>
            <a:lvl1pPr marL="0" indent="0">
              <a:buNone/>
              <a:defRPr lang="en-US" sz="1400" b="0" i="0" kern="1200" cap="small" dirty="0">
                <a:solidFill>
                  <a:schemeClr val="accent1">
                    <a:lumMod val="60000"/>
                    <a:lumOff val="40000"/>
                  </a:schemeClr>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6" name="Text Placeholder 3"/>
          <p:cNvSpPr>
            <a:spLocks noGrp="1"/>
          </p:cNvSpPr>
          <p:nvPr>
            <p:ph type="body" sz="half" idx="2"/>
          </p:nvPr>
        </p:nvSpPr>
        <p:spPr>
          <a:xfrm>
            <a:off x="866440" y="5000816"/>
            <a:ext cx="6343673" cy="1010619"/>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A0F91386-ADF6-46AE-B628-14B451410779}" type="datetimeFigureOut">
              <a:rPr lang="en-US" smtClean="0"/>
              <a:pPr/>
              <a:t>11/17/19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Rectangle 8"/>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7678616" y="295730"/>
            <a:ext cx="791308" cy="767687"/>
          </a:xfrm>
          <a:prstGeom prst="rect">
            <a:avLst/>
          </a:prstGeom>
        </p:spPr>
        <p:txBody>
          <a:bodyPr/>
          <a:lstStyle>
            <a:lvl1pPr algn="ctr">
              <a:defRPr sz="2800"/>
            </a:lvl1pPr>
          </a:lstStyle>
          <a:p>
            <a:fld id="{CA5F96A3-F5D8-4F1C-83D7-42970B209A51}" type="slidenum">
              <a:rPr lang="en-US" smtClean="0"/>
              <a:pPr/>
              <a:t>‹#›</a:t>
            </a:fld>
            <a:endParaRPr lang="en-US" dirty="0"/>
          </a:p>
        </p:txBody>
      </p:sp>
    </p:spTree>
    <p:extLst>
      <p:ext uri="{BB962C8B-B14F-4D97-AF65-F5344CB8AC3E}">
        <p14:creationId xmlns:p14="http://schemas.microsoft.com/office/powerpoint/2010/main" val="33593230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9" name="Group 8"/>
          <p:cNvGrpSpPr/>
          <p:nvPr/>
        </p:nvGrpSpPr>
        <p:grpSpPr>
          <a:xfrm>
            <a:off x="-1588" y="0"/>
            <a:ext cx="9145588" cy="6860798"/>
            <a:chOff x="-1588" y="0"/>
            <a:chExt cx="9145588" cy="6860798"/>
          </a:xfrm>
        </p:grpSpPr>
        <p:sp>
          <p:nvSpPr>
            <p:cNvPr id="10" name="Rectangle 9"/>
            <p:cNvSpPr/>
            <p:nvPr/>
          </p:nvSpPr>
          <p:spPr>
            <a:xfrm>
              <a:off x="0" y="0"/>
              <a:ext cx="9118832"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Freeform 5"/>
            <p:cNvSpPr/>
            <p:nvPr/>
          </p:nvSpPr>
          <p:spPr bwMode="gray">
            <a:xfrm rot="21010068">
              <a:off x="6359946" y="4311243"/>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7"/>
            <p:cNvSpPr/>
            <p:nvPr/>
          </p:nvSpPr>
          <p:spPr bwMode="gray">
            <a:xfrm>
              <a:off x="485023" y="4381500"/>
              <a:ext cx="8182128" cy="2130508"/>
            </a:xfrm>
            <a:custGeom>
              <a:avLst/>
              <a:gdLst/>
              <a:ahLst/>
              <a:cxnLst/>
              <a:rect l="l" t="t" r="r" b="b"/>
              <a:pathLst>
                <a:path w="10000" h="9621">
                  <a:moveTo>
                    <a:pt x="0" y="0"/>
                  </a:moveTo>
                  <a:lnTo>
                    <a:pt x="0" y="2411"/>
                  </a:lnTo>
                  <a:lnTo>
                    <a:pt x="0" y="9586"/>
                  </a:lnTo>
                  <a:lnTo>
                    <a:pt x="0" y="9621"/>
                  </a:lnTo>
                  <a:lnTo>
                    <a:pt x="10000" y="9585"/>
                  </a:lnTo>
                  <a:cubicBezTo>
                    <a:pt x="9997" y="8144"/>
                    <a:pt x="10003" y="9571"/>
                    <a:pt x="10000" y="9586"/>
                  </a:cubicBezTo>
                  <a:cubicBezTo>
                    <a:pt x="9997" y="7194"/>
                    <a:pt x="9993" y="4803"/>
                    <a:pt x="9990" y="2411"/>
                  </a:cubicBezTo>
                  <a:lnTo>
                    <a:pt x="9990" y="0"/>
                  </a:lnTo>
                  <a:lnTo>
                    <a:pt x="9990" y="0"/>
                  </a:lnTo>
                  <a:lnTo>
                    <a:pt x="9534" y="253"/>
                  </a:lnTo>
                  <a:lnTo>
                    <a:pt x="9084" y="477"/>
                  </a:lnTo>
                  <a:lnTo>
                    <a:pt x="8628" y="669"/>
                  </a:lnTo>
                  <a:lnTo>
                    <a:pt x="8177" y="847"/>
                  </a:lnTo>
                  <a:lnTo>
                    <a:pt x="7726" y="984"/>
                  </a:lnTo>
                  <a:lnTo>
                    <a:pt x="7279" y="1087"/>
                  </a:lnTo>
                  <a:lnTo>
                    <a:pt x="6832" y="1176"/>
                  </a:lnTo>
                  <a:lnTo>
                    <a:pt x="6393" y="1236"/>
                  </a:lnTo>
                  <a:lnTo>
                    <a:pt x="5962" y="1279"/>
                  </a:lnTo>
                  <a:lnTo>
                    <a:pt x="5534" y="1294"/>
                  </a:lnTo>
                  <a:lnTo>
                    <a:pt x="5120" y="1294"/>
                  </a:lnTo>
                  <a:lnTo>
                    <a:pt x="4709" y="1294"/>
                  </a:lnTo>
                  <a:lnTo>
                    <a:pt x="4311" y="1266"/>
                  </a:lnTo>
                  <a:lnTo>
                    <a:pt x="3923" y="1221"/>
                  </a:lnTo>
                  <a:lnTo>
                    <a:pt x="3548" y="1161"/>
                  </a:lnTo>
                  <a:lnTo>
                    <a:pt x="3187" y="1101"/>
                  </a:lnTo>
                  <a:lnTo>
                    <a:pt x="2840" y="1026"/>
                  </a:lnTo>
                  <a:lnTo>
                    <a:pt x="2505" y="954"/>
                  </a:lnTo>
                  <a:lnTo>
                    <a:pt x="2192" y="865"/>
                  </a:lnTo>
                  <a:lnTo>
                    <a:pt x="1889" y="775"/>
                  </a:lnTo>
                  <a:lnTo>
                    <a:pt x="1346" y="579"/>
                  </a:lnTo>
                  <a:lnTo>
                    <a:pt x="882" y="400"/>
                  </a:lnTo>
                  <a:lnTo>
                    <a:pt x="511" y="253"/>
                  </a:lnTo>
                  <a:lnTo>
                    <a:pt x="234" y="118"/>
                  </a:lnTo>
                  <a:lnTo>
                    <a:pt x="0" y="0"/>
                  </a:lnTo>
                  <a:lnTo>
                    <a:pt x="0" y="0"/>
                  </a:lnTo>
                  <a:close/>
                </a:path>
              </a:pathLst>
            </a:custGeom>
            <a:solidFill>
              <a:schemeClr val="bg1"/>
            </a:solidFill>
            <a:ln>
              <a:noFill/>
            </a:ln>
          </p:spPr>
        </p:sp>
        <p:sp>
          <p:nvSpPr>
            <p:cNvPr id="17" name="Freeform 5"/>
            <p:cNvSpPr>
              <a:spLocks noEditPoints="1"/>
            </p:cNvSpPr>
            <p:nvPr/>
          </p:nvSpPr>
          <p:spPr bwMode="gray">
            <a:xfrm>
              <a:off x="0" y="0"/>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title"/>
          </p:nvPr>
        </p:nvSpPr>
        <p:spPr>
          <a:xfrm>
            <a:off x="866440" y="2057400"/>
            <a:ext cx="6422005" cy="20955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866441" y="5024908"/>
            <a:ext cx="6422004" cy="994891"/>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A0F91386-ADF6-46AE-B628-14B451410779}" type="datetimeFigureOut">
              <a:rPr lang="en-US" smtClean="0"/>
              <a:pPr/>
              <a:t>11/17/19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Rectangle 6"/>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7678616" y="295730"/>
            <a:ext cx="791308" cy="767687"/>
          </a:xfrm>
          <a:prstGeom prst="rect">
            <a:avLst/>
          </a:prstGeom>
        </p:spPr>
        <p:txBody>
          <a:bodyPr/>
          <a:lstStyle>
            <a:lvl1pPr algn="ctr">
              <a:defRPr sz="2800"/>
            </a:lvl1pPr>
          </a:lstStyle>
          <a:p>
            <a:fld id="{CA5F96A3-F5D8-4F1C-83D7-42970B209A51}" type="slidenum">
              <a:rPr lang="en-US" smtClean="0"/>
              <a:pPr/>
              <a:t>‹#›</a:t>
            </a:fld>
            <a:endParaRPr lang="en-US" dirty="0"/>
          </a:p>
        </p:txBody>
      </p:sp>
    </p:spTree>
    <p:extLst>
      <p:ext uri="{BB962C8B-B14F-4D97-AF65-F5344CB8AC3E}">
        <p14:creationId xmlns:p14="http://schemas.microsoft.com/office/powerpoint/2010/main" val="3309508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a:xfrm>
            <a:off x="866440" y="927100"/>
            <a:ext cx="6423593" cy="709864"/>
          </a:xfrm>
        </p:spPr>
        <p:txBody>
          <a:bodyPr/>
          <a:lstStyle>
            <a:lvl1pPr>
              <a:defRPr sz="3200"/>
            </a:lvl1pPr>
          </a:lstStyle>
          <a:p>
            <a:r>
              <a:rPr lang="en-US"/>
              <a:t>Click to edit Master title style</a:t>
            </a:r>
            <a:endParaRPr lang="en-US" dirty="0"/>
          </a:p>
        </p:txBody>
      </p:sp>
      <p:sp>
        <p:nvSpPr>
          <p:cNvPr id="3" name="Text Placeholder 2"/>
          <p:cNvSpPr>
            <a:spLocks noGrp="1"/>
          </p:cNvSpPr>
          <p:nvPr>
            <p:ph type="body" idx="1"/>
          </p:nvPr>
        </p:nvSpPr>
        <p:spPr>
          <a:xfrm>
            <a:off x="866440" y="2489200"/>
            <a:ext cx="2313432" cy="657962"/>
          </a:xfrm>
        </p:spPr>
        <p:txBody>
          <a:bodyPr anchor="b">
            <a:noAutofit/>
          </a:bodyPr>
          <a:lstStyle>
            <a:lvl1pPr marL="0" indent="0">
              <a:buNone/>
              <a:defRPr sz="20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2" name="Text Placeholder 3"/>
          <p:cNvSpPr>
            <a:spLocks noGrp="1"/>
          </p:cNvSpPr>
          <p:nvPr>
            <p:ph type="body" sz="half" idx="15"/>
          </p:nvPr>
        </p:nvSpPr>
        <p:spPr>
          <a:xfrm>
            <a:off x="866440" y="3147164"/>
            <a:ext cx="2313432" cy="2888366"/>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3405614" y="2489200"/>
            <a:ext cx="2318918" cy="657962"/>
          </a:xfrm>
        </p:spPr>
        <p:txBody>
          <a:bodyPr anchor="b">
            <a:noAutofit/>
          </a:bodyPr>
          <a:lstStyle>
            <a:lvl1pPr marL="0" indent="0">
              <a:buNone/>
              <a:defRPr sz="20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3" name="Text Placeholder 3"/>
          <p:cNvSpPr>
            <a:spLocks noGrp="1"/>
          </p:cNvSpPr>
          <p:nvPr>
            <p:ph type="body" sz="half" idx="16"/>
          </p:nvPr>
        </p:nvSpPr>
        <p:spPr>
          <a:xfrm>
            <a:off x="3408471" y="3147164"/>
            <a:ext cx="2318918" cy="2888366"/>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5958642" y="2489200"/>
            <a:ext cx="2318918" cy="657962"/>
          </a:xfrm>
        </p:spPr>
        <p:txBody>
          <a:bodyPr anchor="b">
            <a:noAutofit/>
          </a:bodyPr>
          <a:lstStyle>
            <a:lvl1pPr marL="0" indent="0">
              <a:buNone/>
              <a:defRPr sz="20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4" name="Text Placeholder 3"/>
          <p:cNvSpPr>
            <a:spLocks noGrp="1"/>
          </p:cNvSpPr>
          <p:nvPr>
            <p:ph type="body" sz="half" idx="17"/>
          </p:nvPr>
        </p:nvSpPr>
        <p:spPr>
          <a:xfrm>
            <a:off x="5960935" y="3147164"/>
            <a:ext cx="2316625" cy="2888366"/>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3294530" y="2489201"/>
            <a:ext cx="0" cy="3546328"/>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849521" y="2489201"/>
            <a:ext cx="0" cy="3546328"/>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A0F91386-ADF6-46AE-B628-14B451410779}" type="datetimeFigureOut">
              <a:rPr lang="en-US" smtClean="0"/>
              <a:pPr/>
              <a:t>11/17/19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a:xfrm>
            <a:off x="7678616" y="295730"/>
            <a:ext cx="791308" cy="767687"/>
          </a:xfrm>
          <a:prstGeom prst="rect">
            <a:avLst/>
          </a:prstGeom>
        </p:spPr>
        <p:txBody>
          <a:bodyPr/>
          <a:lstStyle>
            <a:lvl1pPr algn="ctr">
              <a:defRPr sz="2800"/>
            </a:lvl1pPr>
          </a:lstStyle>
          <a:p>
            <a:fld id="{CA5F96A3-F5D8-4F1C-83D7-42970B209A51}" type="slidenum">
              <a:rPr lang="en-US" smtClean="0"/>
              <a:pPr/>
              <a:t>‹#›</a:t>
            </a:fld>
            <a:endParaRPr lang="en-US" dirty="0"/>
          </a:p>
        </p:txBody>
      </p:sp>
    </p:spTree>
    <p:extLst>
      <p:ext uri="{BB962C8B-B14F-4D97-AF65-F5344CB8AC3E}">
        <p14:creationId xmlns:p14="http://schemas.microsoft.com/office/powerpoint/2010/main" val="17967548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a:xfrm>
            <a:off x="866440" y="927100"/>
            <a:ext cx="6345260" cy="709864"/>
          </a:xfrm>
        </p:spPr>
        <p:txBody>
          <a:bodyPr/>
          <a:lstStyle>
            <a:lvl1pPr>
              <a:defRPr sz="3200"/>
            </a:lvl1pPr>
          </a:lstStyle>
          <a:p>
            <a:r>
              <a:rPr lang="en-US"/>
              <a:t>Click to edit Master title style</a:t>
            </a:r>
            <a:endParaRPr lang="en-US" dirty="0"/>
          </a:p>
        </p:txBody>
      </p:sp>
      <p:sp>
        <p:nvSpPr>
          <p:cNvPr id="3" name="Text Placeholder 2"/>
          <p:cNvSpPr>
            <a:spLocks noGrp="1"/>
          </p:cNvSpPr>
          <p:nvPr>
            <p:ph type="body" idx="1"/>
          </p:nvPr>
        </p:nvSpPr>
        <p:spPr>
          <a:xfrm>
            <a:off x="866440" y="4179596"/>
            <a:ext cx="2313432" cy="657962"/>
          </a:xfrm>
        </p:spPr>
        <p:txBody>
          <a:bodyPr anchor="b">
            <a:noAutofit/>
          </a:bodyPr>
          <a:lstStyle>
            <a:lvl1pPr marL="0" indent="0">
              <a:buNone/>
              <a:defRPr sz="20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2" name="Picture Placeholder 2"/>
          <p:cNvSpPr>
            <a:spLocks noGrp="1" noChangeAspect="1"/>
          </p:cNvSpPr>
          <p:nvPr>
            <p:ph type="pic" idx="15"/>
          </p:nvPr>
        </p:nvSpPr>
        <p:spPr>
          <a:xfrm>
            <a:off x="1019055" y="2489200"/>
            <a:ext cx="2015144" cy="1447342"/>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3" name="Text Placeholder 3"/>
          <p:cNvSpPr>
            <a:spLocks noGrp="1"/>
          </p:cNvSpPr>
          <p:nvPr>
            <p:ph type="body" sz="half" idx="18"/>
          </p:nvPr>
        </p:nvSpPr>
        <p:spPr>
          <a:xfrm>
            <a:off x="866439" y="4837558"/>
            <a:ext cx="2313432" cy="1187321"/>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3411125" y="4179595"/>
            <a:ext cx="2318918" cy="657962"/>
          </a:xfrm>
        </p:spPr>
        <p:txBody>
          <a:bodyPr anchor="b">
            <a:noAutofit/>
          </a:bodyPr>
          <a:lstStyle>
            <a:lvl1pPr marL="0" indent="0">
              <a:buNone/>
              <a:defRPr sz="20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8" name="Picture Placeholder 2"/>
          <p:cNvSpPr>
            <a:spLocks noGrp="1" noChangeAspect="1"/>
          </p:cNvSpPr>
          <p:nvPr>
            <p:ph type="pic" idx="21"/>
          </p:nvPr>
        </p:nvSpPr>
        <p:spPr>
          <a:xfrm>
            <a:off x="3553189" y="2489200"/>
            <a:ext cx="2015144" cy="1447342"/>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4" name="Text Placeholder 3"/>
          <p:cNvSpPr>
            <a:spLocks noGrp="1"/>
          </p:cNvSpPr>
          <p:nvPr>
            <p:ph type="body" sz="half" idx="19"/>
          </p:nvPr>
        </p:nvSpPr>
        <p:spPr>
          <a:xfrm>
            <a:off x="3411125" y="4848208"/>
            <a:ext cx="2318918" cy="1187321"/>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5958642" y="4179596"/>
            <a:ext cx="2318918" cy="657962"/>
          </a:xfrm>
        </p:spPr>
        <p:txBody>
          <a:bodyPr anchor="b">
            <a:noAutofit/>
          </a:bodyPr>
          <a:lstStyle>
            <a:lvl1pPr marL="0" indent="0">
              <a:buNone/>
              <a:defRPr sz="20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9" name="Picture Placeholder 2"/>
          <p:cNvSpPr>
            <a:spLocks noGrp="1" noChangeAspect="1"/>
          </p:cNvSpPr>
          <p:nvPr>
            <p:ph type="pic" idx="22"/>
          </p:nvPr>
        </p:nvSpPr>
        <p:spPr>
          <a:xfrm>
            <a:off x="6108641" y="2489200"/>
            <a:ext cx="2015144" cy="1447342"/>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7" name="Text Placeholder 3"/>
          <p:cNvSpPr>
            <a:spLocks noGrp="1"/>
          </p:cNvSpPr>
          <p:nvPr>
            <p:ph type="body" sz="half" idx="20"/>
          </p:nvPr>
        </p:nvSpPr>
        <p:spPr>
          <a:xfrm>
            <a:off x="5958642" y="4837558"/>
            <a:ext cx="2318918" cy="1187321"/>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40" name="Straight Connector 39"/>
          <p:cNvCxnSpPr/>
          <p:nvPr/>
        </p:nvCxnSpPr>
        <p:spPr>
          <a:xfrm>
            <a:off x="3290019" y="2489201"/>
            <a:ext cx="0" cy="3546328"/>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41" name="Straight Connector 40"/>
          <p:cNvCxnSpPr/>
          <p:nvPr/>
        </p:nvCxnSpPr>
        <p:spPr>
          <a:xfrm>
            <a:off x="5849521" y="2489201"/>
            <a:ext cx="0" cy="3546328"/>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A0F91386-ADF6-46AE-B628-14B451410779}" type="datetimeFigureOut">
              <a:rPr lang="en-US" smtClean="0"/>
              <a:pPr/>
              <a:t>11/17/19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a:xfrm>
            <a:off x="7678616" y="295730"/>
            <a:ext cx="791308" cy="767687"/>
          </a:xfrm>
          <a:prstGeom prst="rect">
            <a:avLst/>
          </a:prstGeom>
        </p:spPr>
        <p:txBody>
          <a:bodyPr/>
          <a:lstStyle>
            <a:lvl1pPr algn="ctr">
              <a:defRPr sz="2800"/>
            </a:lvl1pPr>
          </a:lstStyle>
          <a:p>
            <a:fld id="{CA5F96A3-F5D8-4F1C-83D7-42970B209A51}" type="slidenum">
              <a:rPr lang="en-US" smtClean="0"/>
              <a:pPr/>
              <a:t>‹#›</a:t>
            </a:fld>
            <a:endParaRPr lang="en-US" dirty="0"/>
          </a:p>
        </p:txBody>
      </p:sp>
    </p:spTree>
    <p:extLst>
      <p:ext uri="{BB962C8B-B14F-4D97-AF65-F5344CB8AC3E}">
        <p14:creationId xmlns:p14="http://schemas.microsoft.com/office/powerpoint/2010/main" val="35772893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0F91386-ADF6-46AE-B628-14B451410779}" type="datetimeFigureOut">
              <a:rPr lang="en-US" smtClean="0"/>
              <a:pPr/>
              <a:t>11/17/19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7678616" y="295730"/>
            <a:ext cx="791308" cy="767687"/>
          </a:xfrm>
          <a:prstGeom prst="rect">
            <a:avLst/>
          </a:prstGeom>
        </p:spPr>
        <p:txBody>
          <a:bodyPr/>
          <a:lstStyle>
            <a:lvl1pPr algn="ctr">
              <a:defRPr sz="2800"/>
            </a:lvl1pPr>
          </a:lstStyle>
          <a:p>
            <a:fld id="{CA5F96A3-F5D8-4F1C-83D7-42970B209A51}" type="slidenum">
              <a:rPr lang="en-US" smtClean="0"/>
              <a:pPr/>
              <a:t>‹#›</a:t>
            </a:fld>
            <a:endParaRPr lang="en-US" dirty="0"/>
          </a:p>
        </p:txBody>
      </p:sp>
    </p:spTree>
    <p:extLst>
      <p:ext uri="{BB962C8B-B14F-4D97-AF65-F5344CB8AC3E}">
        <p14:creationId xmlns:p14="http://schemas.microsoft.com/office/powerpoint/2010/main" val="8686546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7" name="Group 6"/>
          <p:cNvGrpSpPr/>
          <p:nvPr/>
        </p:nvGrpSpPr>
        <p:grpSpPr>
          <a:xfrm>
            <a:off x="-1588" y="0"/>
            <a:ext cx="9120420" cy="6860798"/>
            <a:chOff x="-1588" y="0"/>
            <a:chExt cx="9120420" cy="6860798"/>
          </a:xfrm>
        </p:grpSpPr>
        <p:sp>
          <p:nvSpPr>
            <p:cNvPr id="11" name="Rectangle 10"/>
            <p:cNvSpPr/>
            <p:nvPr/>
          </p:nvSpPr>
          <p:spPr>
            <a:xfrm>
              <a:off x="0" y="0"/>
              <a:ext cx="9118832"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Oval 1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Freeform 5"/>
            <p:cNvSpPr/>
            <p:nvPr/>
          </p:nvSpPr>
          <p:spPr bwMode="gray">
            <a:xfrm rot="4966650">
              <a:off x="4673046" y="5107506"/>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grpSp>
      <p:sp>
        <p:nvSpPr>
          <p:cNvPr id="17" name="Rectangle 16"/>
          <p:cNvSpPr/>
          <p:nvPr/>
        </p:nvSpPr>
        <p:spPr>
          <a:xfrm>
            <a:off x="414867" y="402165"/>
            <a:ext cx="46105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9"/>
          <p:cNvSpPr/>
          <p:nvPr/>
        </p:nvSpPr>
        <p:spPr bwMode="gray">
          <a:xfrm rot="5400000">
            <a:off x="1299309" y="1765596"/>
            <a:ext cx="5995993" cy="3326809"/>
          </a:xfrm>
          <a:custGeom>
            <a:avLst/>
            <a:gdLst/>
            <a:ahLst/>
            <a:cxnLst/>
            <a:rect l="0" t="0" r="r" b="b"/>
            <a:pathLst>
              <a:path w="4960" h="2752">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bg1"/>
          </a:solidFill>
          <a:ln>
            <a:noFill/>
          </a:ln>
        </p:spPr>
      </p:sp>
      <p:sp>
        <p:nvSpPr>
          <p:cNvPr id="18" name="Freeform 5"/>
          <p:cNvSpPr>
            <a:spLocks noEditPoints="1"/>
          </p:cNvSpPr>
          <p:nvPr/>
        </p:nvSpPr>
        <p:spPr bwMode="gray">
          <a:xfrm>
            <a:off x="0" y="0"/>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sp>
      <p:sp>
        <p:nvSpPr>
          <p:cNvPr id="2" name="Vertical Title 1"/>
          <p:cNvSpPr>
            <a:spLocks noGrp="1"/>
          </p:cNvSpPr>
          <p:nvPr>
            <p:ph type="title" orient="vert"/>
          </p:nvPr>
        </p:nvSpPr>
        <p:spPr>
          <a:xfrm>
            <a:off x="6174928" y="1447799"/>
            <a:ext cx="1113516" cy="4572001"/>
          </a:xfrm>
        </p:spPr>
        <p:txBody>
          <a:bodyPr vert="eaVert" anchor="ctr"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866738" y="1447799"/>
            <a:ext cx="4416936" cy="4572001"/>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0F91386-ADF6-46AE-B628-14B451410779}" type="datetimeFigureOut">
              <a:rPr lang="en-US" smtClean="0"/>
              <a:pPr/>
              <a:t>11/17/19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Rectangle 8"/>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7678616" y="295730"/>
            <a:ext cx="791308" cy="767687"/>
          </a:xfrm>
          <a:prstGeom prst="rect">
            <a:avLst/>
          </a:prstGeom>
        </p:spPr>
        <p:txBody>
          <a:bodyPr/>
          <a:lstStyle>
            <a:lvl1pPr algn="ctr">
              <a:defRPr sz="2800"/>
            </a:lvl1pPr>
          </a:lstStyle>
          <a:p>
            <a:fld id="{CA5F96A3-F5D8-4F1C-83D7-42970B209A51}" type="slidenum">
              <a:rPr lang="en-US" smtClean="0"/>
              <a:pPr/>
              <a:t>‹#›</a:t>
            </a:fld>
            <a:endParaRPr lang="en-US" dirty="0"/>
          </a:p>
        </p:txBody>
      </p:sp>
    </p:spTree>
    <p:extLst>
      <p:ext uri="{BB962C8B-B14F-4D97-AF65-F5344CB8AC3E}">
        <p14:creationId xmlns:p14="http://schemas.microsoft.com/office/powerpoint/2010/main" val="287653093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6">
            <a:extLst>
              <a:ext uri="{FF2B5EF4-FFF2-40B4-BE49-F238E27FC236}">
                <a16:creationId xmlns:a16="http://schemas.microsoft.com/office/drawing/2014/main" id="{D5855044-48DD-684C-8750-AD5C3A985C80}"/>
              </a:ext>
            </a:extLst>
          </p:cNvPr>
          <p:cNvGrpSpPr>
            <a:grpSpLocks/>
          </p:cNvGrpSpPr>
          <p:nvPr/>
        </p:nvGrpSpPr>
        <p:grpSpPr bwMode="auto">
          <a:xfrm>
            <a:off x="-1588" y="0"/>
            <a:ext cx="9145588" cy="6861175"/>
            <a:chOff x="-1588" y="0"/>
            <a:chExt cx="9145588" cy="6860798"/>
          </a:xfrm>
        </p:grpSpPr>
        <p:sp>
          <p:nvSpPr>
            <p:cNvPr id="5" name="Rectangle 4">
              <a:extLst>
                <a:ext uri="{FF2B5EF4-FFF2-40B4-BE49-F238E27FC236}">
                  <a16:creationId xmlns:a16="http://schemas.microsoft.com/office/drawing/2014/main" id="{ED9970BD-B155-454A-B45B-FFC850054E8B}"/>
                </a:ext>
              </a:extLst>
            </p:cNvPr>
            <p:cNvSpPr/>
            <p:nvPr/>
          </p:nvSpPr>
          <p:spPr>
            <a:xfrm>
              <a:off x="0" y="0"/>
              <a:ext cx="9118832"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6" name="Oval 5">
              <a:extLst>
                <a:ext uri="{FF2B5EF4-FFF2-40B4-BE49-F238E27FC236}">
                  <a16:creationId xmlns:a16="http://schemas.microsoft.com/office/drawing/2014/main" id="{5F359306-8916-D44B-A6AA-286269159D5D}"/>
                </a:ext>
              </a:extLst>
            </p:cNvPr>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Oval 6">
              <a:extLst>
                <a:ext uri="{FF2B5EF4-FFF2-40B4-BE49-F238E27FC236}">
                  <a16:creationId xmlns:a16="http://schemas.microsoft.com/office/drawing/2014/main" id="{9F40B072-43D9-5040-B4DE-95E127783B35}"/>
                </a:ext>
              </a:extLst>
            </p:cNvPr>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Oval 7">
              <a:extLst>
                <a:ext uri="{FF2B5EF4-FFF2-40B4-BE49-F238E27FC236}">
                  <a16:creationId xmlns:a16="http://schemas.microsoft.com/office/drawing/2014/main" id="{0A1B1287-F095-5448-8FAF-1A25F5201371}"/>
                </a:ext>
              </a:extLst>
            </p:cNvPr>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Oval 8">
              <a:extLst>
                <a:ext uri="{FF2B5EF4-FFF2-40B4-BE49-F238E27FC236}">
                  <a16:creationId xmlns:a16="http://schemas.microsoft.com/office/drawing/2014/main" id="{C587A6C9-68C2-FD4C-BC49-419ADFC29401}"/>
                </a:ext>
              </a:extLst>
            </p:cNvPr>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Oval 9">
              <a:extLst>
                <a:ext uri="{FF2B5EF4-FFF2-40B4-BE49-F238E27FC236}">
                  <a16:creationId xmlns:a16="http://schemas.microsoft.com/office/drawing/2014/main" id="{AA0D10BD-85E2-C14E-BAA0-176658D2C7A9}"/>
                </a:ext>
              </a:extLst>
            </p:cNvPr>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Freeform 5">
              <a:extLst>
                <a:ext uri="{FF2B5EF4-FFF2-40B4-BE49-F238E27FC236}">
                  <a16:creationId xmlns:a16="http://schemas.microsoft.com/office/drawing/2014/main" id="{EE69673B-3DCE-3345-90C3-13C7A66502FB}"/>
                </a:ext>
              </a:extLst>
            </p:cNvPr>
            <p:cNvSpPr>
              <a:spLocks noEditPoints="1"/>
            </p:cNvSpPr>
            <p:nvPr/>
          </p:nvSpPr>
          <p:spPr bwMode="gray">
            <a:xfrm>
              <a:off x="0" y="0"/>
              <a:ext cx="9144000" cy="6858000"/>
            </a:xfrm>
            <a:custGeom>
              <a:avLst/>
              <a:gdLst>
                <a:gd name="T0" fmla="*/ 0 w 5760"/>
                <a:gd name="T1" fmla="*/ 0 h 4320"/>
                <a:gd name="T2" fmla="*/ 0 w 5760"/>
                <a:gd name="T3" fmla="*/ 2147483646 h 4320"/>
                <a:gd name="T4" fmla="*/ 2147483646 w 5760"/>
                <a:gd name="T5" fmla="*/ 2147483646 h 4320"/>
                <a:gd name="T6" fmla="*/ 2147483646 w 5760"/>
                <a:gd name="T7" fmla="*/ 0 h 4320"/>
                <a:gd name="T8" fmla="*/ 0 w 5760"/>
                <a:gd name="T9" fmla="*/ 0 h 4320"/>
                <a:gd name="T10" fmla="*/ 2147483646 w 5760"/>
                <a:gd name="T11" fmla="*/ 2147483646 h 4320"/>
                <a:gd name="T12" fmla="*/ 816530625 w 5760"/>
                <a:gd name="T13" fmla="*/ 2147483646 h 4320"/>
                <a:gd name="T14" fmla="*/ 816530625 w 5760"/>
                <a:gd name="T15" fmla="*/ 816530625 h 4320"/>
                <a:gd name="T16" fmla="*/ 2147483646 w 5760"/>
                <a:gd name="T17" fmla="*/ 816530625 h 4320"/>
                <a:gd name="T18" fmla="*/ 2147483646 w 5760"/>
                <a:gd name="T19" fmla="*/ 2147483646 h 43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12" name="Rectangle 11">
            <a:extLst>
              <a:ext uri="{FF2B5EF4-FFF2-40B4-BE49-F238E27FC236}">
                <a16:creationId xmlns:a16="http://schemas.microsoft.com/office/drawing/2014/main" id="{C35181BA-381A-D74E-BF64-421053361BF8}"/>
              </a:ext>
            </a:extLst>
          </p:cNvPr>
          <p:cNvSpPr/>
          <p:nvPr/>
        </p:nvSpPr>
        <p:spPr>
          <a:xfrm>
            <a:off x="7745413" y="0"/>
            <a:ext cx="685800" cy="110013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866440" y="2226503"/>
            <a:ext cx="5917679" cy="2550877"/>
          </a:xfrm>
        </p:spPr>
        <p:txBody>
          <a:bodyPr anchor="b"/>
          <a:lstStyle>
            <a:lvl1pPr>
              <a:defRPr sz="4800"/>
            </a:lvl1pPr>
          </a:lstStyle>
          <a:p>
            <a:r>
              <a:rPr lang="en-US"/>
              <a:t>Click to edit Master title style</a:t>
            </a:r>
            <a:endParaRPr lang="en-US" dirty="0"/>
          </a:p>
        </p:txBody>
      </p:sp>
      <p:sp>
        <p:nvSpPr>
          <p:cNvPr id="3" name="Subtitle 2"/>
          <p:cNvSpPr>
            <a:spLocks noGrp="1"/>
          </p:cNvSpPr>
          <p:nvPr>
            <p:ph type="subTitle" idx="1"/>
          </p:nvPr>
        </p:nvSpPr>
        <p:spPr>
          <a:xfrm>
            <a:off x="866440" y="4777380"/>
            <a:ext cx="5917679" cy="861420"/>
          </a:xfrm>
        </p:spPr>
        <p:txBody>
          <a:bodyPr/>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13" name="Date Placeholder 3">
            <a:extLst>
              <a:ext uri="{FF2B5EF4-FFF2-40B4-BE49-F238E27FC236}">
                <a16:creationId xmlns:a16="http://schemas.microsoft.com/office/drawing/2014/main" id="{6D09E45B-C89D-F94C-B838-1519FFC66DD6}"/>
              </a:ext>
            </a:extLst>
          </p:cNvPr>
          <p:cNvSpPr>
            <a:spLocks noGrp="1"/>
          </p:cNvSpPr>
          <p:nvPr>
            <p:ph type="dt" sz="half" idx="10"/>
          </p:nvPr>
        </p:nvSpPr>
        <p:spPr bwMode="gray">
          <a:xfrm rot="5400000">
            <a:off x="7497763" y="1828800"/>
            <a:ext cx="990600" cy="228600"/>
          </a:xfrm>
        </p:spPr>
        <p:txBody>
          <a:bodyPr anchor="t"/>
          <a:lstStyle>
            <a:lvl1pPr algn="l">
              <a:defRPr b="0" i="0">
                <a:solidFill>
                  <a:schemeClr val="bg1">
                    <a:alpha val="60000"/>
                  </a:schemeClr>
                </a:solidFill>
              </a:defRPr>
            </a:lvl1pPr>
          </a:lstStyle>
          <a:p>
            <a:pPr>
              <a:defRPr/>
            </a:pPr>
            <a:endParaRPr lang="en-US" altLang="en-US"/>
          </a:p>
        </p:txBody>
      </p:sp>
      <p:sp>
        <p:nvSpPr>
          <p:cNvPr id="14" name="Footer Placeholder 4">
            <a:extLst>
              <a:ext uri="{FF2B5EF4-FFF2-40B4-BE49-F238E27FC236}">
                <a16:creationId xmlns:a16="http://schemas.microsoft.com/office/drawing/2014/main" id="{D2D12E7F-E88F-004B-9A9E-14E2A7C819B3}"/>
              </a:ext>
            </a:extLst>
          </p:cNvPr>
          <p:cNvSpPr>
            <a:spLocks noGrp="1"/>
          </p:cNvSpPr>
          <p:nvPr>
            <p:ph type="ftr" sz="quarter" idx="11"/>
          </p:nvPr>
        </p:nvSpPr>
        <p:spPr bwMode="gray">
          <a:xfrm rot="5400000">
            <a:off x="6236494" y="3264694"/>
            <a:ext cx="3859212" cy="228600"/>
          </a:xfrm>
        </p:spPr>
        <p:txBody>
          <a:bodyPr/>
          <a:lstStyle>
            <a:lvl1pPr>
              <a:defRPr b="0" i="0">
                <a:solidFill>
                  <a:schemeClr val="bg1">
                    <a:alpha val="60000"/>
                  </a:schemeClr>
                </a:solidFill>
              </a:defRPr>
            </a:lvl1pPr>
          </a:lstStyle>
          <a:p>
            <a:pPr>
              <a:defRPr/>
            </a:pPr>
            <a:endParaRPr lang="en-US" altLang="en-US"/>
          </a:p>
        </p:txBody>
      </p:sp>
      <p:sp>
        <p:nvSpPr>
          <p:cNvPr id="15" name="Slide Number Placeholder 5">
            <a:extLst>
              <a:ext uri="{FF2B5EF4-FFF2-40B4-BE49-F238E27FC236}">
                <a16:creationId xmlns:a16="http://schemas.microsoft.com/office/drawing/2014/main" id="{C2D86112-2EC0-9C4F-B8DD-E1D8DA97C6E5}"/>
              </a:ext>
            </a:extLst>
          </p:cNvPr>
          <p:cNvSpPr>
            <a:spLocks noGrp="1"/>
          </p:cNvSpPr>
          <p:nvPr>
            <p:ph type="sldNum" sz="quarter" idx="12"/>
          </p:nvPr>
        </p:nvSpPr>
        <p:spPr/>
        <p:txBody>
          <a:bodyPr/>
          <a:lstStyle>
            <a:lvl1pPr algn="ctr">
              <a:defRPr sz="2800"/>
            </a:lvl1pPr>
          </a:lstStyle>
          <a:p>
            <a:pPr>
              <a:defRPr/>
            </a:pPr>
            <a:fld id="{53B39987-FCB7-AA48-820E-21048ED76F94}" type="slidenum">
              <a:rPr lang="en-US" altLang="en-US"/>
              <a:pPr>
                <a:defRPr/>
              </a:pPr>
              <a:t>‹#›</a:t>
            </a:fld>
            <a:endParaRPr lang="en-US" altLang="en-US"/>
          </a:p>
        </p:txBody>
      </p:sp>
    </p:spTree>
    <p:extLst>
      <p:ext uri="{BB962C8B-B14F-4D97-AF65-F5344CB8AC3E}">
        <p14:creationId xmlns:p14="http://schemas.microsoft.com/office/powerpoint/2010/main" val="21756652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65970" y="927098"/>
            <a:ext cx="6343672" cy="709865"/>
          </a:xfrm>
        </p:spPr>
        <p:txBody>
          <a:bodyPr/>
          <a:lstStyle>
            <a:lvl1pPr>
              <a:defRPr sz="32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86AD67C9-5FBA-CD4B-A8CD-C430DB3C64AB}"/>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057E3635-1EE9-2949-A82D-B2DEB3EEA081}"/>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06B4FFE5-BEF8-0949-BE7B-1282DA6129F2}"/>
              </a:ext>
            </a:extLst>
          </p:cNvPr>
          <p:cNvSpPr>
            <a:spLocks noGrp="1"/>
          </p:cNvSpPr>
          <p:nvPr>
            <p:ph type="sldNum" sz="quarter" idx="12"/>
          </p:nvPr>
        </p:nvSpPr>
        <p:spPr/>
        <p:txBody>
          <a:bodyPr/>
          <a:lstStyle>
            <a:lvl1pPr>
              <a:defRPr/>
            </a:lvl1pPr>
          </a:lstStyle>
          <a:p>
            <a:pPr>
              <a:defRPr/>
            </a:pPr>
            <a:fld id="{91C22982-1AC0-5D41-A3DD-3505C8ED6472}" type="slidenum">
              <a:rPr lang="en-US" altLang="en-US"/>
              <a:pPr>
                <a:defRPr/>
              </a:pPr>
              <a:t>‹#›</a:t>
            </a:fld>
            <a:endParaRPr lang="en-US" altLang="en-US"/>
          </a:p>
        </p:txBody>
      </p:sp>
    </p:spTree>
    <p:extLst>
      <p:ext uri="{BB962C8B-B14F-4D97-AF65-F5344CB8AC3E}">
        <p14:creationId xmlns:p14="http://schemas.microsoft.com/office/powerpoint/2010/main" val="21192617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65970" y="927098"/>
            <a:ext cx="6343672" cy="709865"/>
          </a:xfrm>
        </p:spPr>
        <p:txBody>
          <a:bodyPr anchor="ctr"/>
          <a:lstStyle>
            <a:lvl1pPr>
              <a:defRPr sz="32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0F91386-ADF6-46AE-B628-14B451410779}" type="datetimeFigureOut">
              <a:rPr lang="en-US" smtClean="0"/>
              <a:pPr/>
              <a:t>11/17/19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7678616" y="295730"/>
            <a:ext cx="791308" cy="767687"/>
          </a:xfrm>
          <a:prstGeom prst="rect">
            <a:avLst/>
          </a:prstGeom>
        </p:spPr>
        <p:txBody>
          <a:bodyPr anchor="b"/>
          <a:lstStyle>
            <a:lvl1pPr algn="ctr">
              <a:defRPr sz="2800"/>
            </a:lvl1pPr>
          </a:lstStyle>
          <a:p>
            <a:fld id="{CA5F96A3-F5D8-4F1C-83D7-42970B209A51}" type="slidenum">
              <a:rPr lang="en-US" smtClean="0"/>
              <a:pPr/>
              <a:t>‹#›</a:t>
            </a:fld>
            <a:endParaRPr lang="en-US" dirty="0"/>
          </a:p>
        </p:txBody>
      </p:sp>
    </p:spTree>
    <p:extLst>
      <p:ext uri="{BB962C8B-B14F-4D97-AF65-F5344CB8AC3E}">
        <p14:creationId xmlns:p14="http://schemas.microsoft.com/office/powerpoint/2010/main" val="52150452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4" name="Group 26">
            <a:extLst>
              <a:ext uri="{FF2B5EF4-FFF2-40B4-BE49-F238E27FC236}">
                <a16:creationId xmlns:a16="http://schemas.microsoft.com/office/drawing/2014/main" id="{B4A0D8ED-89A8-EE47-B1C4-D161AB84AA08}"/>
              </a:ext>
            </a:extLst>
          </p:cNvPr>
          <p:cNvGrpSpPr>
            <a:grpSpLocks/>
          </p:cNvGrpSpPr>
          <p:nvPr/>
        </p:nvGrpSpPr>
        <p:grpSpPr bwMode="auto">
          <a:xfrm>
            <a:off x="-1588" y="0"/>
            <a:ext cx="9145588" cy="6861175"/>
            <a:chOff x="-1588" y="0"/>
            <a:chExt cx="9145588" cy="6860798"/>
          </a:xfrm>
        </p:grpSpPr>
        <p:sp>
          <p:nvSpPr>
            <p:cNvPr id="5" name="Rectangle 4">
              <a:extLst>
                <a:ext uri="{FF2B5EF4-FFF2-40B4-BE49-F238E27FC236}">
                  <a16:creationId xmlns:a16="http://schemas.microsoft.com/office/drawing/2014/main" id="{05BC3797-61EC-A845-9A6F-AECCC08B29F4}"/>
                </a:ext>
              </a:extLst>
            </p:cNvPr>
            <p:cNvSpPr/>
            <p:nvPr/>
          </p:nvSpPr>
          <p:spPr>
            <a:xfrm>
              <a:off x="0" y="0"/>
              <a:ext cx="9118832"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6" name="Oval 5">
              <a:extLst>
                <a:ext uri="{FF2B5EF4-FFF2-40B4-BE49-F238E27FC236}">
                  <a16:creationId xmlns:a16="http://schemas.microsoft.com/office/drawing/2014/main" id="{414EBD7F-8B8B-5241-B80C-F5F4AC988A80}"/>
                </a:ext>
              </a:extLst>
            </p:cNvPr>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Oval 6">
              <a:extLst>
                <a:ext uri="{FF2B5EF4-FFF2-40B4-BE49-F238E27FC236}">
                  <a16:creationId xmlns:a16="http://schemas.microsoft.com/office/drawing/2014/main" id="{388A723B-9F39-1D4A-ACC6-C1BEA5BDC6E7}"/>
                </a:ext>
              </a:extLst>
            </p:cNvPr>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Oval 7">
              <a:extLst>
                <a:ext uri="{FF2B5EF4-FFF2-40B4-BE49-F238E27FC236}">
                  <a16:creationId xmlns:a16="http://schemas.microsoft.com/office/drawing/2014/main" id="{675F2AA2-11E9-1F4B-8EE8-B15788AAFD3D}"/>
                </a:ext>
              </a:extLst>
            </p:cNvPr>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Oval 8">
              <a:extLst>
                <a:ext uri="{FF2B5EF4-FFF2-40B4-BE49-F238E27FC236}">
                  <a16:creationId xmlns:a16="http://schemas.microsoft.com/office/drawing/2014/main" id="{DCDA5EED-1E39-E040-989E-9E595823D8C8}"/>
                </a:ext>
              </a:extLst>
            </p:cNvPr>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Oval 9">
              <a:extLst>
                <a:ext uri="{FF2B5EF4-FFF2-40B4-BE49-F238E27FC236}">
                  <a16:creationId xmlns:a16="http://schemas.microsoft.com/office/drawing/2014/main" id="{A8B266C2-409B-6E45-8CBD-31D658BA8093}"/>
                </a:ext>
              </a:extLst>
            </p:cNvPr>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a:extLst>
                <a:ext uri="{FF2B5EF4-FFF2-40B4-BE49-F238E27FC236}">
                  <a16:creationId xmlns:a16="http://schemas.microsoft.com/office/drawing/2014/main" id="{A479933D-183C-6F46-B640-BE23532F1DDC}"/>
                </a:ext>
              </a:extLst>
            </p:cNvPr>
            <p:cNvSpPr/>
            <p:nvPr/>
          </p:nvSpPr>
          <p:spPr>
            <a:xfrm>
              <a:off x="5283200" y="401616"/>
              <a:ext cx="3465513" cy="605439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34">
              <a:extLst>
                <a:ext uri="{FF2B5EF4-FFF2-40B4-BE49-F238E27FC236}">
                  <a16:creationId xmlns:a16="http://schemas.microsoft.com/office/drawing/2014/main" id="{E0A6AF59-A623-3743-9076-CB777E54BB78}"/>
                </a:ext>
              </a:extLst>
            </p:cNvPr>
            <p:cNvSpPr>
              <a:spLocks/>
            </p:cNvSpPr>
            <p:nvPr/>
          </p:nvSpPr>
          <p:spPr bwMode="gray">
            <a:xfrm rot="-5400000">
              <a:off x="3105027" y="1765596"/>
              <a:ext cx="5995993" cy="3326809"/>
            </a:xfrm>
            <a:custGeom>
              <a:avLst/>
              <a:gdLst>
                <a:gd name="T0" fmla="*/ 0 w 4960"/>
                <a:gd name="T1" fmla="*/ 0 h 2752"/>
                <a:gd name="T2" fmla="*/ 0 w 4960"/>
                <a:gd name="T3" fmla="*/ 473482772 h 2752"/>
                <a:gd name="T4" fmla="*/ 0 w 4960"/>
                <a:gd name="T5" fmla="*/ 2147483646 h 2752"/>
                <a:gd name="T6" fmla="*/ 0 w 4960"/>
                <a:gd name="T7" fmla="*/ 2147483646 h 2752"/>
                <a:gd name="T8" fmla="*/ 2147483646 w 4960"/>
                <a:gd name="T9" fmla="*/ 2147483646 h 2752"/>
                <a:gd name="T10" fmla="*/ 2147483646 w 4960"/>
                <a:gd name="T11" fmla="*/ 2147483646 h 2752"/>
                <a:gd name="T12" fmla="*/ 2147483646 w 4960"/>
                <a:gd name="T13" fmla="*/ 473482772 h 2752"/>
                <a:gd name="T14" fmla="*/ 2147483646 w 4960"/>
                <a:gd name="T15" fmla="*/ 0 h 2752"/>
                <a:gd name="T16" fmla="*/ 2147483646 w 4960"/>
                <a:gd name="T17" fmla="*/ 0 h 2752"/>
                <a:gd name="T18" fmla="*/ 2147483646 w 4960"/>
                <a:gd name="T19" fmla="*/ 49686956 h 2752"/>
                <a:gd name="T20" fmla="*/ 2147483646 w 4960"/>
                <a:gd name="T21" fmla="*/ 93527819 h 2752"/>
                <a:gd name="T22" fmla="*/ 2147483646 w 4960"/>
                <a:gd name="T23" fmla="*/ 131522589 h 2752"/>
                <a:gd name="T24" fmla="*/ 2147483646 w 4960"/>
                <a:gd name="T25" fmla="*/ 166595521 h 2752"/>
                <a:gd name="T26" fmla="*/ 2147483646 w 4960"/>
                <a:gd name="T27" fmla="*/ 192900523 h 2752"/>
                <a:gd name="T28" fmla="*/ 2147483646 w 4960"/>
                <a:gd name="T29" fmla="*/ 213359431 h 2752"/>
                <a:gd name="T30" fmla="*/ 2147483646 w 4960"/>
                <a:gd name="T31" fmla="*/ 230895293 h 2752"/>
                <a:gd name="T32" fmla="*/ 2147483646 w 4960"/>
                <a:gd name="T33" fmla="*/ 242586270 h 2752"/>
                <a:gd name="T34" fmla="*/ 2147483646 w 4960"/>
                <a:gd name="T35" fmla="*/ 251355410 h 2752"/>
                <a:gd name="T36" fmla="*/ 2147483646 w 4960"/>
                <a:gd name="T37" fmla="*/ 254277248 h 2752"/>
                <a:gd name="T38" fmla="*/ 2147483646 w 4960"/>
                <a:gd name="T39" fmla="*/ 254277248 h 2752"/>
                <a:gd name="T40" fmla="*/ 2147483646 w 4960"/>
                <a:gd name="T41" fmla="*/ 254277248 h 2752"/>
                <a:gd name="T42" fmla="*/ 2147483646 w 4960"/>
                <a:gd name="T43" fmla="*/ 248432363 h 2752"/>
                <a:gd name="T44" fmla="*/ 2147483646 w 4960"/>
                <a:gd name="T45" fmla="*/ 239664433 h 2752"/>
                <a:gd name="T46" fmla="*/ 2147483646 w 4960"/>
                <a:gd name="T47" fmla="*/ 227973455 h 2752"/>
                <a:gd name="T48" fmla="*/ 2147483646 w 4960"/>
                <a:gd name="T49" fmla="*/ 216282478 h 2752"/>
                <a:gd name="T50" fmla="*/ 2060525412 w 4960"/>
                <a:gd name="T51" fmla="*/ 201668454 h 2752"/>
                <a:gd name="T52" fmla="*/ 1817939141 w 4960"/>
                <a:gd name="T53" fmla="*/ 187054430 h 2752"/>
                <a:gd name="T54" fmla="*/ 1589965684 w 4960"/>
                <a:gd name="T55" fmla="*/ 169518568 h 2752"/>
                <a:gd name="T56" fmla="*/ 1370761367 w 4960"/>
                <a:gd name="T57" fmla="*/ 151981497 h 2752"/>
                <a:gd name="T58" fmla="*/ 976192389 w 4960"/>
                <a:gd name="T59" fmla="*/ 113986728 h 2752"/>
                <a:gd name="T60" fmla="*/ 640078297 w 4960"/>
                <a:gd name="T61" fmla="*/ 78913795 h 2752"/>
                <a:gd name="T62" fmla="*/ 371187024 w 4960"/>
                <a:gd name="T63" fmla="*/ 49686956 h 2752"/>
                <a:gd name="T64" fmla="*/ 169518569 w 4960"/>
                <a:gd name="T65" fmla="*/ 23381955 h 2752"/>
                <a:gd name="T66" fmla="*/ 0 w 4960"/>
                <a:gd name="T67" fmla="*/ 0 h 2752"/>
                <a:gd name="T68" fmla="*/ 0 w 4960"/>
                <a:gd name="T69" fmla="*/ 0 h 275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4960" h="2752">
                  <a:moveTo>
                    <a:pt x="0" y="0"/>
                  </a:moveTo>
                  <a:lnTo>
                    <a:pt x="0" y="324"/>
                  </a:lnTo>
                  <a:lnTo>
                    <a:pt x="0" y="1992"/>
                  </a:lnTo>
                  <a:lnTo>
                    <a:pt x="0" y="2752"/>
                  </a:lnTo>
                  <a:lnTo>
                    <a:pt x="4960" y="2752"/>
                  </a:lnTo>
                  <a:lnTo>
                    <a:pt x="4960" y="1992"/>
                  </a:lnTo>
                  <a:lnTo>
                    <a:pt x="4960" y="324"/>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 name="Freeform 5">
              <a:extLst>
                <a:ext uri="{FF2B5EF4-FFF2-40B4-BE49-F238E27FC236}">
                  <a16:creationId xmlns:a16="http://schemas.microsoft.com/office/drawing/2014/main" id="{4A01B93C-E6CE-BF43-AA10-F6973974398A}"/>
                </a:ext>
              </a:extLst>
            </p:cNvPr>
            <p:cNvSpPr>
              <a:spLocks/>
            </p:cNvSpPr>
            <p:nvPr/>
          </p:nvSpPr>
          <p:spPr bwMode="gray">
            <a:xfrm rot="-5912394">
              <a:off x="3320102" y="1458373"/>
              <a:ext cx="2377690" cy="317748"/>
            </a:xfrm>
            <a:custGeom>
              <a:avLst/>
              <a:gdLst>
                <a:gd name="T0" fmla="*/ 4805311 w 10000"/>
                <a:gd name="T1" fmla="*/ 9131757 h 5291"/>
                <a:gd name="T2" fmla="*/ 562966612 w 10000"/>
                <a:gd name="T3" fmla="*/ 19082176 h 5291"/>
                <a:gd name="T4" fmla="*/ 565340974 w 10000"/>
                <a:gd name="T5" fmla="*/ 0 h 5291"/>
                <a:gd name="T6" fmla="*/ 565340974 w 10000"/>
                <a:gd name="T7" fmla="*/ 0 h 5291"/>
                <a:gd name="T8" fmla="*/ 546515137 w 10000"/>
                <a:gd name="T9" fmla="*/ 735727 h 5291"/>
                <a:gd name="T10" fmla="*/ 527689301 w 10000"/>
                <a:gd name="T11" fmla="*/ 1442628 h 5291"/>
                <a:gd name="T12" fmla="*/ 508863465 w 10000"/>
                <a:gd name="T13" fmla="*/ 2127849 h 5291"/>
                <a:gd name="T14" fmla="*/ 489981040 w 10000"/>
                <a:gd name="T15" fmla="*/ 2715721 h 5291"/>
                <a:gd name="T16" fmla="*/ 471098615 w 10000"/>
                <a:gd name="T17" fmla="*/ 3307198 h 5291"/>
                <a:gd name="T18" fmla="*/ 452216190 w 10000"/>
                <a:gd name="T19" fmla="*/ 3862581 h 5291"/>
                <a:gd name="T20" fmla="*/ 433559883 w 10000"/>
                <a:gd name="T21" fmla="*/ 4335029 h 5291"/>
                <a:gd name="T22" fmla="*/ 414564518 w 10000"/>
                <a:gd name="T23" fmla="*/ 4778651 h 5291"/>
                <a:gd name="T24" fmla="*/ 395738682 w 10000"/>
                <a:gd name="T25" fmla="*/ 5193387 h 5291"/>
                <a:gd name="T26" fmla="*/ 377252142 w 10000"/>
                <a:gd name="T27" fmla="*/ 5546868 h 5291"/>
                <a:gd name="T28" fmla="*/ 358426068 w 10000"/>
                <a:gd name="T29" fmla="*/ 5900288 h 5291"/>
                <a:gd name="T30" fmla="*/ 339939528 w 10000"/>
                <a:gd name="T31" fmla="*/ 6199659 h 5291"/>
                <a:gd name="T32" fmla="*/ 321452988 w 10000"/>
                <a:gd name="T33" fmla="*/ 6434052 h 5291"/>
                <a:gd name="T34" fmla="*/ 302966211 w 10000"/>
                <a:gd name="T35" fmla="*/ 6672107 h 5291"/>
                <a:gd name="T36" fmla="*/ 284705789 w 10000"/>
                <a:gd name="T37" fmla="*/ 6874071 h 5291"/>
                <a:gd name="T38" fmla="*/ 266671249 w 10000"/>
                <a:gd name="T39" fmla="*/ 7025528 h 5291"/>
                <a:gd name="T40" fmla="*/ 248524005 w 10000"/>
                <a:gd name="T41" fmla="*/ 7140952 h 5291"/>
                <a:gd name="T42" fmla="*/ 230602642 w 10000"/>
                <a:gd name="T43" fmla="*/ 7259980 h 5291"/>
                <a:gd name="T44" fmla="*/ 212907398 w 10000"/>
                <a:gd name="T45" fmla="*/ 7317633 h 5291"/>
                <a:gd name="T46" fmla="*/ 195268742 w 10000"/>
                <a:gd name="T47" fmla="*/ 7378948 h 5291"/>
                <a:gd name="T48" fmla="*/ 177799854 w 10000"/>
                <a:gd name="T49" fmla="*/ 7404231 h 5291"/>
                <a:gd name="T50" fmla="*/ 160500257 w 10000"/>
                <a:gd name="T51" fmla="*/ 7378948 h 5291"/>
                <a:gd name="T52" fmla="*/ 143427016 w 10000"/>
                <a:gd name="T53" fmla="*/ 7378948 h 5291"/>
                <a:gd name="T54" fmla="*/ 126523305 w 10000"/>
                <a:gd name="T55" fmla="*/ 7317633 h 5291"/>
                <a:gd name="T56" fmla="*/ 109845711 w 10000"/>
                <a:gd name="T57" fmla="*/ 7227491 h 5291"/>
                <a:gd name="T58" fmla="*/ 93450826 w 10000"/>
                <a:gd name="T59" fmla="*/ 7140952 h 5291"/>
                <a:gd name="T60" fmla="*/ 77338647 w 10000"/>
                <a:gd name="T61" fmla="*/ 7050751 h 5291"/>
                <a:gd name="T62" fmla="*/ 61339409 w 10000"/>
                <a:gd name="T63" fmla="*/ 6906500 h 5291"/>
                <a:gd name="T64" fmla="*/ 45566527 w 10000"/>
                <a:gd name="T65" fmla="*/ 6755043 h 5291"/>
                <a:gd name="T66" fmla="*/ 30132703 w 10000"/>
                <a:gd name="T67" fmla="*/ 6610792 h 5291"/>
                <a:gd name="T68" fmla="*/ 0 w 10000"/>
                <a:gd name="T69" fmla="*/ 6224882 h 5291"/>
                <a:gd name="T70" fmla="*/ 4805311 w 10000"/>
                <a:gd name="T71" fmla="*/ 9131757 h 529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0000" h="5291">
                  <a:moveTo>
                    <a:pt x="85" y="2532"/>
                  </a:moveTo>
                  <a:cubicBezTo>
                    <a:pt x="1736" y="3911"/>
                    <a:pt x="7524" y="5298"/>
                    <a:pt x="9958" y="5291"/>
                  </a:cubicBezTo>
                  <a:cubicBezTo>
                    <a:pt x="9989" y="1958"/>
                    <a:pt x="9969" y="3333"/>
                    <a:pt x="10000" y="0"/>
                  </a:cubicBez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 name="Freeform 5">
              <a:extLst>
                <a:ext uri="{FF2B5EF4-FFF2-40B4-BE49-F238E27FC236}">
                  <a16:creationId xmlns:a16="http://schemas.microsoft.com/office/drawing/2014/main" id="{806D771D-4F22-AC49-B015-50733881E5B4}"/>
                </a:ext>
              </a:extLst>
            </p:cNvPr>
            <p:cNvSpPr>
              <a:spLocks noEditPoints="1"/>
            </p:cNvSpPr>
            <p:nvPr/>
          </p:nvSpPr>
          <p:spPr bwMode="gray">
            <a:xfrm>
              <a:off x="0" y="0"/>
              <a:ext cx="9144000" cy="6858000"/>
            </a:xfrm>
            <a:custGeom>
              <a:avLst/>
              <a:gdLst>
                <a:gd name="T0" fmla="*/ 0 w 5760"/>
                <a:gd name="T1" fmla="*/ 0 h 4320"/>
                <a:gd name="T2" fmla="*/ 0 w 5760"/>
                <a:gd name="T3" fmla="*/ 2147483646 h 4320"/>
                <a:gd name="T4" fmla="*/ 2147483646 w 5760"/>
                <a:gd name="T5" fmla="*/ 2147483646 h 4320"/>
                <a:gd name="T6" fmla="*/ 2147483646 w 5760"/>
                <a:gd name="T7" fmla="*/ 0 h 4320"/>
                <a:gd name="T8" fmla="*/ 0 w 5760"/>
                <a:gd name="T9" fmla="*/ 0 h 4320"/>
                <a:gd name="T10" fmla="*/ 2147483646 w 5760"/>
                <a:gd name="T11" fmla="*/ 2147483646 h 4320"/>
                <a:gd name="T12" fmla="*/ 816530625 w 5760"/>
                <a:gd name="T13" fmla="*/ 2147483646 h 4320"/>
                <a:gd name="T14" fmla="*/ 816530625 w 5760"/>
                <a:gd name="T15" fmla="*/ 816530625 h 4320"/>
                <a:gd name="T16" fmla="*/ 2147483646 w 5760"/>
                <a:gd name="T17" fmla="*/ 816530625 h 4320"/>
                <a:gd name="T18" fmla="*/ 2147483646 w 5760"/>
                <a:gd name="T19" fmla="*/ 2147483646 h 43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15" name="Rectangle 14">
            <a:extLst>
              <a:ext uri="{FF2B5EF4-FFF2-40B4-BE49-F238E27FC236}">
                <a16:creationId xmlns:a16="http://schemas.microsoft.com/office/drawing/2014/main" id="{3257C5FD-0C92-604B-9356-32F4C8787945}"/>
              </a:ext>
            </a:extLst>
          </p:cNvPr>
          <p:cNvSpPr/>
          <p:nvPr/>
        </p:nvSpPr>
        <p:spPr>
          <a:xfrm>
            <a:off x="7745413" y="0"/>
            <a:ext cx="685800" cy="110013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77534" y="2257588"/>
            <a:ext cx="3090672" cy="3020344"/>
          </a:xfrm>
        </p:spPr>
        <p:txBody>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5119261" y="2257588"/>
            <a:ext cx="3082516" cy="3020344"/>
          </a:xfrm>
        </p:spPr>
        <p:txBody>
          <a:bodyPr anchor="ctr"/>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16" name="Date Placeholder 3">
            <a:extLst>
              <a:ext uri="{FF2B5EF4-FFF2-40B4-BE49-F238E27FC236}">
                <a16:creationId xmlns:a16="http://schemas.microsoft.com/office/drawing/2014/main" id="{166E9A24-143A-924B-9868-B84FB5741B20}"/>
              </a:ext>
            </a:extLst>
          </p:cNvPr>
          <p:cNvSpPr>
            <a:spLocks noGrp="1"/>
          </p:cNvSpPr>
          <p:nvPr>
            <p:ph type="dt" sz="half" idx="10"/>
          </p:nvPr>
        </p:nvSpPr>
        <p:spPr/>
        <p:txBody>
          <a:bodyPr/>
          <a:lstStyle>
            <a:lvl1pPr>
              <a:defRPr/>
            </a:lvl1pPr>
          </a:lstStyle>
          <a:p>
            <a:pPr>
              <a:defRPr/>
            </a:pPr>
            <a:endParaRPr lang="en-US" altLang="en-US"/>
          </a:p>
        </p:txBody>
      </p:sp>
      <p:sp>
        <p:nvSpPr>
          <p:cNvPr id="17" name="Footer Placeholder 4">
            <a:extLst>
              <a:ext uri="{FF2B5EF4-FFF2-40B4-BE49-F238E27FC236}">
                <a16:creationId xmlns:a16="http://schemas.microsoft.com/office/drawing/2014/main" id="{8BB59B9F-30B9-2F4D-99E3-2C943EDD3DFC}"/>
              </a:ext>
            </a:extLst>
          </p:cNvPr>
          <p:cNvSpPr>
            <a:spLocks noGrp="1"/>
          </p:cNvSpPr>
          <p:nvPr>
            <p:ph type="ftr" sz="quarter" idx="11"/>
          </p:nvPr>
        </p:nvSpPr>
        <p:spPr/>
        <p:txBody>
          <a:bodyPr/>
          <a:lstStyle>
            <a:lvl1pPr>
              <a:defRPr/>
            </a:lvl1pPr>
          </a:lstStyle>
          <a:p>
            <a:pPr>
              <a:defRPr/>
            </a:pPr>
            <a:endParaRPr lang="en-US" altLang="en-US"/>
          </a:p>
        </p:txBody>
      </p:sp>
      <p:sp>
        <p:nvSpPr>
          <p:cNvPr id="18" name="Slide Number Placeholder 5">
            <a:extLst>
              <a:ext uri="{FF2B5EF4-FFF2-40B4-BE49-F238E27FC236}">
                <a16:creationId xmlns:a16="http://schemas.microsoft.com/office/drawing/2014/main" id="{3C23D8BD-7E7B-6A4D-992C-AB3972ACAC1A}"/>
              </a:ext>
            </a:extLst>
          </p:cNvPr>
          <p:cNvSpPr>
            <a:spLocks noGrp="1"/>
          </p:cNvSpPr>
          <p:nvPr>
            <p:ph type="sldNum" sz="quarter" idx="12"/>
          </p:nvPr>
        </p:nvSpPr>
        <p:spPr/>
        <p:txBody>
          <a:bodyPr/>
          <a:lstStyle>
            <a:lvl1pPr algn="ctr">
              <a:defRPr sz="2800"/>
            </a:lvl1pPr>
          </a:lstStyle>
          <a:p>
            <a:pPr>
              <a:defRPr/>
            </a:pPr>
            <a:fld id="{F3152C6B-B905-7846-8632-236A0B3CFD0A}" type="slidenum">
              <a:rPr lang="en-US" altLang="en-US"/>
              <a:pPr>
                <a:defRPr/>
              </a:pPr>
              <a:t>‹#›</a:t>
            </a:fld>
            <a:endParaRPr lang="en-US" altLang="en-US"/>
          </a:p>
        </p:txBody>
      </p:sp>
    </p:spTree>
    <p:extLst>
      <p:ext uri="{BB962C8B-B14F-4D97-AF65-F5344CB8AC3E}">
        <p14:creationId xmlns:p14="http://schemas.microsoft.com/office/powerpoint/2010/main" val="7316638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66440" y="2489200"/>
            <a:ext cx="3636980" cy="353060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0581" y="2489203"/>
            <a:ext cx="3636980" cy="353060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C8244AEA-F1D2-4348-AE4C-69EF044FE5DA}"/>
              </a:ext>
            </a:extLst>
          </p:cNvPr>
          <p:cNvSpPr>
            <a:spLocks noGrp="1"/>
          </p:cNvSpPr>
          <p:nvPr>
            <p:ph type="dt" sz="half" idx="10"/>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BC69E15A-82D5-3F46-9D1C-0323C330BCBD}"/>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F3555F02-8A7F-174F-A1C3-FA441B43699C}"/>
              </a:ext>
            </a:extLst>
          </p:cNvPr>
          <p:cNvSpPr>
            <a:spLocks noGrp="1"/>
          </p:cNvSpPr>
          <p:nvPr>
            <p:ph type="sldNum" sz="quarter" idx="12"/>
          </p:nvPr>
        </p:nvSpPr>
        <p:spPr/>
        <p:txBody>
          <a:bodyPr/>
          <a:lstStyle>
            <a:lvl1pPr>
              <a:defRPr/>
            </a:lvl1pPr>
          </a:lstStyle>
          <a:p>
            <a:pPr>
              <a:defRPr/>
            </a:pPr>
            <a:fld id="{E37A6943-94C5-4E41-8F30-614BE0897AFF}" type="slidenum">
              <a:rPr lang="en-US" altLang="en-US"/>
              <a:pPr>
                <a:defRPr/>
              </a:pPr>
              <a:t>‹#›</a:t>
            </a:fld>
            <a:endParaRPr lang="en-US" altLang="en-US"/>
          </a:p>
        </p:txBody>
      </p:sp>
    </p:spTree>
    <p:extLst>
      <p:ext uri="{BB962C8B-B14F-4D97-AF65-F5344CB8AC3E}">
        <p14:creationId xmlns:p14="http://schemas.microsoft.com/office/powerpoint/2010/main" val="229902586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869918" y="2489200"/>
            <a:ext cx="3633502" cy="759290"/>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66440" y="3248490"/>
            <a:ext cx="3636980" cy="2771311"/>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0581" y="2489200"/>
            <a:ext cx="3636979" cy="756635"/>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0581" y="3245835"/>
            <a:ext cx="3636980" cy="277396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1EF0B24D-E191-6143-82DC-6C01D84C1E05}"/>
              </a:ext>
            </a:extLst>
          </p:cNvPr>
          <p:cNvSpPr>
            <a:spLocks noGrp="1"/>
          </p:cNvSpPr>
          <p:nvPr>
            <p:ph type="dt" sz="half" idx="10"/>
          </p:nvPr>
        </p:nvSpPr>
        <p:spPr/>
        <p:txBody>
          <a:bodyPr/>
          <a:lstStyle>
            <a:lvl1pPr>
              <a:defRPr/>
            </a:lvl1pPr>
          </a:lstStyle>
          <a:p>
            <a:pPr>
              <a:defRPr/>
            </a:pPr>
            <a:endParaRPr lang="en-US" altLang="en-US"/>
          </a:p>
        </p:txBody>
      </p:sp>
      <p:sp>
        <p:nvSpPr>
          <p:cNvPr id="8" name="Footer Placeholder 4">
            <a:extLst>
              <a:ext uri="{FF2B5EF4-FFF2-40B4-BE49-F238E27FC236}">
                <a16:creationId xmlns:a16="http://schemas.microsoft.com/office/drawing/2014/main" id="{496A46F3-5E4D-2248-A2B9-57BBB2524168}"/>
              </a:ext>
            </a:extLst>
          </p:cNvPr>
          <p:cNvSpPr>
            <a:spLocks noGrp="1"/>
          </p:cNvSpPr>
          <p:nvPr>
            <p:ph type="ftr" sz="quarter" idx="11"/>
          </p:nvPr>
        </p:nvSpPr>
        <p:spPr/>
        <p:txBody>
          <a:bodyPr/>
          <a:lstStyle>
            <a:lvl1pPr>
              <a:defRPr/>
            </a:lvl1pPr>
          </a:lstStyle>
          <a:p>
            <a:pPr>
              <a:defRPr/>
            </a:pPr>
            <a:endParaRPr lang="en-US" altLang="en-US"/>
          </a:p>
        </p:txBody>
      </p:sp>
      <p:sp>
        <p:nvSpPr>
          <p:cNvPr id="9" name="Slide Number Placeholder 5">
            <a:extLst>
              <a:ext uri="{FF2B5EF4-FFF2-40B4-BE49-F238E27FC236}">
                <a16:creationId xmlns:a16="http://schemas.microsoft.com/office/drawing/2014/main" id="{32A784B6-A263-7C4E-9619-A62E32A2B22B}"/>
              </a:ext>
            </a:extLst>
          </p:cNvPr>
          <p:cNvSpPr>
            <a:spLocks noGrp="1"/>
          </p:cNvSpPr>
          <p:nvPr>
            <p:ph type="sldNum" sz="quarter" idx="12"/>
          </p:nvPr>
        </p:nvSpPr>
        <p:spPr/>
        <p:txBody>
          <a:bodyPr/>
          <a:lstStyle>
            <a:lvl1pPr>
              <a:defRPr/>
            </a:lvl1pPr>
          </a:lstStyle>
          <a:p>
            <a:pPr>
              <a:defRPr/>
            </a:pPr>
            <a:fld id="{B31AE72A-55B8-3C44-8B7B-54EA8C16BA44}" type="slidenum">
              <a:rPr lang="en-US" altLang="en-US"/>
              <a:pPr>
                <a:defRPr/>
              </a:pPr>
              <a:t>‹#›</a:t>
            </a:fld>
            <a:endParaRPr lang="en-US" altLang="en-US"/>
          </a:p>
        </p:txBody>
      </p:sp>
    </p:spTree>
    <p:extLst>
      <p:ext uri="{BB962C8B-B14F-4D97-AF65-F5344CB8AC3E}">
        <p14:creationId xmlns:p14="http://schemas.microsoft.com/office/powerpoint/2010/main" val="144484058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2680DFD1-6CE9-294F-8F2F-1C64D3ED6BD1}"/>
              </a:ext>
            </a:extLst>
          </p:cNvPr>
          <p:cNvSpPr>
            <a:spLocks noGrp="1"/>
          </p:cNvSpPr>
          <p:nvPr>
            <p:ph type="dt" sz="half" idx="10"/>
          </p:nvPr>
        </p:nvSpPr>
        <p:spPr/>
        <p:txBody>
          <a:bodyPr/>
          <a:lstStyle>
            <a:lvl1pPr>
              <a:defRPr/>
            </a:lvl1pPr>
          </a:lstStyle>
          <a:p>
            <a:pPr>
              <a:defRPr/>
            </a:pPr>
            <a:endParaRPr lang="en-US" altLang="en-US"/>
          </a:p>
        </p:txBody>
      </p:sp>
      <p:sp>
        <p:nvSpPr>
          <p:cNvPr id="4" name="Footer Placeholder 4">
            <a:extLst>
              <a:ext uri="{FF2B5EF4-FFF2-40B4-BE49-F238E27FC236}">
                <a16:creationId xmlns:a16="http://schemas.microsoft.com/office/drawing/2014/main" id="{D736437B-2722-9A43-B7F0-E2B694A97A58}"/>
              </a:ext>
            </a:extLst>
          </p:cNvPr>
          <p:cNvSpPr>
            <a:spLocks noGrp="1"/>
          </p:cNvSpPr>
          <p:nvPr>
            <p:ph type="ftr" sz="quarter" idx="11"/>
          </p:nvPr>
        </p:nvSpPr>
        <p:spPr/>
        <p:txBody>
          <a:bodyPr/>
          <a:lstStyle>
            <a:lvl1pPr>
              <a:defRPr/>
            </a:lvl1pPr>
          </a:lstStyle>
          <a:p>
            <a:pPr>
              <a:defRPr/>
            </a:pPr>
            <a:endParaRPr lang="en-US" altLang="en-US"/>
          </a:p>
        </p:txBody>
      </p:sp>
      <p:sp>
        <p:nvSpPr>
          <p:cNvPr id="5" name="Slide Number Placeholder 5">
            <a:extLst>
              <a:ext uri="{FF2B5EF4-FFF2-40B4-BE49-F238E27FC236}">
                <a16:creationId xmlns:a16="http://schemas.microsoft.com/office/drawing/2014/main" id="{85FF3B96-161F-4B4A-89F1-DB40CEC79142}"/>
              </a:ext>
            </a:extLst>
          </p:cNvPr>
          <p:cNvSpPr>
            <a:spLocks noGrp="1"/>
          </p:cNvSpPr>
          <p:nvPr>
            <p:ph type="sldNum" sz="quarter" idx="12"/>
          </p:nvPr>
        </p:nvSpPr>
        <p:spPr/>
        <p:txBody>
          <a:bodyPr/>
          <a:lstStyle>
            <a:lvl1pPr>
              <a:defRPr/>
            </a:lvl1pPr>
          </a:lstStyle>
          <a:p>
            <a:pPr>
              <a:defRPr/>
            </a:pPr>
            <a:fld id="{4BD5DF7E-0524-904D-B8AD-2DCBFCB5480D}" type="slidenum">
              <a:rPr lang="en-US" altLang="en-US"/>
              <a:pPr>
                <a:defRPr/>
              </a:pPr>
              <a:t>‹#›</a:t>
            </a:fld>
            <a:endParaRPr lang="en-US" altLang="en-US"/>
          </a:p>
        </p:txBody>
      </p:sp>
    </p:spTree>
    <p:extLst>
      <p:ext uri="{BB962C8B-B14F-4D97-AF65-F5344CB8AC3E}">
        <p14:creationId xmlns:p14="http://schemas.microsoft.com/office/powerpoint/2010/main" val="8203465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B5D04EB-A805-D14C-8130-37E00EDF49CD}"/>
              </a:ext>
            </a:extLst>
          </p:cNvPr>
          <p:cNvSpPr/>
          <p:nvPr/>
        </p:nvSpPr>
        <p:spPr>
          <a:xfrm>
            <a:off x="7745413" y="0"/>
            <a:ext cx="685800" cy="110013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 name="Date Placeholder 1">
            <a:extLst>
              <a:ext uri="{FF2B5EF4-FFF2-40B4-BE49-F238E27FC236}">
                <a16:creationId xmlns:a16="http://schemas.microsoft.com/office/drawing/2014/main" id="{AB3EE57C-FE4F-B249-B3C5-DD500309E86D}"/>
              </a:ext>
            </a:extLst>
          </p:cNvPr>
          <p:cNvSpPr>
            <a:spLocks noGrp="1"/>
          </p:cNvSpPr>
          <p:nvPr>
            <p:ph type="dt" sz="half" idx="10"/>
          </p:nvPr>
        </p:nvSpPr>
        <p:spPr/>
        <p:txBody>
          <a:bodyPr/>
          <a:lstStyle>
            <a:lvl1pPr>
              <a:defRPr/>
            </a:lvl1pPr>
          </a:lstStyle>
          <a:p>
            <a:pPr>
              <a:defRPr/>
            </a:pPr>
            <a:endParaRPr lang="en-US" altLang="en-US"/>
          </a:p>
        </p:txBody>
      </p:sp>
      <p:sp>
        <p:nvSpPr>
          <p:cNvPr id="4" name="Footer Placeholder 2">
            <a:extLst>
              <a:ext uri="{FF2B5EF4-FFF2-40B4-BE49-F238E27FC236}">
                <a16:creationId xmlns:a16="http://schemas.microsoft.com/office/drawing/2014/main" id="{5C868453-C6F0-4044-A5F7-1FBA298B3CD8}"/>
              </a:ext>
            </a:extLst>
          </p:cNvPr>
          <p:cNvSpPr>
            <a:spLocks noGrp="1"/>
          </p:cNvSpPr>
          <p:nvPr>
            <p:ph type="ftr" sz="quarter" idx="11"/>
          </p:nvPr>
        </p:nvSpPr>
        <p:spPr/>
        <p:txBody>
          <a:bodyPr/>
          <a:lstStyle>
            <a:lvl1pPr>
              <a:defRPr/>
            </a:lvl1pPr>
          </a:lstStyle>
          <a:p>
            <a:pPr>
              <a:defRPr/>
            </a:pPr>
            <a:endParaRPr lang="en-US" altLang="en-US"/>
          </a:p>
        </p:txBody>
      </p:sp>
      <p:sp>
        <p:nvSpPr>
          <p:cNvPr id="5" name="Slide Number Placeholder 3">
            <a:extLst>
              <a:ext uri="{FF2B5EF4-FFF2-40B4-BE49-F238E27FC236}">
                <a16:creationId xmlns:a16="http://schemas.microsoft.com/office/drawing/2014/main" id="{4336C1A4-088E-7F4D-AF7D-7E720AEACCC8}"/>
              </a:ext>
            </a:extLst>
          </p:cNvPr>
          <p:cNvSpPr>
            <a:spLocks noGrp="1"/>
          </p:cNvSpPr>
          <p:nvPr>
            <p:ph type="sldNum" sz="quarter" idx="12"/>
          </p:nvPr>
        </p:nvSpPr>
        <p:spPr/>
        <p:txBody>
          <a:bodyPr/>
          <a:lstStyle>
            <a:lvl1pPr algn="ctr">
              <a:defRPr sz="2800"/>
            </a:lvl1pPr>
          </a:lstStyle>
          <a:p>
            <a:pPr>
              <a:defRPr/>
            </a:pPr>
            <a:fld id="{D0545723-C96C-754F-9517-F17EE0B4F046}" type="slidenum">
              <a:rPr lang="en-US" altLang="en-US"/>
              <a:pPr>
                <a:defRPr/>
              </a:pPr>
              <a:t>‹#›</a:t>
            </a:fld>
            <a:endParaRPr lang="en-US" altLang="en-US"/>
          </a:p>
        </p:txBody>
      </p:sp>
    </p:spTree>
    <p:extLst>
      <p:ext uri="{BB962C8B-B14F-4D97-AF65-F5344CB8AC3E}">
        <p14:creationId xmlns:p14="http://schemas.microsoft.com/office/powerpoint/2010/main" val="106197938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5" name="Group 26">
            <a:extLst>
              <a:ext uri="{FF2B5EF4-FFF2-40B4-BE49-F238E27FC236}">
                <a16:creationId xmlns:a16="http://schemas.microsoft.com/office/drawing/2014/main" id="{33DBDCAD-57A3-744C-9624-5314C3927449}"/>
              </a:ext>
            </a:extLst>
          </p:cNvPr>
          <p:cNvGrpSpPr>
            <a:grpSpLocks/>
          </p:cNvGrpSpPr>
          <p:nvPr/>
        </p:nvGrpSpPr>
        <p:grpSpPr bwMode="auto">
          <a:xfrm>
            <a:off x="-1588" y="0"/>
            <a:ext cx="9145588" cy="6861175"/>
            <a:chOff x="-1588" y="0"/>
            <a:chExt cx="9145588" cy="6860798"/>
          </a:xfrm>
        </p:grpSpPr>
        <p:sp>
          <p:nvSpPr>
            <p:cNvPr id="6" name="Rectangle 5">
              <a:extLst>
                <a:ext uri="{FF2B5EF4-FFF2-40B4-BE49-F238E27FC236}">
                  <a16:creationId xmlns:a16="http://schemas.microsoft.com/office/drawing/2014/main" id="{22246453-44A0-2D41-A3E5-4E5727B3BD00}"/>
                </a:ext>
              </a:extLst>
            </p:cNvPr>
            <p:cNvSpPr/>
            <p:nvPr/>
          </p:nvSpPr>
          <p:spPr>
            <a:xfrm>
              <a:off x="0" y="0"/>
              <a:ext cx="9118832"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7" name="Oval 6">
              <a:extLst>
                <a:ext uri="{FF2B5EF4-FFF2-40B4-BE49-F238E27FC236}">
                  <a16:creationId xmlns:a16="http://schemas.microsoft.com/office/drawing/2014/main" id="{7B3ABD93-E414-5C4A-BDFA-45921FAA06AA}"/>
                </a:ext>
              </a:extLst>
            </p:cNvPr>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Oval 7">
              <a:extLst>
                <a:ext uri="{FF2B5EF4-FFF2-40B4-BE49-F238E27FC236}">
                  <a16:creationId xmlns:a16="http://schemas.microsoft.com/office/drawing/2014/main" id="{C61B8491-F361-924C-A07E-EDCD8987C660}"/>
                </a:ext>
              </a:extLst>
            </p:cNvPr>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Oval 8">
              <a:extLst>
                <a:ext uri="{FF2B5EF4-FFF2-40B4-BE49-F238E27FC236}">
                  <a16:creationId xmlns:a16="http://schemas.microsoft.com/office/drawing/2014/main" id="{063A7819-4DC4-2048-93BD-983BEB8D5E85}"/>
                </a:ext>
              </a:extLst>
            </p:cNvPr>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Oval 9">
              <a:extLst>
                <a:ext uri="{FF2B5EF4-FFF2-40B4-BE49-F238E27FC236}">
                  <a16:creationId xmlns:a16="http://schemas.microsoft.com/office/drawing/2014/main" id="{A6932850-D12E-D941-8A30-F28E4E15CCD1}"/>
                </a:ext>
              </a:extLst>
            </p:cNvPr>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Oval 10">
              <a:extLst>
                <a:ext uri="{FF2B5EF4-FFF2-40B4-BE49-F238E27FC236}">
                  <a16:creationId xmlns:a16="http://schemas.microsoft.com/office/drawing/2014/main" id="{21961BC4-B1A0-1A4E-A1FF-06BCAC458DB6}"/>
                </a:ext>
              </a:extLst>
            </p:cNvPr>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Rectangle 11">
              <a:extLst>
                <a:ext uri="{FF2B5EF4-FFF2-40B4-BE49-F238E27FC236}">
                  <a16:creationId xmlns:a16="http://schemas.microsoft.com/office/drawing/2014/main" id="{C2761FCB-D65C-4D43-86E7-29C40E14A66F}"/>
                </a:ext>
              </a:extLst>
            </p:cNvPr>
            <p:cNvSpPr/>
            <p:nvPr/>
          </p:nvSpPr>
          <p:spPr>
            <a:xfrm>
              <a:off x="5283200" y="401616"/>
              <a:ext cx="3465513" cy="605439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34">
              <a:extLst>
                <a:ext uri="{FF2B5EF4-FFF2-40B4-BE49-F238E27FC236}">
                  <a16:creationId xmlns:a16="http://schemas.microsoft.com/office/drawing/2014/main" id="{C6E76AAA-0B14-2046-B984-F74DCE379B1E}"/>
                </a:ext>
              </a:extLst>
            </p:cNvPr>
            <p:cNvSpPr>
              <a:spLocks/>
            </p:cNvSpPr>
            <p:nvPr/>
          </p:nvSpPr>
          <p:spPr bwMode="gray">
            <a:xfrm rot="-5400000">
              <a:off x="2548536" y="1765596"/>
              <a:ext cx="5995993" cy="3326809"/>
            </a:xfrm>
            <a:custGeom>
              <a:avLst/>
              <a:gdLst>
                <a:gd name="T0" fmla="*/ 0 w 4960"/>
                <a:gd name="T1" fmla="*/ 0 h 2752"/>
                <a:gd name="T2" fmla="*/ 0 w 4960"/>
                <a:gd name="T3" fmla="*/ 473482772 h 2752"/>
                <a:gd name="T4" fmla="*/ 0 w 4960"/>
                <a:gd name="T5" fmla="*/ 2147483646 h 2752"/>
                <a:gd name="T6" fmla="*/ 0 w 4960"/>
                <a:gd name="T7" fmla="*/ 2147483646 h 2752"/>
                <a:gd name="T8" fmla="*/ 2147483646 w 4960"/>
                <a:gd name="T9" fmla="*/ 2147483646 h 2752"/>
                <a:gd name="T10" fmla="*/ 2147483646 w 4960"/>
                <a:gd name="T11" fmla="*/ 2147483646 h 2752"/>
                <a:gd name="T12" fmla="*/ 2147483646 w 4960"/>
                <a:gd name="T13" fmla="*/ 473482772 h 2752"/>
                <a:gd name="T14" fmla="*/ 2147483646 w 4960"/>
                <a:gd name="T15" fmla="*/ 0 h 2752"/>
                <a:gd name="T16" fmla="*/ 2147483646 w 4960"/>
                <a:gd name="T17" fmla="*/ 0 h 2752"/>
                <a:gd name="T18" fmla="*/ 2147483646 w 4960"/>
                <a:gd name="T19" fmla="*/ 49686956 h 2752"/>
                <a:gd name="T20" fmla="*/ 2147483646 w 4960"/>
                <a:gd name="T21" fmla="*/ 93527819 h 2752"/>
                <a:gd name="T22" fmla="*/ 2147483646 w 4960"/>
                <a:gd name="T23" fmla="*/ 131522589 h 2752"/>
                <a:gd name="T24" fmla="*/ 2147483646 w 4960"/>
                <a:gd name="T25" fmla="*/ 166595521 h 2752"/>
                <a:gd name="T26" fmla="*/ 2147483646 w 4960"/>
                <a:gd name="T27" fmla="*/ 192900523 h 2752"/>
                <a:gd name="T28" fmla="*/ 2147483646 w 4960"/>
                <a:gd name="T29" fmla="*/ 213359431 h 2752"/>
                <a:gd name="T30" fmla="*/ 2147483646 w 4960"/>
                <a:gd name="T31" fmla="*/ 230895293 h 2752"/>
                <a:gd name="T32" fmla="*/ 2147483646 w 4960"/>
                <a:gd name="T33" fmla="*/ 242586270 h 2752"/>
                <a:gd name="T34" fmla="*/ 2147483646 w 4960"/>
                <a:gd name="T35" fmla="*/ 251355410 h 2752"/>
                <a:gd name="T36" fmla="*/ 2147483646 w 4960"/>
                <a:gd name="T37" fmla="*/ 254277248 h 2752"/>
                <a:gd name="T38" fmla="*/ 2147483646 w 4960"/>
                <a:gd name="T39" fmla="*/ 254277248 h 2752"/>
                <a:gd name="T40" fmla="*/ 2147483646 w 4960"/>
                <a:gd name="T41" fmla="*/ 254277248 h 2752"/>
                <a:gd name="T42" fmla="*/ 2147483646 w 4960"/>
                <a:gd name="T43" fmla="*/ 248432363 h 2752"/>
                <a:gd name="T44" fmla="*/ 2147483646 w 4960"/>
                <a:gd name="T45" fmla="*/ 239664433 h 2752"/>
                <a:gd name="T46" fmla="*/ 2147483646 w 4960"/>
                <a:gd name="T47" fmla="*/ 227973455 h 2752"/>
                <a:gd name="T48" fmla="*/ 2147483646 w 4960"/>
                <a:gd name="T49" fmla="*/ 216282478 h 2752"/>
                <a:gd name="T50" fmla="*/ 2060525412 w 4960"/>
                <a:gd name="T51" fmla="*/ 201668454 h 2752"/>
                <a:gd name="T52" fmla="*/ 1817939141 w 4960"/>
                <a:gd name="T53" fmla="*/ 187054430 h 2752"/>
                <a:gd name="T54" fmla="*/ 1589965684 w 4960"/>
                <a:gd name="T55" fmla="*/ 169518568 h 2752"/>
                <a:gd name="T56" fmla="*/ 1370761367 w 4960"/>
                <a:gd name="T57" fmla="*/ 151981497 h 2752"/>
                <a:gd name="T58" fmla="*/ 976192389 w 4960"/>
                <a:gd name="T59" fmla="*/ 113986728 h 2752"/>
                <a:gd name="T60" fmla="*/ 640078297 w 4960"/>
                <a:gd name="T61" fmla="*/ 78913795 h 2752"/>
                <a:gd name="T62" fmla="*/ 371187024 w 4960"/>
                <a:gd name="T63" fmla="*/ 49686956 h 2752"/>
                <a:gd name="T64" fmla="*/ 169518569 w 4960"/>
                <a:gd name="T65" fmla="*/ 23381955 h 2752"/>
                <a:gd name="T66" fmla="*/ 0 w 4960"/>
                <a:gd name="T67" fmla="*/ 0 h 2752"/>
                <a:gd name="T68" fmla="*/ 0 w 4960"/>
                <a:gd name="T69" fmla="*/ 0 h 275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4960" h="2752">
                  <a:moveTo>
                    <a:pt x="0" y="0"/>
                  </a:moveTo>
                  <a:lnTo>
                    <a:pt x="0" y="324"/>
                  </a:lnTo>
                  <a:lnTo>
                    <a:pt x="0" y="1992"/>
                  </a:lnTo>
                  <a:lnTo>
                    <a:pt x="0" y="2752"/>
                  </a:lnTo>
                  <a:lnTo>
                    <a:pt x="4960" y="2752"/>
                  </a:lnTo>
                  <a:lnTo>
                    <a:pt x="4960" y="1992"/>
                  </a:lnTo>
                  <a:lnTo>
                    <a:pt x="4960" y="324"/>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 name="Freeform 5">
              <a:extLst>
                <a:ext uri="{FF2B5EF4-FFF2-40B4-BE49-F238E27FC236}">
                  <a16:creationId xmlns:a16="http://schemas.microsoft.com/office/drawing/2014/main" id="{665A6EAB-55D4-D541-9BAA-F6D94BB2F440}"/>
                </a:ext>
              </a:extLst>
            </p:cNvPr>
            <p:cNvSpPr>
              <a:spLocks/>
            </p:cNvSpPr>
            <p:nvPr/>
          </p:nvSpPr>
          <p:spPr bwMode="gray">
            <a:xfrm rot="-5912394">
              <a:off x="2769747" y="1458373"/>
              <a:ext cx="2377690" cy="317748"/>
            </a:xfrm>
            <a:custGeom>
              <a:avLst/>
              <a:gdLst>
                <a:gd name="T0" fmla="*/ 4805311 w 10000"/>
                <a:gd name="T1" fmla="*/ 9131757 h 5291"/>
                <a:gd name="T2" fmla="*/ 562966612 w 10000"/>
                <a:gd name="T3" fmla="*/ 19082176 h 5291"/>
                <a:gd name="T4" fmla="*/ 565340974 w 10000"/>
                <a:gd name="T5" fmla="*/ 0 h 5291"/>
                <a:gd name="T6" fmla="*/ 565340974 w 10000"/>
                <a:gd name="T7" fmla="*/ 0 h 5291"/>
                <a:gd name="T8" fmla="*/ 546515137 w 10000"/>
                <a:gd name="T9" fmla="*/ 735727 h 5291"/>
                <a:gd name="T10" fmla="*/ 527689301 w 10000"/>
                <a:gd name="T11" fmla="*/ 1442628 h 5291"/>
                <a:gd name="T12" fmla="*/ 508863465 w 10000"/>
                <a:gd name="T13" fmla="*/ 2127849 h 5291"/>
                <a:gd name="T14" fmla="*/ 489981040 w 10000"/>
                <a:gd name="T15" fmla="*/ 2715721 h 5291"/>
                <a:gd name="T16" fmla="*/ 471098615 w 10000"/>
                <a:gd name="T17" fmla="*/ 3307198 h 5291"/>
                <a:gd name="T18" fmla="*/ 452216190 w 10000"/>
                <a:gd name="T19" fmla="*/ 3862581 h 5291"/>
                <a:gd name="T20" fmla="*/ 433559883 w 10000"/>
                <a:gd name="T21" fmla="*/ 4335029 h 5291"/>
                <a:gd name="T22" fmla="*/ 414564518 w 10000"/>
                <a:gd name="T23" fmla="*/ 4778651 h 5291"/>
                <a:gd name="T24" fmla="*/ 395738682 w 10000"/>
                <a:gd name="T25" fmla="*/ 5193387 h 5291"/>
                <a:gd name="T26" fmla="*/ 377252142 w 10000"/>
                <a:gd name="T27" fmla="*/ 5546868 h 5291"/>
                <a:gd name="T28" fmla="*/ 358426068 w 10000"/>
                <a:gd name="T29" fmla="*/ 5900288 h 5291"/>
                <a:gd name="T30" fmla="*/ 339939528 w 10000"/>
                <a:gd name="T31" fmla="*/ 6199659 h 5291"/>
                <a:gd name="T32" fmla="*/ 321452988 w 10000"/>
                <a:gd name="T33" fmla="*/ 6434052 h 5291"/>
                <a:gd name="T34" fmla="*/ 302966211 w 10000"/>
                <a:gd name="T35" fmla="*/ 6672107 h 5291"/>
                <a:gd name="T36" fmla="*/ 284705789 w 10000"/>
                <a:gd name="T37" fmla="*/ 6874071 h 5291"/>
                <a:gd name="T38" fmla="*/ 266671249 w 10000"/>
                <a:gd name="T39" fmla="*/ 7025528 h 5291"/>
                <a:gd name="T40" fmla="*/ 248524005 w 10000"/>
                <a:gd name="T41" fmla="*/ 7140952 h 5291"/>
                <a:gd name="T42" fmla="*/ 230602642 w 10000"/>
                <a:gd name="T43" fmla="*/ 7259980 h 5291"/>
                <a:gd name="T44" fmla="*/ 212907398 w 10000"/>
                <a:gd name="T45" fmla="*/ 7317633 h 5291"/>
                <a:gd name="T46" fmla="*/ 195268742 w 10000"/>
                <a:gd name="T47" fmla="*/ 7378948 h 5291"/>
                <a:gd name="T48" fmla="*/ 177799854 w 10000"/>
                <a:gd name="T49" fmla="*/ 7404231 h 5291"/>
                <a:gd name="T50" fmla="*/ 160500257 w 10000"/>
                <a:gd name="T51" fmla="*/ 7378948 h 5291"/>
                <a:gd name="T52" fmla="*/ 143427016 w 10000"/>
                <a:gd name="T53" fmla="*/ 7378948 h 5291"/>
                <a:gd name="T54" fmla="*/ 126523305 w 10000"/>
                <a:gd name="T55" fmla="*/ 7317633 h 5291"/>
                <a:gd name="T56" fmla="*/ 109845711 w 10000"/>
                <a:gd name="T57" fmla="*/ 7227491 h 5291"/>
                <a:gd name="T58" fmla="*/ 93450826 w 10000"/>
                <a:gd name="T59" fmla="*/ 7140952 h 5291"/>
                <a:gd name="T60" fmla="*/ 77338647 w 10000"/>
                <a:gd name="T61" fmla="*/ 7050751 h 5291"/>
                <a:gd name="T62" fmla="*/ 61339409 w 10000"/>
                <a:gd name="T63" fmla="*/ 6906500 h 5291"/>
                <a:gd name="T64" fmla="*/ 45566527 w 10000"/>
                <a:gd name="T65" fmla="*/ 6755043 h 5291"/>
                <a:gd name="T66" fmla="*/ 30132703 w 10000"/>
                <a:gd name="T67" fmla="*/ 6610792 h 5291"/>
                <a:gd name="T68" fmla="*/ 0 w 10000"/>
                <a:gd name="T69" fmla="*/ 6224882 h 5291"/>
                <a:gd name="T70" fmla="*/ 4805311 w 10000"/>
                <a:gd name="T71" fmla="*/ 9131757 h 529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0000" h="5291">
                  <a:moveTo>
                    <a:pt x="85" y="2532"/>
                  </a:moveTo>
                  <a:cubicBezTo>
                    <a:pt x="1736" y="3911"/>
                    <a:pt x="7524" y="5298"/>
                    <a:pt x="9958" y="5291"/>
                  </a:cubicBezTo>
                  <a:cubicBezTo>
                    <a:pt x="9989" y="1958"/>
                    <a:pt x="9969" y="3333"/>
                    <a:pt x="10000" y="0"/>
                  </a:cubicBez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 name="Freeform 5">
              <a:extLst>
                <a:ext uri="{FF2B5EF4-FFF2-40B4-BE49-F238E27FC236}">
                  <a16:creationId xmlns:a16="http://schemas.microsoft.com/office/drawing/2014/main" id="{A84AF447-4210-754E-84B8-6664F993946D}"/>
                </a:ext>
              </a:extLst>
            </p:cNvPr>
            <p:cNvSpPr>
              <a:spLocks noEditPoints="1"/>
            </p:cNvSpPr>
            <p:nvPr/>
          </p:nvSpPr>
          <p:spPr bwMode="gray">
            <a:xfrm>
              <a:off x="0" y="0"/>
              <a:ext cx="9144000" cy="6858000"/>
            </a:xfrm>
            <a:custGeom>
              <a:avLst/>
              <a:gdLst>
                <a:gd name="T0" fmla="*/ 0 w 5760"/>
                <a:gd name="T1" fmla="*/ 0 h 4320"/>
                <a:gd name="T2" fmla="*/ 0 w 5760"/>
                <a:gd name="T3" fmla="*/ 2147483646 h 4320"/>
                <a:gd name="T4" fmla="*/ 2147483646 w 5760"/>
                <a:gd name="T5" fmla="*/ 2147483646 h 4320"/>
                <a:gd name="T6" fmla="*/ 2147483646 w 5760"/>
                <a:gd name="T7" fmla="*/ 0 h 4320"/>
                <a:gd name="T8" fmla="*/ 0 w 5760"/>
                <a:gd name="T9" fmla="*/ 0 h 4320"/>
                <a:gd name="T10" fmla="*/ 2147483646 w 5760"/>
                <a:gd name="T11" fmla="*/ 2147483646 h 4320"/>
                <a:gd name="T12" fmla="*/ 816530625 w 5760"/>
                <a:gd name="T13" fmla="*/ 2147483646 h 4320"/>
                <a:gd name="T14" fmla="*/ 816530625 w 5760"/>
                <a:gd name="T15" fmla="*/ 816530625 h 4320"/>
                <a:gd name="T16" fmla="*/ 2147483646 w 5760"/>
                <a:gd name="T17" fmla="*/ 816530625 h 4320"/>
                <a:gd name="T18" fmla="*/ 2147483646 w 5760"/>
                <a:gd name="T19" fmla="*/ 2147483646 h 43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16" name="Rectangle 15">
            <a:extLst>
              <a:ext uri="{FF2B5EF4-FFF2-40B4-BE49-F238E27FC236}">
                <a16:creationId xmlns:a16="http://schemas.microsoft.com/office/drawing/2014/main" id="{D7CC8F41-3F41-4F4B-B41C-72D3923000E4}"/>
              </a:ext>
            </a:extLst>
          </p:cNvPr>
          <p:cNvSpPr/>
          <p:nvPr/>
        </p:nvSpPr>
        <p:spPr>
          <a:xfrm>
            <a:off x="7745413" y="0"/>
            <a:ext cx="685800" cy="110013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66440" y="1447800"/>
            <a:ext cx="2712590" cy="1495588"/>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568927" y="1447800"/>
            <a:ext cx="3632850" cy="45720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866441" y="3086845"/>
            <a:ext cx="2712589" cy="2933701"/>
          </a:xfrm>
        </p:spPr>
        <p:txBody>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7" name="Date Placeholder 4">
            <a:extLst>
              <a:ext uri="{FF2B5EF4-FFF2-40B4-BE49-F238E27FC236}">
                <a16:creationId xmlns:a16="http://schemas.microsoft.com/office/drawing/2014/main" id="{A778BFCD-68C0-2A47-99FF-05A82250313D}"/>
              </a:ext>
            </a:extLst>
          </p:cNvPr>
          <p:cNvSpPr>
            <a:spLocks noGrp="1"/>
          </p:cNvSpPr>
          <p:nvPr>
            <p:ph type="dt" sz="half" idx="10"/>
          </p:nvPr>
        </p:nvSpPr>
        <p:spPr/>
        <p:txBody>
          <a:bodyPr/>
          <a:lstStyle>
            <a:lvl1pPr>
              <a:defRPr/>
            </a:lvl1pPr>
          </a:lstStyle>
          <a:p>
            <a:pPr>
              <a:defRPr/>
            </a:pPr>
            <a:endParaRPr lang="en-US" altLang="en-US"/>
          </a:p>
        </p:txBody>
      </p:sp>
      <p:sp>
        <p:nvSpPr>
          <p:cNvPr id="18" name="Footer Placeholder 5">
            <a:extLst>
              <a:ext uri="{FF2B5EF4-FFF2-40B4-BE49-F238E27FC236}">
                <a16:creationId xmlns:a16="http://schemas.microsoft.com/office/drawing/2014/main" id="{6C9CAC7A-FEB6-D04B-B037-7773FB1ED4D5}"/>
              </a:ext>
            </a:extLst>
          </p:cNvPr>
          <p:cNvSpPr>
            <a:spLocks noGrp="1"/>
          </p:cNvSpPr>
          <p:nvPr>
            <p:ph type="ftr" sz="quarter" idx="11"/>
          </p:nvPr>
        </p:nvSpPr>
        <p:spPr/>
        <p:txBody>
          <a:bodyPr/>
          <a:lstStyle>
            <a:lvl1pPr>
              <a:defRPr/>
            </a:lvl1pPr>
          </a:lstStyle>
          <a:p>
            <a:pPr>
              <a:defRPr/>
            </a:pPr>
            <a:endParaRPr lang="en-US" altLang="en-US"/>
          </a:p>
        </p:txBody>
      </p:sp>
      <p:sp>
        <p:nvSpPr>
          <p:cNvPr id="19" name="Slide Number Placeholder 6">
            <a:extLst>
              <a:ext uri="{FF2B5EF4-FFF2-40B4-BE49-F238E27FC236}">
                <a16:creationId xmlns:a16="http://schemas.microsoft.com/office/drawing/2014/main" id="{7CBCD161-89C0-DF4E-8112-C907D4FDD16F}"/>
              </a:ext>
            </a:extLst>
          </p:cNvPr>
          <p:cNvSpPr>
            <a:spLocks noGrp="1"/>
          </p:cNvSpPr>
          <p:nvPr>
            <p:ph type="sldNum" sz="quarter" idx="12"/>
          </p:nvPr>
        </p:nvSpPr>
        <p:spPr/>
        <p:txBody>
          <a:bodyPr/>
          <a:lstStyle>
            <a:lvl1pPr algn="ctr">
              <a:defRPr sz="2800"/>
            </a:lvl1pPr>
          </a:lstStyle>
          <a:p>
            <a:pPr>
              <a:defRPr/>
            </a:pPr>
            <a:fld id="{A715EC07-303E-4144-ADF5-6B6456D642EF}" type="slidenum">
              <a:rPr lang="en-US" altLang="en-US"/>
              <a:pPr>
                <a:defRPr/>
              </a:pPr>
              <a:t>‹#›</a:t>
            </a:fld>
            <a:endParaRPr lang="en-US" altLang="en-US"/>
          </a:p>
        </p:txBody>
      </p:sp>
    </p:spTree>
    <p:extLst>
      <p:ext uri="{BB962C8B-B14F-4D97-AF65-F5344CB8AC3E}">
        <p14:creationId xmlns:p14="http://schemas.microsoft.com/office/powerpoint/2010/main" val="118121868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5" name="Group 26">
            <a:extLst>
              <a:ext uri="{FF2B5EF4-FFF2-40B4-BE49-F238E27FC236}">
                <a16:creationId xmlns:a16="http://schemas.microsoft.com/office/drawing/2014/main" id="{6991F8BA-34E1-354B-A261-39612BA06376}"/>
              </a:ext>
            </a:extLst>
          </p:cNvPr>
          <p:cNvGrpSpPr>
            <a:grpSpLocks/>
          </p:cNvGrpSpPr>
          <p:nvPr/>
        </p:nvGrpSpPr>
        <p:grpSpPr bwMode="auto">
          <a:xfrm>
            <a:off x="-1588" y="0"/>
            <a:ext cx="9145588" cy="6861175"/>
            <a:chOff x="-1588" y="0"/>
            <a:chExt cx="9145588" cy="6860798"/>
          </a:xfrm>
        </p:grpSpPr>
        <p:sp>
          <p:nvSpPr>
            <p:cNvPr id="6" name="Rectangle 5">
              <a:extLst>
                <a:ext uri="{FF2B5EF4-FFF2-40B4-BE49-F238E27FC236}">
                  <a16:creationId xmlns:a16="http://schemas.microsoft.com/office/drawing/2014/main" id="{FE75E315-CB7F-7D4E-8091-E3154D0543B3}"/>
                </a:ext>
              </a:extLst>
            </p:cNvPr>
            <p:cNvSpPr/>
            <p:nvPr/>
          </p:nvSpPr>
          <p:spPr>
            <a:xfrm>
              <a:off x="0" y="0"/>
              <a:ext cx="9118832"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7" name="Oval 6">
              <a:extLst>
                <a:ext uri="{FF2B5EF4-FFF2-40B4-BE49-F238E27FC236}">
                  <a16:creationId xmlns:a16="http://schemas.microsoft.com/office/drawing/2014/main" id="{EDAF119A-7D5A-2B43-B434-466775B15551}"/>
                </a:ext>
              </a:extLst>
            </p:cNvPr>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Oval 7">
              <a:extLst>
                <a:ext uri="{FF2B5EF4-FFF2-40B4-BE49-F238E27FC236}">
                  <a16:creationId xmlns:a16="http://schemas.microsoft.com/office/drawing/2014/main" id="{EC532DC2-D42B-7D43-B7BA-FAA98F8F3B18}"/>
                </a:ext>
              </a:extLst>
            </p:cNvPr>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Oval 8">
              <a:extLst>
                <a:ext uri="{FF2B5EF4-FFF2-40B4-BE49-F238E27FC236}">
                  <a16:creationId xmlns:a16="http://schemas.microsoft.com/office/drawing/2014/main" id="{4C8A0D6C-5CC0-1B4D-BAB4-03779BB5329A}"/>
                </a:ext>
              </a:extLst>
            </p:cNvPr>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Oval 9">
              <a:extLst>
                <a:ext uri="{FF2B5EF4-FFF2-40B4-BE49-F238E27FC236}">
                  <a16:creationId xmlns:a16="http://schemas.microsoft.com/office/drawing/2014/main" id="{54785801-DB91-2D4F-8CA2-BB6F644DC983}"/>
                </a:ext>
              </a:extLst>
            </p:cNvPr>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Oval 10">
              <a:extLst>
                <a:ext uri="{FF2B5EF4-FFF2-40B4-BE49-F238E27FC236}">
                  <a16:creationId xmlns:a16="http://schemas.microsoft.com/office/drawing/2014/main" id="{443F3976-6DB9-3C44-B579-9612CA410C60}"/>
                </a:ext>
              </a:extLst>
            </p:cNvPr>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Rectangle 11">
              <a:extLst>
                <a:ext uri="{FF2B5EF4-FFF2-40B4-BE49-F238E27FC236}">
                  <a16:creationId xmlns:a16="http://schemas.microsoft.com/office/drawing/2014/main" id="{59A92BCB-AEAF-BF40-A0E9-E02786CEC79A}"/>
                </a:ext>
              </a:extLst>
            </p:cNvPr>
            <p:cNvSpPr/>
            <p:nvPr/>
          </p:nvSpPr>
          <p:spPr>
            <a:xfrm>
              <a:off x="5283200" y="401616"/>
              <a:ext cx="3465513" cy="605439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34">
              <a:extLst>
                <a:ext uri="{FF2B5EF4-FFF2-40B4-BE49-F238E27FC236}">
                  <a16:creationId xmlns:a16="http://schemas.microsoft.com/office/drawing/2014/main" id="{EB57450B-BEAF-3F4A-8BFB-D4599F8680CC}"/>
                </a:ext>
              </a:extLst>
            </p:cNvPr>
            <p:cNvSpPr>
              <a:spLocks/>
            </p:cNvSpPr>
            <p:nvPr/>
          </p:nvSpPr>
          <p:spPr bwMode="gray">
            <a:xfrm rot="-5400000">
              <a:off x="2852610" y="1765596"/>
              <a:ext cx="5995993" cy="3326809"/>
            </a:xfrm>
            <a:custGeom>
              <a:avLst/>
              <a:gdLst>
                <a:gd name="T0" fmla="*/ 0 w 4960"/>
                <a:gd name="T1" fmla="*/ 0 h 2752"/>
                <a:gd name="T2" fmla="*/ 0 w 4960"/>
                <a:gd name="T3" fmla="*/ 473482772 h 2752"/>
                <a:gd name="T4" fmla="*/ 0 w 4960"/>
                <a:gd name="T5" fmla="*/ 2147483646 h 2752"/>
                <a:gd name="T6" fmla="*/ 0 w 4960"/>
                <a:gd name="T7" fmla="*/ 2147483646 h 2752"/>
                <a:gd name="T8" fmla="*/ 2147483646 w 4960"/>
                <a:gd name="T9" fmla="*/ 2147483646 h 2752"/>
                <a:gd name="T10" fmla="*/ 2147483646 w 4960"/>
                <a:gd name="T11" fmla="*/ 2147483646 h 2752"/>
                <a:gd name="T12" fmla="*/ 2147483646 w 4960"/>
                <a:gd name="T13" fmla="*/ 473482772 h 2752"/>
                <a:gd name="T14" fmla="*/ 2147483646 w 4960"/>
                <a:gd name="T15" fmla="*/ 0 h 2752"/>
                <a:gd name="T16" fmla="*/ 2147483646 w 4960"/>
                <a:gd name="T17" fmla="*/ 0 h 2752"/>
                <a:gd name="T18" fmla="*/ 2147483646 w 4960"/>
                <a:gd name="T19" fmla="*/ 49686956 h 2752"/>
                <a:gd name="T20" fmla="*/ 2147483646 w 4960"/>
                <a:gd name="T21" fmla="*/ 93527819 h 2752"/>
                <a:gd name="T22" fmla="*/ 2147483646 w 4960"/>
                <a:gd name="T23" fmla="*/ 131522589 h 2752"/>
                <a:gd name="T24" fmla="*/ 2147483646 w 4960"/>
                <a:gd name="T25" fmla="*/ 166595521 h 2752"/>
                <a:gd name="T26" fmla="*/ 2147483646 w 4960"/>
                <a:gd name="T27" fmla="*/ 192900523 h 2752"/>
                <a:gd name="T28" fmla="*/ 2147483646 w 4960"/>
                <a:gd name="T29" fmla="*/ 213359431 h 2752"/>
                <a:gd name="T30" fmla="*/ 2147483646 w 4960"/>
                <a:gd name="T31" fmla="*/ 230895293 h 2752"/>
                <a:gd name="T32" fmla="*/ 2147483646 w 4960"/>
                <a:gd name="T33" fmla="*/ 242586270 h 2752"/>
                <a:gd name="T34" fmla="*/ 2147483646 w 4960"/>
                <a:gd name="T35" fmla="*/ 251355410 h 2752"/>
                <a:gd name="T36" fmla="*/ 2147483646 w 4960"/>
                <a:gd name="T37" fmla="*/ 254277248 h 2752"/>
                <a:gd name="T38" fmla="*/ 2147483646 w 4960"/>
                <a:gd name="T39" fmla="*/ 254277248 h 2752"/>
                <a:gd name="T40" fmla="*/ 2147483646 w 4960"/>
                <a:gd name="T41" fmla="*/ 254277248 h 2752"/>
                <a:gd name="T42" fmla="*/ 2147483646 w 4960"/>
                <a:gd name="T43" fmla="*/ 248432363 h 2752"/>
                <a:gd name="T44" fmla="*/ 2147483646 w 4960"/>
                <a:gd name="T45" fmla="*/ 239664433 h 2752"/>
                <a:gd name="T46" fmla="*/ 2147483646 w 4960"/>
                <a:gd name="T47" fmla="*/ 227973455 h 2752"/>
                <a:gd name="T48" fmla="*/ 2147483646 w 4960"/>
                <a:gd name="T49" fmla="*/ 216282478 h 2752"/>
                <a:gd name="T50" fmla="*/ 2060525412 w 4960"/>
                <a:gd name="T51" fmla="*/ 201668454 h 2752"/>
                <a:gd name="T52" fmla="*/ 1817939141 w 4960"/>
                <a:gd name="T53" fmla="*/ 187054430 h 2752"/>
                <a:gd name="T54" fmla="*/ 1589965684 w 4960"/>
                <a:gd name="T55" fmla="*/ 169518568 h 2752"/>
                <a:gd name="T56" fmla="*/ 1370761367 w 4960"/>
                <a:gd name="T57" fmla="*/ 151981497 h 2752"/>
                <a:gd name="T58" fmla="*/ 976192389 w 4960"/>
                <a:gd name="T59" fmla="*/ 113986728 h 2752"/>
                <a:gd name="T60" fmla="*/ 640078297 w 4960"/>
                <a:gd name="T61" fmla="*/ 78913795 h 2752"/>
                <a:gd name="T62" fmla="*/ 371187024 w 4960"/>
                <a:gd name="T63" fmla="*/ 49686956 h 2752"/>
                <a:gd name="T64" fmla="*/ 169518569 w 4960"/>
                <a:gd name="T65" fmla="*/ 23381955 h 2752"/>
                <a:gd name="T66" fmla="*/ 0 w 4960"/>
                <a:gd name="T67" fmla="*/ 0 h 2752"/>
                <a:gd name="T68" fmla="*/ 0 w 4960"/>
                <a:gd name="T69" fmla="*/ 0 h 275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4960" h="2752">
                  <a:moveTo>
                    <a:pt x="0" y="0"/>
                  </a:moveTo>
                  <a:lnTo>
                    <a:pt x="0" y="324"/>
                  </a:lnTo>
                  <a:lnTo>
                    <a:pt x="0" y="1992"/>
                  </a:lnTo>
                  <a:lnTo>
                    <a:pt x="0" y="2752"/>
                  </a:lnTo>
                  <a:lnTo>
                    <a:pt x="4960" y="2752"/>
                  </a:lnTo>
                  <a:lnTo>
                    <a:pt x="4960" y="1992"/>
                  </a:lnTo>
                  <a:lnTo>
                    <a:pt x="4960" y="324"/>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 name="Freeform 5">
              <a:extLst>
                <a:ext uri="{FF2B5EF4-FFF2-40B4-BE49-F238E27FC236}">
                  <a16:creationId xmlns:a16="http://schemas.microsoft.com/office/drawing/2014/main" id="{48F31D84-A2B4-124D-BB32-F7612270513E}"/>
                </a:ext>
              </a:extLst>
            </p:cNvPr>
            <p:cNvSpPr>
              <a:spLocks/>
            </p:cNvSpPr>
            <p:nvPr/>
          </p:nvSpPr>
          <p:spPr bwMode="gray">
            <a:xfrm rot="-5912394">
              <a:off x="3074559" y="1458373"/>
              <a:ext cx="2377690" cy="317748"/>
            </a:xfrm>
            <a:custGeom>
              <a:avLst/>
              <a:gdLst>
                <a:gd name="T0" fmla="*/ 4805311 w 10000"/>
                <a:gd name="T1" fmla="*/ 9131757 h 5291"/>
                <a:gd name="T2" fmla="*/ 562966612 w 10000"/>
                <a:gd name="T3" fmla="*/ 19082176 h 5291"/>
                <a:gd name="T4" fmla="*/ 565340974 w 10000"/>
                <a:gd name="T5" fmla="*/ 0 h 5291"/>
                <a:gd name="T6" fmla="*/ 565340974 w 10000"/>
                <a:gd name="T7" fmla="*/ 0 h 5291"/>
                <a:gd name="T8" fmla="*/ 546515137 w 10000"/>
                <a:gd name="T9" fmla="*/ 735727 h 5291"/>
                <a:gd name="T10" fmla="*/ 527689301 w 10000"/>
                <a:gd name="T11" fmla="*/ 1442628 h 5291"/>
                <a:gd name="T12" fmla="*/ 508863465 w 10000"/>
                <a:gd name="T13" fmla="*/ 2127849 h 5291"/>
                <a:gd name="T14" fmla="*/ 489981040 w 10000"/>
                <a:gd name="T15" fmla="*/ 2715721 h 5291"/>
                <a:gd name="T16" fmla="*/ 471098615 w 10000"/>
                <a:gd name="T17" fmla="*/ 3307198 h 5291"/>
                <a:gd name="T18" fmla="*/ 452216190 w 10000"/>
                <a:gd name="T19" fmla="*/ 3862581 h 5291"/>
                <a:gd name="T20" fmla="*/ 433559883 w 10000"/>
                <a:gd name="T21" fmla="*/ 4335029 h 5291"/>
                <a:gd name="T22" fmla="*/ 414564518 w 10000"/>
                <a:gd name="T23" fmla="*/ 4778651 h 5291"/>
                <a:gd name="T24" fmla="*/ 395738682 w 10000"/>
                <a:gd name="T25" fmla="*/ 5193387 h 5291"/>
                <a:gd name="T26" fmla="*/ 377252142 w 10000"/>
                <a:gd name="T27" fmla="*/ 5546868 h 5291"/>
                <a:gd name="T28" fmla="*/ 358426068 w 10000"/>
                <a:gd name="T29" fmla="*/ 5900288 h 5291"/>
                <a:gd name="T30" fmla="*/ 339939528 w 10000"/>
                <a:gd name="T31" fmla="*/ 6199659 h 5291"/>
                <a:gd name="T32" fmla="*/ 321452988 w 10000"/>
                <a:gd name="T33" fmla="*/ 6434052 h 5291"/>
                <a:gd name="T34" fmla="*/ 302966211 w 10000"/>
                <a:gd name="T35" fmla="*/ 6672107 h 5291"/>
                <a:gd name="T36" fmla="*/ 284705789 w 10000"/>
                <a:gd name="T37" fmla="*/ 6874071 h 5291"/>
                <a:gd name="T38" fmla="*/ 266671249 w 10000"/>
                <a:gd name="T39" fmla="*/ 7025528 h 5291"/>
                <a:gd name="T40" fmla="*/ 248524005 w 10000"/>
                <a:gd name="T41" fmla="*/ 7140952 h 5291"/>
                <a:gd name="T42" fmla="*/ 230602642 w 10000"/>
                <a:gd name="T43" fmla="*/ 7259980 h 5291"/>
                <a:gd name="T44" fmla="*/ 212907398 w 10000"/>
                <a:gd name="T45" fmla="*/ 7317633 h 5291"/>
                <a:gd name="T46" fmla="*/ 195268742 w 10000"/>
                <a:gd name="T47" fmla="*/ 7378948 h 5291"/>
                <a:gd name="T48" fmla="*/ 177799854 w 10000"/>
                <a:gd name="T49" fmla="*/ 7404231 h 5291"/>
                <a:gd name="T50" fmla="*/ 160500257 w 10000"/>
                <a:gd name="T51" fmla="*/ 7378948 h 5291"/>
                <a:gd name="T52" fmla="*/ 143427016 w 10000"/>
                <a:gd name="T53" fmla="*/ 7378948 h 5291"/>
                <a:gd name="T54" fmla="*/ 126523305 w 10000"/>
                <a:gd name="T55" fmla="*/ 7317633 h 5291"/>
                <a:gd name="T56" fmla="*/ 109845711 w 10000"/>
                <a:gd name="T57" fmla="*/ 7227491 h 5291"/>
                <a:gd name="T58" fmla="*/ 93450826 w 10000"/>
                <a:gd name="T59" fmla="*/ 7140952 h 5291"/>
                <a:gd name="T60" fmla="*/ 77338647 w 10000"/>
                <a:gd name="T61" fmla="*/ 7050751 h 5291"/>
                <a:gd name="T62" fmla="*/ 61339409 w 10000"/>
                <a:gd name="T63" fmla="*/ 6906500 h 5291"/>
                <a:gd name="T64" fmla="*/ 45566527 w 10000"/>
                <a:gd name="T65" fmla="*/ 6755043 h 5291"/>
                <a:gd name="T66" fmla="*/ 30132703 w 10000"/>
                <a:gd name="T67" fmla="*/ 6610792 h 5291"/>
                <a:gd name="T68" fmla="*/ 0 w 10000"/>
                <a:gd name="T69" fmla="*/ 6224882 h 5291"/>
                <a:gd name="T70" fmla="*/ 4805311 w 10000"/>
                <a:gd name="T71" fmla="*/ 9131757 h 529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0000" h="5291">
                  <a:moveTo>
                    <a:pt x="85" y="2532"/>
                  </a:moveTo>
                  <a:cubicBezTo>
                    <a:pt x="1736" y="3911"/>
                    <a:pt x="7524" y="5298"/>
                    <a:pt x="9958" y="5291"/>
                  </a:cubicBezTo>
                  <a:cubicBezTo>
                    <a:pt x="9989" y="1958"/>
                    <a:pt x="9969" y="3333"/>
                    <a:pt x="10000" y="0"/>
                  </a:cubicBez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 name="Freeform 5">
              <a:extLst>
                <a:ext uri="{FF2B5EF4-FFF2-40B4-BE49-F238E27FC236}">
                  <a16:creationId xmlns:a16="http://schemas.microsoft.com/office/drawing/2014/main" id="{966C72A7-85A0-1847-8B18-C60BC1D4B848}"/>
                </a:ext>
              </a:extLst>
            </p:cNvPr>
            <p:cNvSpPr>
              <a:spLocks noEditPoints="1"/>
            </p:cNvSpPr>
            <p:nvPr/>
          </p:nvSpPr>
          <p:spPr bwMode="gray">
            <a:xfrm>
              <a:off x="0" y="0"/>
              <a:ext cx="9144000" cy="6858000"/>
            </a:xfrm>
            <a:custGeom>
              <a:avLst/>
              <a:gdLst>
                <a:gd name="T0" fmla="*/ 0 w 5760"/>
                <a:gd name="T1" fmla="*/ 0 h 4320"/>
                <a:gd name="T2" fmla="*/ 0 w 5760"/>
                <a:gd name="T3" fmla="*/ 2147483646 h 4320"/>
                <a:gd name="T4" fmla="*/ 2147483646 w 5760"/>
                <a:gd name="T5" fmla="*/ 2147483646 h 4320"/>
                <a:gd name="T6" fmla="*/ 2147483646 w 5760"/>
                <a:gd name="T7" fmla="*/ 0 h 4320"/>
                <a:gd name="T8" fmla="*/ 0 w 5760"/>
                <a:gd name="T9" fmla="*/ 0 h 4320"/>
                <a:gd name="T10" fmla="*/ 2147483646 w 5760"/>
                <a:gd name="T11" fmla="*/ 2147483646 h 4320"/>
                <a:gd name="T12" fmla="*/ 816530625 w 5760"/>
                <a:gd name="T13" fmla="*/ 2147483646 h 4320"/>
                <a:gd name="T14" fmla="*/ 816530625 w 5760"/>
                <a:gd name="T15" fmla="*/ 816530625 h 4320"/>
                <a:gd name="T16" fmla="*/ 2147483646 w 5760"/>
                <a:gd name="T17" fmla="*/ 816530625 h 4320"/>
                <a:gd name="T18" fmla="*/ 2147483646 w 5760"/>
                <a:gd name="T19" fmla="*/ 2147483646 h 43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16" name="Rectangle 15">
            <a:extLst>
              <a:ext uri="{FF2B5EF4-FFF2-40B4-BE49-F238E27FC236}">
                <a16:creationId xmlns:a16="http://schemas.microsoft.com/office/drawing/2014/main" id="{484AB9B0-5331-394A-95D2-2CCE6558538C}"/>
              </a:ext>
            </a:extLst>
          </p:cNvPr>
          <p:cNvSpPr/>
          <p:nvPr/>
        </p:nvSpPr>
        <p:spPr>
          <a:xfrm>
            <a:off x="7745413" y="0"/>
            <a:ext cx="685800" cy="110013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66440" y="1381390"/>
            <a:ext cx="2987089" cy="157480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4722909" y="1320800"/>
            <a:ext cx="2791102" cy="4216400"/>
          </a:xfrm>
          <a:prstGeom prst="roundRect">
            <a:avLst>
              <a:gd name="adj" fmla="val 1858"/>
            </a:avLst>
          </a:prstGeom>
          <a:effectLst>
            <a:outerShdw blurRad="50800" dist="50800" dir="5400000" algn="tl" rotWithShape="0">
              <a:srgbClr val="000000">
                <a:alpha val="43000"/>
              </a:srgbClr>
            </a:outerShdw>
          </a:effectLst>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866440" y="3086100"/>
            <a:ext cx="2987089" cy="2451100"/>
          </a:xfrm>
        </p:spPr>
        <p:txBody>
          <a:bodyPr>
            <a:normAutofit/>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7" name="Date Placeholder 4">
            <a:extLst>
              <a:ext uri="{FF2B5EF4-FFF2-40B4-BE49-F238E27FC236}">
                <a16:creationId xmlns:a16="http://schemas.microsoft.com/office/drawing/2014/main" id="{7B9F72A1-EE1F-B645-8BE7-3EA7412C0AEE}"/>
              </a:ext>
            </a:extLst>
          </p:cNvPr>
          <p:cNvSpPr>
            <a:spLocks noGrp="1"/>
          </p:cNvSpPr>
          <p:nvPr>
            <p:ph type="dt" sz="half" idx="10"/>
          </p:nvPr>
        </p:nvSpPr>
        <p:spPr/>
        <p:txBody>
          <a:bodyPr/>
          <a:lstStyle>
            <a:lvl1pPr>
              <a:defRPr/>
            </a:lvl1pPr>
          </a:lstStyle>
          <a:p>
            <a:pPr>
              <a:defRPr/>
            </a:pPr>
            <a:endParaRPr lang="en-US" altLang="en-US"/>
          </a:p>
        </p:txBody>
      </p:sp>
      <p:sp>
        <p:nvSpPr>
          <p:cNvPr id="18" name="Footer Placeholder 5">
            <a:extLst>
              <a:ext uri="{FF2B5EF4-FFF2-40B4-BE49-F238E27FC236}">
                <a16:creationId xmlns:a16="http://schemas.microsoft.com/office/drawing/2014/main" id="{37B19034-A606-DF4D-9C96-A4F79EA1A42B}"/>
              </a:ext>
            </a:extLst>
          </p:cNvPr>
          <p:cNvSpPr>
            <a:spLocks noGrp="1"/>
          </p:cNvSpPr>
          <p:nvPr>
            <p:ph type="ftr" sz="quarter" idx="11"/>
          </p:nvPr>
        </p:nvSpPr>
        <p:spPr/>
        <p:txBody>
          <a:bodyPr/>
          <a:lstStyle>
            <a:lvl1pPr>
              <a:defRPr/>
            </a:lvl1pPr>
          </a:lstStyle>
          <a:p>
            <a:pPr>
              <a:defRPr/>
            </a:pPr>
            <a:endParaRPr lang="en-US" altLang="en-US"/>
          </a:p>
        </p:txBody>
      </p:sp>
      <p:sp>
        <p:nvSpPr>
          <p:cNvPr id="19" name="Slide Number Placeholder 6">
            <a:extLst>
              <a:ext uri="{FF2B5EF4-FFF2-40B4-BE49-F238E27FC236}">
                <a16:creationId xmlns:a16="http://schemas.microsoft.com/office/drawing/2014/main" id="{6281DC94-CD8B-EF43-8A41-F97C66BD4996}"/>
              </a:ext>
            </a:extLst>
          </p:cNvPr>
          <p:cNvSpPr>
            <a:spLocks noGrp="1"/>
          </p:cNvSpPr>
          <p:nvPr>
            <p:ph type="sldNum" sz="quarter" idx="12"/>
          </p:nvPr>
        </p:nvSpPr>
        <p:spPr/>
        <p:txBody>
          <a:bodyPr/>
          <a:lstStyle>
            <a:lvl1pPr algn="ctr">
              <a:defRPr sz="2800"/>
            </a:lvl1pPr>
          </a:lstStyle>
          <a:p>
            <a:pPr>
              <a:defRPr/>
            </a:pPr>
            <a:fld id="{7CDD4C1A-433D-CE45-8BA7-838980E0E456}" type="slidenum">
              <a:rPr lang="en-US" altLang="en-US"/>
              <a:pPr>
                <a:defRPr/>
              </a:pPr>
              <a:t>‹#›</a:t>
            </a:fld>
            <a:endParaRPr lang="en-US" altLang="en-US"/>
          </a:p>
        </p:txBody>
      </p:sp>
    </p:spTree>
    <p:extLst>
      <p:ext uri="{BB962C8B-B14F-4D97-AF65-F5344CB8AC3E}">
        <p14:creationId xmlns:p14="http://schemas.microsoft.com/office/powerpoint/2010/main" val="26386098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p:cSld name="Panoramic Picture with Caption">
    <p:spTree>
      <p:nvGrpSpPr>
        <p:cNvPr id="1" name=""/>
        <p:cNvGrpSpPr/>
        <p:nvPr/>
      </p:nvGrpSpPr>
      <p:grpSpPr>
        <a:xfrm>
          <a:off x="0" y="0"/>
          <a:ext cx="0" cy="0"/>
          <a:chOff x="0" y="0"/>
          <a:chExt cx="0" cy="0"/>
        </a:xfrm>
      </p:grpSpPr>
      <p:grpSp>
        <p:nvGrpSpPr>
          <p:cNvPr id="5" name="Group 26">
            <a:extLst>
              <a:ext uri="{FF2B5EF4-FFF2-40B4-BE49-F238E27FC236}">
                <a16:creationId xmlns:a16="http://schemas.microsoft.com/office/drawing/2014/main" id="{C451B20A-51F8-C647-B37A-1066FAA738E0}"/>
              </a:ext>
            </a:extLst>
          </p:cNvPr>
          <p:cNvGrpSpPr>
            <a:grpSpLocks/>
          </p:cNvGrpSpPr>
          <p:nvPr/>
        </p:nvGrpSpPr>
        <p:grpSpPr bwMode="auto">
          <a:xfrm>
            <a:off x="-1588" y="0"/>
            <a:ext cx="9145588" cy="6861175"/>
            <a:chOff x="-1588" y="0"/>
            <a:chExt cx="9145588" cy="6860798"/>
          </a:xfrm>
        </p:grpSpPr>
        <p:sp>
          <p:nvSpPr>
            <p:cNvPr id="6" name="Rectangle 5">
              <a:extLst>
                <a:ext uri="{FF2B5EF4-FFF2-40B4-BE49-F238E27FC236}">
                  <a16:creationId xmlns:a16="http://schemas.microsoft.com/office/drawing/2014/main" id="{4A5124E8-3B08-514C-921B-B5CA101B80EC}"/>
                </a:ext>
              </a:extLst>
            </p:cNvPr>
            <p:cNvSpPr/>
            <p:nvPr/>
          </p:nvSpPr>
          <p:spPr>
            <a:xfrm>
              <a:off x="0" y="0"/>
              <a:ext cx="9118832"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7" name="Oval 6">
              <a:extLst>
                <a:ext uri="{FF2B5EF4-FFF2-40B4-BE49-F238E27FC236}">
                  <a16:creationId xmlns:a16="http://schemas.microsoft.com/office/drawing/2014/main" id="{821A5CD8-CD5F-5D4A-ACF3-E2C56D3A5BCB}"/>
                </a:ext>
              </a:extLst>
            </p:cNvPr>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Oval 7">
              <a:extLst>
                <a:ext uri="{FF2B5EF4-FFF2-40B4-BE49-F238E27FC236}">
                  <a16:creationId xmlns:a16="http://schemas.microsoft.com/office/drawing/2014/main" id="{6185CC53-D549-3240-B080-81D94A2BD235}"/>
                </a:ext>
              </a:extLst>
            </p:cNvPr>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Oval 8">
              <a:extLst>
                <a:ext uri="{FF2B5EF4-FFF2-40B4-BE49-F238E27FC236}">
                  <a16:creationId xmlns:a16="http://schemas.microsoft.com/office/drawing/2014/main" id="{6F7AFEB4-440E-484E-A9C6-0F02E5DAED88}"/>
                </a:ext>
              </a:extLst>
            </p:cNvPr>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Oval 9">
              <a:extLst>
                <a:ext uri="{FF2B5EF4-FFF2-40B4-BE49-F238E27FC236}">
                  <a16:creationId xmlns:a16="http://schemas.microsoft.com/office/drawing/2014/main" id="{450A3364-2A6F-294C-BD66-1BCCCE49944E}"/>
                </a:ext>
              </a:extLst>
            </p:cNvPr>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Oval 10">
              <a:extLst>
                <a:ext uri="{FF2B5EF4-FFF2-40B4-BE49-F238E27FC236}">
                  <a16:creationId xmlns:a16="http://schemas.microsoft.com/office/drawing/2014/main" id="{B35DE6BB-3499-A742-ADCE-2D8A75C45389}"/>
                </a:ext>
              </a:extLst>
            </p:cNvPr>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Freeform 5">
              <a:extLst>
                <a:ext uri="{FF2B5EF4-FFF2-40B4-BE49-F238E27FC236}">
                  <a16:creationId xmlns:a16="http://schemas.microsoft.com/office/drawing/2014/main" id="{80CF72E4-D600-1440-82C2-A1FA67DE7D9E}"/>
                </a:ext>
              </a:extLst>
            </p:cNvPr>
            <p:cNvSpPr>
              <a:spLocks/>
            </p:cNvSpPr>
            <p:nvPr/>
          </p:nvSpPr>
          <p:spPr bwMode="gray">
            <a:xfrm rot="10204164">
              <a:off x="426788" y="4564241"/>
              <a:ext cx="2377690" cy="317748"/>
            </a:xfrm>
            <a:custGeom>
              <a:avLst/>
              <a:gdLst>
                <a:gd name="T0" fmla="*/ 4805311 w 10000"/>
                <a:gd name="T1" fmla="*/ 9131757 h 5291"/>
                <a:gd name="T2" fmla="*/ 562966612 w 10000"/>
                <a:gd name="T3" fmla="*/ 19082176 h 5291"/>
                <a:gd name="T4" fmla="*/ 565340974 w 10000"/>
                <a:gd name="T5" fmla="*/ 0 h 5291"/>
                <a:gd name="T6" fmla="*/ 565340974 w 10000"/>
                <a:gd name="T7" fmla="*/ 0 h 5291"/>
                <a:gd name="T8" fmla="*/ 546515137 w 10000"/>
                <a:gd name="T9" fmla="*/ 735727 h 5291"/>
                <a:gd name="T10" fmla="*/ 527689301 w 10000"/>
                <a:gd name="T11" fmla="*/ 1442628 h 5291"/>
                <a:gd name="T12" fmla="*/ 508863465 w 10000"/>
                <a:gd name="T13" fmla="*/ 2127849 h 5291"/>
                <a:gd name="T14" fmla="*/ 489981040 w 10000"/>
                <a:gd name="T15" fmla="*/ 2715721 h 5291"/>
                <a:gd name="T16" fmla="*/ 471098615 w 10000"/>
                <a:gd name="T17" fmla="*/ 3307198 h 5291"/>
                <a:gd name="T18" fmla="*/ 452216190 w 10000"/>
                <a:gd name="T19" fmla="*/ 3862581 h 5291"/>
                <a:gd name="T20" fmla="*/ 433559883 w 10000"/>
                <a:gd name="T21" fmla="*/ 4335029 h 5291"/>
                <a:gd name="T22" fmla="*/ 414564518 w 10000"/>
                <a:gd name="T23" fmla="*/ 4778651 h 5291"/>
                <a:gd name="T24" fmla="*/ 395738682 w 10000"/>
                <a:gd name="T25" fmla="*/ 5193387 h 5291"/>
                <a:gd name="T26" fmla="*/ 377252142 w 10000"/>
                <a:gd name="T27" fmla="*/ 5546868 h 5291"/>
                <a:gd name="T28" fmla="*/ 358426068 w 10000"/>
                <a:gd name="T29" fmla="*/ 5900288 h 5291"/>
                <a:gd name="T30" fmla="*/ 339939528 w 10000"/>
                <a:gd name="T31" fmla="*/ 6199659 h 5291"/>
                <a:gd name="T32" fmla="*/ 321452988 w 10000"/>
                <a:gd name="T33" fmla="*/ 6434052 h 5291"/>
                <a:gd name="T34" fmla="*/ 302966211 w 10000"/>
                <a:gd name="T35" fmla="*/ 6672107 h 5291"/>
                <a:gd name="T36" fmla="*/ 284705789 w 10000"/>
                <a:gd name="T37" fmla="*/ 6874071 h 5291"/>
                <a:gd name="T38" fmla="*/ 266671249 w 10000"/>
                <a:gd name="T39" fmla="*/ 7025528 h 5291"/>
                <a:gd name="T40" fmla="*/ 248524005 w 10000"/>
                <a:gd name="T41" fmla="*/ 7140952 h 5291"/>
                <a:gd name="T42" fmla="*/ 230602642 w 10000"/>
                <a:gd name="T43" fmla="*/ 7259980 h 5291"/>
                <a:gd name="T44" fmla="*/ 212907398 w 10000"/>
                <a:gd name="T45" fmla="*/ 7317633 h 5291"/>
                <a:gd name="T46" fmla="*/ 195268742 w 10000"/>
                <a:gd name="T47" fmla="*/ 7378948 h 5291"/>
                <a:gd name="T48" fmla="*/ 177799854 w 10000"/>
                <a:gd name="T49" fmla="*/ 7404231 h 5291"/>
                <a:gd name="T50" fmla="*/ 160500257 w 10000"/>
                <a:gd name="T51" fmla="*/ 7378948 h 5291"/>
                <a:gd name="T52" fmla="*/ 143427016 w 10000"/>
                <a:gd name="T53" fmla="*/ 7378948 h 5291"/>
                <a:gd name="T54" fmla="*/ 126523305 w 10000"/>
                <a:gd name="T55" fmla="*/ 7317633 h 5291"/>
                <a:gd name="T56" fmla="*/ 109845711 w 10000"/>
                <a:gd name="T57" fmla="*/ 7227491 h 5291"/>
                <a:gd name="T58" fmla="*/ 93450826 w 10000"/>
                <a:gd name="T59" fmla="*/ 7140952 h 5291"/>
                <a:gd name="T60" fmla="*/ 77338647 w 10000"/>
                <a:gd name="T61" fmla="*/ 7050751 h 5291"/>
                <a:gd name="T62" fmla="*/ 61339409 w 10000"/>
                <a:gd name="T63" fmla="*/ 6906500 h 5291"/>
                <a:gd name="T64" fmla="*/ 45566527 w 10000"/>
                <a:gd name="T65" fmla="*/ 6755043 h 5291"/>
                <a:gd name="T66" fmla="*/ 30132703 w 10000"/>
                <a:gd name="T67" fmla="*/ 6610792 h 5291"/>
                <a:gd name="T68" fmla="*/ 0 w 10000"/>
                <a:gd name="T69" fmla="*/ 6224882 h 5291"/>
                <a:gd name="T70" fmla="*/ 4805311 w 10000"/>
                <a:gd name="T71" fmla="*/ 9131757 h 529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0000" h="5291">
                  <a:moveTo>
                    <a:pt x="85" y="2532"/>
                  </a:moveTo>
                  <a:cubicBezTo>
                    <a:pt x="1736" y="3911"/>
                    <a:pt x="7524" y="5298"/>
                    <a:pt x="9958" y="5291"/>
                  </a:cubicBezTo>
                  <a:cubicBezTo>
                    <a:pt x="9989" y="1958"/>
                    <a:pt x="9969" y="3333"/>
                    <a:pt x="10000" y="0"/>
                  </a:cubicBez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 name="Rectangle 12">
              <a:extLst>
                <a:ext uri="{FF2B5EF4-FFF2-40B4-BE49-F238E27FC236}">
                  <a16:creationId xmlns:a16="http://schemas.microsoft.com/office/drawing/2014/main" id="{CE222660-5BBA-6340-8E41-CD8AEEEDEBE5}"/>
                </a:ext>
              </a:extLst>
            </p:cNvPr>
            <p:cNvSpPr/>
            <p:nvPr/>
          </p:nvSpPr>
          <p:spPr>
            <a:xfrm>
              <a:off x="422275" y="401616"/>
              <a:ext cx="8326438" cy="314148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35">
              <a:extLst>
                <a:ext uri="{FF2B5EF4-FFF2-40B4-BE49-F238E27FC236}">
                  <a16:creationId xmlns:a16="http://schemas.microsoft.com/office/drawing/2014/main" id="{5C45AD1E-C7D8-C543-B7F9-B1FF14FBA130}"/>
                </a:ext>
              </a:extLst>
            </p:cNvPr>
            <p:cNvSpPr>
              <a:spLocks/>
            </p:cNvSpPr>
            <p:nvPr/>
          </p:nvSpPr>
          <p:spPr bwMode="gray">
            <a:xfrm rot="10800000">
              <a:off x="485023" y="2670079"/>
              <a:ext cx="8182128" cy="2130508"/>
            </a:xfrm>
            <a:custGeom>
              <a:avLst/>
              <a:gdLst>
                <a:gd name="T0" fmla="*/ 0 w 10000"/>
                <a:gd name="T1" fmla="*/ 0 h 9621"/>
                <a:gd name="T2" fmla="*/ 0 w 10000"/>
                <a:gd name="T3" fmla="*/ 118228689 h 9621"/>
                <a:gd name="T4" fmla="*/ 0 w 10000"/>
                <a:gd name="T5" fmla="*/ 470070759 h 9621"/>
                <a:gd name="T6" fmla="*/ 0 w 10000"/>
                <a:gd name="T7" fmla="*/ 471787167 h 9621"/>
                <a:gd name="T8" fmla="*/ 2147483646 w 10000"/>
                <a:gd name="T9" fmla="*/ 470021820 h 9621"/>
                <a:gd name="T10" fmla="*/ 2147483646 w 10000"/>
                <a:gd name="T11" fmla="*/ 470070759 h 9621"/>
                <a:gd name="T12" fmla="*/ 2147483646 w 10000"/>
                <a:gd name="T13" fmla="*/ 118228689 h 9621"/>
                <a:gd name="T14" fmla="*/ 2147483646 w 10000"/>
                <a:gd name="T15" fmla="*/ 0 h 9621"/>
                <a:gd name="T16" fmla="*/ 2147483646 w 10000"/>
                <a:gd name="T17" fmla="*/ 0 h 9621"/>
                <a:gd name="T18" fmla="*/ 2147483646 w 10000"/>
                <a:gd name="T19" fmla="*/ 12406373 h 9621"/>
                <a:gd name="T20" fmla="*/ 2147483646 w 10000"/>
                <a:gd name="T21" fmla="*/ 23390856 h 9621"/>
                <a:gd name="T22" fmla="*/ 2147483646 w 10000"/>
                <a:gd name="T23" fmla="*/ 32805970 h 9621"/>
                <a:gd name="T24" fmla="*/ 2147483646 w 10000"/>
                <a:gd name="T25" fmla="*/ 41534609 h 9621"/>
                <a:gd name="T26" fmla="*/ 2147483646 w 10000"/>
                <a:gd name="T27" fmla="*/ 48252541 h 9621"/>
                <a:gd name="T28" fmla="*/ 2147483646 w 10000"/>
                <a:gd name="T29" fmla="*/ 53303446 h 9621"/>
                <a:gd name="T30" fmla="*/ 2147483646 w 10000"/>
                <a:gd name="T31" fmla="*/ 57667876 h 9621"/>
                <a:gd name="T32" fmla="*/ 2147483646 w 10000"/>
                <a:gd name="T33" fmla="*/ 60609974 h 9621"/>
                <a:gd name="T34" fmla="*/ 2147483646 w 10000"/>
                <a:gd name="T35" fmla="*/ 62718559 h 9621"/>
                <a:gd name="T36" fmla="*/ 2147483646 w 10000"/>
                <a:gd name="T37" fmla="*/ 63454195 h 9621"/>
                <a:gd name="T38" fmla="*/ 2147483646 w 10000"/>
                <a:gd name="T39" fmla="*/ 63454195 h 9621"/>
                <a:gd name="T40" fmla="*/ 2147483646 w 10000"/>
                <a:gd name="T41" fmla="*/ 63454195 h 9621"/>
                <a:gd name="T42" fmla="*/ 2147483646 w 10000"/>
                <a:gd name="T43" fmla="*/ 62081023 h 9621"/>
                <a:gd name="T44" fmla="*/ 2147483646 w 10000"/>
                <a:gd name="T45" fmla="*/ 59874560 h 9621"/>
                <a:gd name="T46" fmla="*/ 2147483646 w 10000"/>
                <a:gd name="T47" fmla="*/ 56932240 h 9621"/>
                <a:gd name="T48" fmla="*/ 2133607699 w 10000"/>
                <a:gd name="T49" fmla="*/ 53989920 h 9621"/>
                <a:gd name="T50" fmla="*/ 1901300720 w 10000"/>
                <a:gd name="T51" fmla="*/ 50312187 h 9621"/>
                <a:gd name="T52" fmla="*/ 1677027774 w 10000"/>
                <a:gd name="T53" fmla="*/ 46781491 h 9621"/>
                <a:gd name="T54" fmla="*/ 1467482657 w 10000"/>
                <a:gd name="T55" fmla="*/ 42417283 h 9621"/>
                <a:gd name="T56" fmla="*/ 1264632977 w 10000"/>
                <a:gd name="T57" fmla="*/ 38003914 h 9621"/>
                <a:gd name="T58" fmla="*/ 901109212 w 10000"/>
                <a:gd name="T59" fmla="*/ 28392601 h 9621"/>
                <a:gd name="T60" fmla="*/ 590474722 w 10000"/>
                <a:gd name="T61" fmla="*/ 19614802 h 9621"/>
                <a:gd name="T62" fmla="*/ 342100499 w 10000"/>
                <a:gd name="T63" fmla="*/ 12406373 h 9621"/>
                <a:gd name="T64" fmla="*/ 156656659 w 10000"/>
                <a:gd name="T65" fmla="*/ 5786319 h 9621"/>
                <a:gd name="T66" fmla="*/ 0 w 10000"/>
                <a:gd name="T67" fmla="*/ 0 h 9621"/>
                <a:gd name="T68" fmla="*/ 0 w 10000"/>
                <a:gd name="T69" fmla="*/ 0 h 962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0000" h="9621">
                  <a:moveTo>
                    <a:pt x="0" y="0"/>
                  </a:moveTo>
                  <a:lnTo>
                    <a:pt x="0" y="2411"/>
                  </a:lnTo>
                  <a:lnTo>
                    <a:pt x="0" y="9586"/>
                  </a:lnTo>
                  <a:lnTo>
                    <a:pt x="0" y="9621"/>
                  </a:lnTo>
                  <a:lnTo>
                    <a:pt x="10000" y="9585"/>
                  </a:lnTo>
                  <a:cubicBezTo>
                    <a:pt x="9997" y="8144"/>
                    <a:pt x="10003" y="9571"/>
                    <a:pt x="10000" y="9586"/>
                  </a:cubicBezTo>
                  <a:cubicBezTo>
                    <a:pt x="9997" y="7194"/>
                    <a:pt x="9993" y="4803"/>
                    <a:pt x="9990" y="2411"/>
                  </a:cubicBezTo>
                  <a:lnTo>
                    <a:pt x="9990" y="0"/>
                  </a:lnTo>
                  <a:lnTo>
                    <a:pt x="9534" y="253"/>
                  </a:lnTo>
                  <a:lnTo>
                    <a:pt x="9084" y="477"/>
                  </a:lnTo>
                  <a:lnTo>
                    <a:pt x="8628" y="669"/>
                  </a:lnTo>
                  <a:lnTo>
                    <a:pt x="8177" y="847"/>
                  </a:lnTo>
                  <a:lnTo>
                    <a:pt x="7726" y="984"/>
                  </a:lnTo>
                  <a:lnTo>
                    <a:pt x="7279" y="1087"/>
                  </a:lnTo>
                  <a:lnTo>
                    <a:pt x="6832" y="1176"/>
                  </a:lnTo>
                  <a:lnTo>
                    <a:pt x="6393" y="1236"/>
                  </a:lnTo>
                  <a:lnTo>
                    <a:pt x="5962" y="1279"/>
                  </a:lnTo>
                  <a:lnTo>
                    <a:pt x="5534" y="1294"/>
                  </a:lnTo>
                  <a:lnTo>
                    <a:pt x="5120" y="1294"/>
                  </a:lnTo>
                  <a:lnTo>
                    <a:pt x="4709" y="1294"/>
                  </a:lnTo>
                  <a:lnTo>
                    <a:pt x="4311" y="1266"/>
                  </a:lnTo>
                  <a:lnTo>
                    <a:pt x="3923" y="1221"/>
                  </a:lnTo>
                  <a:lnTo>
                    <a:pt x="3548" y="1161"/>
                  </a:lnTo>
                  <a:lnTo>
                    <a:pt x="3187" y="1101"/>
                  </a:lnTo>
                  <a:lnTo>
                    <a:pt x="2840" y="1026"/>
                  </a:lnTo>
                  <a:lnTo>
                    <a:pt x="2505" y="954"/>
                  </a:lnTo>
                  <a:lnTo>
                    <a:pt x="2192" y="865"/>
                  </a:lnTo>
                  <a:lnTo>
                    <a:pt x="1889" y="775"/>
                  </a:lnTo>
                  <a:lnTo>
                    <a:pt x="1346" y="579"/>
                  </a:lnTo>
                  <a:lnTo>
                    <a:pt x="882" y="400"/>
                  </a:lnTo>
                  <a:lnTo>
                    <a:pt x="511" y="253"/>
                  </a:lnTo>
                  <a:lnTo>
                    <a:pt x="234" y="118"/>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 name="Freeform 5">
              <a:extLst>
                <a:ext uri="{FF2B5EF4-FFF2-40B4-BE49-F238E27FC236}">
                  <a16:creationId xmlns:a16="http://schemas.microsoft.com/office/drawing/2014/main" id="{41F09E82-5B42-6B47-A73E-B6C1C01410B7}"/>
                </a:ext>
              </a:extLst>
            </p:cNvPr>
            <p:cNvSpPr>
              <a:spLocks noEditPoints="1"/>
            </p:cNvSpPr>
            <p:nvPr/>
          </p:nvSpPr>
          <p:spPr bwMode="gray">
            <a:xfrm>
              <a:off x="0" y="0"/>
              <a:ext cx="9144000" cy="6858000"/>
            </a:xfrm>
            <a:custGeom>
              <a:avLst/>
              <a:gdLst>
                <a:gd name="T0" fmla="*/ 0 w 5760"/>
                <a:gd name="T1" fmla="*/ 0 h 4320"/>
                <a:gd name="T2" fmla="*/ 0 w 5760"/>
                <a:gd name="T3" fmla="*/ 2147483646 h 4320"/>
                <a:gd name="T4" fmla="*/ 2147483646 w 5760"/>
                <a:gd name="T5" fmla="*/ 2147483646 h 4320"/>
                <a:gd name="T6" fmla="*/ 2147483646 w 5760"/>
                <a:gd name="T7" fmla="*/ 0 h 4320"/>
                <a:gd name="T8" fmla="*/ 0 w 5760"/>
                <a:gd name="T9" fmla="*/ 0 h 4320"/>
                <a:gd name="T10" fmla="*/ 2147483646 w 5760"/>
                <a:gd name="T11" fmla="*/ 2147483646 h 4320"/>
                <a:gd name="T12" fmla="*/ 816530625 w 5760"/>
                <a:gd name="T13" fmla="*/ 2147483646 h 4320"/>
                <a:gd name="T14" fmla="*/ 816530625 w 5760"/>
                <a:gd name="T15" fmla="*/ 816530625 h 4320"/>
                <a:gd name="T16" fmla="*/ 2147483646 w 5760"/>
                <a:gd name="T17" fmla="*/ 816530625 h 4320"/>
                <a:gd name="T18" fmla="*/ 2147483646 w 5760"/>
                <a:gd name="T19" fmla="*/ 2147483646 h 43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16" name="Rectangle 15">
            <a:extLst>
              <a:ext uri="{FF2B5EF4-FFF2-40B4-BE49-F238E27FC236}">
                <a16:creationId xmlns:a16="http://schemas.microsoft.com/office/drawing/2014/main" id="{D938777E-0A38-9043-A0BB-8054C3B09B00}"/>
              </a:ext>
            </a:extLst>
          </p:cNvPr>
          <p:cNvSpPr/>
          <p:nvPr/>
        </p:nvSpPr>
        <p:spPr>
          <a:xfrm>
            <a:off x="7745413" y="0"/>
            <a:ext cx="685800" cy="110013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66441" y="4961454"/>
            <a:ext cx="6422004"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866441" y="685800"/>
            <a:ext cx="6422004" cy="3429000"/>
          </a:xfrm>
          <a:prstGeom prst="roundRect">
            <a:avLst>
              <a:gd name="adj" fmla="val 1858"/>
            </a:avLst>
          </a:prstGeom>
          <a:effectLst>
            <a:outerShdw blurRad="50800" dist="50800" dir="5400000" algn="tl" rotWithShape="0">
              <a:srgbClr val="000000">
                <a:alpha val="43000"/>
              </a:srgbClr>
            </a:outerShdw>
          </a:effectLst>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noProof="0"/>
              <a:t>Click icon to add picture</a:t>
            </a:r>
            <a:endParaRPr lang="en-US" noProof="0" dirty="0"/>
          </a:p>
        </p:txBody>
      </p:sp>
      <p:sp>
        <p:nvSpPr>
          <p:cNvPr id="4" name="Text Placeholder 3"/>
          <p:cNvSpPr>
            <a:spLocks noGrp="1"/>
          </p:cNvSpPr>
          <p:nvPr>
            <p:ph type="body" sz="half" idx="2"/>
          </p:nvPr>
        </p:nvSpPr>
        <p:spPr bwMode="gray">
          <a:xfrm>
            <a:off x="866440" y="5528192"/>
            <a:ext cx="6422004" cy="493712"/>
          </a:xfr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7" name="Date Placeholder 4">
            <a:extLst>
              <a:ext uri="{FF2B5EF4-FFF2-40B4-BE49-F238E27FC236}">
                <a16:creationId xmlns:a16="http://schemas.microsoft.com/office/drawing/2014/main" id="{86C782CC-2E37-4746-B104-040F9BE98867}"/>
              </a:ext>
            </a:extLst>
          </p:cNvPr>
          <p:cNvSpPr>
            <a:spLocks noGrp="1"/>
          </p:cNvSpPr>
          <p:nvPr>
            <p:ph type="dt" sz="half" idx="10"/>
          </p:nvPr>
        </p:nvSpPr>
        <p:spPr/>
        <p:txBody>
          <a:bodyPr/>
          <a:lstStyle>
            <a:lvl1pPr>
              <a:defRPr/>
            </a:lvl1pPr>
          </a:lstStyle>
          <a:p>
            <a:pPr>
              <a:defRPr/>
            </a:pPr>
            <a:endParaRPr lang="en-US" altLang="en-US"/>
          </a:p>
        </p:txBody>
      </p:sp>
      <p:sp>
        <p:nvSpPr>
          <p:cNvPr id="18" name="Footer Placeholder 5">
            <a:extLst>
              <a:ext uri="{FF2B5EF4-FFF2-40B4-BE49-F238E27FC236}">
                <a16:creationId xmlns:a16="http://schemas.microsoft.com/office/drawing/2014/main" id="{CC0A9819-2B05-D846-870E-1284854DDF23}"/>
              </a:ext>
            </a:extLst>
          </p:cNvPr>
          <p:cNvSpPr>
            <a:spLocks noGrp="1"/>
          </p:cNvSpPr>
          <p:nvPr>
            <p:ph type="ftr" sz="quarter" idx="11"/>
          </p:nvPr>
        </p:nvSpPr>
        <p:spPr/>
        <p:txBody>
          <a:bodyPr/>
          <a:lstStyle>
            <a:lvl1pPr>
              <a:defRPr/>
            </a:lvl1pPr>
          </a:lstStyle>
          <a:p>
            <a:pPr>
              <a:defRPr/>
            </a:pPr>
            <a:endParaRPr lang="en-US" altLang="en-US"/>
          </a:p>
        </p:txBody>
      </p:sp>
      <p:sp>
        <p:nvSpPr>
          <p:cNvPr id="19" name="Slide Number Placeholder 6">
            <a:extLst>
              <a:ext uri="{FF2B5EF4-FFF2-40B4-BE49-F238E27FC236}">
                <a16:creationId xmlns:a16="http://schemas.microsoft.com/office/drawing/2014/main" id="{6FC5D0F0-842A-F84B-9A23-F5B7900A8342}"/>
              </a:ext>
            </a:extLst>
          </p:cNvPr>
          <p:cNvSpPr>
            <a:spLocks noGrp="1"/>
          </p:cNvSpPr>
          <p:nvPr>
            <p:ph type="sldNum" sz="quarter" idx="12"/>
          </p:nvPr>
        </p:nvSpPr>
        <p:spPr/>
        <p:txBody>
          <a:bodyPr/>
          <a:lstStyle>
            <a:lvl1pPr algn="ctr">
              <a:defRPr sz="2800"/>
            </a:lvl1pPr>
          </a:lstStyle>
          <a:p>
            <a:pPr>
              <a:defRPr/>
            </a:pPr>
            <a:fld id="{0B810CDA-F2C2-0C4B-A36D-E0FFEE15CC55}" type="slidenum">
              <a:rPr lang="en-US" altLang="en-US"/>
              <a:pPr>
                <a:defRPr/>
              </a:pPr>
              <a:t>‹#›</a:t>
            </a:fld>
            <a:endParaRPr lang="en-US" altLang="en-US"/>
          </a:p>
        </p:txBody>
      </p:sp>
    </p:spTree>
    <p:extLst>
      <p:ext uri="{BB962C8B-B14F-4D97-AF65-F5344CB8AC3E}">
        <p14:creationId xmlns:p14="http://schemas.microsoft.com/office/powerpoint/2010/main" val="106742967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4" name="Group 26">
            <a:extLst>
              <a:ext uri="{FF2B5EF4-FFF2-40B4-BE49-F238E27FC236}">
                <a16:creationId xmlns:a16="http://schemas.microsoft.com/office/drawing/2014/main" id="{D98E31ED-F643-A345-8D82-3B9E9935ADDD}"/>
              </a:ext>
            </a:extLst>
          </p:cNvPr>
          <p:cNvGrpSpPr>
            <a:grpSpLocks/>
          </p:cNvGrpSpPr>
          <p:nvPr/>
        </p:nvGrpSpPr>
        <p:grpSpPr bwMode="auto">
          <a:xfrm>
            <a:off x="-1588" y="0"/>
            <a:ext cx="9145588" cy="6861175"/>
            <a:chOff x="-1588" y="0"/>
            <a:chExt cx="9145588" cy="6860798"/>
          </a:xfrm>
        </p:grpSpPr>
        <p:sp>
          <p:nvSpPr>
            <p:cNvPr id="5" name="Rectangle 4">
              <a:extLst>
                <a:ext uri="{FF2B5EF4-FFF2-40B4-BE49-F238E27FC236}">
                  <a16:creationId xmlns:a16="http://schemas.microsoft.com/office/drawing/2014/main" id="{1C186391-CCA8-8940-AE17-5917F1549F40}"/>
                </a:ext>
              </a:extLst>
            </p:cNvPr>
            <p:cNvSpPr/>
            <p:nvPr/>
          </p:nvSpPr>
          <p:spPr>
            <a:xfrm>
              <a:off x="0" y="0"/>
              <a:ext cx="9118832"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6" name="Oval 5">
              <a:extLst>
                <a:ext uri="{FF2B5EF4-FFF2-40B4-BE49-F238E27FC236}">
                  <a16:creationId xmlns:a16="http://schemas.microsoft.com/office/drawing/2014/main" id="{29479854-831E-C64A-941E-29C34024265A}"/>
                </a:ext>
              </a:extLst>
            </p:cNvPr>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Oval 6">
              <a:extLst>
                <a:ext uri="{FF2B5EF4-FFF2-40B4-BE49-F238E27FC236}">
                  <a16:creationId xmlns:a16="http://schemas.microsoft.com/office/drawing/2014/main" id="{98042155-8012-AE43-BDDD-2EF436BB9601}"/>
                </a:ext>
              </a:extLst>
            </p:cNvPr>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Oval 7">
              <a:extLst>
                <a:ext uri="{FF2B5EF4-FFF2-40B4-BE49-F238E27FC236}">
                  <a16:creationId xmlns:a16="http://schemas.microsoft.com/office/drawing/2014/main" id="{AD648DFC-D181-4749-817E-744E3635B72A}"/>
                </a:ext>
              </a:extLst>
            </p:cNvPr>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Oval 8">
              <a:extLst>
                <a:ext uri="{FF2B5EF4-FFF2-40B4-BE49-F238E27FC236}">
                  <a16:creationId xmlns:a16="http://schemas.microsoft.com/office/drawing/2014/main" id="{495C2ABE-B577-6846-85C5-60C108B2D0AB}"/>
                </a:ext>
              </a:extLst>
            </p:cNvPr>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Oval 9">
              <a:extLst>
                <a:ext uri="{FF2B5EF4-FFF2-40B4-BE49-F238E27FC236}">
                  <a16:creationId xmlns:a16="http://schemas.microsoft.com/office/drawing/2014/main" id="{666969CF-70E0-D94F-A83D-AD6844C30579}"/>
                </a:ext>
              </a:extLst>
            </p:cNvPr>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Freeform 5">
              <a:extLst>
                <a:ext uri="{FF2B5EF4-FFF2-40B4-BE49-F238E27FC236}">
                  <a16:creationId xmlns:a16="http://schemas.microsoft.com/office/drawing/2014/main" id="{4541D9B1-6F87-6748-A89D-09E886AFC51E}"/>
                </a:ext>
              </a:extLst>
            </p:cNvPr>
            <p:cNvSpPr>
              <a:spLocks/>
            </p:cNvSpPr>
            <p:nvPr/>
          </p:nvSpPr>
          <p:spPr bwMode="gray">
            <a:xfrm rot="-589932">
              <a:off x="6359946" y="2780895"/>
              <a:ext cx="2377690" cy="317748"/>
            </a:xfrm>
            <a:custGeom>
              <a:avLst/>
              <a:gdLst>
                <a:gd name="T0" fmla="*/ 4805311 w 10000"/>
                <a:gd name="T1" fmla="*/ 9131757 h 5291"/>
                <a:gd name="T2" fmla="*/ 562966612 w 10000"/>
                <a:gd name="T3" fmla="*/ 19082176 h 5291"/>
                <a:gd name="T4" fmla="*/ 565340974 w 10000"/>
                <a:gd name="T5" fmla="*/ 0 h 5291"/>
                <a:gd name="T6" fmla="*/ 565340974 w 10000"/>
                <a:gd name="T7" fmla="*/ 0 h 5291"/>
                <a:gd name="T8" fmla="*/ 546515137 w 10000"/>
                <a:gd name="T9" fmla="*/ 735727 h 5291"/>
                <a:gd name="T10" fmla="*/ 527689301 w 10000"/>
                <a:gd name="T11" fmla="*/ 1442628 h 5291"/>
                <a:gd name="T12" fmla="*/ 508863465 w 10000"/>
                <a:gd name="T13" fmla="*/ 2127849 h 5291"/>
                <a:gd name="T14" fmla="*/ 489981040 w 10000"/>
                <a:gd name="T15" fmla="*/ 2715721 h 5291"/>
                <a:gd name="T16" fmla="*/ 471098615 w 10000"/>
                <a:gd name="T17" fmla="*/ 3307198 h 5291"/>
                <a:gd name="T18" fmla="*/ 452216190 w 10000"/>
                <a:gd name="T19" fmla="*/ 3862581 h 5291"/>
                <a:gd name="T20" fmla="*/ 433559883 w 10000"/>
                <a:gd name="T21" fmla="*/ 4335029 h 5291"/>
                <a:gd name="T22" fmla="*/ 414564518 w 10000"/>
                <a:gd name="T23" fmla="*/ 4778651 h 5291"/>
                <a:gd name="T24" fmla="*/ 395738682 w 10000"/>
                <a:gd name="T25" fmla="*/ 5193387 h 5291"/>
                <a:gd name="T26" fmla="*/ 377252142 w 10000"/>
                <a:gd name="T27" fmla="*/ 5546868 h 5291"/>
                <a:gd name="T28" fmla="*/ 358426068 w 10000"/>
                <a:gd name="T29" fmla="*/ 5900288 h 5291"/>
                <a:gd name="T30" fmla="*/ 339939528 w 10000"/>
                <a:gd name="T31" fmla="*/ 6199659 h 5291"/>
                <a:gd name="T32" fmla="*/ 321452988 w 10000"/>
                <a:gd name="T33" fmla="*/ 6434052 h 5291"/>
                <a:gd name="T34" fmla="*/ 302966211 w 10000"/>
                <a:gd name="T35" fmla="*/ 6672107 h 5291"/>
                <a:gd name="T36" fmla="*/ 284705789 w 10000"/>
                <a:gd name="T37" fmla="*/ 6874071 h 5291"/>
                <a:gd name="T38" fmla="*/ 266671249 w 10000"/>
                <a:gd name="T39" fmla="*/ 7025528 h 5291"/>
                <a:gd name="T40" fmla="*/ 248524005 w 10000"/>
                <a:gd name="T41" fmla="*/ 7140952 h 5291"/>
                <a:gd name="T42" fmla="*/ 230602642 w 10000"/>
                <a:gd name="T43" fmla="*/ 7259980 h 5291"/>
                <a:gd name="T44" fmla="*/ 212907398 w 10000"/>
                <a:gd name="T45" fmla="*/ 7317633 h 5291"/>
                <a:gd name="T46" fmla="*/ 195268742 w 10000"/>
                <a:gd name="T47" fmla="*/ 7378948 h 5291"/>
                <a:gd name="T48" fmla="*/ 177799854 w 10000"/>
                <a:gd name="T49" fmla="*/ 7404231 h 5291"/>
                <a:gd name="T50" fmla="*/ 160500257 w 10000"/>
                <a:gd name="T51" fmla="*/ 7378948 h 5291"/>
                <a:gd name="T52" fmla="*/ 143427016 w 10000"/>
                <a:gd name="T53" fmla="*/ 7378948 h 5291"/>
                <a:gd name="T54" fmla="*/ 126523305 w 10000"/>
                <a:gd name="T55" fmla="*/ 7317633 h 5291"/>
                <a:gd name="T56" fmla="*/ 109845711 w 10000"/>
                <a:gd name="T57" fmla="*/ 7227491 h 5291"/>
                <a:gd name="T58" fmla="*/ 93450826 w 10000"/>
                <a:gd name="T59" fmla="*/ 7140952 h 5291"/>
                <a:gd name="T60" fmla="*/ 77338647 w 10000"/>
                <a:gd name="T61" fmla="*/ 7050751 h 5291"/>
                <a:gd name="T62" fmla="*/ 61339409 w 10000"/>
                <a:gd name="T63" fmla="*/ 6906500 h 5291"/>
                <a:gd name="T64" fmla="*/ 45566527 w 10000"/>
                <a:gd name="T65" fmla="*/ 6755043 h 5291"/>
                <a:gd name="T66" fmla="*/ 30132703 w 10000"/>
                <a:gd name="T67" fmla="*/ 6610792 h 5291"/>
                <a:gd name="T68" fmla="*/ 0 w 10000"/>
                <a:gd name="T69" fmla="*/ 6224882 h 5291"/>
                <a:gd name="T70" fmla="*/ 4805311 w 10000"/>
                <a:gd name="T71" fmla="*/ 9131757 h 529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0000" h="5291">
                  <a:moveTo>
                    <a:pt x="85" y="2532"/>
                  </a:moveTo>
                  <a:cubicBezTo>
                    <a:pt x="1736" y="3911"/>
                    <a:pt x="7524" y="5298"/>
                    <a:pt x="9958" y="5291"/>
                  </a:cubicBezTo>
                  <a:cubicBezTo>
                    <a:pt x="9989" y="1958"/>
                    <a:pt x="9969" y="3333"/>
                    <a:pt x="10000" y="0"/>
                  </a:cubicBez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 name="Rectangle 11">
              <a:extLst>
                <a:ext uri="{FF2B5EF4-FFF2-40B4-BE49-F238E27FC236}">
                  <a16:creationId xmlns:a16="http://schemas.microsoft.com/office/drawing/2014/main" id="{A8875276-C079-0C4A-B9A2-3558D9A06E1F}"/>
                </a:ext>
              </a:extLst>
            </p:cNvPr>
            <p:cNvSpPr/>
            <p:nvPr/>
          </p:nvSpPr>
          <p:spPr>
            <a:xfrm>
              <a:off x="485775" y="4343161"/>
              <a:ext cx="8181975" cy="211284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35">
              <a:extLst>
                <a:ext uri="{FF2B5EF4-FFF2-40B4-BE49-F238E27FC236}">
                  <a16:creationId xmlns:a16="http://schemas.microsoft.com/office/drawing/2014/main" id="{1DFEB761-54D0-524F-818E-4BFAC76CB498}"/>
                </a:ext>
              </a:extLst>
            </p:cNvPr>
            <p:cNvSpPr>
              <a:spLocks/>
            </p:cNvSpPr>
            <p:nvPr/>
          </p:nvSpPr>
          <p:spPr bwMode="gray">
            <a:xfrm>
              <a:off x="485023" y="2854646"/>
              <a:ext cx="8182128" cy="2130508"/>
            </a:xfrm>
            <a:custGeom>
              <a:avLst/>
              <a:gdLst>
                <a:gd name="T0" fmla="*/ 0 w 10000"/>
                <a:gd name="T1" fmla="*/ 0 h 9621"/>
                <a:gd name="T2" fmla="*/ 0 w 10000"/>
                <a:gd name="T3" fmla="*/ 118228689 h 9621"/>
                <a:gd name="T4" fmla="*/ 0 w 10000"/>
                <a:gd name="T5" fmla="*/ 470070759 h 9621"/>
                <a:gd name="T6" fmla="*/ 0 w 10000"/>
                <a:gd name="T7" fmla="*/ 471787167 h 9621"/>
                <a:gd name="T8" fmla="*/ 2147483646 w 10000"/>
                <a:gd name="T9" fmla="*/ 470021820 h 9621"/>
                <a:gd name="T10" fmla="*/ 2147483646 w 10000"/>
                <a:gd name="T11" fmla="*/ 470070759 h 9621"/>
                <a:gd name="T12" fmla="*/ 2147483646 w 10000"/>
                <a:gd name="T13" fmla="*/ 118228689 h 9621"/>
                <a:gd name="T14" fmla="*/ 2147483646 w 10000"/>
                <a:gd name="T15" fmla="*/ 0 h 9621"/>
                <a:gd name="T16" fmla="*/ 2147483646 w 10000"/>
                <a:gd name="T17" fmla="*/ 0 h 9621"/>
                <a:gd name="T18" fmla="*/ 2147483646 w 10000"/>
                <a:gd name="T19" fmla="*/ 12406373 h 9621"/>
                <a:gd name="T20" fmla="*/ 2147483646 w 10000"/>
                <a:gd name="T21" fmla="*/ 23390856 h 9621"/>
                <a:gd name="T22" fmla="*/ 2147483646 w 10000"/>
                <a:gd name="T23" fmla="*/ 32805970 h 9621"/>
                <a:gd name="T24" fmla="*/ 2147483646 w 10000"/>
                <a:gd name="T25" fmla="*/ 41534609 h 9621"/>
                <a:gd name="T26" fmla="*/ 2147483646 w 10000"/>
                <a:gd name="T27" fmla="*/ 48252541 h 9621"/>
                <a:gd name="T28" fmla="*/ 2147483646 w 10000"/>
                <a:gd name="T29" fmla="*/ 53303446 h 9621"/>
                <a:gd name="T30" fmla="*/ 2147483646 w 10000"/>
                <a:gd name="T31" fmla="*/ 57667876 h 9621"/>
                <a:gd name="T32" fmla="*/ 2147483646 w 10000"/>
                <a:gd name="T33" fmla="*/ 60609974 h 9621"/>
                <a:gd name="T34" fmla="*/ 2147483646 w 10000"/>
                <a:gd name="T35" fmla="*/ 62718559 h 9621"/>
                <a:gd name="T36" fmla="*/ 2147483646 w 10000"/>
                <a:gd name="T37" fmla="*/ 63454195 h 9621"/>
                <a:gd name="T38" fmla="*/ 2147483646 w 10000"/>
                <a:gd name="T39" fmla="*/ 63454195 h 9621"/>
                <a:gd name="T40" fmla="*/ 2147483646 w 10000"/>
                <a:gd name="T41" fmla="*/ 63454195 h 9621"/>
                <a:gd name="T42" fmla="*/ 2147483646 w 10000"/>
                <a:gd name="T43" fmla="*/ 62081023 h 9621"/>
                <a:gd name="T44" fmla="*/ 2147483646 w 10000"/>
                <a:gd name="T45" fmla="*/ 59874560 h 9621"/>
                <a:gd name="T46" fmla="*/ 2147483646 w 10000"/>
                <a:gd name="T47" fmla="*/ 56932240 h 9621"/>
                <a:gd name="T48" fmla="*/ 2133607699 w 10000"/>
                <a:gd name="T49" fmla="*/ 53989920 h 9621"/>
                <a:gd name="T50" fmla="*/ 1901300720 w 10000"/>
                <a:gd name="T51" fmla="*/ 50312187 h 9621"/>
                <a:gd name="T52" fmla="*/ 1677027774 w 10000"/>
                <a:gd name="T53" fmla="*/ 46781491 h 9621"/>
                <a:gd name="T54" fmla="*/ 1467482657 w 10000"/>
                <a:gd name="T55" fmla="*/ 42417283 h 9621"/>
                <a:gd name="T56" fmla="*/ 1264632977 w 10000"/>
                <a:gd name="T57" fmla="*/ 38003914 h 9621"/>
                <a:gd name="T58" fmla="*/ 901109212 w 10000"/>
                <a:gd name="T59" fmla="*/ 28392601 h 9621"/>
                <a:gd name="T60" fmla="*/ 590474722 w 10000"/>
                <a:gd name="T61" fmla="*/ 19614802 h 9621"/>
                <a:gd name="T62" fmla="*/ 342100499 w 10000"/>
                <a:gd name="T63" fmla="*/ 12406373 h 9621"/>
                <a:gd name="T64" fmla="*/ 156656659 w 10000"/>
                <a:gd name="T65" fmla="*/ 5786319 h 9621"/>
                <a:gd name="T66" fmla="*/ 0 w 10000"/>
                <a:gd name="T67" fmla="*/ 0 h 9621"/>
                <a:gd name="T68" fmla="*/ 0 w 10000"/>
                <a:gd name="T69" fmla="*/ 0 h 962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0000" h="9621">
                  <a:moveTo>
                    <a:pt x="0" y="0"/>
                  </a:moveTo>
                  <a:lnTo>
                    <a:pt x="0" y="2411"/>
                  </a:lnTo>
                  <a:lnTo>
                    <a:pt x="0" y="9586"/>
                  </a:lnTo>
                  <a:lnTo>
                    <a:pt x="0" y="9621"/>
                  </a:lnTo>
                  <a:lnTo>
                    <a:pt x="10000" y="9585"/>
                  </a:lnTo>
                  <a:cubicBezTo>
                    <a:pt x="9997" y="8144"/>
                    <a:pt x="10003" y="9571"/>
                    <a:pt x="10000" y="9586"/>
                  </a:cubicBezTo>
                  <a:cubicBezTo>
                    <a:pt x="9997" y="7194"/>
                    <a:pt x="9993" y="4803"/>
                    <a:pt x="9990" y="2411"/>
                  </a:cubicBezTo>
                  <a:lnTo>
                    <a:pt x="9990" y="0"/>
                  </a:lnTo>
                  <a:lnTo>
                    <a:pt x="9534" y="253"/>
                  </a:lnTo>
                  <a:lnTo>
                    <a:pt x="9084" y="477"/>
                  </a:lnTo>
                  <a:lnTo>
                    <a:pt x="8628" y="669"/>
                  </a:lnTo>
                  <a:lnTo>
                    <a:pt x="8177" y="847"/>
                  </a:lnTo>
                  <a:lnTo>
                    <a:pt x="7726" y="984"/>
                  </a:lnTo>
                  <a:lnTo>
                    <a:pt x="7279" y="1087"/>
                  </a:lnTo>
                  <a:lnTo>
                    <a:pt x="6832" y="1176"/>
                  </a:lnTo>
                  <a:lnTo>
                    <a:pt x="6393" y="1236"/>
                  </a:lnTo>
                  <a:lnTo>
                    <a:pt x="5962" y="1279"/>
                  </a:lnTo>
                  <a:lnTo>
                    <a:pt x="5534" y="1294"/>
                  </a:lnTo>
                  <a:lnTo>
                    <a:pt x="5120" y="1294"/>
                  </a:lnTo>
                  <a:lnTo>
                    <a:pt x="4709" y="1294"/>
                  </a:lnTo>
                  <a:lnTo>
                    <a:pt x="4311" y="1266"/>
                  </a:lnTo>
                  <a:lnTo>
                    <a:pt x="3923" y="1221"/>
                  </a:lnTo>
                  <a:lnTo>
                    <a:pt x="3548" y="1161"/>
                  </a:lnTo>
                  <a:lnTo>
                    <a:pt x="3187" y="1101"/>
                  </a:lnTo>
                  <a:lnTo>
                    <a:pt x="2840" y="1026"/>
                  </a:lnTo>
                  <a:lnTo>
                    <a:pt x="2505" y="954"/>
                  </a:lnTo>
                  <a:lnTo>
                    <a:pt x="2192" y="865"/>
                  </a:lnTo>
                  <a:lnTo>
                    <a:pt x="1889" y="775"/>
                  </a:lnTo>
                  <a:lnTo>
                    <a:pt x="1346" y="579"/>
                  </a:lnTo>
                  <a:lnTo>
                    <a:pt x="882" y="400"/>
                  </a:lnTo>
                  <a:lnTo>
                    <a:pt x="511" y="253"/>
                  </a:lnTo>
                  <a:lnTo>
                    <a:pt x="234" y="118"/>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 name="Freeform 5">
              <a:extLst>
                <a:ext uri="{FF2B5EF4-FFF2-40B4-BE49-F238E27FC236}">
                  <a16:creationId xmlns:a16="http://schemas.microsoft.com/office/drawing/2014/main" id="{996805AE-A791-B540-8B94-AC8522BBAE2C}"/>
                </a:ext>
              </a:extLst>
            </p:cNvPr>
            <p:cNvSpPr>
              <a:spLocks noEditPoints="1"/>
            </p:cNvSpPr>
            <p:nvPr/>
          </p:nvSpPr>
          <p:spPr bwMode="gray">
            <a:xfrm>
              <a:off x="0" y="0"/>
              <a:ext cx="9144000" cy="6858000"/>
            </a:xfrm>
            <a:custGeom>
              <a:avLst/>
              <a:gdLst>
                <a:gd name="T0" fmla="*/ 0 w 5760"/>
                <a:gd name="T1" fmla="*/ 0 h 4320"/>
                <a:gd name="T2" fmla="*/ 0 w 5760"/>
                <a:gd name="T3" fmla="*/ 2147483646 h 4320"/>
                <a:gd name="T4" fmla="*/ 2147483646 w 5760"/>
                <a:gd name="T5" fmla="*/ 2147483646 h 4320"/>
                <a:gd name="T6" fmla="*/ 2147483646 w 5760"/>
                <a:gd name="T7" fmla="*/ 0 h 4320"/>
                <a:gd name="T8" fmla="*/ 0 w 5760"/>
                <a:gd name="T9" fmla="*/ 0 h 4320"/>
                <a:gd name="T10" fmla="*/ 2147483646 w 5760"/>
                <a:gd name="T11" fmla="*/ 2147483646 h 4320"/>
                <a:gd name="T12" fmla="*/ 816530625 w 5760"/>
                <a:gd name="T13" fmla="*/ 2147483646 h 4320"/>
                <a:gd name="T14" fmla="*/ 816530625 w 5760"/>
                <a:gd name="T15" fmla="*/ 816530625 h 4320"/>
                <a:gd name="T16" fmla="*/ 2147483646 w 5760"/>
                <a:gd name="T17" fmla="*/ 816530625 h 4320"/>
                <a:gd name="T18" fmla="*/ 2147483646 w 5760"/>
                <a:gd name="T19" fmla="*/ 2147483646 h 43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16" name="Rectangle 15">
            <a:extLst>
              <a:ext uri="{FF2B5EF4-FFF2-40B4-BE49-F238E27FC236}">
                <a16:creationId xmlns:a16="http://schemas.microsoft.com/office/drawing/2014/main" id="{386EDA20-CF30-7D46-BF8A-C7BDFD43E258}"/>
              </a:ext>
            </a:extLst>
          </p:cNvPr>
          <p:cNvSpPr/>
          <p:nvPr/>
        </p:nvSpPr>
        <p:spPr>
          <a:xfrm>
            <a:off x="7745413" y="0"/>
            <a:ext cx="685800" cy="110013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66440" y="927100"/>
            <a:ext cx="6422005" cy="1692720"/>
          </a:xfrm>
        </p:spPr>
        <p:txBody>
          <a:bodyPr/>
          <a:lstStyle>
            <a:lvl1pPr>
              <a:defRPr sz="3600"/>
            </a:lvl1pPr>
          </a:lstStyle>
          <a:p>
            <a:r>
              <a:rPr lang="en-US"/>
              <a:t>Click to edit Master title style</a:t>
            </a:r>
            <a:endParaRPr lang="en-US" dirty="0"/>
          </a:p>
        </p:txBody>
      </p:sp>
      <p:sp>
        <p:nvSpPr>
          <p:cNvPr id="13" name="Text Placeholder 3"/>
          <p:cNvSpPr>
            <a:spLocks noGrp="1"/>
          </p:cNvSpPr>
          <p:nvPr>
            <p:ph type="body" sz="half" idx="2"/>
          </p:nvPr>
        </p:nvSpPr>
        <p:spPr>
          <a:xfrm>
            <a:off x="866440" y="3488023"/>
            <a:ext cx="6422005" cy="2536857"/>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7" name="Date Placeholder 3">
            <a:extLst>
              <a:ext uri="{FF2B5EF4-FFF2-40B4-BE49-F238E27FC236}">
                <a16:creationId xmlns:a16="http://schemas.microsoft.com/office/drawing/2014/main" id="{D928EDFA-6A33-0F4C-B9EB-1A33D4FA77CC}"/>
              </a:ext>
            </a:extLst>
          </p:cNvPr>
          <p:cNvSpPr>
            <a:spLocks noGrp="1"/>
          </p:cNvSpPr>
          <p:nvPr>
            <p:ph type="dt" sz="half" idx="10"/>
          </p:nvPr>
        </p:nvSpPr>
        <p:spPr/>
        <p:txBody>
          <a:bodyPr/>
          <a:lstStyle>
            <a:lvl1pPr>
              <a:defRPr/>
            </a:lvl1pPr>
          </a:lstStyle>
          <a:p>
            <a:pPr>
              <a:defRPr/>
            </a:pPr>
            <a:endParaRPr lang="en-US" altLang="en-US"/>
          </a:p>
        </p:txBody>
      </p:sp>
      <p:sp>
        <p:nvSpPr>
          <p:cNvPr id="18" name="Footer Placeholder 4">
            <a:extLst>
              <a:ext uri="{FF2B5EF4-FFF2-40B4-BE49-F238E27FC236}">
                <a16:creationId xmlns:a16="http://schemas.microsoft.com/office/drawing/2014/main" id="{070A25B5-B4A1-054D-BDFF-360651431E9A}"/>
              </a:ext>
            </a:extLst>
          </p:cNvPr>
          <p:cNvSpPr>
            <a:spLocks noGrp="1"/>
          </p:cNvSpPr>
          <p:nvPr>
            <p:ph type="ftr" sz="quarter" idx="11"/>
          </p:nvPr>
        </p:nvSpPr>
        <p:spPr/>
        <p:txBody>
          <a:bodyPr/>
          <a:lstStyle>
            <a:lvl1pPr>
              <a:defRPr/>
            </a:lvl1pPr>
          </a:lstStyle>
          <a:p>
            <a:pPr>
              <a:defRPr/>
            </a:pPr>
            <a:endParaRPr lang="en-US" altLang="en-US"/>
          </a:p>
        </p:txBody>
      </p:sp>
      <p:sp>
        <p:nvSpPr>
          <p:cNvPr id="19" name="Slide Number Placeholder 5">
            <a:extLst>
              <a:ext uri="{FF2B5EF4-FFF2-40B4-BE49-F238E27FC236}">
                <a16:creationId xmlns:a16="http://schemas.microsoft.com/office/drawing/2014/main" id="{73CBBE86-8614-DF49-AB96-D51A9FC9F55D}"/>
              </a:ext>
            </a:extLst>
          </p:cNvPr>
          <p:cNvSpPr>
            <a:spLocks noGrp="1"/>
          </p:cNvSpPr>
          <p:nvPr>
            <p:ph type="sldNum" sz="quarter" idx="12"/>
          </p:nvPr>
        </p:nvSpPr>
        <p:spPr/>
        <p:txBody>
          <a:bodyPr/>
          <a:lstStyle>
            <a:lvl1pPr algn="ctr">
              <a:defRPr sz="2800"/>
            </a:lvl1pPr>
          </a:lstStyle>
          <a:p>
            <a:pPr>
              <a:defRPr/>
            </a:pPr>
            <a:fld id="{AA8E269B-6E21-1648-B8C8-83F458DDFA72}" type="slidenum">
              <a:rPr lang="en-US" altLang="en-US"/>
              <a:pPr>
                <a:defRPr/>
              </a:pPr>
              <a:t>‹#›</a:t>
            </a:fld>
            <a:endParaRPr lang="en-US" altLang="en-US"/>
          </a:p>
        </p:txBody>
      </p:sp>
    </p:spTree>
    <p:extLst>
      <p:ext uri="{BB962C8B-B14F-4D97-AF65-F5344CB8AC3E}">
        <p14:creationId xmlns:p14="http://schemas.microsoft.com/office/powerpoint/2010/main" val="71433387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5" name="Group 26">
            <a:extLst>
              <a:ext uri="{FF2B5EF4-FFF2-40B4-BE49-F238E27FC236}">
                <a16:creationId xmlns:a16="http://schemas.microsoft.com/office/drawing/2014/main" id="{F59F365E-9B56-C24C-90D0-078F72B75907}"/>
              </a:ext>
            </a:extLst>
          </p:cNvPr>
          <p:cNvGrpSpPr>
            <a:grpSpLocks/>
          </p:cNvGrpSpPr>
          <p:nvPr/>
        </p:nvGrpSpPr>
        <p:grpSpPr bwMode="auto">
          <a:xfrm>
            <a:off x="-1588" y="0"/>
            <a:ext cx="9145588" cy="6861175"/>
            <a:chOff x="-1588" y="0"/>
            <a:chExt cx="9145588" cy="6860798"/>
          </a:xfrm>
        </p:grpSpPr>
        <p:sp>
          <p:nvSpPr>
            <p:cNvPr id="6" name="Rectangle 5">
              <a:extLst>
                <a:ext uri="{FF2B5EF4-FFF2-40B4-BE49-F238E27FC236}">
                  <a16:creationId xmlns:a16="http://schemas.microsoft.com/office/drawing/2014/main" id="{D9FC248E-A92C-BC43-8DBA-3516B23202FD}"/>
                </a:ext>
              </a:extLst>
            </p:cNvPr>
            <p:cNvSpPr/>
            <p:nvPr/>
          </p:nvSpPr>
          <p:spPr>
            <a:xfrm>
              <a:off x="0" y="0"/>
              <a:ext cx="9118832"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7" name="Oval 6">
              <a:extLst>
                <a:ext uri="{FF2B5EF4-FFF2-40B4-BE49-F238E27FC236}">
                  <a16:creationId xmlns:a16="http://schemas.microsoft.com/office/drawing/2014/main" id="{CC252714-BC8C-5648-862A-DD04F3ECC138}"/>
                </a:ext>
              </a:extLst>
            </p:cNvPr>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Oval 7">
              <a:extLst>
                <a:ext uri="{FF2B5EF4-FFF2-40B4-BE49-F238E27FC236}">
                  <a16:creationId xmlns:a16="http://schemas.microsoft.com/office/drawing/2014/main" id="{1D92DAF2-6FF7-4E47-AB85-37A79B6ACE49}"/>
                </a:ext>
              </a:extLst>
            </p:cNvPr>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Oval 8">
              <a:extLst>
                <a:ext uri="{FF2B5EF4-FFF2-40B4-BE49-F238E27FC236}">
                  <a16:creationId xmlns:a16="http://schemas.microsoft.com/office/drawing/2014/main" id="{B19ECA18-E4DF-2545-9AF6-A9B372AF6E9E}"/>
                </a:ext>
              </a:extLst>
            </p:cNvPr>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Oval 9">
              <a:extLst>
                <a:ext uri="{FF2B5EF4-FFF2-40B4-BE49-F238E27FC236}">
                  <a16:creationId xmlns:a16="http://schemas.microsoft.com/office/drawing/2014/main" id="{05845C39-8784-E644-887F-DDD5B266F756}"/>
                </a:ext>
              </a:extLst>
            </p:cNvPr>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Oval 10">
              <a:extLst>
                <a:ext uri="{FF2B5EF4-FFF2-40B4-BE49-F238E27FC236}">
                  <a16:creationId xmlns:a16="http://schemas.microsoft.com/office/drawing/2014/main" id="{EAC696AE-B771-5649-84AD-EEAEE2E801CC}"/>
                </a:ext>
              </a:extLst>
            </p:cNvPr>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Freeform 5">
              <a:extLst>
                <a:ext uri="{FF2B5EF4-FFF2-40B4-BE49-F238E27FC236}">
                  <a16:creationId xmlns:a16="http://schemas.microsoft.com/office/drawing/2014/main" id="{3EC46E5F-DCA9-224E-A7C6-7E406FAEC707}"/>
                </a:ext>
              </a:extLst>
            </p:cNvPr>
            <p:cNvSpPr>
              <a:spLocks/>
            </p:cNvSpPr>
            <p:nvPr/>
          </p:nvSpPr>
          <p:spPr bwMode="gray">
            <a:xfrm rot="-589932">
              <a:off x="6359946" y="4309201"/>
              <a:ext cx="2377690" cy="317748"/>
            </a:xfrm>
            <a:custGeom>
              <a:avLst/>
              <a:gdLst>
                <a:gd name="T0" fmla="*/ 4805311 w 10000"/>
                <a:gd name="T1" fmla="*/ 9131757 h 5291"/>
                <a:gd name="T2" fmla="*/ 562966612 w 10000"/>
                <a:gd name="T3" fmla="*/ 19082176 h 5291"/>
                <a:gd name="T4" fmla="*/ 565340974 w 10000"/>
                <a:gd name="T5" fmla="*/ 0 h 5291"/>
                <a:gd name="T6" fmla="*/ 565340974 w 10000"/>
                <a:gd name="T7" fmla="*/ 0 h 5291"/>
                <a:gd name="T8" fmla="*/ 546515137 w 10000"/>
                <a:gd name="T9" fmla="*/ 735727 h 5291"/>
                <a:gd name="T10" fmla="*/ 527689301 w 10000"/>
                <a:gd name="T11" fmla="*/ 1442628 h 5291"/>
                <a:gd name="T12" fmla="*/ 508863465 w 10000"/>
                <a:gd name="T13" fmla="*/ 2127849 h 5291"/>
                <a:gd name="T14" fmla="*/ 489981040 w 10000"/>
                <a:gd name="T15" fmla="*/ 2715721 h 5291"/>
                <a:gd name="T16" fmla="*/ 471098615 w 10000"/>
                <a:gd name="T17" fmla="*/ 3307198 h 5291"/>
                <a:gd name="T18" fmla="*/ 452216190 w 10000"/>
                <a:gd name="T19" fmla="*/ 3862581 h 5291"/>
                <a:gd name="T20" fmla="*/ 433559883 w 10000"/>
                <a:gd name="T21" fmla="*/ 4335029 h 5291"/>
                <a:gd name="T22" fmla="*/ 414564518 w 10000"/>
                <a:gd name="T23" fmla="*/ 4778651 h 5291"/>
                <a:gd name="T24" fmla="*/ 395738682 w 10000"/>
                <a:gd name="T25" fmla="*/ 5193387 h 5291"/>
                <a:gd name="T26" fmla="*/ 377252142 w 10000"/>
                <a:gd name="T27" fmla="*/ 5546868 h 5291"/>
                <a:gd name="T28" fmla="*/ 358426068 w 10000"/>
                <a:gd name="T29" fmla="*/ 5900288 h 5291"/>
                <a:gd name="T30" fmla="*/ 339939528 w 10000"/>
                <a:gd name="T31" fmla="*/ 6199659 h 5291"/>
                <a:gd name="T32" fmla="*/ 321452988 w 10000"/>
                <a:gd name="T33" fmla="*/ 6434052 h 5291"/>
                <a:gd name="T34" fmla="*/ 302966211 w 10000"/>
                <a:gd name="T35" fmla="*/ 6672107 h 5291"/>
                <a:gd name="T36" fmla="*/ 284705789 w 10000"/>
                <a:gd name="T37" fmla="*/ 6874071 h 5291"/>
                <a:gd name="T38" fmla="*/ 266671249 w 10000"/>
                <a:gd name="T39" fmla="*/ 7025528 h 5291"/>
                <a:gd name="T40" fmla="*/ 248524005 w 10000"/>
                <a:gd name="T41" fmla="*/ 7140952 h 5291"/>
                <a:gd name="T42" fmla="*/ 230602642 w 10000"/>
                <a:gd name="T43" fmla="*/ 7259980 h 5291"/>
                <a:gd name="T44" fmla="*/ 212907398 w 10000"/>
                <a:gd name="T45" fmla="*/ 7317633 h 5291"/>
                <a:gd name="T46" fmla="*/ 195268742 w 10000"/>
                <a:gd name="T47" fmla="*/ 7378948 h 5291"/>
                <a:gd name="T48" fmla="*/ 177799854 w 10000"/>
                <a:gd name="T49" fmla="*/ 7404231 h 5291"/>
                <a:gd name="T50" fmla="*/ 160500257 w 10000"/>
                <a:gd name="T51" fmla="*/ 7378948 h 5291"/>
                <a:gd name="T52" fmla="*/ 143427016 w 10000"/>
                <a:gd name="T53" fmla="*/ 7378948 h 5291"/>
                <a:gd name="T54" fmla="*/ 126523305 w 10000"/>
                <a:gd name="T55" fmla="*/ 7317633 h 5291"/>
                <a:gd name="T56" fmla="*/ 109845711 w 10000"/>
                <a:gd name="T57" fmla="*/ 7227491 h 5291"/>
                <a:gd name="T58" fmla="*/ 93450826 w 10000"/>
                <a:gd name="T59" fmla="*/ 7140952 h 5291"/>
                <a:gd name="T60" fmla="*/ 77338647 w 10000"/>
                <a:gd name="T61" fmla="*/ 7050751 h 5291"/>
                <a:gd name="T62" fmla="*/ 61339409 w 10000"/>
                <a:gd name="T63" fmla="*/ 6906500 h 5291"/>
                <a:gd name="T64" fmla="*/ 45566527 w 10000"/>
                <a:gd name="T65" fmla="*/ 6755043 h 5291"/>
                <a:gd name="T66" fmla="*/ 30132703 w 10000"/>
                <a:gd name="T67" fmla="*/ 6610792 h 5291"/>
                <a:gd name="T68" fmla="*/ 0 w 10000"/>
                <a:gd name="T69" fmla="*/ 6224882 h 5291"/>
                <a:gd name="T70" fmla="*/ 4805311 w 10000"/>
                <a:gd name="T71" fmla="*/ 9131757 h 529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0000" h="5291">
                  <a:moveTo>
                    <a:pt x="85" y="2532"/>
                  </a:moveTo>
                  <a:cubicBezTo>
                    <a:pt x="1736" y="3911"/>
                    <a:pt x="7524" y="5298"/>
                    <a:pt x="9958" y="5291"/>
                  </a:cubicBezTo>
                  <a:cubicBezTo>
                    <a:pt x="9989" y="1958"/>
                    <a:pt x="9969" y="3333"/>
                    <a:pt x="10000" y="0"/>
                  </a:cubicBez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 name="Freeform 34">
              <a:extLst>
                <a:ext uri="{FF2B5EF4-FFF2-40B4-BE49-F238E27FC236}">
                  <a16:creationId xmlns:a16="http://schemas.microsoft.com/office/drawing/2014/main" id="{F4B624A9-2242-8449-800C-14A690C30868}"/>
                </a:ext>
              </a:extLst>
            </p:cNvPr>
            <p:cNvSpPr>
              <a:spLocks/>
            </p:cNvSpPr>
            <p:nvPr/>
          </p:nvSpPr>
          <p:spPr bwMode="gray">
            <a:xfrm>
              <a:off x="485023" y="4381500"/>
              <a:ext cx="8182128" cy="2130508"/>
            </a:xfrm>
            <a:custGeom>
              <a:avLst/>
              <a:gdLst>
                <a:gd name="T0" fmla="*/ 0 w 10000"/>
                <a:gd name="T1" fmla="*/ 0 h 9621"/>
                <a:gd name="T2" fmla="*/ 0 w 10000"/>
                <a:gd name="T3" fmla="*/ 118228689 h 9621"/>
                <a:gd name="T4" fmla="*/ 0 w 10000"/>
                <a:gd name="T5" fmla="*/ 470070759 h 9621"/>
                <a:gd name="T6" fmla="*/ 0 w 10000"/>
                <a:gd name="T7" fmla="*/ 471787167 h 9621"/>
                <a:gd name="T8" fmla="*/ 2147483646 w 10000"/>
                <a:gd name="T9" fmla="*/ 470021820 h 9621"/>
                <a:gd name="T10" fmla="*/ 2147483646 w 10000"/>
                <a:gd name="T11" fmla="*/ 470070759 h 9621"/>
                <a:gd name="T12" fmla="*/ 2147483646 w 10000"/>
                <a:gd name="T13" fmla="*/ 118228689 h 9621"/>
                <a:gd name="T14" fmla="*/ 2147483646 w 10000"/>
                <a:gd name="T15" fmla="*/ 0 h 9621"/>
                <a:gd name="T16" fmla="*/ 2147483646 w 10000"/>
                <a:gd name="T17" fmla="*/ 0 h 9621"/>
                <a:gd name="T18" fmla="*/ 2147483646 w 10000"/>
                <a:gd name="T19" fmla="*/ 12406373 h 9621"/>
                <a:gd name="T20" fmla="*/ 2147483646 w 10000"/>
                <a:gd name="T21" fmla="*/ 23390856 h 9621"/>
                <a:gd name="T22" fmla="*/ 2147483646 w 10000"/>
                <a:gd name="T23" fmla="*/ 32805970 h 9621"/>
                <a:gd name="T24" fmla="*/ 2147483646 w 10000"/>
                <a:gd name="T25" fmla="*/ 41534609 h 9621"/>
                <a:gd name="T26" fmla="*/ 2147483646 w 10000"/>
                <a:gd name="T27" fmla="*/ 48252541 h 9621"/>
                <a:gd name="T28" fmla="*/ 2147483646 w 10000"/>
                <a:gd name="T29" fmla="*/ 53303446 h 9621"/>
                <a:gd name="T30" fmla="*/ 2147483646 w 10000"/>
                <a:gd name="T31" fmla="*/ 57667876 h 9621"/>
                <a:gd name="T32" fmla="*/ 2147483646 w 10000"/>
                <a:gd name="T33" fmla="*/ 60609974 h 9621"/>
                <a:gd name="T34" fmla="*/ 2147483646 w 10000"/>
                <a:gd name="T35" fmla="*/ 62718559 h 9621"/>
                <a:gd name="T36" fmla="*/ 2147483646 w 10000"/>
                <a:gd name="T37" fmla="*/ 63454195 h 9621"/>
                <a:gd name="T38" fmla="*/ 2147483646 w 10000"/>
                <a:gd name="T39" fmla="*/ 63454195 h 9621"/>
                <a:gd name="T40" fmla="*/ 2147483646 w 10000"/>
                <a:gd name="T41" fmla="*/ 63454195 h 9621"/>
                <a:gd name="T42" fmla="*/ 2147483646 w 10000"/>
                <a:gd name="T43" fmla="*/ 62081023 h 9621"/>
                <a:gd name="T44" fmla="*/ 2147483646 w 10000"/>
                <a:gd name="T45" fmla="*/ 59874560 h 9621"/>
                <a:gd name="T46" fmla="*/ 2147483646 w 10000"/>
                <a:gd name="T47" fmla="*/ 56932240 h 9621"/>
                <a:gd name="T48" fmla="*/ 2133607699 w 10000"/>
                <a:gd name="T49" fmla="*/ 53989920 h 9621"/>
                <a:gd name="T50" fmla="*/ 1901300720 w 10000"/>
                <a:gd name="T51" fmla="*/ 50312187 h 9621"/>
                <a:gd name="T52" fmla="*/ 1677027774 w 10000"/>
                <a:gd name="T53" fmla="*/ 46781491 h 9621"/>
                <a:gd name="T54" fmla="*/ 1467482657 w 10000"/>
                <a:gd name="T55" fmla="*/ 42417283 h 9621"/>
                <a:gd name="T56" fmla="*/ 1264632977 w 10000"/>
                <a:gd name="T57" fmla="*/ 38003914 h 9621"/>
                <a:gd name="T58" fmla="*/ 901109212 w 10000"/>
                <a:gd name="T59" fmla="*/ 28392601 h 9621"/>
                <a:gd name="T60" fmla="*/ 590474722 w 10000"/>
                <a:gd name="T61" fmla="*/ 19614802 h 9621"/>
                <a:gd name="T62" fmla="*/ 342100499 w 10000"/>
                <a:gd name="T63" fmla="*/ 12406373 h 9621"/>
                <a:gd name="T64" fmla="*/ 156656659 w 10000"/>
                <a:gd name="T65" fmla="*/ 5786319 h 9621"/>
                <a:gd name="T66" fmla="*/ 0 w 10000"/>
                <a:gd name="T67" fmla="*/ 0 h 9621"/>
                <a:gd name="T68" fmla="*/ 0 w 10000"/>
                <a:gd name="T69" fmla="*/ 0 h 962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0000" h="9621">
                  <a:moveTo>
                    <a:pt x="0" y="0"/>
                  </a:moveTo>
                  <a:lnTo>
                    <a:pt x="0" y="2411"/>
                  </a:lnTo>
                  <a:lnTo>
                    <a:pt x="0" y="9586"/>
                  </a:lnTo>
                  <a:lnTo>
                    <a:pt x="0" y="9621"/>
                  </a:lnTo>
                  <a:lnTo>
                    <a:pt x="10000" y="9585"/>
                  </a:lnTo>
                  <a:cubicBezTo>
                    <a:pt x="9997" y="8144"/>
                    <a:pt x="10003" y="9571"/>
                    <a:pt x="10000" y="9586"/>
                  </a:cubicBezTo>
                  <a:cubicBezTo>
                    <a:pt x="9997" y="7194"/>
                    <a:pt x="9993" y="4803"/>
                    <a:pt x="9990" y="2411"/>
                  </a:cubicBezTo>
                  <a:lnTo>
                    <a:pt x="9990" y="0"/>
                  </a:lnTo>
                  <a:lnTo>
                    <a:pt x="9534" y="253"/>
                  </a:lnTo>
                  <a:lnTo>
                    <a:pt x="9084" y="477"/>
                  </a:lnTo>
                  <a:lnTo>
                    <a:pt x="8628" y="669"/>
                  </a:lnTo>
                  <a:lnTo>
                    <a:pt x="8177" y="847"/>
                  </a:lnTo>
                  <a:lnTo>
                    <a:pt x="7726" y="984"/>
                  </a:lnTo>
                  <a:lnTo>
                    <a:pt x="7279" y="1087"/>
                  </a:lnTo>
                  <a:lnTo>
                    <a:pt x="6832" y="1176"/>
                  </a:lnTo>
                  <a:lnTo>
                    <a:pt x="6393" y="1236"/>
                  </a:lnTo>
                  <a:lnTo>
                    <a:pt x="5962" y="1279"/>
                  </a:lnTo>
                  <a:lnTo>
                    <a:pt x="5534" y="1294"/>
                  </a:lnTo>
                  <a:lnTo>
                    <a:pt x="5120" y="1294"/>
                  </a:lnTo>
                  <a:lnTo>
                    <a:pt x="4709" y="1294"/>
                  </a:lnTo>
                  <a:lnTo>
                    <a:pt x="4311" y="1266"/>
                  </a:lnTo>
                  <a:lnTo>
                    <a:pt x="3923" y="1221"/>
                  </a:lnTo>
                  <a:lnTo>
                    <a:pt x="3548" y="1161"/>
                  </a:lnTo>
                  <a:lnTo>
                    <a:pt x="3187" y="1101"/>
                  </a:lnTo>
                  <a:lnTo>
                    <a:pt x="2840" y="1026"/>
                  </a:lnTo>
                  <a:lnTo>
                    <a:pt x="2505" y="954"/>
                  </a:lnTo>
                  <a:lnTo>
                    <a:pt x="2192" y="865"/>
                  </a:lnTo>
                  <a:lnTo>
                    <a:pt x="1889" y="775"/>
                  </a:lnTo>
                  <a:lnTo>
                    <a:pt x="1346" y="579"/>
                  </a:lnTo>
                  <a:lnTo>
                    <a:pt x="882" y="400"/>
                  </a:lnTo>
                  <a:lnTo>
                    <a:pt x="511" y="253"/>
                  </a:lnTo>
                  <a:lnTo>
                    <a:pt x="234" y="118"/>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 name="Freeform 5">
              <a:extLst>
                <a:ext uri="{FF2B5EF4-FFF2-40B4-BE49-F238E27FC236}">
                  <a16:creationId xmlns:a16="http://schemas.microsoft.com/office/drawing/2014/main" id="{3BA0F414-A05E-7842-9939-77227AE8A38C}"/>
                </a:ext>
              </a:extLst>
            </p:cNvPr>
            <p:cNvSpPr>
              <a:spLocks noEditPoints="1"/>
            </p:cNvSpPr>
            <p:nvPr/>
          </p:nvSpPr>
          <p:spPr bwMode="gray">
            <a:xfrm>
              <a:off x="0" y="0"/>
              <a:ext cx="9144000" cy="6858000"/>
            </a:xfrm>
            <a:custGeom>
              <a:avLst/>
              <a:gdLst>
                <a:gd name="T0" fmla="*/ 0 w 5760"/>
                <a:gd name="T1" fmla="*/ 0 h 4320"/>
                <a:gd name="T2" fmla="*/ 0 w 5760"/>
                <a:gd name="T3" fmla="*/ 2147483646 h 4320"/>
                <a:gd name="T4" fmla="*/ 2147483646 w 5760"/>
                <a:gd name="T5" fmla="*/ 2147483646 h 4320"/>
                <a:gd name="T6" fmla="*/ 2147483646 w 5760"/>
                <a:gd name="T7" fmla="*/ 0 h 4320"/>
                <a:gd name="T8" fmla="*/ 0 w 5760"/>
                <a:gd name="T9" fmla="*/ 0 h 4320"/>
                <a:gd name="T10" fmla="*/ 2147483646 w 5760"/>
                <a:gd name="T11" fmla="*/ 2147483646 h 4320"/>
                <a:gd name="T12" fmla="*/ 816530625 w 5760"/>
                <a:gd name="T13" fmla="*/ 2147483646 h 4320"/>
                <a:gd name="T14" fmla="*/ 816530625 w 5760"/>
                <a:gd name="T15" fmla="*/ 816530625 h 4320"/>
                <a:gd name="T16" fmla="*/ 2147483646 w 5760"/>
                <a:gd name="T17" fmla="*/ 816530625 h 4320"/>
                <a:gd name="T18" fmla="*/ 2147483646 w 5760"/>
                <a:gd name="T19" fmla="*/ 2147483646 h 43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15" name="TextBox 36">
            <a:extLst>
              <a:ext uri="{FF2B5EF4-FFF2-40B4-BE49-F238E27FC236}">
                <a16:creationId xmlns:a16="http://schemas.microsoft.com/office/drawing/2014/main" id="{ECEDF2D0-1BC5-904F-9961-48E1EA2B0BE3}"/>
              </a:ext>
            </a:extLst>
          </p:cNvPr>
          <p:cNvSpPr txBox="1">
            <a:spLocks noChangeArrowheads="1"/>
          </p:cNvSpPr>
          <p:nvPr/>
        </p:nvSpPr>
        <p:spPr bwMode="gray">
          <a:xfrm>
            <a:off x="647700" y="652463"/>
            <a:ext cx="601663"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fontAlgn="base">
              <a:spcBef>
                <a:spcPct val="0"/>
              </a:spcBef>
              <a:spcAft>
                <a:spcPct val="0"/>
              </a:spcAft>
              <a:defRPr>
                <a:solidFill>
                  <a:schemeClr val="tx1"/>
                </a:solidFill>
                <a:latin typeface="Century Gothic" panose="020B0502020202020204" pitchFamily="34" charset="0"/>
              </a:defRPr>
            </a:lvl6pPr>
            <a:lvl7pPr marL="2971800" indent="-228600" defTabSz="457200" fontAlgn="base">
              <a:spcBef>
                <a:spcPct val="0"/>
              </a:spcBef>
              <a:spcAft>
                <a:spcPct val="0"/>
              </a:spcAft>
              <a:defRPr>
                <a:solidFill>
                  <a:schemeClr val="tx1"/>
                </a:solidFill>
                <a:latin typeface="Century Gothic" panose="020B0502020202020204" pitchFamily="34" charset="0"/>
              </a:defRPr>
            </a:lvl7pPr>
            <a:lvl8pPr marL="3429000" indent="-228600" defTabSz="457200" fontAlgn="base">
              <a:spcBef>
                <a:spcPct val="0"/>
              </a:spcBef>
              <a:spcAft>
                <a:spcPct val="0"/>
              </a:spcAft>
              <a:defRPr>
                <a:solidFill>
                  <a:schemeClr val="tx1"/>
                </a:solidFill>
                <a:latin typeface="Century Gothic" panose="020B0502020202020204" pitchFamily="34" charset="0"/>
              </a:defRPr>
            </a:lvl8pPr>
            <a:lvl9pPr marL="3886200" indent="-228600" defTabSz="457200" fontAlgn="base">
              <a:spcBef>
                <a:spcPct val="0"/>
              </a:spcBef>
              <a:spcAft>
                <a:spcPct val="0"/>
              </a:spcAft>
              <a:defRPr>
                <a:solidFill>
                  <a:schemeClr val="tx1"/>
                </a:solidFill>
                <a:latin typeface="Century Gothic" panose="020B0502020202020204" pitchFamily="34" charset="0"/>
              </a:defRPr>
            </a:lvl9pPr>
          </a:lstStyle>
          <a:p>
            <a:pPr algn="r" eaLnBrk="1" hangingPunct="1">
              <a:defRPr/>
            </a:pPr>
            <a:r>
              <a:rPr lang="en-US" altLang="en-US" sz="8000">
                <a:solidFill>
                  <a:srgbClr val="EF53A5"/>
                </a:solidFill>
                <a:latin typeface="Arial" panose="020B0604020202020204" pitchFamily="34" charset="0"/>
                <a:cs typeface="Arial" panose="020B0604020202020204" pitchFamily="34" charset="0"/>
              </a:rPr>
              <a:t>“</a:t>
            </a:r>
          </a:p>
        </p:txBody>
      </p:sp>
      <p:sp>
        <p:nvSpPr>
          <p:cNvPr id="18" name="TextBox 37">
            <a:extLst>
              <a:ext uri="{FF2B5EF4-FFF2-40B4-BE49-F238E27FC236}">
                <a16:creationId xmlns:a16="http://schemas.microsoft.com/office/drawing/2014/main" id="{DD930835-9F2D-F94B-BDE8-04724FD5D50A}"/>
              </a:ext>
            </a:extLst>
          </p:cNvPr>
          <p:cNvSpPr txBox="1">
            <a:spLocks noChangeArrowheads="1"/>
          </p:cNvSpPr>
          <p:nvPr/>
        </p:nvSpPr>
        <p:spPr bwMode="gray">
          <a:xfrm>
            <a:off x="7069138" y="2900363"/>
            <a:ext cx="61912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fontAlgn="base">
              <a:spcBef>
                <a:spcPct val="0"/>
              </a:spcBef>
              <a:spcAft>
                <a:spcPct val="0"/>
              </a:spcAft>
              <a:defRPr>
                <a:solidFill>
                  <a:schemeClr val="tx1"/>
                </a:solidFill>
                <a:latin typeface="Century Gothic" panose="020B0502020202020204" pitchFamily="34" charset="0"/>
              </a:defRPr>
            </a:lvl6pPr>
            <a:lvl7pPr marL="2971800" indent="-228600" defTabSz="457200" fontAlgn="base">
              <a:spcBef>
                <a:spcPct val="0"/>
              </a:spcBef>
              <a:spcAft>
                <a:spcPct val="0"/>
              </a:spcAft>
              <a:defRPr>
                <a:solidFill>
                  <a:schemeClr val="tx1"/>
                </a:solidFill>
                <a:latin typeface="Century Gothic" panose="020B0502020202020204" pitchFamily="34" charset="0"/>
              </a:defRPr>
            </a:lvl7pPr>
            <a:lvl8pPr marL="3429000" indent="-228600" defTabSz="457200" fontAlgn="base">
              <a:spcBef>
                <a:spcPct val="0"/>
              </a:spcBef>
              <a:spcAft>
                <a:spcPct val="0"/>
              </a:spcAft>
              <a:defRPr>
                <a:solidFill>
                  <a:schemeClr val="tx1"/>
                </a:solidFill>
                <a:latin typeface="Century Gothic" panose="020B0502020202020204" pitchFamily="34" charset="0"/>
              </a:defRPr>
            </a:lvl8pPr>
            <a:lvl9pPr marL="3886200" indent="-228600" defTabSz="457200" fontAlgn="base">
              <a:spcBef>
                <a:spcPct val="0"/>
              </a:spcBef>
              <a:spcAft>
                <a:spcPct val="0"/>
              </a:spcAft>
              <a:defRPr>
                <a:solidFill>
                  <a:schemeClr val="tx1"/>
                </a:solidFill>
                <a:latin typeface="Century Gothic" panose="020B0502020202020204" pitchFamily="34" charset="0"/>
              </a:defRPr>
            </a:lvl9pPr>
          </a:lstStyle>
          <a:p>
            <a:pPr algn="r" eaLnBrk="1" hangingPunct="1">
              <a:defRPr/>
            </a:pPr>
            <a:r>
              <a:rPr lang="en-US" altLang="en-US" sz="8000">
                <a:solidFill>
                  <a:srgbClr val="EF53A5"/>
                </a:solidFill>
                <a:latin typeface="Arial" panose="020B0604020202020204" pitchFamily="34" charset="0"/>
                <a:cs typeface="Arial" panose="020B0604020202020204" pitchFamily="34" charset="0"/>
              </a:rPr>
              <a:t>”</a:t>
            </a:r>
          </a:p>
        </p:txBody>
      </p:sp>
      <p:sp>
        <p:nvSpPr>
          <p:cNvPr id="19" name="Rectangle 18">
            <a:extLst>
              <a:ext uri="{FF2B5EF4-FFF2-40B4-BE49-F238E27FC236}">
                <a16:creationId xmlns:a16="http://schemas.microsoft.com/office/drawing/2014/main" id="{E51D94DC-E1AB-0249-BFBB-7BC85B976D15}"/>
              </a:ext>
            </a:extLst>
          </p:cNvPr>
          <p:cNvSpPr/>
          <p:nvPr/>
        </p:nvSpPr>
        <p:spPr>
          <a:xfrm>
            <a:off x="7745413" y="0"/>
            <a:ext cx="685800" cy="110013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128060" y="927099"/>
            <a:ext cx="6160385" cy="2882179"/>
          </a:xfrm>
        </p:spPr>
        <p:txBody>
          <a:bodyPr/>
          <a:lstStyle>
            <a:lvl1pPr>
              <a:defRPr sz="3600"/>
            </a:lvl1pPr>
          </a:lstStyle>
          <a:p>
            <a:r>
              <a:rPr lang="en-US"/>
              <a:t>Click to edit Master title style</a:t>
            </a:r>
            <a:endParaRPr lang="en-US" dirty="0"/>
          </a:p>
        </p:txBody>
      </p:sp>
      <p:sp>
        <p:nvSpPr>
          <p:cNvPr id="17" name="Text Placeholder 3"/>
          <p:cNvSpPr>
            <a:spLocks noGrp="1"/>
          </p:cNvSpPr>
          <p:nvPr>
            <p:ph type="body" sz="half" idx="13"/>
          </p:nvPr>
        </p:nvSpPr>
        <p:spPr bwMode="gray">
          <a:xfrm>
            <a:off x="1387278" y="3809278"/>
            <a:ext cx="5646143" cy="333113"/>
          </a:xfrm>
        </p:spPr>
        <p:txBody>
          <a:bodyPr>
            <a:normAutofit/>
          </a:bodyPr>
          <a:lstStyle>
            <a:lvl1pPr marL="0" indent="0">
              <a:buNone/>
              <a:defRPr lang="en-US" sz="1400" b="0" i="0" kern="1200" cap="small" dirty="0">
                <a:solidFill>
                  <a:schemeClr val="accent1">
                    <a:lumMod val="60000"/>
                    <a:lumOff val="40000"/>
                  </a:schemeClr>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6" name="Text Placeholder 3"/>
          <p:cNvSpPr>
            <a:spLocks noGrp="1"/>
          </p:cNvSpPr>
          <p:nvPr>
            <p:ph type="body" sz="half" idx="2"/>
          </p:nvPr>
        </p:nvSpPr>
        <p:spPr>
          <a:xfrm>
            <a:off x="866440" y="5000816"/>
            <a:ext cx="6343673" cy="1010619"/>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0" name="Date Placeholder 3">
            <a:extLst>
              <a:ext uri="{FF2B5EF4-FFF2-40B4-BE49-F238E27FC236}">
                <a16:creationId xmlns:a16="http://schemas.microsoft.com/office/drawing/2014/main" id="{6C5DFD00-F55B-5C4E-94E2-EE904B88BCD9}"/>
              </a:ext>
            </a:extLst>
          </p:cNvPr>
          <p:cNvSpPr>
            <a:spLocks noGrp="1"/>
          </p:cNvSpPr>
          <p:nvPr>
            <p:ph type="dt" sz="half" idx="14"/>
          </p:nvPr>
        </p:nvSpPr>
        <p:spPr/>
        <p:txBody>
          <a:bodyPr/>
          <a:lstStyle>
            <a:lvl1pPr>
              <a:defRPr/>
            </a:lvl1pPr>
          </a:lstStyle>
          <a:p>
            <a:pPr>
              <a:defRPr/>
            </a:pPr>
            <a:endParaRPr lang="en-US" altLang="en-US"/>
          </a:p>
        </p:txBody>
      </p:sp>
      <p:sp>
        <p:nvSpPr>
          <p:cNvPr id="21" name="Footer Placeholder 4">
            <a:extLst>
              <a:ext uri="{FF2B5EF4-FFF2-40B4-BE49-F238E27FC236}">
                <a16:creationId xmlns:a16="http://schemas.microsoft.com/office/drawing/2014/main" id="{7849A4E3-1DF5-CF4B-AEC9-4E9643F2E697}"/>
              </a:ext>
            </a:extLst>
          </p:cNvPr>
          <p:cNvSpPr>
            <a:spLocks noGrp="1"/>
          </p:cNvSpPr>
          <p:nvPr>
            <p:ph type="ftr" sz="quarter" idx="15"/>
          </p:nvPr>
        </p:nvSpPr>
        <p:spPr/>
        <p:txBody>
          <a:bodyPr/>
          <a:lstStyle>
            <a:lvl1pPr>
              <a:defRPr/>
            </a:lvl1pPr>
          </a:lstStyle>
          <a:p>
            <a:pPr>
              <a:defRPr/>
            </a:pPr>
            <a:endParaRPr lang="en-US" altLang="en-US"/>
          </a:p>
        </p:txBody>
      </p:sp>
      <p:sp>
        <p:nvSpPr>
          <p:cNvPr id="22" name="Slide Number Placeholder 5">
            <a:extLst>
              <a:ext uri="{FF2B5EF4-FFF2-40B4-BE49-F238E27FC236}">
                <a16:creationId xmlns:a16="http://schemas.microsoft.com/office/drawing/2014/main" id="{A2C3C6BF-621F-DA49-9A14-D9B3B90C7DAD}"/>
              </a:ext>
            </a:extLst>
          </p:cNvPr>
          <p:cNvSpPr>
            <a:spLocks noGrp="1"/>
          </p:cNvSpPr>
          <p:nvPr>
            <p:ph type="sldNum" sz="quarter" idx="16"/>
          </p:nvPr>
        </p:nvSpPr>
        <p:spPr/>
        <p:txBody>
          <a:bodyPr/>
          <a:lstStyle>
            <a:lvl1pPr algn="ctr">
              <a:defRPr sz="2800"/>
            </a:lvl1pPr>
          </a:lstStyle>
          <a:p>
            <a:pPr>
              <a:defRPr/>
            </a:pPr>
            <a:fld id="{8FC97EFA-BE7E-F547-A18D-5CEE850EE1AA}" type="slidenum">
              <a:rPr lang="en-US" altLang="en-US"/>
              <a:pPr>
                <a:defRPr/>
              </a:pPr>
              <a:t>‹#›</a:t>
            </a:fld>
            <a:endParaRPr lang="en-US" altLang="en-US"/>
          </a:p>
        </p:txBody>
      </p:sp>
    </p:spTree>
    <p:extLst>
      <p:ext uri="{BB962C8B-B14F-4D97-AF65-F5344CB8AC3E}">
        <p14:creationId xmlns:p14="http://schemas.microsoft.com/office/powerpoint/2010/main" val="26039856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7" name="Group 6"/>
          <p:cNvGrpSpPr/>
          <p:nvPr/>
        </p:nvGrpSpPr>
        <p:grpSpPr>
          <a:xfrm>
            <a:off x="-1588" y="0"/>
            <a:ext cx="9145588" cy="6860798"/>
            <a:chOff x="-1588" y="0"/>
            <a:chExt cx="9145588" cy="6860798"/>
          </a:xfrm>
        </p:grpSpPr>
        <p:sp>
          <p:nvSpPr>
            <p:cNvPr id="12" name="Rectangle 11"/>
            <p:cNvSpPr/>
            <p:nvPr/>
          </p:nvSpPr>
          <p:spPr>
            <a:xfrm>
              <a:off x="0" y="0"/>
              <a:ext cx="9118832"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5283673" y="402165"/>
              <a:ext cx="3465769"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bwMode="gray">
            <a:xfrm rot="16200000">
              <a:off x="3105027" y="1765596"/>
              <a:ext cx="5995993" cy="3326809"/>
            </a:xfrm>
            <a:custGeom>
              <a:avLst/>
              <a:gdLst/>
              <a:ahLst/>
              <a:cxnLst/>
              <a:rect l="0" t="0" r="r" b="b"/>
              <a:pathLst>
                <a:path w="4960" h="2752">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bg1"/>
            </a:solidFill>
            <a:ln>
              <a:noFill/>
            </a:ln>
          </p:spPr>
        </p:sp>
        <p:sp>
          <p:nvSpPr>
            <p:cNvPr id="18" name="Freeform 5"/>
            <p:cNvSpPr/>
            <p:nvPr/>
          </p:nvSpPr>
          <p:spPr bwMode="gray">
            <a:xfrm rot="15687606">
              <a:off x="3320102" y="1458373"/>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a:spLocks noEditPoints="1"/>
            </p:cNvSpPr>
            <p:nvPr/>
          </p:nvSpPr>
          <p:spPr bwMode="gray">
            <a:xfrm>
              <a:off x="0" y="0"/>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title"/>
          </p:nvPr>
        </p:nvSpPr>
        <p:spPr>
          <a:xfrm>
            <a:off x="877534" y="2257588"/>
            <a:ext cx="3090672" cy="3020344"/>
          </a:xfrm>
        </p:spPr>
        <p:txBody>
          <a:bodyPr anchor="ct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5119261" y="2257588"/>
            <a:ext cx="3082516" cy="3020344"/>
          </a:xfrm>
        </p:spPr>
        <p:txBody>
          <a:bodyPr anchor="ctr"/>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A0F91386-ADF6-46AE-B628-14B451410779}" type="datetimeFigureOut">
              <a:rPr lang="en-US" smtClean="0"/>
              <a:pPr/>
              <a:t>11/17/19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Rectangle 7"/>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7678616" y="295730"/>
            <a:ext cx="791308" cy="767687"/>
          </a:xfrm>
          <a:prstGeom prst="rect">
            <a:avLst/>
          </a:prstGeom>
        </p:spPr>
        <p:txBody>
          <a:bodyPr anchor="b"/>
          <a:lstStyle>
            <a:lvl1pPr algn="ctr">
              <a:defRPr sz="2800"/>
            </a:lvl1pPr>
          </a:lstStyle>
          <a:p>
            <a:fld id="{CA5F96A3-F5D8-4F1C-83D7-42970B209A51}" type="slidenum">
              <a:rPr lang="en-US" smtClean="0"/>
              <a:pPr/>
              <a:t>‹#›</a:t>
            </a:fld>
            <a:endParaRPr lang="en-US" dirty="0"/>
          </a:p>
        </p:txBody>
      </p:sp>
    </p:spTree>
    <p:extLst>
      <p:ext uri="{BB962C8B-B14F-4D97-AF65-F5344CB8AC3E}">
        <p14:creationId xmlns:p14="http://schemas.microsoft.com/office/powerpoint/2010/main" val="344053793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4" name="Group 26">
            <a:extLst>
              <a:ext uri="{FF2B5EF4-FFF2-40B4-BE49-F238E27FC236}">
                <a16:creationId xmlns:a16="http://schemas.microsoft.com/office/drawing/2014/main" id="{5286712D-8C35-3847-84BD-9642A94411ED}"/>
              </a:ext>
            </a:extLst>
          </p:cNvPr>
          <p:cNvGrpSpPr>
            <a:grpSpLocks/>
          </p:cNvGrpSpPr>
          <p:nvPr/>
        </p:nvGrpSpPr>
        <p:grpSpPr bwMode="auto">
          <a:xfrm>
            <a:off x="-1588" y="0"/>
            <a:ext cx="9145588" cy="6861175"/>
            <a:chOff x="-1588" y="0"/>
            <a:chExt cx="9145588" cy="6860798"/>
          </a:xfrm>
        </p:grpSpPr>
        <p:sp>
          <p:nvSpPr>
            <p:cNvPr id="5" name="Rectangle 4">
              <a:extLst>
                <a:ext uri="{FF2B5EF4-FFF2-40B4-BE49-F238E27FC236}">
                  <a16:creationId xmlns:a16="http://schemas.microsoft.com/office/drawing/2014/main" id="{464009E3-A288-7F45-9A58-618991D60874}"/>
                </a:ext>
              </a:extLst>
            </p:cNvPr>
            <p:cNvSpPr/>
            <p:nvPr/>
          </p:nvSpPr>
          <p:spPr>
            <a:xfrm>
              <a:off x="0" y="0"/>
              <a:ext cx="9118832"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6" name="Oval 5">
              <a:extLst>
                <a:ext uri="{FF2B5EF4-FFF2-40B4-BE49-F238E27FC236}">
                  <a16:creationId xmlns:a16="http://schemas.microsoft.com/office/drawing/2014/main" id="{9E8C6871-3FC5-3B4A-9DAE-7C1F8EB17CCF}"/>
                </a:ext>
              </a:extLst>
            </p:cNvPr>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Oval 6">
              <a:extLst>
                <a:ext uri="{FF2B5EF4-FFF2-40B4-BE49-F238E27FC236}">
                  <a16:creationId xmlns:a16="http://schemas.microsoft.com/office/drawing/2014/main" id="{9F66483F-5A26-1D48-BF57-DD3511F16B5B}"/>
                </a:ext>
              </a:extLst>
            </p:cNvPr>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Oval 7">
              <a:extLst>
                <a:ext uri="{FF2B5EF4-FFF2-40B4-BE49-F238E27FC236}">
                  <a16:creationId xmlns:a16="http://schemas.microsoft.com/office/drawing/2014/main" id="{B132C68E-9AFB-4643-AE9A-2BBC083FCB67}"/>
                </a:ext>
              </a:extLst>
            </p:cNvPr>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Oval 8">
              <a:extLst>
                <a:ext uri="{FF2B5EF4-FFF2-40B4-BE49-F238E27FC236}">
                  <a16:creationId xmlns:a16="http://schemas.microsoft.com/office/drawing/2014/main" id="{FCADB681-2EFC-FF4C-B6F1-52844E4BCA25}"/>
                </a:ext>
              </a:extLst>
            </p:cNvPr>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Oval 9">
              <a:extLst>
                <a:ext uri="{FF2B5EF4-FFF2-40B4-BE49-F238E27FC236}">
                  <a16:creationId xmlns:a16="http://schemas.microsoft.com/office/drawing/2014/main" id="{C7F50233-5869-1040-84BC-9F1BAE70D747}"/>
                </a:ext>
              </a:extLst>
            </p:cNvPr>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Freeform 5">
              <a:extLst>
                <a:ext uri="{FF2B5EF4-FFF2-40B4-BE49-F238E27FC236}">
                  <a16:creationId xmlns:a16="http://schemas.microsoft.com/office/drawing/2014/main" id="{69456CDB-64B2-524B-B2CB-FE4E70A2AB29}"/>
                </a:ext>
              </a:extLst>
            </p:cNvPr>
            <p:cNvSpPr>
              <a:spLocks/>
            </p:cNvSpPr>
            <p:nvPr/>
          </p:nvSpPr>
          <p:spPr bwMode="gray">
            <a:xfrm rot="-589932">
              <a:off x="6359946" y="4311243"/>
              <a:ext cx="2377690" cy="317748"/>
            </a:xfrm>
            <a:custGeom>
              <a:avLst/>
              <a:gdLst>
                <a:gd name="T0" fmla="*/ 4805311 w 10000"/>
                <a:gd name="T1" fmla="*/ 9131757 h 5291"/>
                <a:gd name="T2" fmla="*/ 562966612 w 10000"/>
                <a:gd name="T3" fmla="*/ 19082176 h 5291"/>
                <a:gd name="T4" fmla="*/ 565340974 w 10000"/>
                <a:gd name="T5" fmla="*/ 0 h 5291"/>
                <a:gd name="T6" fmla="*/ 565340974 w 10000"/>
                <a:gd name="T7" fmla="*/ 0 h 5291"/>
                <a:gd name="T8" fmla="*/ 546515137 w 10000"/>
                <a:gd name="T9" fmla="*/ 735727 h 5291"/>
                <a:gd name="T10" fmla="*/ 527689301 w 10000"/>
                <a:gd name="T11" fmla="*/ 1442628 h 5291"/>
                <a:gd name="T12" fmla="*/ 508863465 w 10000"/>
                <a:gd name="T13" fmla="*/ 2127849 h 5291"/>
                <a:gd name="T14" fmla="*/ 489981040 w 10000"/>
                <a:gd name="T15" fmla="*/ 2715721 h 5291"/>
                <a:gd name="T16" fmla="*/ 471098615 w 10000"/>
                <a:gd name="T17" fmla="*/ 3307198 h 5291"/>
                <a:gd name="T18" fmla="*/ 452216190 w 10000"/>
                <a:gd name="T19" fmla="*/ 3862581 h 5291"/>
                <a:gd name="T20" fmla="*/ 433559883 w 10000"/>
                <a:gd name="T21" fmla="*/ 4335029 h 5291"/>
                <a:gd name="T22" fmla="*/ 414564518 w 10000"/>
                <a:gd name="T23" fmla="*/ 4778651 h 5291"/>
                <a:gd name="T24" fmla="*/ 395738682 w 10000"/>
                <a:gd name="T25" fmla="*/ 5193387 h 5291"/>
                <a:gd name="T26" fmla="*/ 377252142 w 10000"/>
                <a:gd name="T27" fmla="*/ 5546868 h 5291"/>
                <a:gd name="T28" fmla="*/ 358426068 w 10000"/>
                <a:gd name="T29" fmla="*/ 5900288 h 5291"/>
                <a:gd name="T30" fmla="*/ 339939528 w 10000"/>
                <a:gd name="T31" fmla="*/ 6199659 h 5291"/>
                <a:gd name="T32" fmla="*/ 321452988 w 10000"/>
                <a:gd name="T33" fmla="*/ 6434052 h 5291"/>
                <a:gd name="T34" fmla="*/ 302966211 w 10000"/>
                <a:gd name="T35" fmla="*/ 6672107 h 5291"/>
                <a:gd name="T36" fmla="*/ 284705789 w 10000"/>
                <a:gd name="T37" fmla="*/ 6874071 h 5291"/>
                <a:gd name="T38" fmla="*/ 266671249 w 10000"/>
                <a:gd name="T39" fmla="*/ 7025528 h 5291"/>
                <a:gd name="T40" fmla="*/ 248524005 w 10000"/>
                <a:gd name="T41" fmla="*/ 7140952 h 5291"/>
                <a:gd name="T42" fmla="*/ 230602642 w 10000"/>
                <a:gd name="T43" fmla="*/ 7259980 h 5291"/>
                <a:gd name="T44" fmla="*/ 212907398 w 10000"/>
                <a:gd name="T45" fmla="*/ 7317633 h 5291"/>
                <a:gd name="T46" fmla="*/ 195268742 w 10000"/>
                <a:gd name="T47" fmla="*/ 7378948 h 5291"/>
                <a:gd name="T48" fmla="*/ 177799854 w 10000"/>
                <a:gd name="T49" fmla="*/ 7404231 h 5291"/>
                <a:gd name="T50" fmla="*/ 160500257 w 10000"/>
                <a:gd name="T51" fmla="*/ 7378948 h 5291"/>
                <a:gd name="T52" fmla="*/ 143427016 w 10000"/>
                <a:gd name="T53" fmla="*/ 7378948 h 5291"/>
                <a:gd name="T54" fmla="*/ 126523305 w 10000"/>
                <a:gd name="T55" fmla="*/ 7317633 h 5291"/>
                <a:gd name="T56" fmla="*/ 109845711 w 10000"/>
                <a:gd name="T57" fmla="*/ 7227491 h 5291"/>
                <a:gd name="T58" fmla="*/ 93450826 w 10000"/>
                <a:gd name="T59" fmla="*/ 7140952 h 5291"/>
                <a:gd name="T60" fmla="*/ 77338647 w 10000"/>
                <a:gd name="T61" fmla="*/ 7050751 h 5291"/>
                <a:gd name="T62" fmla="*/ 61339409 w 10000"/>
                <a:gd name="T63" fmla="*/ 6906500 h 5291"/>
                <a:gd name="T64" fmla="*/ 45566527 w 10000"/>
                <a:gd name="T65" fmla="*/ 6755043 h 5291"/>
                <a:gd name="T66" fmla="*/ 30132703 w 10000"/>
                <a:gd name="T67" fmla="*/ 6610792 h 5291"/>
                <a:gd name="T68" fmla="*/ 0 w 10000"/>
                <a:gd name="T69" fmla="*/ 6224882 h 5291"/>
                <a:gd name="T70" fmla="*/ 4805311 w 10000"/>
                <a:gd name="T71" fmla="*/ 9131757 h 529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0000" h="5291">
                  <a:moveTo>
                    <a:pt x="85" y="2532"/>
                  </a:moveTo>
                  <a:cubicBezTo>
                    <a:pt x="1736" y="3911"/>
                    <a:pt x="7524" y="5298"/>
                    <a:pt x="9958" y="5291"/>
                  </a:cubicBezTo>
                  <a:cubicBezTo>
                    <a:pt x="9989" y="1958"/>
                    <a:pt x="9969" y="3333"/>
                    <a:pt x="10000" y="0"/>
                  </a:cubicBez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 name="Freeform 34">
              <a:extLst>
                <a:ext uri="{FF2B5EF4-FFF2-40B4-BE49-F238E27FC236}">
                  <a16:creationId xmlns:a16="http://schemas.microsoft.com/office/drawing/2014/main" id="{F645FDA5-6F31-5B4D-BEBF-989FC20AF9A2}"/>
                </a:ext>
              </a:extLst>
            </p:cNvPr>
            <p:cNvSpPr>
              <a:spLocks/>
            </p:cNvSpPr>
            <p:nvPr/>
          </p:nvSpPr>
          <p:spPr bwMode="gray">
            <a:xfrm>
              <a:off x="485023" y="4381500"/>
              <a:ext cx="8182128" cy="2130508"/>
            </a:xfrm>
            <a:custGeom>
              <a:avLst/>
              <a:gdLst>
                <a:gd name="T0" fmla="*/ 0 w 10000"/>
                <a:gd name="T1" fmla="*/ 0 h 9621"/>
                <a:gd name="T2" fmla="*/ 0 w 10000"/>
                <a:gd name="T3" fmla="*/ 118228689 h 9621"/>
                <a:gd name="T4" fmla="*/ 0 w 10000"/>
                <a:gd name="T5" fmla="*/ 470070759 h 9621"/>
                <a:gd name="T6" fmla="*/ 0 w 10000"/>
                <a:gd name="T7" fmla="*/ 471787167 h 9621"/>
                <a:gd name="T8" fmla="*/ 2147483646 w 10000"/>
                <a:gd name="T9" fmla="*/ 470021820 h 9621"/>
                <a:gd name="T10" fmla="*/ 2147483646 w 10000"/>
                <a:gd name="T11" fmla="*/ 470070759 h 9621"/>
                <a:gd name="T12" fmla="*/ 2147483646 w 10000"/>
                <a:gd name="T13" fmla="*/ 118228689 h 9621"/>
                <a:gd name="T14" fmla="*/ 2147483646 w 10000"/>
                <a:gd name="T15" fmla="*/ 0 h 9621"/>
                <a:gd name="T16" fmla="*/ 2147483646 w 10000"/>
                <a:gd name="T17" fmla="*/ 0 h 9621"/>
                <a:gd name="T18" fmla="*/ 2147483646 w 10000"/>
                <a:gd name="T19" fmla="*/ 12406373 h 9621"/>
                <a:gd name="T20" fmla="*/ 2147483646 w 10000"/>
                <a:gd name="T21" fmla="*/ 23390856 h 9621"/>
                <a:gd name="T22" fmla="*/ 2147483646 w 10000"/>
                <a:gd name="T23" fmla="*/ 32805970 h 9621"/>
                <a:gd name="T24" fmla="*/ 2147483646 w 10000"/>
                <a:gd name="T25" fmla="*/ 41534609 h 9621"/>
                <a:gd name="T26" fmla="*/ 2147483646 w 10000"/>
                <a:gd name="T27" fmla="*/ 48252541 h 9621"/>
                <a:gd name="T28" fmla="*/ 2147483646 w 10000"/>
                <a:gd name="T29" fmla="*/ 53303446 h 9621"/>
                <a:gd name="T30" fmla="*/ 2147483646 w 10000"/>
                <a:gd name="T31" fmla="*/ 57667876 h 9621"/>
                <a:gd name="T32" fmla="*/ 2147483646 w 10000"/>
                <a:gd name="T33" fmla="*/ 60609974 h 9621"/>
                <a:gd name="T34" fmla="*/ 2147483646 w 10000"/>
                <a:gd name="T35" fmla="*/ 62718559 h 9621"/>
                <a:gd name="T36" fmla="*/ 2147483646 w 10000"/>
                <a:gd name="T37" fmla="*/ 63454195 h 9621"/>
                <a:gd name="T38" fmla="*/ 2147483646 w 10000"/>
                <a:gd name="T39" fmla="*/ 63454195 h 9621"/>
                <a:gd name="T40" fmla="*/ 2147483646 w 10000"/>
                <a:gd name="T41" fmla="*/ 63454195 h 9621"/>
                <a:gd name="T42" fmla="*/ 2147483646 w 10000"/>
                <a:gd name="T43" fmla="*/ 62081023 h 9621"/>
                <a:gd name="T44" fmla="*/ 2147483646 w 10000"/>
                <a:gd name="T45" fmla="*/ 59874560 h 9621"/>
                <a:gd name="T46" fmla="*/ 2147483646 w 10000"/>
                <a:gd name="T47" fmla="*/ 56932240 h 9621"/>
                <a:gd name="T48" fmla="*/ 2133607699 w 10000"/>
                <a:gd name="T49" fmla="*/ 53989920 h 9621"/>
                <a:gd name="T50" fmla="*/ 1901300720 w 10000"/>
                <a:gd name="T51" fmla="*/ 50312187 h 9621"/>
                <a:gd name="T52" fmla="*/ 1677027774 w 10000"/>
                <a:gd name="T53" fmla="*/ 46781491 h 9621"/>
                <a:gd name="T54" fmla="*/ 1467482657 w 10000"/>
                <a:gd name="T55" fmla="*/ 42417283 h 9621"/>
                <a:gd name="T56" fmla="*/ 1264632977 w 10000"/>
                <a:gd name="T57" fmla="*/ 38003914 h 9621"/>
                <a:gd name="T58" fmla="*/ 901109212 w 10000"/>
                <a:gd name="T59" fmla="*/ 28392601 h 9621"/>
                <a:gd name="T60" fmla="*/ 590474722 w 10000"/>
                <a:gd name="T61" fmla="*/ 19614802 h 9621"/>
                <a:gd name="T62" fmla="*/ 342100499 w 10000"/>
                <a:gd name="T63" fmla="*/ 12406373 h 9621"/>
                <a:gd name="T64" fmla="*/ 156656659 w 10000"/>
                <a:gd name="T65" fmla="*/ 5786319 h 9621"/>
                <a:gd name="T66" fmla="*/ 0 w 10000"/>
                <a:gd name="T67" fmla="*/ 0 h 9621"/>
                <a:gd name="T68" fmla="*/ 0 w 10000"/>
                <a:gd name="T69" fmla="*/ 0 h 962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0000" h="9621">
                  <a:moveTo>
                    <a:pt x="0" y="0"/>
                  </a:moveTo>
                  <a:lnTo>
                    <a:pt x="0" y="2411"/>
                  </a:lnTo>
                  <a:lnTo>
                    <a:pt x="0" y="9586"/>
                  </a:lnTo>
                  <a:lnTo>
                    <a:pt x="0" y="9621"/>
                  </a:lnTo>
                  <a:lnTo>
                    <a:pt x="10000" y="9585"/>
                  </a:lnTo>
                  <a:cubicBezTo>
                    <a:pt x="9997" y="8144"/>
                    <a:pt x="10003" y="9571"/>
                    <a:pt x="10000" y="9586"/>
                  </a:cubicBezTo>
                  <a:cubicBezTo>
                    <a:pt x="9997" y="7194"/>
                    <a:pt x="9993" y="4803"/>
                    <a:pt x="9990" y="2411"/>
                  </a:cubicBezTo>
                  <a:lnTo>
                    <a:pt x="9990" y="0"/>
                  </a:lnTo>
                  <a:lnTo>
                    <a:pt x="9534" y="253"/>
                  </a:lnTo>
                  <a:lnTo>
                    <a:pt x="9084" y="477"/>
                  </a:lnTo>
                  <a:lnTo>
                    <a:pt x="8628" y="669"/>
                  </a:lnTo>
                  <a:lnTo>
                    <a:pt x="8177" y="847"/>
                  </a:lnTo>
                  <a:lnTo>
                    <a:pt x="7726" y="984"/>
                  </a:lnTo>
                  <a:lnTo>
                    <a:pt x="7279" y="1087"/>
                  </a:lnTo>
                  <a:lnTo>
                    <a:pt x="6832" y="1176"/>
                  </a:lnTo>
                  <a:lnTo>
                    <a:pt x="6393" y="1236"/>
                  </a:lnTo>
                  <a:lnTo>
                    <a:pt x="5962" y="1279"/>
                  </a:lnTo>
                  <a:lnTo>
                    <a:pt x="5534" y="1294"/>
                  </a:lnTo>
                  <a:lnTo>
                    <a:pt x="5120" y="1294"/>
                  </a:lnTo>
                  <a:lnTo>
                    <a:pt x="4709" y="1294"/>
                  </a:lnTo>
                  <a:lnTo>
                    <a:pt x="4311" y="1266"/>
                  </a:lnTo>
                  <a:lnTo>
                    <a:pt x="3923" y="1221"/>
                  </a:lnTo>
                  <a:lnTo>
                    <a:pt x="3548" y="1161"/>
                  </a:lnTo>
                  <a:lnTo>
                    <a:pt x="3187" y="1101"/>
                  </a:lnTo>
                  <a:lnTo>
                    <a:pt x="2840" y="1026"/>
                  </a:lnTo>
                  <a:lnTo>
                    <a:pt x="2505" y="954"/>
                  </a:lnTo>
                  <a:lnTo>
                    <a:pt x="2192" y="865"/>
                  </a:lnTo>
                  <a:lnTo>
                    <a:pt x="1889" y="775"/>
                  </a:lnTo>
                  <a:lnTo>
                    <a:pt x="1346" y="579"/>
                  </a:lnTo>
                  <a:lnTo>
                    <a:pt x="882" y="400"/>
                  </a:lnTo>
                  <a:lnTo>
                    <a:pt x="511" y="253"/>
                  </a:lnTo>
                  <a:lnTo>
                    <a:pt x="234" y="118"/>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 name="Freeform 5">
              <a:extLst>
                <a:ext uri="{FF2B5EF4-FFF2-40B4-BE49-F238E27FC236}">
                  <a16:creationId xmlns:a16="http://schemas.microsoft.com/office/drawing/2014/main" id="{A87F861B-6557-5846-9BBA-0D81464D7B55}"/>
                </a:ext>
              </a:extLst>
            </p:cNvPr>
            <p:cNvSpPr>
              <a:spLocks noEditPoints="1"/>
            </p:cNvSpPr>
            <p:nvPr/>
          </p:nvSpPr>
          <p:spPr bwMode="gray">
            <a:xfrm>
              <a:off x="0" y="0"/>
              <a:ext cx="9144000" cy="6858000"/>
            </a:xfrm>
            <a:custGeom>
              <a:avLst/>
              <a:gdLst>
                <a:gd name="T0" fmla="*/ 0 w 5760"/>
                <a:gd name="T1" fmla="*/ 0 h 4320"/>
                <a:gd name="T2" fmla="*/ 0 w 5760"/>
                <a:gd name="T3" fmla="*/ 2147483646 h 4320"/>
                <a:gd name="T4" fmla="*/ 2147483646 w 5760"/>
                <a:gd name="T5" fmla="*/ 2147483646 h 4320"/>
                <a:gd name="T6" fmla="*/ 2147483646 w 5760"/>
                <a:gd name="T7" fmla="*/ 0 h 4320"/>
                <a:gd name="T8" fmla="*/ 0 w 5760"/>
                <a:gd name="T9" fmla="*/ 0 h 4320"/>
                <a:gd name="T10" fmla="*/ 2147483646 w 5760"/>
                <a:gd name="T11" fmla="*/ 2147483646 h 4320"/>
                <a:gd name="T12" fmla="*/ 816530625 w 5760"/>
                <a:gd name="T13" fmla="*/ 2147483646 h 4320"/>
                <a:gd name="T14" fmla="*/ 816530625 w 5760"/>
                <a:gd name="T15" fmla="*/ 816530625 h 4320"/>
                <a:gd name="T16" fmla="*/ 2147483646 w 5760"/>
                <a:gd name="T17" fmla="*/ 816530625 h 4320"/>
                <a:gd name="T18" fmla="*/ 2147483646 w 5760"/>
                <a:gd name="T19" fmla="*/ 2147483646 h 43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14" name="Rectangle 13">
            <a:extLst>
              <a:ext uri="{FF2B5EF4-FFF2-40B4-BE49-F238E27FC236}">
                <a16:creationId xmlns:a16="http://schemas.microsoft.com/office/drawing/2014/main" id="{64BC50FC-3B91-F24A-B3C5-CD0EBED6D519}"/>
              </a:ext>
            </a:extLst>
          </p:cNvPr>
          <p:cNvSpPr/>
          <p:nvPr/>
        </p:nvSpPr>
        <p:spPr>
          <a:xfrm>
            <a:off x="7745413" y="0"/>
            <a:ext cx="685800" cy="110013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66440" y="2057400"/>
            <a:ext cx="6422005" cy="20955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866441" y="5024908"/>
            <a:ext cx="6422004" cy="994891"/>
          </a:xfrm>
        </p:spPr>
        <p:txBody>
          <a:bodyPr/>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15" name="Date Placeholder 3">
            <a:extLst>
              <a:ext uri="{FF2B5EF4-FFF2-40B4-BE49-F238E27FC236}">
                <a16:creationId xmlns:a16="http://schemas.microsoft.com/office/drawing/2014/main" id="{976DC074-E316-CD41-9359-9286342D409C}"/>
              </a:ext>
            </a:extLst>
          </p:cNvPr>
          <p:cNvSpPr>
            <a:spLocks noGrp="1"/>
          </p:cNvSpPr>
          <p:nvPr>
            <p:ph type="dt" sz="half" idx="10"/>
          </p:nvPr>
        </p:nvSpPr>
        <p:spPr/>
        <p:txBody>
          <a:bodyPr/>
          <a:lstStyle>
            <a:lvl1pPr>
              <a:defRPr/>
            </a:lvl1pPr>
          </a:lstStyle>
          <a:p>
            <a:pPr>
              <a:defRPr/>
            </a:pPr>
            <a:endParaRPr lang="en-US" altLang="en-US"/>
          </a:p>
        </p:txBody>
      </p:sp>
      <p:sp>
        <p:nvSpPr>
          <p:cNvPr id="16" name="Footer Placeholder 4">
            <a:extLst>
              <a:ext uri="{FF2B5EF4-FFF2-40B4-BE49-F238E27FC236}">
                <a16:creationId xmlns:a16="http://schemas.microsoft.com/office/drawing/2014/main" id="{37CFF006-36F8-334A-BCA8-2AA5F849D3F3}"/>
              </a:ext>
            </a:extLst>
          </p:cNvPr>
          <p:cNvSpPr>
            <a:spLocks noGrp="1"/>
          </p:cNvSpPr>
          <p:nvPr>
            <p:ph type="ftr" sz="quarter" idx="11"/>
          </p:nvPr>
        </p:nvSpPr>
        <p:spPr/>
        <p:txBody>
          <a:bodyPr/>
          <a:lstStyle>
            <a:lvl1pPr>
              <a:defRPr/>
            </a:lvl1pPr>
          </a:lstStyle>
          <a:p>
            <a:pPr>
              <a:defRPr/>
            </a:pPr>
            <a:endParaRPr lang="en-US" altLang="en-US"/>
          </a:p>
        </p:txBody>
      </p:sp>
      <p:sp>
        <p:nvSpPr>
          <p:cNvPr id="17" name="Slide Number Placeholder 5">
            <a:extLst>
              <a:ext uri="{FF2B5EF4-FFF2-40B4-BE49-F238E27FC236}">
                <a16:creationId xmlns:a16="http://schemas.microsoft.com/office/drawing/2014/main" id="{E81C6591-8073-2045-ADB4-3542C331A02D}"/>
              </a:ext>
            </a:extLst>
          </p:cNvPr>
          <p:cNvSpPr>
            <a:spLocks noGrp="1"/>
          </p:cNvSpPr>
          <p:nvPr>
            <p:ph type="sldNum" sz="quarter" idx="12"/>
          </p:nvPr>
        </p:nvSpPr>
        <p:spPr/>
        <p:txBody>
          <a:bodyPr/>
          <a:lstStyle>
            <a:lvl1pPr algn="ctr">
              <a:defRPr sz="2800"/>
            </a:lvl1pPr>
          </a:lstStyle>
          <a:p>
            <a:pPr>
              <a:defRPr/>
            </a:pPr>
            <a:fld id="{F8C268BC-C57C-CF43-A2F2-EECFD967ADD1}" type="slidenum">
              <a:rPr lang="en-US" altLang="en-US"/>
              <a:pPr>
                <a:defRPr/>
              </a:pPr>
              <a:t>‹#›</a:t>
            </a:fld>
            <a:endParaRPr lang="en-US" altLang="en-US"/>
          </a:p>
        </p:txBody>
      </p:sp>
    </p:spTree>
    <p:extLst>
      <p:ext uri="{BB962C8B-B14F-4D97-AF65-F5344CB8AC3E}">
        <p14:creationId xmlns:p14="http://schemas.microsoft.com/office/powerpoint/2010/main" val="123922391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2898B5FA-6A2F-C74D-AECC-05C90E2021AD}"/>
              </a:ext>
            </a:extLst>
          </p:cNvPr>
          <p:cNvCxnSpPr/>
          <p:nvPr/>
        </p:nvCxnSpPr>
        <p:spPr>
          <a:xfrm>
            <a:off x="3294063" y="2489200"/>
            <a:ext cx="0" cy="3546475"/>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9835D8F1-2795-524B-8102-0E67CD1657A2}"/>
              </a:ext>
            </a:extLst>
          </p:cNvPr>
          <p:cNvCxnSpPr/>
          <p:nvPr/>
        </p:nvCxnSpPr>
        <p:spPr>
          <a:xfrm>
            <a:off x="5849938" y="2489200"/>
            <a:ext cx="0" cy="3546475"/>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866440" y="927100"/>
            <a:ext cx="6423593" cy="709864"/>
          </a:xfrm>
        </p:spPr>
        <p:txBody>
          <a:bodyPr/>
          <a:lstStyle>
            <a:lvl1pPr>
              <a:defRPr sz="3200"/>
            </a:lvl1pPr>
          </a:lstStyle>
          <a:p>
            <a:r>
              <a:rPr lang="en-US"/>
              <a:t>Click to edit Master title style</a:t>
            </a:r>
            <a:endParaRPr lang="en-US" dirty="0"/>
          </a:p>
        </p:txBody>
      </p:sp>
      <p:sp>
        <p:nvSpPr>
          <p:cNvPr id="3" name="Text Placeholder 2"/>
          <p:cNvSpPr>
            <a:spLocks noGrp="1"/>
          </p:cNvSpPr>
          <p:nvPr>
            <p:ph type="body" idx="1"/>
          </p:nvPr>
        </p:nvSpPr>
        <p:spPr>
          <a:xfrm>
            <a:off x="866440" y="2489200"/>
            <a:ext cx="2313432" cy="657962"/>
          </a:xfrm>
        </p:spPr>
        <p:txBody>
          <a:bodyPr anchor="b">
            <a:noAutofit/>
          </a:bodyPr>
          <a:lstStyle>
            <a:lvl1pPr marL="0" indent="0">
              <a:buNone/>
              <a:defRPr sz="20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2" name="Text Placeholder 3"/>
          <p:cNvSpPr>
            <a:spLocks noGrp="1"/>
          </p:cNvSpPr>
          <p:nvPr>
            <p:ph type="body" sz="half" idx="15"/>
          </p:nvPr>
        </p:nvSpPr>
        <p:spPr>
          <a:xfrm>
            <a:off x="866440" y="3147164"/>
            <a:ext cx="2313432" cy="2888366"/>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405614" y="2489200"/>
            <a:ext cx="2318918" cy="657962"/>
          </a:xfrm>
        </p:spPr>
        <p:txBody>
          <a:bodyPr anchor="b">
            <a:noAutofit/>
          </a:bodyPr>
          <a:lstStyle>
            <a:lvl1pPr marL="0" indent="0">
              <a:buNone/>
              <a:defRPr sz="20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Text Placeholder 3"/>
          <p:cNvSpPr>
            <a:spLocks noGrp="1"/>
          </p:cNvSpPr>
          <p:nvPr>
            <p:ph type="body" sz="half" idx="16"/>
          </p:nvPr>
        </p:nvSpPr>
        <p:spPr>
          <a:xfrm>
            <a:off x="3408471" y="3147164"/>
            <a:ext cx="2318918" cy="2888366"/>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5958642" y="2489200"/>
            <a:ext cx="2318918" cy="657962"/>
          </a:xfrm>
        </p:spPr>
        <p:txBody>
          <a:bodyPr anchor="b">
            <a:noAutofit/>
          </a:bodyPr>
          <a:lstStyle>
            <a:lvl1pPr marL="0" indent="0">
              <a:buNone/>
              <a:defRPr sz="20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4" name="Text Placeholder 3"/>
          <p:cNvSpPr>
            <a:spLocks noGrp="1"/>
          </p:cNvSpPr>
          <p:nvPr>
            <p:ph type="body" sz="half" idx="17"/>
          </p:nvPr>
        </p:nvSpPr>
        <p:spPr>
          <a:xfrm>
            <a:off x="5960935" y="3147164"/>
            <a:ext cx="2316625" cy="2888366"/>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Date Placeholder 6">
            <a:extLst>
              <a:ext uri="{FF2B5EF4-FFF2-40B4-BE49-F238E27FC236}">
                <a16:creationId xmlns:a16="http://schemas.microsoft.com/office/drawing/2014/main" id="{FE5969B5-0CC5-6945-B2A0-DAD2C8D511BE}"/>
              </a:ext>
            </a:extLst>
          </p:cNvPr>
          <p:cNvSpPr>
            <a:spLocks noGrp="1"/>
          </p:cNvSpPr>
          <p:nvPr>
            <p:ph type="dt" sz="half" idx="18"/>
          </p:nvPr>
        </p:nvSpPr>
        <p:spPr/>
        <p:txBody>
          <a:bodyPr/>
          <a:lstStyle>
            <a:lvl1pPr>
              <a:defRPr/>
            </a:lvl1pPr>
          </a:lstStyle>
          <a:p>
            <a:pPr>
              <a:defRPr/>
            </a:pPr>
            <a:endParaRPr lang="en-US" altLang="en-US"/>
          </a:p>
        </p:txBody>
      </p:sp>
      <p:sp>
        <p:nvSpPr>
          <p:cNvPr id="12" name="Footer Placeholder 7">
            <a:extLst>
              <a:ext uri="{FF2B5EF4-FFF2-40B4-BE49-F238E27FC236}">
                <a16:creationId xmlns:a16="http://schemas.microsoft.com/office/drawing/2014/main" id="{3FF0BF4C-0DF8-7644-A006-985D098BC0D4}"/>
              </a:ext>
            </a:extLst>
          </p:cNvPr>
          <p:cNvSpPr>
            <a:spLocks noGrp="1"/>
          </p:cNvSpPr>
          <p:nvPr>
            <p:ph type="ftr" sz="quarter" idx="19"/>
          </p:nvPr>
        </p:nvSpPr>
        <p:spPr/>
        <p:txBody>
          <a:bodyPr/>
          <a:lstStyle>
            <a:lvl1pPr>
              <a:defRPr/>
            </a:lvl1pPr>
          </a:lstStyle>
          <a:p>
            <a:pPr>
              <a:defRPr/>
            </a:pPr>
            <a:endParaRPr lang="en-US" altLang="en-US"/>
          </a:p>
        </p:txBody>
      </p:sp>
      <p:sp>
        <p:nvSpPr>
          <p:cNvPr id="13" name="Slide Number Placeholder 8">
            <a:extLst>
              <a:ext uri="{FF2B5EF4-FFF2-40B4-BE49-F238E27FC236}">
                <a16:creationId xmlns:a16="http://schemas.microsoft.com/office/drawing/2014/main" id="{E15C2B0F-DC78-594E-8D2F-D0C8E71038E1}"/>
              </a:ext>
            </a:extLst>
          </p:cNvPr>
          <p:cNvSpPr>
            <a:spLocks noGrp="1"/>
          </p:cNvSpPr>
          <p:nvPr>
            <p:ph type="sldNum" sz="quarter" idx="20"/>
          </p:nvPr>
        </p:nvSpPr>
        <p:spPr/>
        <p:txBody>
          <a:bodyPr/>
          <a:lstStyle>
            <a:lvl1pPr algn="ctr">
              <a:defRPr sz="2800"/>
            </a:lvl1pPr>
          </a:lstStyle>
          <a:p>
            <a:pPr>
              <a:defRPr/>
            </a:pPr>
            <a:fld id="{BE7D21A5-9DDF-1F46-84D6-E0EB9BF2DADE}" type="slidenum">
              <a:rPr lang="en-US" altLang="en-US"/>
              <a:pPr>
                <a:defRPr/>
              </a:pPr>
              <a:t>‹#›</a:t>
            </a:fld>
            <a:endParaRPr lang="en-US" altLang="en-US"/>
          </a:p>
        </p:txBody>
      </p:sp>
    </p:spTree>
    <p:extLst>
      <p:ext uri="{BB962C8B-B14F-4D97-AF65-F5344CB8AC3E}">
        <p14:creationId xmlns:p14="http://schemas.microsoft.com/office/powerpoint/2010/main" val="191403664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61DE009E-00C7-E04C-BB38-3BEF8CA2D2B6}"/>
              </a:ext>
            </a:extLst>
          </p:cNvPr>
          <p:cNvCxnSpPr/>
          <p:nvPr/>
        </p:nvCxnSpPr>
        <p:spPr>
          <a:xfrm>
            <a:off x="3289300" y="2489200"/>
            <a:ext cx="0" cy="3546475"/>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A07C5FDB-2F55-0643-8A3C-E492E0B8A176}"/>
              </a:ext>
            </a:extLst>
          </p:cNvPr>
          <p:cNvCxnSpPr/>
          <p:nvPr/>
        </p:nvCxnSpPr>
        <p:spPr>
          <a:xfrm>
            <a:off x="5849938" y="2489200"/>
            <a:ext cx="0" cy="3546475"/>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866440" y="927100"/>
            <a:ext cx="6345260" cy="709864"/>
          </a:xfrm>
        </p:spPr>
        <p:txBody>
          <a:bodyPr/>
          <a:lstStyle>
            <a:lvl1pPr>
              <a:defRPr sz="3200"/>
            </a:lvl1pPr>
          </a:lstStyle>
          <a:p>
            <a:r>
              <a:rPr lang="en-US"/>
              <a:t>Click to edit Master title style</a:t>
            </a:r>
            <a:endParaRPr lang="en-US" dirty="0"/>
          </a:p>
        </p:txBody>
      </p:sp>
      <p:sp>
        <p:nvSpPr>
          <p:cNvPr id="3" name="Text Placeholder 2"/>
          <p:cNvSpPr>
            <a:spLocks noGrp="1"/>
          </p:cNvSpPr>
          <p:nvPr>
            <p:ph type="body" idx="1"/>
          </p:nvPr>
        </p:nvSpPr>
        <p:spPr>
          <a:xfrm>
            <a:off x="866440" y="4179596"/>
            <a:ext cx="2313432" cy="657962"/>
          </a:xfrm>
        </p:spPr>
        <p:txBody>
          <a:bodyPr anchor="b">
            <a:noAutofit/>
          </a:bodyPr>
          <a:lstStyle>
            <a:lvl1pPr marL="0" indent="0">
              <a:buNone/>
              <a:defRPr sz="20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2" name="Picture Placeholder 2"/>
          <p:cNvSpPr>
            <a:spLocks noGrp="1" noChangeAspect="1"/>
          </p:cNvSpPr>
          <p:nvPr>
            <p:ph type="pic" idx="15"/>
          </p:nvPr>
        </p:nvSpPr>
        <p:spPr>
          <a:xfrm>
            <a:off x="1019055" y="2489200"/>
            <a:ext cx="2015144" cy="1447342"/>
          </a:xfrm>
          <a:prstGeom prst="roundRect">
            <a:avLst>
              <a:gd name="adj" fmla="val 1858"/>
            </a:avLst>
          </a:prstGeom>
          <a:effectLst>
            <a:outerShdw blurRad="50800" dist="50800" dir="5400000" algn="tl" rotWithShape="0">
              <a:srgbClr val="000000">
                <a:alpha val="43000"/>
              </a:srgbClr>
            </a:outerShdw>
          </a:effectLst>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noProof="0"/>
              <a:t>Click icon to add picture</a:t>
            </a:r>
            <a:endParaRPr lang="en-US" noProof="0" dirty="0"/>
          </a:p>
        </p:txBody>
      </p:sp>
      <p:sp>
        <p:nvSpPr>
          <p:cNvPr id="23" name="Text Placeholder 3"/>
          <p:cNvSpPr>
            <a:spLocks noGrp="1"/>
          </p:cNvSpPr>
          <p:nvPr>
            <p:ph type="body" sz="half" idx="18"/>
          </p:nvPr>
        </p:nvSpPr>
        <p:spPr>
          <a:xfrm>
            <a:off x="866439" y="4837558"/>
            <a:ext cx="2313432" cy="118732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411125" y="4179595"/>
            <a:ext cx="2318918" cy="657962"/>
          </a:xfrm>
        </p:spPr>
        <p:txBody>
          <a:bodyPr anchor="b">
            <a:noAutofit/>
          </a:bodyPr>
          <a:lstStyle>
            <a:lvl1pPr marL="0" indent="0">
              <a:buNone/>
              <a:defRPr sz="20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8" name="Picture Placeholder 2"/>
          <p:cNvSpPr>
            <a:spLocks noGrp="1" noChangeAspect="1"/>
          </p:cNvSpPr>
          <p:nvPr>
            <p:ph type="pic" idx="21"/>
          </p:nvPr>
        </p:nvSpPr>
        <p:spPr>
          <a:xfrm>
            <a:off x="3553189" y="2489200"/>
            <a:ext cx="2015144" cy="1447342"/>
          </a:xfrm>
          <a:prstGeom prst="roundRect">
            <a:avLst>
              <a:gd name="adj" fmla="val 1858"/>
            </a:avLst>
          </a:prstGeom>
          <a:effectLst>
            <a:outerShdw blurRad="50800" dist="50800" dir="5400000" algn="tl" rotWithShape="0">
              <a:srgbClr val="000000">
                <a:alpha val="43000"/>
              </a:srgbClr>
            </a:outerShdw>
          </a:effectLst>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noProof="0"/>
              <a:t>Click icon to add picture</a:t>
            </a:r>
            <a:endParaRPr lang="en-US" noProof="0" dirty="0"/>
          </a:p>
        </p:txBody>
      </p:sp>
      <p:sp>
        <p:nvSpPr>
          <p:cNvPr id="24" name="Text Placeholder 3"/>
          <p:cNvSpPr>
            <a:spLocks noGrp="1"/>
          </p:cNvSpPr>
          <p:nvPr>
            <p:ph type="body" sz="half" idx="19"/>
          </p:nvPr>
        </p:nvSpPr>
        <p:spPr>
          <a:xfrm>
            <a:off x="3411125" y="4848208"/>
            <a:ext cx="2318918" cy="118732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5958642" y="4179596"/>
            <a:ext cx="2318918" cy="657962"/>
          </a:xfrm>
        </p:spPr>
        <p:txBody>
          <a:bodyPr anchor="b">
            <a:noAutofit/>
          </a:bodyPr>
          <a:lstStyle>
            <a:lvl1pPr marL="0" indent="0">
              <a:buNone/>
              <a:defRPr sz="20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9" name="Picture Placeholder 2"/>
          <p:cNvSpPr>
            <a:spLocks noGrp="1" noChangeAspect="1"/>
          </p:cNvSpPr>
          <p:nvPr>
            <p:ph type="pic" idx="22"/>
          </p:nvPr>
        </p:nvSpPr>
        <p:spPr>
          <a:xfrm>
            <a:off x="6108641" y="2489200"/>
            <a:ext cx="2015144" cy="1447342"/>
          </a:xfrm>
          <a:prstGeom prst="roundRect">
            <a:avLst>
              <a:gd name="adj" fmla="val 1858"/>
            </a:avLst>
          </a:prstGeom>
          <a:effectLst>
            <a:outerShdw blurRad="50800" dist="50800" dir="5400000" algn="tl" rotWithShape="0">
              <a:srgbClr val="000000">
                <a:alpha val="43000"/>
              </a:srgbClr>
            </a:outerShdw>
          </a:effectLst>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noProof="0"/>
              <a:t>Click icon to add picture</a:t>
            </a:r>
            <a:endParaRPr lang="en-US" noProof="0" dirty="0"/>
          </a:p>
        </p:txBody>
      </p:sp>
      <p:sp>
        <p:nvSpPr>
          <p:cNvPr id="27" name="Text Placeholder 3"/>
          <p:cNvSpPr>
            <a:spLocks noGrp="1"/>
          </p:cNvSpPr>
          <p:nvPr>
            <p:ph type="body" sz="half" idx="20"/>
          </p:nvPr>
        </p:nvSpPr>
        <p:spPr>
          <a:xfrm>
            <a:off x="5958642" y="4837558"/>
            <a:ext cx="2318918" cy="118732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5" name="Date Placeholder 6">
            <a:extLst>
              <a:ext uri="{FF2B5EF4-FFF2-40B4-BE49-F238E27FC236}">
                <a16:creationId xmlns:a16="http://schemas.microsoft.com/office/drawing/2014/main" id="{38E6B87C-893E-1A4C-9CDA-12A3CFF39560}"/>
              </a:ext>
            </a:extLst>
          </p:cNvPr>
          <p:cNvSpPr>
            <a:spLocks noGrp="1"/>
          </p:cNvSpPr>
          <p:nvPr>
            <p:ph type="dt" sz="half" idx="23"/>
          </p:nvPr>
        </p:nvSpPr>
        <p:spPr/>
        <p:txBody>
          <a:bodyPr/>
          <a:lstStyle>
            <a:lvl1pPr>
              <a:defRPr/>
            </a:lvl1pPr>
          </a:lstStyle>
          <a:p>
            <a:pPr>
              <a:defRPr/>
            </a:pPr>
            <a:endParaRPr lang="en-US" altLang="en-US"/>
          </a:p>
        </p:txBody>
      </p:sp>
      <p:sp>
        <p:nvSpPr>
          <p:cNvPr id="16" name="Footer Placeholder 7">
            <a:extLst>
              <a:ext uri="{FF2B5EF4-FFF2-40B4-BE49-F238E27FC236}">
                <a16:creationId xmlns:a16="http://schemas.microsoft.com/office/drawing/2014/main" id="{3B0D08BF-357B-5245-BF67-88654BA65765}"/>
              </a:ext>
            </a:extLst>
          </p:cNvPr>
          <p:cNvSpPr>
            <a:spLocks noGrp="1"/>
          </p:cNvSpPr>
          <p:nvPr>
            <p:ph type="ftr" sz="quarter" idx="24"/>
          </p:nvPr>
        </p:nvSpPr>
        <p:spPr/>
        <p:txBody>
          <a:bodyPr/>
          <a:lstStyle>
            <a:lvl1pPr>
              <a:defRPr/>
            </a:lvl1pPr>
          </a:lstStyle>
          <a:p>
            <a:pPr>
              <a:defRPr/>
            </a:pPr>
            <a:endParaRPr lang="en-US" altLang="en-US"/>
          </a:p>
        </p:txBody>
      </p:sp>
      <p:sp>
        <p:nvSpPr>
          <p:cNvPr id="17" name="Slide Number Placeholder 8">
            <a:extLst>
              <a:ext uri="{FF2B5EF4-FFF2-40B4-BE49-F238E27FC236}">
                <a16:creationId xmlns:a16="http://schemas.microsoft.com/office/drawing/2014/main" id="{DB0E1F21-EB4E-8E4B-A18D-F49DBE5AF9E5}"/>
              </a:ext>
            </a:extLst>
          </p:cNvPr>
          <p:cNvSpPr>
            <a:spLocks noGrp="1"/>
          </p:cNvSpPr>
          <p:nvPr>
            <p:ph type="sldNum" sz="quarter" idx="25"/>
          </p:nvPr>
        </p:nvSpPr>
        <p:spPr/>
        <p:txBody>
          <a:bodyPr/>
          <a:lstStyle>
            <a:lvl1pPr algn="ctr">
              <a:defRPr sz="2800"/>
            </a:lvl1pPr>
          </a:lstStyle>
          <a:p>
            <a:pPr>
              <a:defRPr/>
            </a:pPr>
            <a:fld id="{0C998001-ED8A-9A43-A9FB-6485ECAAC0B8}" type="slidenum">
              <a:rPr lang="en-US" altLang="en-US"/>
              <a:pPr>
                <a:defRPr/>
              </a:pPr>
              <a:t>‹#›</a:t>
            </a:fld>
            <a:endParaRPr lang="en-US" altLang="en-US"/>
          </a:p>
        </p:txBody>
      </p:sp>
    </p:spTree>
    <p:extLst>
      <p:ext uri="{BB962C8B-B14F-4D97-AF65-F5344CB8AC3E}">
        <p14:creationId xmlns:p14="http://schemas.microsoft.com/office/powerpoint/2010/main" val="319238383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834245A2-C43F-664F-8239-568E9F594CFB}"/>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13BC37FD-80C6-674A-BC84-EDED6857CF44}"/>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6A3F0AF5-9D2B-564A-8E5E-6FCC4AF50FFB}"/>
              </a:ext>
            </a:extLst>
          </p:cNvPr>
          <p:cNvSpPr>
            <a:spLocks noGrp="1"/>
          </p:cNvSpPr>
          <p:nvPr>
            <p:ph type="sldNum" sz="quarter" idx="12"/>
          </p:nvPr>
        </p:nvSpPr>
        <p:spPr/>
        <p:txBody>
          <a:bodyPr/>
          <a:lstStyle>
            <a:lvl1pPr>
              <a:defRPr/>
            </a:lvl1pPr>
          </a:lstStyle>
          <a:p>
            <a:pPr>
              <a:defRPr/>
            </a:pPr>
            <a:fld id="{1FF9D606-726C-0C42-B538-6EC275874D01}" type="slidenum">
              <a:rPr lang="en-US" altLang="en-US"/>
              <a:pPr>
                <a:defRPr/>
              </a:pPr>
              <a:t>‹#›</a:t>
            </a:fld>
            <a:endParaRPr lang="en-US" altLang="en-US"/>
          </a:p>
        </p:txBody>
      </p:sp>
    </p:spTree>
    <p:extLst>
      <p:ext uri="{BB962C8B-B14F-4D97-AF65-F5344CB8AC3E}">
        <p14:creationId xmlns:p14="http://schemas.microsoft.com/office/powerpoint/2010/main" val="384046867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4" name="Group 26">
            <a:extLst>
              <a:ext uri="{FF2B5EF4-FFF2-40B4-BE49-F238E27FC236}">
                <a16:creationId xmlns:a16="http://schemas.microsoft.com/office/drawing/2014/main" id="{E3B93F31-A2D4-DF4C-8A72-F67A12F95F34}"/>
              </a:ext>
            </a:extLst>
          </p:cNvPr>
          <p:cNvGrpSpPr>
            <a:grpSpLocks/>
          </p:cNvGrpSpPr>
          <p:nvPr/>
        </p:nvGrpSpPr>
        <p:grpSpPr bwMode="auto">
          <a:xfrm>
            <a:off x="-1588" y="0"/>
            <a:ext cx="9120188" cy="6861175"/>
            <a:chOff x="-1588" y="0"/>
            <a:chExt cx="9120420" cy="6860798"/>
          </a:xfrm>
        </p:grpSpPr>
        <p:sp>
          <p:nvSpPr>
            <p:cNvPr id="5" name="Rectangle 4">
              <a:extLst>
                <a:ext uri="{FF2B5EF4-FFF2-40B4-BE49-F238E27FC236}">
                  <a16:creationId xmlns:a16="http://schemas.microsoft.com/office/drawing/2014/main" id="{7D8B2312-1A1C-6541-B821-720AC16CF824}"/>
                </a:ext>
              </a:extLst>
            </p:cNvPr>
            <p:cNvSpPr/>
            <p:nvPr/>
          </p:nvSpPr>
          <p:spPr>
            <a:xfrm>
              <a:off x="0" y="0"/>
              <a:ext cx="9118832"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6" name="Oval 5">
              <a:extLst>
                <a:ext uri="{FF2B5EF4-FFF2-40B4-BE49-F238E27FC236}">
                  <a16:creationId xmlns:a16="http://schemas.microsoft.com/office/drawing/2014/main" id="{70F1AC9D-C20B-D94D-987F-9CD94BC9CAA8}"/>
                </a:ext>
              </a:extLst>
            </p:cNvPr>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Oval 6">
              <a:extLst>
                <a:ext uri="{FF2B5EF4-FFF2-40B4-BE49-F238E27FC236}">
                  <a16:creationId xmlns:a16="http://schemas.microsoft.com/office/drawing/2014/main" id="{535A770B-8A12-5E4F-9315-D04F5565349C}"/>
                </a:ext>
              </a:extLst>
            </p:cNvPr>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Oval 7">
              <a:extLst>
                <a:ext uri="{FF2B5EF4-FFF2-40B4-BE49-F238E27FC236}">
                  <a16:creationId xmlns:a16="http://schemas.microsoft.com/office/drawing/2014/main" id="{FB124D8A-FB18-8641-AFD0-1ECE2DE51FD8}"/>
                </a:ext>
              </a:extLst>
            </p:cNvPr>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Oval 8">
              <a:extLst>
                <a:ext uri="{FF2B5EF4-FFF2-40B4-BE49-F238E27FC236}">
                  <a16:creationId xmlns:a16="http://schemas.microsoft.com/office/drawing/2014/main" id="{1F279B29-8CD6-E24B-9FF1-D9C8049715EB}"/>
                </a:ext>
              </a:extLst>
            </p:cNvPr>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Oval 9">
              <a:extLst>
                <a:ext uri="{FF2B5EF4-FFF2-40B4-BE49-F238E27FC236}">
                  <a16:creationId xmlns:a16="http://schemas.microsoft.com/office/drawing/2014/main" id="{92DE926A-8C33-D142-94F2-99CA2221FABF}"/>
                </a:ext>
              </a:extLst>
            </p:cNvPr>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Freeform 5">
              <a:extLst>
                <a:ext uri="{FF2B5EF4-FFF2-40B4-BE49-F238E27FC236}">
                  <a16:creationId xmlns:a16="http://schemas.microsoft.com/office/drawing/2014/main" id="{75E2B6BB-224C-994B-BD69-3E1DA44DEF8D}"/>
                </a:ext>
              </a:extLst>
            </p:cNvPr>
            <p:cNvSpPr>
              <a:spLocks/>
            </p:cNvSpPr>
            <p:nvPr/>
          </p:nvSpPr>
          <p:spPr bwMode="gray">
            <a:xfrm rot="4966650">
              <a:off x="4673046" y="5107506"/>
              <a:ext cx="2377690" cy="317748"/>
            </a:xfrm>
            <a:custGeom>
              <a:avLst/>
              <a:gdLst>
                <a:gd name="T0" fmla="*/ 4805311 w 10000"/>
                <a:gd name="T1" fmla="*/ 9131757 h 5291"/>
                <a:gd name="T2" fmla="*/ 562966612 w 10000"/>
                <a:gd name="T3" fmla="*/ 19082176 h 5291"/>
                <a:gd name="T4" fmla="*/ 565340974 w 10000"/>
                <a:gd name="T5" fmla="*/ 0 h 5291"/>
                <a:gd name="T6" fmla="*/ 565340974 w 10000"/>
                <a:gd name="T7" fmla="*/ 0 h 5291"/>
                <a:gd name="T8" fmla="*/ 546515137 w 10000"/>
                <a:gd name="T9" fmla="*/ 735727 h 5291"/>
                <a:gd name="T10" fmla="*/ 527689301 w 10000"/>
                <a:gd name="T11" fmla="*/ 1442628 h 5291"/>
                <a:gd name="T12" fmla="*/ 508863465 w 10000"/>
                <a:gd name="T13" fmla="*/ 2127849 h 5291"/>
                <a:gd name="T14" fmla="*/ 489981040 w 10000"/>
                <a:gd name="T15" fmla="*/ 2715721 h 5291"/>
                <a:gd name="T16" fmla="*/ 471098615 w 10000"/>
                <a:gd name="T17" fmla="*/ 3307198 h 5291"/>
                <a:gd name="T18" fmla="*/ 452216190 w 10000"/>
                <a:gd name="T19" fmla="*/ 3862581 h 5291"/>
                <a:gd name="T20" fmla="*/ 433559883 w 10000"/>
                <a:gd name="T21" fmla="*/ 4335029 h 5291"/>
                <a:gd name="T22" fmla="*/ 414564518 w 10000"/>
                <a:gd name="T23" fmla="*/ 4778651 h 5291"/>
                <a:gd name="T24" fmla="*/ 395738682 w 10000"/>
                <a:gd name="T25" fmla="*/ 5193387 h 5291"/>
                <a:gd name="T26" fmla="*/ 377252142 w 10000"/>
                <a:gd name="T27" fmla="*/ 5546868 h 5291"/>
                <a:gd name="T28" fmla="*/ 358426068 w 10000"/>
                <a:gd name="T29" fmla="*/ 5900288 h 5291"/>
                <a:gd name="T30" fmla="*/ 339939528 w 10000"/>
                <a:gd name="T31" fmla="*/ 6199659 h 5291"/>
                <a:gd name="T32" fmla="*/ 321452988 w 10000"/>
                <a:gd name="T33" fmla="*/ 6434052 h 5291"/>
                <a:gd name="T34" fmla="*/ 302966211 w 10000"/>
                <a:gd name="T35" fmla="*/ 6672107 h 5291"/>
                <a:gd name="T36" fmla="*/ 284705789 w 10000"/>
                <a:gd name="T37" fmla="*/ 6874071 h 5291"/>
                <a:gd name="T38" fmla="*/ 266671249 w 10000"/>
                <a:gd name="T39" fmla="*/ 7025528 h 5291"/>
                <a:gd name="T40" fmla="*/ 248524005 w 10000"/>
                <a:gd name="T41" fmla="*/ 7140952 h 5291"/>
                <a:gd name="T42" fmla="*/ 230602642 w 10000"/>
                <a:gd name="T43" fmla="*/ 7259980 h 5291"/>
                <a:gd name="T44" fmla="*/ 212907398 w 10000"/>
                <a:gd name="T45" fmla="*/ 7317633 h 5291"/>
                <a:gd name="T46" fmla="*/ 195268742 w 10000"/>
                <a:gd name="T47" fmla="*/ 7378948 h 5291"/>
                <a:gd name="T48" fmla="*/ 177799854 w 10000"/>
                <a:gd name="T49" fmla="*/ 7404231 h 5291"/>
                <a:gd name="T50" fmla="*/ 160500257 w 10000"/>
                <a:gd name="T51" fmla="*/ 7378948 h 5291"/>
                <a:gd name="T52" fmla="*/ 143427016 w 10000"/>
                <a:gd name="T53" fmla="*/ 7378948 h 5291"/>
                <a:gd name="T54" fmla="*/ 126523305 w 10000"/>
                <a:gd name="T55" fmla="*/ 7317633 h 5291"/>
                <a:gd name="T56" fmla="*/ 109845711 w 10000"/>
                <a:gd name="T57" fmla="*/ 7227491 h 5291"/>
                <a:gd name="T58" fmla="*/ 93450826 w 10000"/>
                <a:gd name="T59" fmla="*/ 7140952 h 5291"/>
                <a:gd name="T60" fmla="*/ 77338647 w 10000"/>
                <a:gd name="T61" fmla="*/ 7050751 h 5291"/>
                <a:gd name="T62" fmla="*/ 61339409 w 10000"/>
                <a:gd name="T63" fmla="*/ 6906500 h 5291"/>
                <a:gd name="T64" fmla="*/ 45566527 w 10000"/>
                <a:gd name="T65" fmla="*/ 6755043 h 5291"/>
                <a:gd name="T66" fmla="*/ 30132703 w 10000"/>
                <a:gd name="T67" fmla="*/ 6610792 h 5291"/>
                <a:gd name="T68" fmla="*/ 0 w 10000"/>
                <a:gd name="T69" fmla="*/ 6224882 h 5291"/>
                <a:gd name="T70" fmla="*/ 4805311 w 10000"/>
                <a:gd name="T71" fmla="*/ 9131757 h 529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0000" h="5291">
                  <a:moveTo>
                    <a:pt x="85" y="2532"/>
                  </a:moveTo>
                  <a:cubicBezTo>
                    <a:pt x="1736" y="3911"/>
                    <a:pt x="7524" y="5298"/>
                    <a:pt x="9958" y="5291"/>
                  </a:cubicBezTo>
                  <a:cubicBezTo>
                    <a:pt x="9989" y="1958"/>
                    <a:pt x="9969" y="3333"/>
                    <a:pt x="10000" y="0"/>
                  </a:cubicBez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12" name="Rectangle 11">
            <a:extLst>
              <a:ext uri="{FF2B5EF4-FFF2-40B4-BE49-F238E27FC236}">
                <a16:creationId xmlns:a16="http://schemas.microsoft.com/office/drawing/2014/main" id="{1A22E018-0596-3E42-92A4-62F3B62189EC}"/>
              </a:ext>
            </a:extLst>
          </p:cNvPr>
          <p:cNvSpPr/>
          <p:nvPr/>
        </p:nvSpPr>
        <p:spPr>
          <a:xfrm>
            <a:off x="414338" y="401638"/>
            <a:ext cx="4611687" cy="60547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35">
            <a:extLst>
              <a:ext uri="{FF2B5EF4-FFF2-40B4-BE49-F238E27FC236}">
                <a16:creationId xmlns:a16="http://schemas.microsoft.com/office/drawing/2014/main" id="{43D72F08-7E25-764A-A591-9208C323DD9F}"/>
              </a:ext>
            </a:extLst>
          </p:cNvPr>
          <p:cNvSpPr>
            <a:spLocks/>
          </p:cNvSpPr>
          <p:nvPr/>
        </p:nvSpPr>
        <p:spPr bwMode="gray">
          <a:xfrm rot="5400000">
            <a:off x="1298575" y="1765301"/>
            <a:ext cx="5997575" cy="3327400"/>
          </a:xfrm>
          <a:custGeom>
            <a:avLst/>
            <a:gdLst>
              <a:gd name="T0" fmla="*/ 0 w 4960"/>
              <a:gd name="T1" fmla="*/ 0 h 2752"/>
              <a:gd name="T2" fmla="*/ 0 w 4960"/>
              <a:gd name="T3" fmla="*/ 473650312 h 2752"/>
              <a:gd name="T4" fmla="*/ 0 w 4960"/>
              <a:gd name="T5" fmla="*/ 2147483646 h 2752"/>
              <a:gd name="T6" fmla="*/ 0 w 4960"/>
              <a:gd name="T7" fmla="*/ 2147483646 h 2752"/>
              <a:gd name="T8" fmla="*/ 2147483646 w 4960"/>
              <a:gd name="T9" fmla="*/ 2147483646 h 2752"/>
              <a:gd name="T10" fmla="*/ 2147483646 w 4960"/>
              <a:gd name="T11" fmla="*/ 2147483646 h 2752"/>
              <a:gd name="T12" fmla="*/ 2147483646 w 4960"/>
              <a:gd name="T13" fmla="*/ 473650312 h 2752"/>
              <a:gd name="T14" fmla="*/ 2147483646 w 4960"/>
              <a:gd name="T15" fmla="*/ 0 h 2752"/>
              <a:gd name="T16" fmla="*/ 2147483646 w 4960"/>
              <a:gd name="T17" fmla="*/ 0 h 2752"/>
              <a:gd name="T18" fmla="*/ 2147483646 w 4960"/>
              <a:gd name="T19" fmla="*/ 49704247 h 2752"/>
              <a:gd name="T20" fmla="*/ 2147483646 w 4960"/>
              <a:gd name="T21" fmla="*/ 93560152 h 2752"/>
              <a:gd name="T22" fmla="*/ 2147483646 w 4960"/>
              <a:gd name="T23" fmla="*/ 131570136 h 2752"/>
              <a:gd name="T24" fmla="*/ 2147483646 w 4960"/>
              <a:gd name="T25" fmla="*/ 166655344 h 2752"/>
              <a:gd name="T26" fmla="*/ 2147483646 w 4960"/>
              <a:gd name="T27" fmla="*/ 192968646 h 2752"/>
              <a:gd name="T28" fmla="*/ 2147483646 w 4960"/>
              <a:gd name="T29" fmla="*/ 213434816 h 2752"/>
              <a:gd name="T30" fmla="*/ 2147483646 w 4960"/>
              <a:gd name="T31" fmla="*/ 230977420 h 2752"/>
              <a:gd name="T32" fmla="*/ 2147483646 w 4960"/>
              <a:gd name="T33" fmla="*/ 242672892 h 2752"/>
              <a:gd name="T34" fmla="*/ 2147483646 w 4960"/>
              <a:gd name="T35" fmla="*/ 251444799 h 2752"/>
              <a:gd name="T36" fmla="*/ 2147483646 w 4960"/>
              <a:gd name="T37" fmla="*/ 254368365 h 2752"/>
              <a:gd name="T38" fmla="*/ 2147483646 w 4960"/>
              <a:gd name="T39" fmla="*/ 254368365 h 2752"/>
              <a:gd name="T40" fmla="*/ 2147483646 w 4960"/>
              <a:gd name="T41" fmla="*/ 254368365 h 2752"/>
              <a:gd name="T42" fmla="*/ 2147483646 w 4960"/>
              <a:gd name="T43" fmla="*/ 248520024 h 2752"/>
              <a:gd name="T44" fmla="*/ 2147483646 w 4960"/>
              <a:gd name="T45" fmla="*/ 239749326 h 2752"/>
              <a:gd name="T46" fmla="*/ 2147483646 w 4960"/>
              <a:gd name="T47" fmla="*/ 228053854 h 2752"/>
              <a:gd name="T48" fmla="*/ 2147483646 w 4960"/>
              <a:gd name="T49" fmla="*/ 216358381 h 2752"/>
              <a:gd name="T50" fmla="*/ 2061613202 w 4960"/>
              <a:gd name="T51" fmla="*/ 201740552 h 2752"/>
              <a:gd name="T52" fmla="*/ 1818898839 w 4960"/>
              <a:gd name="T53" fmla="*/ 187121514 h 2752"/>
              <a:gd name="T54" fmla="*/ 1590804774 w 4960"/>
              <a:gd name="T55" fmla="*/ 169578910 h 2752"/>
              <a:gd name="T56" fmla="*/ 1371484580 w 4960"/>
              <a:gd name="T57" fmla="*/ 152036306 h 2752"/>
              <a:gd name="T58" fmla="*/ 976707507 w 4960"/>
              <a:gd name="T59" fmla="*/ 114027531 h 2752"/>
              <a:gd name="T60" fmla="*/ 640416464 w 4960"/>
              <a:gd name="T61" fmla="*/ 78942323 h 2752"/>
              <a:gd name="T62" fmla="*/ 371382903 w 4960"/>
              <a:gd name="T63" fmla="*/ 49704247 h 2752"/>
              <a:gd name="T64" fmla="*/ 169608035 w 4960"/>
              <a:gd name="T65" fmla="*/ 23389736 h 2752"/>
              <a:gd name="T66" fmla="*/ 0 w 4960"/>
              <a:gd name="T67" fmla="*/ 0 h 2752"/>
              <a:gd name="T68" fmla="*/ 0 w 4960"/>
              <a:gd name="T69" fmla="*/ 0 h 275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4960" h="2752">
                <a:moveTo>
                  <a:pt x="0" y="0"/>
                </a:moveTo>
                <a:lnTo>
                  <a:pt x="0" y="324"/>
                </a:lnTo>
                <a:lnTo>
                  <a:pt x="0" y="1992"/>
                </a:lnTo>
                <a:lnTo>
                  <a:pt x="0" y="2752"/>
                </a:lnTo>
                <a:lnTo>
                  <a:pt x="4960" y="2752"/>
                </a:lnTo>
                <a:lnTo>
                  <a:pt x="4960" y="1992"/>
                </a:lnTo>
                <a:lnTo>
                  <a:pt x="4960" y="324"/>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 name="Freeform 5">
            <a:extLst>
              <a:ext uri="{FF2B5EF4-FFF2-40B4-BE49-F238E27FC236}">
                <a16:creationId xmlns:a16="http://schemas.microsoft.com/office/drawing/2014/main" id="{5E9484A5-3779-F04B-8E47-86A7E82BCE8E}"/>
              </a:ext>
            </a:extLst>
          </p:cNvPr>
          <p:cNvSpPr>
            <a:spLocks noEditPoints="1"/>
          </p:cNvSpPr>
          <p:nvPr/>
        </p:nvSpPr>
        <p:spPr bwMode="gray">
          <a:xfrm>
            <a:off x="0" y="0"/>
            <a:ext cx="9144000" cy="6858000"/>
          </a:xfrm>
          <a:custGeom>
            <a:avLst/>
            <a:gdLst>
              <a:gd name="T0" fmla="*/ 0 w 5760"/>
              <a:gd name="T1" fmla="*/ 0 h 4320"/>
              <a:gd name="T2" fmla="*/ 0 w 5760"/>
              <a:gd name="T3" fmla="*/ 2147483646 h 4320"/>
              <a:gd name="T4" fmla="*/ 2147483646 w 5760"/>
              <a:gd name="T5" fmla="*/ 2147483646 h 4320"/>
              <a:gd name="T6" fmla="*/ 2147483646 w 5760"/>
              <a:gd name="T7" fmla="*/ 0 h 4320"/>
              <a:gd name="T8" fmla="*/ 0 w 5760"/>
              <a:gd name="T9" fmla="*/ 0 h 4320"/>
              <a:gd name="T10" fmla="*/ 2147483646 w 5760"/>
              <a:gd name="T11" fmla="*/ 2147483646 h 4320"/>
              <a:gd name="T12" fmla="*/ 816530625 w 5760"/>
              <a:gd name="T13" fmla="*/ 2147483646 h 4320"/>
              <a:gd name="T14" fmla="*/ 816530625 w 5760"/>
              <a:gd name="T15" fmla="*/ 816530625 h 4320"/>
              <a:gd name="T16" fmla="*/ 2147483646 w 5760"/>
              <a:gd name="T17" fmla="*/ 816530625 h 4320"/>
              <a:gd name="T18" fmla="*/ 2147483646 w 5760"/>
              <a:gd name="T19" fmla="*/ 2147483646 h 43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 name="Rectangle 14">
            <a:extLst>
              <a:ext uri="{FF2B5EF4-FFF2-40B4-BE49-F238E27FC236}">
                <a16:creationId xmlns:a16="http://schemas.microsoft.com/office/drawing/2014/main" id="{03D6ECF7-A8C5-504B-A9CB-00CD7B7E8F91}"/>
              </a:ext>
            </a:extLst>
          </p:cNvPr>
          <p:cNvSpPr/>
          <p:nvPr/>
        </p:nvSpPr>
        <p:spPr>
          <a:xfrm>
            <a:off x="7745413" y="0"/>
            <a:ext cx="685800" cy="110013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6174928" y="1447799"/>
            <a:ext cx="1113516" cy="45720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66738" y="1447799"/>
            <a:ext cx="4416936" cy="45720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Date Placeholder 3">
            <a:extLst>
              <a:ext uri="{FF2B5EF4-FFF2-40B4-BE49-F238E27FC236}">
                <a16:creationId xmlns:a16="http://schemas.microsoft.com/office/drawing/2014/main" id="{87D1120A-8ADA-5C4B-B6A8-B6280063741B}"/>
              </a:ext>
            </a:extLst>
          </p:cNvPr>
          <p:cNvSpPr>
            <a:spLocks noGrp="1"/>
          </p:cNvSpPr>
          <p:nvPr>
            <p:ph type="dt" sz="half" idx="10"/>
          </p:nvPr>
        </p:nvSpPr>
        <p:spPr/>
        <p:txBody>
          <a:bodyPr/>
          <a:lstStyle>
            <a:lvl1pPr>
              <a:defRPr/>
            </a:lvl1pPr>
          </a:lstStyle>
          <a:p>
            <a:pPr>
              <a:defRPr/>
            </a:pPr>
            <a:endParaRPr lang="en-US" altLang="en-US"/>
          </a:p>
        </p:txBody>
      </p:sp>
      <p:sp>
        <p:nvSpPr>
          <p:cNvPr id="17" name="Footer Placeholder 4">
            <a:extLst>
              <a:ext uri="{FF2B5EF4-FFF2-40B4-BE49-F238E27FC236}">
                <a16:creationId xmlns:a16="http://schemas.microsoft.com/office/drawing/2014/main" id="{18DAD6F2-3A7D-8540-99B3-787A98FA859E}"/>
              </a:ext>
            </a:extLst>
          </p:cNvPr>
          <p:cNvSpPr>
            <a:spLocks noGrp="1"/>
          </p:cNvSpPr>
          <p:nvPr>
            <p:ph type="ftr" sz="quarter" idx="11"/>
          </p:nvPr>
        </p:nvSpPr>
        <p:spPr/>
        <p:txBody>
          <a:bodyPr/>
          <a:lstStyle>
            <a:lvl1pPr>
              <a:defRPr/>
            </a:lvl1pPr>
          </a:lstStyle>
          <a:p>
            <a:pPr>
              <a:defRPr/>
            </a:pPr>
            <a:endParaRPr lang="en-US" altLang="en-US"/>
          </a:p>
        </p:txBody>
      </p:sp>
      <p:sp>
        <p:nvSpPr>
          <p:cNvPr id="18" name="Slide Number Placeholder 5">
            <a:extLst>
              <a:ext uri="{FF2B5EF4-FFF2-40B4-BE49-F238E27FC236}">
                <a16:creationId xmlns:a16="http://schemas.microsoft.com/office/drawing/2014/main" id="{5270263A-AE99-1C4D-A26E-8539CE052536}"/>
              </a:ext>
            </a:extLst>
          </p:cNvPr>
          <p:cNvSpPr>
            <a:spLocks noGrp="1"/>
          </p:cNvSpPr>
          <p:nvPr>
            <p:ph type="sldNum" sz="quarter" idx="12"/>
          </p:nvPr>
        </p:nvSpPr>
        <p:spPr/>
        <p:txBody>
          <a:bodyPr/>
          <a:lstStyle>
            <a:lvl1pPr algn="ctr">
              <a:defRPr sz="2800"/>
            </a:lvl1pPr>
          </a:lstStyle>
          <a:p>
            <a:pPr>
              <a:defRPr/>
            </a:pPr>
            <a:fld id="{F6A2F323-DB2A-F94E-9AE8-341003B91EB6}" type="slidenum">
              <a:rPr lang="en-US" altLang="en-US"/>
              <a:pPr>
                <a:defRPr/>
              </a:pPr>
              <a:t>‹#›</a:t>
            </a:fld>
            <a:endParaRPr lang="en-US" altLang="en-US"/>
          </a:p>
        </p:txBody>
      </p:sp>
    </p:spTree>
    <p:extLst>
      <p:ext uri="{BB962C8B-B14F-4D97-AF65-F5344CB8AC3E}">
        <p14:creationId xmlns:p14="http://schemas.microsoft.com/office/powerpoint/2010/main" val="19702216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a:t>Click to edit Master title style</a:t>
            </a:r>
            <a:endParaRPr lang="en-US" dirty="0"/>
          </a:p>
        </p:txBody>
      </p:sp>
      <p:sp>
        <p:nvSpPr>
          <p:cNvPr id="3" name="Content Placeholder 2"/>
          <p:cNvSpPr>
            <a:spLocks noGrp="1"/>
          </p:cNvSpPr>
          <p:nvPr>
            <p:ph sz="half" idx="1"/>
          </p:nvPr>
        </p:nvSpPr>
        <p:spPr>
          <a:xfrm>
            <a:off x="866440" y="2489200"/>
            <a:ext cx="3636980" cy="3530603"/>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0581" y="2489203"/>
            <a:ext cx="3636980" cy="35306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0F91386-ADF6-46AE-B628-14B451410779}" type="datetimeFigureOut">
              <a:rPr lang="en-US" smtClean="0"/>
              <a:pPr/>
              <a:t>11/17/19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7678616" y="295730"/>
            <a:ext cx="791308" cy="767687"/>
          </a:xfrm>
          <a:prstGeom prst="rect">
            <a:avLst/>
          </a:prstGeom>
        </p:spPr>
        <p:txBody>
          <a:bodyPr anchor="b"/>
          <a:lstStyle>
            <a:lvl1pPr algn="ctr">
              <a:defRPr sz="2800"/>
            </a:lvl1pPr>
          </a:lstStyle>
          <a:p>
            <a:fld id="{CA5F96A3-F5D8-4F1C-83D7-42970B209A51}" type="slidenum">
              <a:rPr lang="en-US" smtClean="0"/>
              <a:pPr/>
              <a:t>‹#›</a:t>
            </a:fld>
            <a:endParaRPr lang="en-US" dirty="0"/>
          </a:p>
        </p:txBody>
      </p:sp>
    </p:spTree>
    <p:extLst>
      <p:ext uri="{BB962C8B-B14F-4D97-AF65-F5344CB8AC3E}">
        <p14:creationId xmlns:p14="http://schemas.microsoft.com/office/powerpoint/2010/main" val="16561650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869918" y="2489200"/>
            <a:ext cx="3633502" cy="759290"/>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66440" y="3248490"/>
            <a:ext cx="3636980" cy="277131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0581" y="2489200"/>
            <a:ext cx="3636979" cy="756635"/>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0581" y="3245835"/>
            <a:ext cx="3636980" cy="277396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0F91386-ADF6-46AE-B628-14B451410779}" type="datetimeFigureOut">
              <a:rPr lang="en-US" smtClean="0"/>
              <a:pPr/>
              <a:t>11/17/19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a:xfrm>
            <a:off x="7678616" y="295730"/>
            <a:ext cx="791308" cy="767687"/>
          </a:xfrm>
          <a:prstGeom prst="rect">
            <a:avLst/>
          </a:prstGeom>
        </p:spPr>
        <p:txBody>
          <a:bodyPr anchor="b"/>
          <a:lstStyle>
            <a:lvl1pPr algn="ctr">
              <a:defRPr sz="2800"/>
            </a:lvl1pPr>
          </a:lstStyle>
          <a:p>
            <a:fld id="{CA5F96A3-F5D8-4F1C-83D7-42970B209A51}" type="slidenum">
              <a:rPr lang="en-US" smtClean="0"/>
              <a:pPr/>
              <a:t>‹#›</a:t>
            </a:fld>
            <a:endParaRPr lang="en-US" dirty="0"/>
          </a:p>
        </p:txBody>
      </p:sp>
    </p:spTree>
    <p:extLst>
      <p:ext uri="{BB962C8B-B14F-4D97-AF65-F5344CB8AC3E}">
        <p14:creationId xmlns:p14="http://schemas.microsoft.com/office/powerpoint/2010/main" val="35642087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0F91386-ADF6-46AE-B628-14B451410779}" type="datetimeFigureOut">
              <a:rPr lang="en-US" smtClean="0"/>
              <a:pPr/>
              <a:t>11/17/19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a:xfrm>
            <a:off x="7678616" y="295730"/>
            <a:ext cx="791308" cy="767687"/>
          </a:xfrm>
          <a:prstGeom prst="rect">
            <a:avLst/>
          </a:prstGeom>
        </p:spPr>
        <p:txBody>
          <a:bodyPr anchor="b"/>
          <a:lstStyle>
            <a:lvl1pPr algn="ctr">
              <a:defRPr sz="2800"/>
            </a:lvl1pPr>
          </a:lstStyle>
          <a:p>
            <a:fld id="{CA5F96A3-F5D8-4F1C-83D7-42970B209A51}" type="slidenum">
              <a:rPr lang="en-US" smtClean="0"/>
              <a:pPr/>
              <a:t>‹#›</a:t>
            </a:fld>
            <a:endParaRPr lang="en-US" dirty="0"/>
          </a:p>
        </p:txBody>
      </p:sp>
    </p:spTree>
    <p:extLst>
      <p:ext uri="{BB962C8B-B14F-4D97-AF65-F5344CB8AC3E}">
        <p14:creationId xmlns:p14="http://schemas.microsoft.com/office/powerpoint/2010/main" val="21638975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Date Placeholder 1"/>
          <p:cNvSpPr>
            <a:spLocks noGrp="1"/>
          </p:cNvSpPr>
          <p:nvPr>
            <p:ph type="dt" sz="half" idx="10"/>
          </p:nvPr>
        </p:nvSpPr>
        <p:spPr/>
        <p:txBody>
          <a:bodyPr/>
          <a:lstStyle/>
          <a:p>
            <a:fld id="{A0F91386-ADF6-46AE-B628-14B451410779}" type="datetimeFigureOut">
              <a:rPr lang="en-US" smtClean="0"/>
              <a:pPr/>
              <a:t>11/17/19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a:xfrm>
            <a:off x="7678616" y="295730"/>
            <a:ext cx="791308" cy="767687"/>
          </a:xfrm>
          <a:prstGeom prst="rect">
            <a:avLst/>
          </a:prstGeom>
        </p:spPr>
        <p:txBody>
          <a:bodyPr/>
          <a:lstStyle>
            <a:lvl1pPr algn="ctr">
              <a:defRPr sz="2800"/>
            </a:lvl1pPr>
          </a:lstStyle>
          <a:p>
            <a:fld id="{CA5F96A3-F5D8-4F1C-83D7-42970B209A51}" type="slidenum">
              <a:rPr lang="en-US" smtClean="0"/>
              <a:pPr/>
              <a:t>‹#›</a:t>
            </a:fld>
            <a:endParaRPr lang="en-US" dirty="0"/>
          </a:p>
        </p:txBody>
      </p:sp>
    </p:spTree>
    <p:extLst>
      <p:ext uri="{BB962C8B-B14F-4D97-AF65-F5344CB8AC3E}">
        <p14:creationId xmlns:p14="http://schemas.microsoft.com/office/powerpoint/2010/main" val="6794727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8" name="Group 7"/>
          <p:cNvGrpSpPr/>
          <p:nvPr/>
        </p:nvGrpSpPr>
        <p:grpSpPr>
          <a:xfrm>
            <a:off x="-1588" y="0"/>
            <a:ext cx="9145588" cy="6860798"/>
            <a:chOff x="-1588" y="0"/>
            <a:chExt cx="9145588" cy="6860798"/>
          </a:xfrm>
        </p:grpSpPr>
        <p:sp>
          <p:nvSpPr>
            <p:cNvPr id="13" name="Rectangle 12"/>
            <p:cNvSpPr/>
            <p:nvPr/>
          </p:nvSpPr>
          <p:spPr>
            <a:xfrm>
              <a:off x="0" y="0"/>
              <a:ext cx="9118832"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5283673" y="402165"/>
              <a:ext cx="3465769"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bwMode="gray">
            <a:xfrm rot="16200000">
              <a:off x="2548536" y="1765596"/>
              <a:ext cx="5995993" cy="3326809"/>
            </a:xfrm>
            <a:custGeom>
              <a:avLst/>
              <a:gdLst/>
              <a:ahLst/>
              <a:cxnLst/>
              <a:rect l="0" t="0" r="r" b="b"/>
              <a:pathLst>
                <a:path w="4960" h="2752">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bg1"/>
            </a:solidFill>
            <a:ln>
              <a:noFill/>
            </a:ln>
          </p:spPr>
        </p:sp>
        <p:sp>
          <p:nvSpPr>
            <p:cNvPr id="22" name="Freeform 5"/>
            <p:cNvSpPr/>
            <p:nvPr/>
          </p:nvSpPr>
          <p:spPr bwMode="gray">
            <a:xfrm rot="15687606">
              <a:off x="2769747" y="1458373"/>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a:spLocks noEditPoints="1"/>
            </p:cNvSpPr>
            <p:nvPr/>
          </p:nvSpPr>
          <p:spPr bwMode="gray">
            <a:xfrm>
              <a:off x="0" y="0"/>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title"/>
          </p:nvPr>
        </p:nvSpPr>
        <p:spPr>
          <a:xfrm>
            <a:off x="866440" y="1447800"/>
            <a:ext cx="2712590" cy="1495588"/>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568927" y="1447800"/>
            <a:ext cx="3632850"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866441" y="3086845"/>
            <a:ext cx="2712589" cy="2933701"/>
          </a:xfrm>
        </p:spPr>
        <p:txBody>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A0F91386-ADF6-46AE-B628-14B451410779}" type="datetimeFigureOut">
              <a:rPr lang="en-US" smtClean="0"/>
              <a:pPr/>
              <a:t>11/17/19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Rectangle 8"/>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a:xfrm>
            <a:off x="7678616" y="295730"/>
            <a:ext cx="791308" cy="767687"/>
          </a:xfrm>
          <a:prstGeom prst="rect">
            <a:avLst/>
          </a:prstGeom>
        </p:spPr>
        <p:txBody>
          <a:bodyPr/>
          <a:lstStyle>
            <a:lvl1pPr algn="ctr">
              <a:defRPr sz="2800"/>
            </a:lvl1pPr>
          </a:lstStyle>
          <a:p>
            <a:fld id="{CA5F96A3-F5D8-4F1C-83D7-42970B209A51}" type="slidenum">
              <a:rPr lang="en-US" smtClean="0"/>
              <a:pPr/>
              <a:t>‹#›</a:t>
            </a:fld>
            <a:endParaRPr lang="en-US" dirty="0"/>
          </a:p>
        </p:txBody>
      </p:sp>
    </p:spTree>
    <p:extLst>
      <p:ext uri="{BB962C8B-B14F-4D97-AF65-F5344CB8AC3E}">
        <p14:creationId xmlns:p14="http://schemas.microsoft.com/office/powerpoint/2010/main" val="632538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1588" y="0"/>
            <a:ext cx="9145588" cy="6860798"/>
            <a:chOff x="-1588" y="0"/>
            <a:chExt cx="9145588" cy="6860798"/>
          </a:xfrm>
        </p:grpSpPr>
        <p:sp>
          <p:nvSpPr>
            <p:cNvPr id="13" name="Rectangle 12"/>
            <p:cNvSpPr/>
            <p:nvPr/>
          </p:nvSpPr>
          <p:spPr>
            <a:xfrm>
              <a:off x="0" y="0"/>
              <a:ext cx="9118832"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5283673" y="402165"/>
              <a:ext cx="3465769"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bwMode="gray">
            <a:xfrm rot="16200000">
              <a:off x="2852610" y="1765596"/>
              <a:ext cx="5995993" cy="3326809"/>
            </a:xfrm>
            <a:custGeom>
              <a:avLst/>
              <a:gdLst/>
              <a:ahLst/>
              <a:cxnLst/>
              <a:rect l="0" t="0" r="r" b="b"/>
              <a:pathLst>
                <a:path w="4960" h="2752">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bg1"/>
            </a:solidFill>
            <a:ln>
              <a:noFill/>
            </a:ln>
          </p:spPr>
        </p:sp>
        <p:sp>
          <p:nvSpPr>
            <p:cNvPr id="24" name="Freeform 5"/>
            <p:cNvSpPr/>
            <p:nvPr/>
          </p:nvSpPr>
          <p:spPr bwMode="gray">
            <a:xfrm rot="15687606">
              <a:off x="3074559" y="1458373"/>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a:spLocks noEditPoints="1"/>
            </p:cNvSpPr>
            <p:nvPr/>
          </p:nvSpPr>
          <p:spPr bwMode="gray">
            <a:xfrm>
              <a:off x="0" y="0"/>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title"/>
          </p:nvPr>
        </p:nvSpPr>
        <p:spPr>
          <a:xfrm>
            <a:off x="866440" y="1381390"/>
            <a:ext cx="2987089" cy="157480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4722909" y="1320800"/>
            <a:ext cx="2791102" cy="42164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866440" y="3086100"/>
            <a:ext cx="2987089" cy="2451100"/>
          </a:xfrm>
        </p:spPr>
        <p:txBody>
          <a:bodyPr>
            <a:normAutofit/>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A0F91386-ADF6-46AE-B628-14B451410779}" type="datetimeFigureOut">
              <a:rPr lang="en-US" smtClean="0"/>
              <a:pPr/>
              <a:t>11/17/19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Rectangle 9"/>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a:xfrm>
            <a:off x="7678616" y="295730"/>
            <a:ext cx="791308" cy="767687"/>
          </a:xfrm>
          <a:prstGeom prst="rect">
            <a:avLst/>
          </a:prstGeom>
        </p:spPr>
        <p:txBody>
          <a:bodyPr/>
          <a:lstStyle>
            <a:lvl1pPr algn="ctr">
              <a:defRPr sz="2800"/>
            </a:lvl1pPr>
          </a:lstStyle>
          <a:p>
            <a:fld id="{CA5F96A3-F5D8-4F1C-83D7-42970B209A51}" type="slidenum">
              <a:rPr lang="en-US" smtClean="0"/>
              <a:pPr/>
              <a:t>‹#›</a:t>
            </a:fld>
            <a:endParaRPr lang="en-US" dirty="0"/>
          </a:p>
        </p:txBody>
      </p:sp>
    </p:spTree>
    <p:extLst>
      <p:ext uri="{BB962C8B-B14F-4D97-AF65-F5344CB8AC3E}">
        <p14:creationId xmlns:p14="http://schemas.microsoft.com/office/powerpoint/2010/main" val="4791493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theme" Target="../theme/theme2.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19" Type="http://schemas.openxmlformats.org/officeDocument/2006/relationships/image" Target="../media/image1.jpeg"/><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6" name="Group 5"/>
          <p:cNvGrpSpPr/>
          <p:nvPr/>
        </p:nvGrpSpPr>
        <p:grpSpPr>
          <a:xfrm>
            <a:off x="-1588" y="0"/>
            <a:ext cx="9145588" cy="6860798"/>
            <a:chOff x="-1588" y="0"/>
            <a:chExt cx="9145588" cy="6860798"/>
          </a:xfrm>
        </p:grpSpPr>
        <p:sp>
          <p:nvSpPr>
            <p:cNvPr id="14" name="Rectangle 13"/>
            <p:cNvSpPr/>
            <p:nvPr/>
          </p:nvSpPr>
          <p:spPr>
            <a:xfrm>
              <a:off x="0" y="0"/>
              <a:ext cx="9118832" cy="6858000"/>
            </a:xfrm>
            <a:prstGeom prst="rect">
              <a:avLst/>
            </a:prstGeom>
            <a:blipFill>
              <a:blip r:embed="rId19">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Oval 20"/>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Freeform 5"/>
            <p:cNvSpPr/>
            <p:nvPr/>
          </p:nvSpPr>
          <p:spPr bwMode="gray">
            <a:xfrm rot="21010068">
              <a:off x="6359946" y="1790293"/>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5" name="Freeform 24"/>
            <p:cNvSpPr/>
            <p:nvPr/>
          </p:nvSpPr>
          <p:spPr bwMode="gray">
            <a:xfrm>
              <a:off x="485023" y="1856450"/>
              <a:ext cx="8173954" cy="4535226"/>
            </a:xfrm>
            <a:custGeom>
              <a:avLst/>
              <a:gdLst/>
              <a:ahLst/>
              <a:cxnLst/>
              <a:rect l="0" t="0" r="r" b="b"/>
              <a:pathLst>
                <a:path w="4960" h="2752">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bg1"/>
            </a:solidFill>
            <a:ln>
              <a:noFill/>
            </a:ln>
          </p:spPr>
        </p:sp>
        <p:sp>
          <p:nvSpPr>
            <p:cNvPr id="10" name="Freeform 5"/>
            <p:cNvSpPr>
              <a:spLocks noEditPoints="1"/>
            </p:cNvSpPr>
            <p:nvPr/>
          </p:nvSpPr>
          <p:spPr bwMode="gray">
            <a:xfrm>
              <a:off x="0" y="0"/>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Placeholder 1"/>
          <p:cNvSpPr>
            <a:spLocks noGrp="1"/>
          </p:cNvSpPr>
          <p:nvPr>
            <p:ph type="title"/>
          </p:nvPr>
        </p:nvSpPr>
        <p:spPr bwMode="gray">
          <a:xfrm>
            <a:off x="866440" y="927099"/>
            <a:ext cx="6345260" cy="709865"/>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864382" y="2489200"/>
            <a:ext cx="6345260" cy="35306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574443" y="6365498"/>
            <a:ext cx="990599" cy="228659"/>
          </a:xfrm>
          <a:prstGeom prst="rect">
            <a:avLst/>
          </a:prstGeom>
        </p:spPr>
        <p:txBody>
          <a:bodyPr vert="horz" lIns="91440" tIns="45720" rIns="91440" bIns="45720" rtlCol="0" anchor="b"/>
          <a:lstStyle>
            <a:lvl1pPr algn="r">
              <a:defRPr sz="900" b="1" i="0">
                <a:solidFill>
                  <a:schemeClr val="accent1"/>
                </a:solidFill>
              </a:defRPr>
            </a:lvl1pPr>
          </a:lstStyle>
          <a:p>
            <a:fld id="{A0F91386-ADF6-46AE-B628-14B451410779}" type="datetimeFigureOut">
              <a:rPr lang="en-US" smtClean="0"/>
              <a:pPr/>
              <a:t>11/17/19</a:t>
            </a:fld>
            <a:endParaRPr lang="en-US" dirty="0"/>
          </a:p>
        </p:txBody>
      </p:sp>
      <p:sp>
        <p:nvSpPr>
          <p:cNvPr id="5" name="Footer Placeholder 4"/>
          <p:cNvSpPr>
            <a:spLocks noGrp="1"/>
          </p:cNvSpPr>
          <p:nvPr>
            <p:ph type="ftr" sz="quarter" idx="3"/>
          </p:nvPr>
        </p:nvSpPr>
        <p:spPr>
          <a:xfrm>
            <a:off x="590843" y="6365497"/>
            <a:ext cx="3859795" cy="228660"/>
          </a:xfrm>
          <a:prstGeom prst="rect">
            <a:avLst/>
          </a:prstGeom>
        </p:spPr>
        <p:txBody>
          <a:bodyPr vert="horz" lIns="91440" tIns="45720" rIns="91440" bIns="45720" rtlCol="0" anchor="b"/>
          <a:lstStyle>
            <a:lvl1pPr algn="l">
              <a:defRPr sz="900" b="1" i="0">
                <a:solidFill>
                  <a:schemeClr val="accent1"/>
                </a:solidFill>
              </a:defRPr>
            </a:lvl1pPr>
          </a:lstStyle>
          <a:p>
            <a:endParaRPr lang="en-US" dirty="0"/>
          </a:p>
        </p:txBody>
      </p:sp>
      <p:sp>
        <p:nvSpPr>
          <p:cNvPr id="26" name="Rectangle 25"/>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8" name="Slide Number Placeholder 5"/>
          <p:cNvSpPr>
            <a:spLocks noGrp="1"/>
          </p:cNvSpPr>
          <p:nvPr>
            <p:ph type="sldNum" sz="quarter" idx="4"/>
          </p:nvPr>
        </p:nvSpPr>
        <p:spPr bwMode="gray">
          <a:xfrm>
            <a:off x="7678616" y="295730"/>
            <a:ext cx="791308" cy="767687"/>
          </a:xfrm>
          <a:prstGeom prst="rect">
            <a:avLst/>
          </a:prstGeom>
        </p:spPr>
        <p:txBody>
          <a:bodyPr anchor="b"/>
          <a:lstStyle>
            <a:lvl1pPr algn="ctr">
              <a:defRPr sz="2800">
                <a:solidFill>
                  <a:schemeClr val="bg1"/>
                </a:solidFill>
              </a:defRPr>
            </a:lvl1pPr>
          </a:lstStyle>
          <a:p>
            <a:fld id="{CA5F96A3-F5D8-4F1C-83D7-42970B209A51}" type="slidenum">
              <a:rPr lang="en-US" smtClean="0"/>
              <a:pPr/>
              <a:t>‹#›</a:t>
            </a:fld>
            <a:endParaRPr lang="en-US" dirty="0"/>
          </a:p>
        </p:txBody>
      </p:sp>
    </p:spTree>
    <p:extLst>
      <p:ext uri="{BB962C8B-B14F-4D97-AF65-F5344CB8AC3E}">
        <p14:creationId xmlns:p14="http://schemas.microsoft.com/office/powerpoint/2010/main" val="3556781850"/>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 id="2147483726" r:id="rId13"/>
    <p:sldLayoutId id="2147483727" r:id="rId14"/>
    <p:sldLayoutId id="2147483728" r:id="rId15"/>
    <p:sldLayoutId id="2147483729" r:id="rId16"/>
    <p:sldLayoutId id="2147483730" r:id="rId17"/>
  </p:sldLayoutIdLst>
  <p:txStyles>
    <p:titleStyle>
      <a:lvl1pPr algn="l" defTabSz="457200" rtl="0" eaLnBrk="1" latinLnBrk="0" hangingPunct="1">
        <a:spcBef>
          <a:spcPct val="0"/>
        </a:spcBef>
        <a:buNone/>
        <a:defRPr sz="3200" b="0" i="0" kern="1200">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685800" indent="-283464"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96012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23444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150876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18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0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225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24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5">
            <a:extLst>
              <a:ext uri="{FF2B5EF4-FFF2-40B4-BE49-F238E27FC236}">
                <a16:creationId xmlns:a16="http://schemas.microsoft.com/office/drawing/2014/main" id="{C628D2CC-4DA6-A247-BBEA-6F5117FAF3C5}"/>
              </a:ext>
            </a:extLst>
          </p:cNvPr>
          <p:cNvGrpSpPr>
            <a:grpSpLocks/>
          </p:cNvGrpSpPr>
          <p:nvPr/>
        </p:nvGrpSpPr>
        <p:grpSpPr bwMode="auto">
          <a:xfrm>
            <a:off x="-1588" y="0"/>
            <a:ext cx="9145588" cy="6861175"/>
            <a:chOff x="-1588" y="0"/>
            <a:chExt cx="9145588" cy="6860798"/>
          </a:xfrm>
        </p:grpSpPr>
        <p:sp>
          <p:nvSpPr>
            <p:cNvPr id="14" name="Rectangle 13">
              <a:extLst>
                <a:ext uri="{FF2B5EF4-FFF2-40B4-BE49-F238E27FC236}">
                  <a16:creationId xmlns:a16="http://schemas.microsoft.com/office/drawing/2014/main" id="{20523CC6-BDDF-DC44-8FF0-734674AA6724}"/>
                </a:ext>
              </a:extLst>
            </p:cNvPr>
            <p:cNvSpPr/>
            <p:nvPr/>
          </p:nvSpPr>
          <p:spPr>
            <a:xfrm>
              <a:off x="0" y="0"/>
              <a:ext cx="9118832" cy="6858000"/>
            </a:xfrm>
            <a:prstGeom prst="rect">
              <a:avLst/>
            </a:prstGeom>
            <a:blipFill>
              <a:blip r:embed="rId19">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Oval 20">
              <a:extLst>
                <a:ext uri="{FF2B5EF4-FFF2-40B4-BE49-F238E27FC236}">
                  <a16:creationId xmlns:a16="http://schemas.microsoft.com/office/drawing/2014/main" id="{FF47CA0B-2941-A448-B28A-365949B761CF}"/>
                </a:ext>
              </a:extLst>
            </p:cNvPr>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a:extLst>
                <a:ext uri="{FF2B5EF4-FFF2-40B4-BE49-F238E27FC236}">
                  <a16:creationId xmlns:a16="http://schemas.microsoft.com/office/drawing/2014/main" id="{6ADE718D-4079-254C-BAD2-04AD9068D2DF}"/>
                </a:ext>
              </a:extLst>
            </p:cNvPr>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a:extLst>
                <a:ext uri="{FF2B5EF4-FFF2-40B4-BE49-F238E27FC236}">
                  <a16:creationId xmlns:a16="http://schemas.microsoft.com/office/drawing/2014/main" id="{C08AAE38-6B72-A44C-A55E-6B3C7116A87A}"/>
                </a:ext>
              </a:extLst>
            </p:cNvPr>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a:extLst>
                <a:ext uri="{FF2B5EF4-FFF2-40B4-BE49-F238E27FC236}">
                  <a16:creationId xmlns:a16="http://schemas.microsoft.com/office/drawing/2014/main" id="{77D32619-6886-8142-958B-81FBDECBAE84}"/>
                </a:ext>
              </a:extLst>
            </p:cNvPr>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a:extLst>
                <a:ext uri="{FF2B5EF4-FFF2-40B4-BE49-F238E27FC236}">
                  <a16:creationId xmlns:a16="http://schemas.microsoft.com/office/drawing/2014/main" id="{1447EEE9-0A7E-6344-A8EC-64A7397C1B65}"/>
                </a:ext>
              </a:extLst>
            </p:cNvPr>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51" name="Freeform 5">
              <a:extLst>
                <a:ext uri="{FF2B5EF4-FFF2-40B4-BE49-F238E27FC236}">
                  <a16:creationId xmlns:a16="http://schemas.microsoft.com/office/drawing/2014/main" id="{6763AF00-9994-DC46-8473-DF392AF494D6}"/>
                </a:ext>
              </a:extLst>
            </p:cNvPr>
            <p:cNvSpPr>
              <a:spLocks/>
            </p:cNvSpPr>
            <p:nvPr/>
          </p:nvSpPr>
          <p:spPr bwMode="gray">
            <a:xfrm rot="-589932">
              <a:off x="6359946" y="1790293"/>
              <a:ext cx="2377690" cy="317748"/>
            </a:xfrm>
            <a:custGeom>
              <a:avLst/>
              <a:gdLst>
                <a:gd name="T0" fmla="*/ 4805311 w 10000"/>
                <a:gd name="T1" fmla="*/ 9131757 h 5291"/>
                <a:gd name="T2" fmla="*/ 562966612 w 10000"/>
                <a:gd name="T3" fmla="*/ 19082176 h 5291"/>
                <a:gd name="T4" fmla="*/ 565340974 w 10000"/>
                <a:gd name="T5" fmla="*/ 0 h 5291"/>
                <a:gd name="T6" fmla="*/ 565340974 w 10000"/>
                <a:gd name="T7" fmla="*/ 0 h 5291"/>
                <a:gd name="T8" fmla="*/ 546515137 w 10000"/>
                <a:gd name="T9" fmla="*/ 735727 h 5291"/>
                <a:gd name="T10" fmla="*/ 527689301 w 10000"/>
                <a:gd name="T11" fmla="*/ 1442628 h 5291"/>
                <a:gd name="T12" fmla="*/ 508863465 w 10000"/>
                <a:gd name="T13" fmla="*/ 2127849 h 5291"/>
                <a:gd name="T14" fmla="*/ 489981040 w 10000"/>
                <a:gd name="T15" fmla="*/ 2715721 h 5291"/>
                <a:gd name="T16" fmla="*/ 471098615 w 10000"/>
                <a:gd name="T17" fmla="*/ 3307198 h 5291"/>
                <a:gd name="T18" fmla="*/ 452216190 w 10000"/>
                <a:gd name="T19" fmla="*/ 3862581 h 5291"/>
                <a:gd name="T20" fmla="*/ 433559883 w 10000"/>
                <a:gd name="T21" fmla="*/ 4335029 h 5291"/>
                <a:gd name="T22" fmla="*/ 414564518 w 10000"/>
                <a:gd name="T23" fmla="*/ 4778651 h 5291"/>
                <a:gd name="T24" fmla="*/ 395738682 w 10000"/>
                <a:gd name="T25" fmla="*/ 5193387 h 5291"/>
                <a:gd name="T26" fmla="*/ 377252142 w 10000"/>
                <a:gd name="T27" fmla="*/ 5546868 h 5291"/>
                <a:gd name="T28" fmla="*/ 358426068 w 10000"/>
                <a:gd name="T29" fmla="*/ 5900288 h 5291"/>
                <a:gd name="T30" fmla="*/ 339939528 w 10000"/>
                <a:gd name="T31" fmla="*/ 6199659 h 5291"/>
                <a:gd name="T32" fmla="*/ 321452988 w 10000"/>
                <a:gd name="T33" fmla="*/ 6434052 h 5291"/>
                <a:gd name="T34" fmla="*/ 302966211 w 10000"/>
                <a:gd name="T35" fmla="*/ 6672107 h 5291"/>
                <a:gd name="T36" fmla="*/ 284705789 w 10000"/>
                <a:gd name="T37" fmla="*/ 6874071 h 5291"/>
                <a:gd name="T38" fmla="*/ 266671249 w 10000"/>
                <a:gd name="T39" fmla="*/ 7025528 h 5291"/>
                <a:gd name="T40" fmla="*/ 248524005 w 10000"/>
                <a:gd name="T41" fmla="*/ 7140952 h 5291"/>
                <a:gd name="T42" fmla="*/ 230602642 w 10000"/>
                <a:gd name="T43" fmla="*/ 7259980 h 5291"/>
                <a:gd name="T44" fmla="*/ 212907398 w 10000"/>
                <a:gd name="T45" fmla="*/ 7317633 h 5291"/>
                <a:gd name="T46" fmla="*/ 195268742 w 10000"/>
                <a:gd name="T47" fmla="*/ 7378948 h 5291"/>
                <a:gd name="T48" fmla="*/ 177799854 w 10000"/>
                <a:gd name="T49" fmla="*/ 7404231 h 5291"/>
                <a:gd name="T50" fmla="*/ 160500257 w 10000"/>
                <a:gd name="T51" fmla="*/ 7378948 h 5291"/>
                <a:gd name="T52" fmla="*/ 143427016 w 10000"/>
                <a:gd name="T53" fmla="*/ 7378948 h 5291"/>
                <a:gd name="T54" fmla="*/ 126523305 w 10000"/>
                <a:gd name="T55" fmla="*/ 7317633 h 5291"/>
                <a:gd name="T56" fmla="*/ 109845711 w 10000"/>
                <a:gd name="T57" fmla="*/ 7227491 h 5291"/>
                <a:gd name="T58" fmla="*/ 93450826 w 10000"/>
                <a:gd name="T59" fmla="*/ 7140952 h 5291"/>
                <a:gd name="T60" fmla="*/ 77338647 w 10000"/>
                <a:gd name="T61" fmla="*/ 7050751 h 5291"/>
                <a:gd name="T62" fmla="*/ 61339409 w 10000"/>
                <a:gd name="T63" fmla="*/ 6906500 h 5291"/>
                <a:gd name="T64" fmla="*/ 45566527 w 10000"/>
                <a:gd name="T65" fmla="*/ 6755043 h 5291"/>
                <a:gd name="T66" fmla="*/ 30132703 w 10000"/>
                <a:gd name="T67" fmla="*/ 6610792 h 5291"/>
                <a:gd name="T68" fmla="*/ 0 w 10000"/>
                <a:gd name="T69" fmla="*/ 6224882 h 5291"/>
                <a:gd name="T70" fmla="*/ 4805311 w 10000"/>
                <a:gd name="T71" fmla="*/ 9131757 h 529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0000" h="5291">
                  <a:moveTo>
                    <a:pt x="85" y="2532"/>
                  </a:moveTo>
                  <a:cubicBezTo>
                    <a:pt x="1736" y="3911"/>
                    <a:pt x="7524" y="5298"/>
                    <a:pt x="9958" y="5291"/>
                  </a:cubicBezTo>
                  <a:cubicBezTo>
                    <a:pt x="9989" y="1958"/>
                    <a:pt x="9969" y="3333"/>
                    <a:pt x="10000" y="0"/>
                  </a:cubicBez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52" name="Freeform 24">
              <a:extLst>
                <a:ext uri="{FF2B5EF4-FFF2-40B4-BE49-F238E27FC236}">
                  <a16:creationId xmlns:a16="http://schemas.microsoft.com/office/drawing/2014/main" id="{C2150AAA-40FC-0140-900E-52200F131260}"/>
                </a:ext>
              </a:extLst>
            </p:cNvPr>
            <p:cNvSpPr>
              <a:spLocks/>
            </p:cNvSpPr>
            <p:nvPr/>
          </p:nvSpPr>
          <p:spPr bwMode="gray">
            <a:xfrm>
              <a:off x="485023" y="1856450"/>
              <a:ext cx="8173954" cy="4535226"/>
            </a:xfrm>
            <a:custGeom>
              <a:avLst/>
              <a:gdLst>
                <a:gd name="T0" fmla="*/ 0 w 4960"/>
                <a:gd name="T1" fmla="*/ 0 h 2752"/>
                <a:gd name="T2" fmla="*/ 0 w 4960"/>
                <a:gd name="T3" fmla="*/ 879926131 h 2752"/>
                <a:gd name="T4" fmla="*/ 0 w 4960"/>
                <a:gd name="T5" fmla="*/ 2147483646 h 2752"/>
                <a:gd name="T6" fmla="*/ 0 w 4960"/>
                <a:gd name="T7" fmla="*/ 2147483646 h 2752"/>
                <a:gd name="T8" fmla="*/ 2147483646 w 4960"/>
                <a:gd name="T9" fmla="*/ 2147483646 h 2752"/>
                <a:gd name="T10" fmla="*/ 2147483646 w 4960"/>
                <a:gd name="T11" fmla="*/ 2147483646 h 2752"/>
                <a:gd name="T12" fmla="*/ 2147483646 w 4960"/>
                <a:gd name="T13" fmla="*/ 879926131 h 2752"/>
                <a:gd name="T14" fmla="*/ 2147483646 w 4960"/>
                <a:gd name="T15" fmla="*/ 0 h 2752"/>
                <a:gd name="T16" fmla="*/ 2147483646 w 4960"/>
                <a:gd name="T17" fmla="*/ 0 h 2752"/>
                <a:gd name="T18" fmla="*/ 2147483646 w 4960"/>
                <a:gd name="T19" fmla="*/ 92337663 h 2752"/>
                <a:gd name="T20" fmla="*/ 2147483646 w 4960"/>
                <a:gd name="T21" fmla="*/ 173811877 h 2752"/>
                <a:gd name="T22" fmla="*/ 2147483646 w 4960"/>
                <a:gd name="T23" fmla="*/ 244424291 h 2752"/>
                <a:gd name="T24" fmla="*/ 2147483646 w 4960"/>
                <a:gd name="T25" fmla="*/ 309603333 h 2752"/>
                <a:gd name="T26" fmla="*/ 2147483646 w 4960"/>
                <a:gd name="T27" fmla="*/ 358488851 h 2752"/>
                <a:gd name="T28" fmla="*/ 2147483646 w 4960"/>
                <a:gd name="T29" fmla="*/ 396509272 h 2752"/>
                <a:gd name="T30" fmla="*/ 2147483646 w 4960"/>
                <a:gd name="T31" fmla="*/ 429099617 h 2752"/>
                <a:gd name="T32" fmla="*/ 2147483646 w 4960"/>
                <a:gd name="T33" fmla="*/ 450826514 h 2752"/>
                <a:gd name="T34" fmla="*/ 2147483646 w 4960"/>
                <a:gd name="T35" fmla="*/ 467121686 h 2752"/>
                <a:gd name="T36" fmla="*/ 2147483646 w 4960"/>
                <a:gd name="T37" fmla="*/ 472553410 h 2752"/>
                <a:gd name="T38" fmla="*/ 2147483646 w 4960"/>
                <a:gd name="T39" fmla="*/ 472553410 h 2752"/>
                <a:gd name="T40" fmla="*/ 2147483646 w 4960"/>
                <a:gd name="T41" fmla="*/ 472553410 h 2752"/>
                <a:gd name="T42" fmla="*/ 2147483646 w 4960"/>
                <a:gd name="T43" fmla="*/ 461689962 h 2752"/>
                <a:gd name="T44" fmla="*/ 2147483646 w 4960"/>
                <a:gd name="T45" fmla="*/ 445394789 h 2752"/>
                <a:gd name="T46" fmla="*/ 2147483646 w 4960"/>
                <a:gd name="T47" fmla="*/ 423667893 h 2752"/>
                <a:gd name="T48" fmla="*/ 2147483646 w 4960"/>
                <a:gd name="T49" fmla="*/ 401940996 h 2752"/>
                <a:gd name="T50" fmla="*/ 2147483646 w 4960"/>
                <a:gd name="T51" fmla="*/ 374782375 h 2752"/>
                <a:gd name="T52" fmla="*/ 2147483646 w 4960"/>
                <a:gd name="T53" fmla="*/ 347625402 h 2752"/>
                <a:gd name="T54" fmla="*/ 2147483646 w 4960"/>
                <a:gd name="T55" fmla="*/ 315035058 h 2752"/>
                <a:gd name="T56" fmla="*/ 2147483646 w 4960"/>
                <a:gd name="T57" fmla="*/ 282444713 h 2752"/>
                <a:gd name="T58" fmla="*/ 1814167891 w 4960"/>
                <a:gd name="T59" fmla="*/ 211833946 h 2752"/>
                <a:gd name="T60" fmla="*/ 1189529488 w 4960"/>
                <a:gd name="T61" fmla="*/ 146654904 h 2752"/>
                <a:gd name="T62" fmla="*/ 689819095 w 4960"/>
                <a:gd name="T63" fmla="*/ 92337663 h 2752"/>
                <a:gd name="T64" fmla="*/ 315035064 w 4960"/>
                <a:gd name="T65" fmla="*/ 43453793 h 2752"/>
                <a:gd name="T66" fmla="*/ 0 w 4960"/>
                <a:gd name="T67" fmla="*/ 0 h 2752"/>
                <a:gd name="T68" fmla="*/ 0 w 4960"/>
                <a:gd name="T69" fmla="*/ 0 h 275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4960" h="2752">
                  <a:moveTo>
                    <a:pt x="0" y="0"/>
                  </a:moveTo>
                  <a:lnTo>
                    <a:pt x="0" y="324"/>
                  </a:lnTo>
                  <a:lnTo>
                    <a:pt x="0" y="1992"/>
                  </a:lnTo>
                  <a:lnTo>
                    <a:pt x="0" y="2752"/>
                  </a:lnTo>
                  <a:lnTo>
                    <a:pt x="4960" y="2752"/>
                  </a:lnTo>
                  <a:lnTo>
                    <a:pt x="4960" y="1992"/>
                  </a:lnTo>
                  <a:lnTo>
                    <a:pt x="4960" y="324"/>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53" name="Freeform 5">
              <a:extLst>
                <a:ext uri="{FF2B5EF4-FFF2-40B4-BE49-F238E27FC236}">
                  <a16:creationId xmlns:a16="http://schemas.microsoft.com/office/drawing/2014/main" id="{6142D540-E863-BC4F-9D38-E1AD75C132D5}"/>
                </a:ext>
              </a:extLst>
            </p:cNvPr>
            <p:cNvSpPr>
              <a:spLocks noEditPoints="1"/>
            </p:cNvSpPr>
            <p:nvPr/>
          </p:nvSpPr>
          <p:spPr bwMode="gray">
            <a:xfrm>
              <a:off x="0" y="0"/>
              <a:ext cx="9144000" cy="6858000"/>
            </a:xfrm>
            <a:custGeom>
              <a:avLst/>
              <a:gdLst>
                <a:gd name="T0" fmla="*/ 0 w 5760"/>
                <a:gd name="T1" fmla="*/ 0 h 4320"/>
                <a:gd name="T2" fmla="*/ 0 w 5760"/>
                <a:gd name="T3" fmla="*/ 2147483646 h 4320"/>
                <a:gd name="T4" fmla="*/ 2147483646 w 5760"/>
                <a:gd name="T5" fmla="*/ 2147483646 h 4320"/>
                <a:gd name="T6" fmla="*/ 2147483646 w 5760"/>
                <a:gd name="T7" fmla="*/ 0 h 4320"/>
                <a:gd name="T8" fmla="*/ 0 w 5760"/>
                <a:gd name="T9" fmla="*/ 0 h 4320"/>
                <a:gd name="T10" fmla="*/ 2147483646 w 5760"/>
                <a:gd name="T11" fmla="*/ 2147483646 h 4320"/>
                <a:gd name="T12" fmla="*/ 816530625 w 5760"/>
                <a:gd name="T13" fmla="*/ 2147483646 h 4320"/>
                <a:gd name="T14" fmla="*/ 816530625 w 5760"/>
                <a:gd name="T15" fmla="*/ 816530625 h 4320"/>
                <a:gd name="T16" fmla="*/ 2147483646 w 5760"/>
                <a:gd name="T17" fmla="*/ 816530625 h 4320"/>
                <a:gd name="T18" fmla="*/ 2147483646 w 5760"/>
                <a:gd name="T19" fmla="*/ 2147483646 h 43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1027" name="Title Placeholder 1">
            <a:extLst>
              <a:ext uri="{FF2B5EF4-FFF2-40B4-BE49-F238E27FC236}">
                <a16:creationId xmlns:a16="http://schemas.microsoft.com/office/drawing/2014/main" id="{9758A12B-0A6A-6147-9DD2-B41BFC1F363A}"/>
              </a:ext>
            </a:extLst>
          </p:cNvPr>
          <p:cNvSpPr>
            <a:spLocks noGrp="1" noChangeArrowheads="1"/>
          </p:cNvSpPr>
          <p:nvPr>
            <p:ph type="title"/>
          </p:nvPr>
        </p:nvSpPr>
        <p:spPr bwMode="gray">
          <a:xfrm>
            <a:off x="866775" y="927100"/>
            <a:ext cx="6345238"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45E23647-8D7F-BD46-B3DD-CB071FC85BBE}"/>
              </a:ext>
            </a:extLst>
          </p:cNvPr>
          <p:cNvSpPr>
            <a:spLocks noGrp="1" noChangeArrowheads="1"/>
          </p:cNvSpPr>
          <p:nvPr>
            <p:ph type="body" idx="1"/>
          </p:nvPr>
        </p:nvSpPr>
        <p:spPr bwMode="auto">
          <a:xfrm>
            <a:off x="863600" y="2489200"/>
            <a:ext cx="6346825" cy="353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6E2FAC20-4A98-474B-99FD-3073013075EC}"/>
              </a:ext>
            </a:extLst>
          </p:cNvPr>
          <p:cNvSpPr>
            <a:spLocks noGrp="1"/>
          </p:cNvSpPr>
          <p:nvPr>
            <p:ph type="dt" sz="half" idx="2"/>
          </p:nvPr>
        </p:nvSpPr>
        <p:spPr>
          <a:xfrm>
            <a:off x="7573963" y="6365875"/>
            <a:ext cx="990600" cy="228600"/>
          </a:xfrm>
          <a:prstGeom prst="rect">
            <a:avLst/>
          </a:prstGeom>
        </p:spPr>
        <p:txBody>
          <a:bodyPr vert="horz" lIns="91440" tIns="45720" rIns="91440" bIns="45720" rtlCol="0" anchor="b"/>
          <a:lstStyle>
            <a:lvl1pPr algn="r" eaLnBrk="1" fontAlgn="auto" hangingPunct="1">
              <a:spcBef>
                <a:spcPts val="0"/>
              </a:spcBef>
              <a:spcAft>
                <a:spcPts val="0"/>
              </a:spcAft>
              <a:defRPr sz="900" b="1" i="0">
                <a:solidFill>
                  <a:schemeClr val="accent1"/>
                </a:solidFill>
                <a:latin typeface="+mn-lt"/>
              </a:defRPr>
            </a:lvl1pPr>
          </a:lstStyle>
          <a:p>
            <a:pPr>
              <a:defRPr/>
            </a:pPr>
            <a:endParaRPr lang="en-US" altLang="en-US"/>
          </a:p>
        </p:txBody>
      </p:sp>
      <p:sp>
        <p:nvSpPr>
          <p:cNvPr id="5" name="Footer Placeholder 4">
            <a:extLst>
              <a:ext uri="{FF2B5EF4-FFF2-40B4-BE49-F238E27FC236}">
                <a16:creationId xmlns:a16="http://schemas.microsoft.com/office/drawing/2014/main" id="{76059950-D34D-674C-82EE-9D147C7F1745}"/>
              </a:ext>
            </a:extLst>
          </p:cNvPr>
          <p:cNvSpPr>
            <a:spLocks noGrp="1"/>
          </p:cNvSpPr>
          <p:nvPr>
            <p:ph type="ftr" sz="quarter" idx="3"/>
          </p:nvPr>
        </p:nvSpPr>
        <p:spPr>
          <a:xfrm>
            <a:off x="590550" y="6365875"/>
            <a:ext cx="3860800" cy="228600"/>
          </a:xfrm>
          <a:prstGeom prst="rect">
            <a:avLst/>
          </a:prstGeom>
        </p:spPr>
        <p:txBody>
          <a:bodyPr vert="horz" lIns="91440" tIns="45720" rIns="91440" bIns="45720" rtlCol="0" anchor="b"/>
          <a:lstStyle>
            <a:lvl1pPr algn="l" eaLnBrk="1" fontAlgn="auto" hangingPunct="1">
              <a:spcBef>
                <a:spcPts val="0"/>
              </a:spcBef>
              <a:spcAft>
                <a:spcPts val="0"/>
              </a:spcAft>
              <a:defRPr sz="900" b="1" i="0">
                <a:solidFill>
                  <a:schemeClr val="accent1"/>
                </a:solidFill>
                <a:latin typeface="+mn-lt"/>
              </a:defRPr>
            </a:lvl1pPr>
          </a:lstStyle>
          <a:p>
            <a:pPr>
              <a:defRPr/>
            </a:pPr>
            <a:endParaRPr lang="en-US" altLang="en-US"/>
          </a:p>
        </p:txBody>
      </p:sp>
      <p:sp>
        <p:nvSpPr>
          <p:cNvPr id="26" name="Rectangle 25">
            <a:extLst>
              <a:ext uri="{FF2B5EF4-FFF2-40B4-BE49-F238E27FC236}">
                <a16:creationId xmlns:a16="http://schemas.microsoft.com/office/drawing/2014/main" id="{FB8184D5-5EF5-FB45-9AA5-818A3A5151BA}"/>
              </a:ext>
            </a:extLst>
          </p:cNvPr>
          <p:cNvSpPr/>
          <p:nvPr/>
        </p:nvSpPr>
        <p:spPr>
          <a:xfrm>
            <a:off x="7745413" y="0"/>
            <a:ext cx="685800" cy="110013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8" name="Slide Number Placeholder 5">
            <a:extLst>
              <a:ext uri="{FF2B5EF4-FFF2-40B4-BE49-F238E27FC236}">
                <a16:creationId xmlns:a16="http://schemas.microsoft.com/office/drawing/2014/main" id="{24B4B72E-37F2-904F-B3F3-9E5B8561D642}"/>
              </a:ext>
            </a:extLst>
          </p:cNvPr>
          <p:cNvSpPr>
            <a:spLocks noGrp="1"/>
          </p:cNvSpPr>
          <p:nvPr>
            <p:ph type="sldNum" sz="quarter" idx="4"/>
          </p:nvPr>
        </p:nvSpPr>
        <p:spPr bwMode="gray">
          <a:xfrm>
            <a:off x="7678738" y="295275"/>
            <a:ext cx="790575" cy="768350"/>
          </a:xfrm>
          <a:prstGeom prst="rect">
            <a:avLst/>
          </a:prstGeom>
        </p:spPr>
        <p:txBody>
          <a:bodyPr anchor="b"/>
          <a:lstStyle>
            <a:lvl1pPr algn="ctr" eaLnBrk="1" fontAlgn="auto" hangingPunct="1">
              <a:spcBef>
                <a:spcPts val="0"/>
              </a:spcBef>
              <a:spcAft>
                <a:spcPts val="0"/>
              </a:spcAft>
              <a:defRPr sz="2800">
                <a:solidFill>
                  <a:schemeClr val="bg1"/>
                </a:solidFill>
                <a:latin typeface="+mn-lt"/>
              </a:defRPr>
            </a:lvl1pPr>
          </a:lstStyle>
          <a:p>
            <a:pPr>
              <a:defRPr/>
            </a:pPr>
            <a:fld id="{1F324228-F07E-CE4B-A30C-8AC70FE16094}" type="slidenum">
              <a:rPr lang="en-US" altLang="en-US"/>
              <a:pPr>
                <a:defRPr/>
              </a:pPr>
              <a:t>‹#›</a:t>
            </a:fld>
            <a:endParaRPr lang="en-US" altLang="en-US"/>
          </a:p>
        </p:txBody>
      </p:sp>
    </p:spTree>
    <p:extLst>
      <p:ext uri="{BB962C8B-B14F-4D97-AF65-F5344CB8AC3E}">
        <p14:creationId xmlns:p14="http://schemas.microsoft.com/office/powerpoint/2010/main" val="2727986698"/>
      </p:ext>
    </p:extLst>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 id="2147483743" r:id="rId12"/>
    <p:sldLayoutId id="2147483744" r:id="rId13"/>
    <p:sldLayoutId id="2147483745" r:id="rId14"/>
    <p:sldLayoutId id="2147483746" r:id="rId15"/>
    <p:sldLayoutId id="2147483747" r:id="rId16"/>
    <p:sldLayoutId id="2147483748" r:id="rId17"/>
  </p:sldLayoutIdLst>
  <p:txStyles>
    <p:titleStyle>
      <a:lvl1pPr algn="l" defTabSz="457200" rtl="0" eaLnBrk="0" fontAlgn="base" hangingPunct="0">
        <a:spcBef>
          <a:spcPct val="0"/>
        </a:spcBef>
        <a:spcAft>
          <a:spcPct val="0"/>
        </a:spcAft>
        <a:defRPr sz="3200" kern="1200">
          <a:solidFill>
            <a:schemeClr val="bg1"/>
          </a:solidFill>
          <a:latin typeface="+mj-lt"/>
          <a:ea typeface="+mj-ea"/>
          <a:cs typeface="+mj-cs"/>
        </a:defRPr>
      </a:lvl1pPr>
      <a:lvl2pPr algn="l" defTabSz="457200" rtl="0" eaLnBrk="0" fontAlgn="base" hangingPunct="0">
        <a:spcBef>
          <a:spcPct val="0"/>
        </a:spcBef>
        <a:spcAft>
          <a:spcPct val="0"/>
        </a:spcAft>
        <a:defRPr sz="3200">
          <a:solidFill>
            <a:schemeClr val="bg1"/>
          </a:solidFill>
          <a:latin typeface="Century Gothic" panose="020B0502020202020204" pitchFamily="34" charset="0"/>
        </a:defRPr>
      </a:lvl2pPr>
      <a:lvl3pPr algn="l" defTabSz="457200" rtl="0" eaLnBrk="0" fontAlgn="base" hangingPunct="0">
        <a:spcBef>
          <a:spcPct val="0"/>
        </a:spcBef>
        <a:spcAft>
          <a:spcPct val="0"/>
        </a:spcAft>
        <a:defRPr sz="3200">
          <a:solidFill>
            <a:schemeClr val="bg1"/>
          </a:solidFill>
          <a:latin typeface="Century Gothic" panose="020B0502020202020204" pitchFamily="34" charset="0"/>
        </a:defRPr>
      </a:lvl3pPr>
      <a:lvl4pPr algn="l" defTabSz="457200" rtl="0" eaLnBrk="0" fontAlgn="base" hangingPunct="0">
        <a:spcBef>
          <a:spcPct val="0"/>
        </a:spcBef>
        <a:spcAft>
          <a:spcPct val="0"/>
        </a:spcAft>
        <a:defRPr sz="3200">
          <a:solidFill>
            <a:schemeClr val="bg1"/>
          </a:solidFill>
          <a:latin typeface="Century Gothic" panose="020B0502020202020204" pitchFamily="34" charset="0"/>
        </a:defRPr>
      </a:lvl4pPr>
      <a:lvl5pPr algn="l" defTabSz="457200" rtl="0" eaLnBrk="0" fontAlgn="base" hangingPunct="0">
        <a:spcBef>
          <a:spcPct val="0"/>
        </a:spcBef>
        <a:spcAft>
          <a:spcPct val="0"/>
        </a:spcAft>
        <a:defRPr sz="3200">
          <a:solidFill>
            <a:schemeClr val="bg1"/>
          </a:solidFill>
          <a:latin typeface="Century Gothic" panose="020B0502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0" fontAlgn="base" hangingPunct="0">
        <a:spcBef>
          <a:spcPts val="1000"/>
        </a:spcBef>
        <a:spcAft>
          <a:spcPct val="0"/>
        </a:spcAft>
        <a:buClr>
          <a:schemeClr val="accent1"/>
        </a:buClr>
        <a:buSzPct val="80000"/>
        <a:buFont typeface="Wingdings 3" pitchFamily="2" charset="2"/>
        <a:buChar char=""/>
        <a:defRPr kern="1200">
          <a:solidFill>
            <a:srgbClr val="404040"/>
          </a:solidFill>
          <a:latin typeface="+mn-lt"/>
          <a:ea typeface="+mn-ea"/>
          <a:cs typeface="+mn-cs"/>
        </a:defRPr>
      </a:lvl1pPr>
      <a:lvl2pPr marL="685800" indent="-282575" algn="l" defTabSz="457200" rtl="0" eaLnBrk="0" fontAlgn="base" hangingPunct="0">
        <a:spcBef>
          <a:spcPts val="1000"/>
        </a:spcBef>
        <a:spcAft>
          <a:spcPct val="0"/>
        </a:spcAft>
        <a:buClr>
          <a:schemeClr val="accent1"/>
        </a:buClr>
        <a:buSzPct val="80000"/>
        <a:buFont typeface="Wingdings 3" pitchFamily="2" charset="2"/>
        <a:buChar char=""/>
        <a:defRPr sz="1600" kern="1200">
          <a:solidFill>
            <a:srgbClr val="404040"/>
          </a:solidFill>
          <a:latin typeface="+mn-lt"/>
          <a:ea typeface="+mn-ea"/>
          <a:cs typeface="+mn-cs"/>
        </a:defRPr>
      </a:lvl2pPr>
      <a:lvl3pPr marL="958850" indent="-228600" algn="l" defTabSz="457200" rtl="0" eaLnBrk="0" fontAlgn="base" hangingPunct="0">
        <a:spcBef>
          <a:spcPts val="1000"/>
        </a:spcBef>
        <a:spcAft>
          <a:spcPct val="0"/>
        </a:spcAft>
        <a:buClr>
          <a:schemeClr val="accent1"/>
        </a:buClr>
        <a:buSzPct val="80000"/>
        <a:buFont typeface="Wingdings 3" pitchFamily="2" charset="2"/>
        <a:buChar char=""/>
        <a:defRPr sz="1400" kern="1200">
          <a:solidFill>
            <a:srgbClr val="404040"/>
          </a:solidFill>
          <a:latin typeface="+mn-lt"/>
          <a:ea typeface="+mn-ea"/>
          <a:cs typeface="+mn-cs"/>
        </a:defRPr>
      </a:lvl3pPr>
      <a:lvl4pPr marL="1233488" indent="-228600" algn="l" defTabSz="457200" rtl="0" eaLnBrk="0" fontAlgn="base" hangingPunct="0">
        <a:spcBef>
          <a:spcPts val="1000"/>
        </a:spcBef>
        <a:spcAft>
          <a:spcPct val="0"/>
        </a:spcAft>
        <a:buClr>
          <a:schemeClr val="accent1"/>
        </a:buClr>
        <a:buSzPct val="80000"/>
        <a:buFont typeface="Wingdings 3" pitchFamily="2" charset="2"/>
        <a:buChar char=""/>
        <a:defRPr sz="1200" kern="1200">
          <a:solidFill>
            <a:srgbClr val="404040"/>
          </a:solidFill>
          <a:latin typeface="+mn-lt"/>
          <a:ea typeface="+mn-ea"/>
          <a:cs typeface="+mn-cs"/>
        </a:defRPr>
      </a:lvl4pPr>
      <a:lvl5pPr marL="1508125" indent="-228600" algn="l" defTabSz="457200" rtl="0" eaLnBrk="0" fontAlgn="base" hangingPunct="0">
        <a:spcBef>
          <a:spcPts val="1000"/>
        </a:spcBef>
        <a:spcAft>
          <a:spcPct val="0"/>
        </a:spcAft>
        <a:buClr>
          <a:schemeClr val="accent1"/>
        </a:buClr>
        <a:buSzPct val="80000"/>
        <a:buFont typeface="Wingdings 3" pitchFamily="2" charset="2"/>
        <a:buChar char=""/>
        <a:defRPr sz="1200" kern="1200">
          <a:solidFill>
            <a:srgbClr val="404040"/>
          </a:solidFill>
          <a:latin typeface="+mn-lt"/>
          <a:ea typeface="+mn-ea"/>
          <a:cs typeface="+mn-cs"/>
        </a:defRPr>
      </a:lvl5pPr>
      <a:lvl6pPr marL="18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0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225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24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1.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1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hyperlink" Target="http://en.wikipedia.org/wiki/Europe" TargetMode="External"/><Relationship Id="rId4" Type="http://schemas.openxmlformats.org/officeDocument/2006/relationships/hyperlink" Target="http://en.wikipedia.org/wiki/Breast_milk" TargetMode="External"/></Relationships>
</file>

<file path=ppt/slides/_rels/slide1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27.xml.rels><?xml version="1.0" encoding="UTF-8" standalone="yes"?>
<Relationships xmlns="http://schemas.openxmlformats.org/package/2006/relationships"><Relationship Id="rId2" Type="http://schemas.openxmlformats.org/officeDocument/2006/relationships/image" Target="../media/image39.w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0.xml"/></Relationships>
</file>

<file path=ppt/slides/_rels/slide3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4.xml"/></Relationships>
</file>

<file path=ppt/slides/_rels/slide3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4.xml"/></Relationships>
</file>

<file path=ppt/slides/_rels/slide4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hyperlink" Target="https://www.youtube.com/watch?v=wjt-Ashodw8" TargetMode="Externa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hyperlink" Target="https://toxnet.nlm.nih.gov/newtoxnet/lactmed.htm" TargetMode="Externa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66.png"/></Relationships>
</file>

<file path=ppt/slides/_rels/slide61.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7.xml"/><Relationship Id="rId5" Type="http://schemas.openxmlformats.org/officeDocument/2006/relationships/image" Target="../media/image72.jpeg"/><Relationship Id="rId4" Type="http://schemas.openxmlformats.org/officeDocument/2006/relationships/image" Target="../media/image71.jpe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73.emf"/></Relationships>
</file>

<file path=ppt/slides/_rels/slide67.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76.wmf"/><Relationship Id="rId4" Type="http://schemas.openxmlformats.org/officeDocument/2006/relationships/image" Target="../media/image75.png"/></Relationships>
</file>

<file path=ppt/slides/_rels/slide68.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79.png"/><Relationship Id="rId4" Type="http://schemas.openxmlformats.org/officeDocument/2006/relationships/image" Target="../media/image78.png"/></Relationships>
</file>

<file path=ppt/slides/_rels/slide69.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83.JPG"/></Relationships>
</file>

<file path=ppt/slides/_rels/slide71.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1277" y="2004876"/>
            <a:ext cx="6174519" cy="1958921"/>
          </a:xfrm>
        </p:spPr>
        <p:txBody>
          <a:bodyPr/>
          <a:lstStyle/>
          <a:p>
            <a:pPr algn="ctr"/>
            <a:r>
              <a:rPr lang="en-US" altLang="en-US" sz="4000" b="1" dirty="0">
                <a:latin typeface="Times New Roman" panose="02020603050405020304" pitchFamily="18" charset="0"/>
                <a:ea typeface="Calibri" panose="020F0502020204030204" pitchFamily="34" charset="0"/>
              </a:rPr>
              <a:t>Maternal &amp; child health</a:t>
            </a:r>
            <a:br>
              <a:rPr lang="en-US" altLang="en-US" sz="3200" b="1" dirty="0">
                <a:latin typeface="Times New Roman" panose="02020603050405020304" pitchFamily="18" charset="0"/>
                <a:ea typeface="Calibri" panose="020F0502020204030204" pitchFamily="34" charset="0"/>
              </a:rPr>
            </a:br>
            <a:br>
              <a:rPr lang="en-US" altLang="en-US" sz="3200" b="1" dirty="0">
                <a:latin typeface="Times New Roman" panose="02020603050405020304" pitchFamily="18" charset="0"/>
                <a:ea typeface="Calibri" panose="020F0502020204030204" pitchFamily="34" charset="0"/>
              </a:rPr>
            </a:br>
            <a:r>
              <a:rPr lang="en-US" altLang="en-US" sz="2400" b="1" dirty="0">
                <a:latin typeface="Times New Roman" panose="02020603050405020304" pitchFamily="18" charset="0"/>
                <a:ea typeface="Calibri" panose="020F0502020204030204" pitchFamily="34" charset="0"/>
              </a:rPr>
              <a:t>Focus on breast feeding positioning, counseling, growth chart</a:t>
            </a:r>
            <a:br>
              <a:rPr lang="en-US" altLang="en-US" sz="2400" b="1" dirty="0">
                <a:latin typeface="Times New Roman" panose="02020603050405020304" pitchFamily="18" charset="0"/>
                <a:ea typeface="Calibri" panose="020F0502020204030204" pitchFamily="34" charset="0"/>
              </a:rPr>
            </a:br>
            <a:r>
              <a:rPr lang="en-US" altLang="en-US" sz="2400" b="1">
                <a:solidFill>
                  <a:schemeClr val="tx1"/>
                </a:solidFill>
                <a:highlight>
                  <a:srgbClr val="FFFF00"/>
                </a:highlight>
                <a:latin typeface="Times New Roman" panose="02020603050405020304" pitchFamily="18" charset="0"/>
                <a:ea typeface="Calibri" panose="020F0502020204030204" pitchFamily="34" charset="0"/>
              </a:rPr>
              <a:t>FEMALE Group</a:t>
            </a:r>
            <a:endParaRPr lang="en-US" altLang="en-US" sz="3200" b="1" dirty="0">
              <a:solidFill>
                <a:schemeClr val="tx1"/>
              </a:solidFill>
              <a:highlight>
                <a:srgbClr val="FFFF00"/>
              </a:highlight>
              <a:latin typeface="Times New Roman" panose="02020603050405020304" pitchFamily="18" charset="0"/>
              <a:ea typeface="Calibri" panose="020F0502020204030204" pitchFamily="34" charset="0"/>
            </a:endParaRPr>
          </a:p>
        </p:txBody>
      </p:sp>
      <p:sp>
        <p:nvSpPr>
          <p:cNvPr id="3" name="Subtitle 2"/>
          <p:cNvSpPr>
            <a:spLocks noGrp="1"/>
          </p:cNvSpPr>
          <p:nvPr>
            <p:ph type="subTitle" idx="1"/>
          </p:nvPr>
        </p:nvSpPr>
        <p:spPr>
          <a:xfrm>
            <a:off x="866440" y="4114800"/>
            <a:ext cx="5305760" cy="1981200"/>
          </a:xfrm>
        </p:spPr>
        <p:txBody>
          <a:bodyPr>
            <a:normAutofit fontScale="92500"/>
          </a:bodyPr>
          <a:lstStyle/>
          <a:p>
            <a:pPr algn="ctr"/>
            <a:r>
              <a:rPr lang="en-US" sz="2400" b="1" cap="none" dirty="0">
                <a:solidFill>
                  <a:schemeClr val="bg1"/>
                </a:solidFill>
                <a:latin typeface="Times New Roman" panose="02020603050405020304" pitchFamily="18" charset="0"/>
                <a:cs typeface="Times New Roman" panose="02020603050405020304" pitchFamily="18" charset="0"/>
              </a:rPr>
              <a:t>Dr. Nada A. Alyousefi</a:t>
            </a:r>
          </a:p>
          <a:p>
            <a:pPr algn="ctr"/>
            <a:r>
              <a:rPr lang="en-US" sz="1600" b="1" cap="none" dirty="0">
                <a:solidFill>
                  <a:schemeClr val="bg1"/>
                </a:solidFill>
                <a:latin typeface="Times New Roman" panose="02020603050405020304" pitchFamily="18" charset="0"/>
                <a:cs typeface="Times New Roman" panose="02020603050405020304" pitchFamily="18" charset="0"/>
              </a:rPr>
              <a:t>Associate Professor, Postgraduate Trainer and Consultant of Family Medicine</a:t>
            </a:r>
          </a:p>
          <a:p>
            <a:pPr algn="ctr"/>
            <a:r>
              <a:rPr lang="en-US" sz="1900" b="1" cap="none" dirty="0">
                <a:solidFill>
                  <a:schemeClr val="bg1"/>
                </a:solidFill>
                <a:latin typeface="Times New Roman" panose="02020603050405020304" pitchFamily="18" charset="0"/>
                <a:cs typeface="Times New Roman" panose="02020603050405020304" pitchFamily="18" charset="0"/>
              </a:rPr>
              <a:t>International Board Certified Lactation Consultant</a:t>
            </a:r>
            <a:br>
              <a:rPr lang="en-US" sz="1600" b="1" cap="none" dirty="0">
                <a:solidFill>
                  <a:schemeClr val="bg1"/>
                </a:solidFill>
                <a:latin typeface="Times New Roman" panose="02020603050405020304" pitchFamily="18" charset="0"/>
                <a:cs typeface="Times New Roman" panose="02020603050405020304" pitchFamily="18" charset="0"/>
              </a:rPr>
            </a:br>
            <a:r>
              <a:rPr lang="en-US" sz="1600" b="1" cap="none" dirty="0">
                <a:solidFill>
                  <a:schemeClr val="bg1"/>
                </a:solidFill>
                <a:latin typeface="Times New Roman" panose="02020603050405020304" pitchFamily="18" charset="0"/>
                <a:cs typeface="Times New Roman" panose="02020603050405020304" pitchFamily="18" charset="0"/>
              </a:rPr>
              <a:t>Department Of Family And Community Medicine</a:t>
            </a:r>
            <a:br>
              <a:rPr lang="en-US" sz="1600" b="1" cap="none" dirty="0">
                <a:solidFill>
                  <a:schemeClr val="bg1"/>
                </a:solidFill>
                <a:latin typeface="Times New Roman" panose="02020603050405020304" pitchFamily="18" charset="0"/>
                <a:cs typeface="Times New Roman" panose="02020603050405020304" pitchFamily="18" charset="0"/>
              </a:rPr>
            </a:br>
            <a:r>
              <a:rPr lang="en-US" sz="1600" b="1" cap="none" dirty="0">
                <a:solidFill>
                  <a:schemeClr val="bg1"/>
                </a:solidFill>
                <a:latin typeface="Times New Roman" panose="02020603050405020304" pitchFamily="18" charset="0"/>
                <a:cs typeface="Times New Roman" panose="02020603050405020304" pitchFamily="18" charset="0"/>
              </a:rPr>
              <a:t>College Of Medicine, King Saud University (KSU)</a:t>
            </a:r>
          </a:p>
        </p:txBody>
      </p:sp>
      <p:pic>
        <p:nvPicPr>
          <p:cNvPr id="2051" name="Picture 9" descr="ksuLogo.jpg">
            <a:extLst>
              <a:ext uri="{FF2B5EF4-FFF2-40B4-BE49-F238E27FC236}">
                <a16:creationId xmlns:a16="http://schemas.microsoft.com/office/drawing/2014/main" id="{5C159729-90F8-3441-93C2-ED45C31EA67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1110" y="711146"/>
            <a:ext cx="2333090" cy="965254"/>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B10B903D-5EBE-7B4F-B41F-9CCC8BAB2B2E}"/>
              </a:ext>
            </a:extLst>
          </p:cNvPr>
          <p:cNvSpPr>
            <a:spLocks noChangeArrowheads="1"/>
          </p:cNvSpPr>
          <p:nvPr/>
        </p:nvSpPr>
        <p:spPr bwMode="auto">
          <a:xfrm>
            <a:off x="1176003" y="91122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pic>
        <p:nvPicPr>
          <p:cNvPr id="7" name="Picture 6">
            <a:extLst>
              <a:ext uri="{FF2B5EF4-FFF2-40B4-BE49-F238E27FC236}">
                <a16:creationId xmlns:a16="http://schemas.microsoft.com/office/drawing/2014/main" id="{D7AB992C-B166-3D43-A868-EB3AC1C312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76999" y="3877877"/>
            <a:ext cx="2065723" cy="2065723"/>
          </a:xfrm>
          <a:prstGeom prst="rect">
            <a:avLst/>
          </a:prstGeom>
        </p:spPr>
      </p:pic>
      <p:pic>
        <p:nvPicPr>
          <p:cNvPr id="8" name="Picture Placeholder 9">
            <a:extLst>
              <a:ext uri="{FF2B5EF4-FFF2-40B4-BE49-F238E27FC236}">
                <a16:creationId xmlns:a16="http://schemas.microsoft.com/office/drawing/2014/main" id="{2E5F4724-F666-774E-B697-7CB58765AE8B}"/>
              </a:ext>
            </a:extLst>
          </p:cNvPr>
          <p:cNvPicPr>
            <a:picLocks noChangeAspect="1"/>
          </p:cNvPicPr>
          <p:nvPr/>
        </p:nvPicPr>
        <p:blipFill>
          <a:blip r:embed="rId4">
            <a:extLst>
              <a:ext uri="{28A0092B-C50C-407E-A947-70E740481C1C}">
                <a14:useLocalDpi xmlns:a14="http://schemas.microsoft.com/office/drawing/2010/main" val="0"/>
              </a:ext>
            </a:extLst>
          </a:blip>
          <a:srcRect l="15248" r="15248"/>
          <a:stretch>
            <a:fillRect/>
          </a:stretch>
        </p:blipFill>
        <p:spPr>
          <a:xfrm>
            <a:off x="6477000" y="762000"/>
            <a:ext cx="2065723" cy="2926532"/>
          </a:xfrm>
          <a:prstGeom prst="rect">
            <a:avLst/>
          </a:prstGeom>
        </p:spPr>
      </p:pic>
    </p:spTree>
    <p:extLst>
      <p:ext uri="{BB962C8B-B14F-4D97-AF65-F5344CB8AC3E}">
        <p14:creationId xmlns:p14="http://schemas.microsoft.com/office/powerpoint/2010/main" val="10240832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838200"/>
            <a:ext cx="7134560" cy="2550877"/>
          </a:xfrm>
        </p:spPr>
        <p:txBody>
          <a:bodyPr>
            <a:normAutofit fontScale="90000"/>
          </a:bodyPr>
          <a:lstStyle/>
          <a:p>
            <a:r>
              <a:rPr lang="en-NZ" b="1" dirty="0"/>
              <a:t>The Baby -Friendly Hospital Initiative</a:t>
            </a:r>
            <a:br>
              <a:rPr lang="ar-SA" b="1" dirty="0"/>
            </a:br>
            <a:r>
              <a:rPr lang="en-NZ" b="1" dirty="0"/>
              <a:t>A Part Of The Global Strategy </a:t>
            </a:r>
          </a:p>
        </p:txBody>
      </p:sp>
      <p:pic>
        <p:nvPicPr>
          <p:cNvPr id="5" name="Picture 4">
            <a:extLst>
              <a:ext uri="{FF2B5EF4-FFF2-40B4-BE49-F238E27FC236}">
                <a16:creationId xmlns:a16="http://schemas.microsoft.com/office/drawing/2014/main" id="{F765DABB-963D-A848-A85B-2ECC4F82BC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35405" y="3581400"/>
            <a:ext cx="3740150" cy="2111823"/>
          </a:xfrm>
          <a:prstGeom prst="rect">
            <a:avLst/>
          </a:prstGeom>
        </p:spPr>
      </p:pic>
    </p:spTree>
    <p:extLst>
      <p:ext uri="{BB962C8B-B14F-4D97-AF65-F5344CB8AC3E}">
        <p14:creationId xmlns:p14="http://schemas.microsoft.com/office/powerpoint/2010/main" val="33389392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88DD50E-1D2D-48C6-A470-79FB7F337F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useBgFill="1">
        <p:nvSpPr>
          <p:cNvPr id="12" name="Rectangle 11">
            <a:extLst>
              <a:ext uri="{FF2B5EF4-FFF2-40B4-BE49-F238E27FC236}">
                <a16:creationId xmlns:a16="http://schemas.microsoft.com/office/drawing/2014/main" id="{85F279D6-ED25-4D3F-9479-8ABB21867D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38D0B1B4-C487-47EF-B7D0-421066454C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0956" y="643466"/>
            <a:ext cx="1478204" cy="5571067"/>
          </a:xfrm>
          <a:custGeom>
            <a:avLst/>
            <a:gdLst>
              <a:gd name="connsiteX0" fmla="*/ 0 w 1970939"/>
              <a:gd name="connsiteY0" fmla="*/ 0 h 5571067"/>
              <a:gd name="connsiteX1" fmla="*/ 1774861 w 1970939"/>
              <a:gd name="connsiteY1" fmla="*/ 0 h 5571067"/>
              <a:gd name="connsiteX2" fmla="*/ 1780256 w 1970939"/>
              <a:gd name="connsiteY2" fmla="*/ 32931 h 5571067"/>
              <a:gd name="connsiteX3" fmla="*/ 1802197 w 1970939"/>
              <a:gd name="connsiteY3" fmla="*/ 170349 h 5571067"/>
              <a:gd name="connsiteX4" fmla="*/ 1820981 w 1970939"/>
              <a:gd name="connsiteY4" fmla="*/ 308372 h 5571067"/>
              <a:gd name="connsiteX5" fmla="*/ 1839923 w 1970939"/>
              <a:gd name="connsiteY5" fmla="*/ 445791 h 5571067"/>
              <a:gd name="connsiteX6" fmla="*/ 1857602 w 1970939"/>
              <a:gd name="connsiteY6" fmla="*/ 583814 h 5571067"/>
              <a:gd name="connsiteX7" fmla="*/ 1872756 w 1970939"/>
              <a:gd name="connsiteY7" fmla="*/ 720022 h 5571067"/>
              <a:gd name="connsiteX8" fmla="*/ 1887120 w 1970939"/>
              <a:gd name="connsiteY8" fmla="*/ 858046 h 5571067"/>
              <a:gd name="connsiteX9" fmla="*/ 1900223 w 1970939"/>
              <a:gd name="connsiteY9" fmla="*/ 995464 h 5571067"/>
              <a:gd name="connsiteX10" fmla="*/ 1911588 w 1970939"/>
              <a:gd name="connsiteY10" fmla="*/ 1130461 h 5571067"/>
              <a:gd name="connsiteX11" fmla="*/ 1922953 w 1970939"/>
              <a:gd name="connsiteY11" fmla="*/ 1267274 h 5571067"/>
              <a:gd name="connsiteX12" fmla="*/ 1932424 w 1970939"/>
              <a:gd name="connsiteY12" fmla="*/ 1402271 h 5571067"/>
              <a:gd name="connsiteX13" fmla="*/ 1939842 w 1970939"/>
              <a:gd name="connsiteY13" fmla="*/ 1537267 h 5571067"/>
              <a:gd name="connsiteX14" fmla="*/ 1947577 w 1970939"/>
              <a:gd name="connsiteY14" fmla="*/ 1671659 h 5571067"/>
              <a:gd name="connsiteX15" fmla="*/ 1954049 w 1970939"/>
              <a:gd name="connsiteY15" fmla="*/ 1804840 h 5571067"/>
              <a:gd name="connsiteX16" fmla="*/ 1958627 w 1970939"/>
              <a:gd name="connsiteY16" fmla="*/ 1936810 h 5571067"/>
              <a:gd name="connsiteX17" fmla="*/ 1962573 w 1970939"/>
              <a:gd name="connsiteY17" fmla="*/ 2068780 h 5571067"/>
              <a:gd name="connsiteX18" fmla="*/ 1966361 w 1970939"/>
              <a:gd name="connsiteY18" fmla="*/ 2199539 h 5571067"/>
              <a:gd name="connsiteX19" fmla="*/ 1968098 w 1970939"/>
              <a:gd name="connsiteY19" fmla="*/ 2328482 h 5571067"/>
              <a:gd name="connsiteX20" fmla="*/ 1969992 w 1970939"/>
              <a:gd name="connsiteY20" fmla="*/ 2457425 h 5571067"/>
              <a:gd name="connsiteX21" fmla="*/ 1970939 w 1970939"/>
              <a:gd name="connsiteY21" fmla="*/ 2584552 h 5571067"/>
              <a:gd name="connsiteX22" fmla="*/ 1969992 w 1970939"/>
              <a:gd name="connsiteY22" fmla="*/ 2710469 h 5571067"/>
              <a:gd name="connsiteX23" fmla="*/ 1969992 w 1970939"/>
              <a:gd name="connsiteY23" fmla="*/ 2835174 h 5571067"/>
              <a:gd name="connsiteX24" fmla="*/ 1968098 w 1970939"/>
              <a:gd name="connsiteY24" fmla="*/ 2958669 h 5571067"/>
              <a:gd name="connsiteX25" fmla="*/ 1965256 w 1970939"/>
              <a:gd name="connsiteY25" fmla="*/ 3079742 h 5571067"/>
              <a:gd name="connsiteX26" fmla="*/ 1962573 w 1970939"/>
              <a:gd name="connsiteY26" fmla="*/ 3199605 h 5571067"/>
              <a:gd name="connsiteX27" fmla="*/ 1959574 w 1970939"/>
              <a:gd name="connsiteY27" fmla="*/ 3317046 h 5571067"/>
              <a:gd name="connsiteX28" fmla="*/ 1954996 w 1970939"/>
              <a:gd name="connsiteY28" fmla="*/ 3433882 h 5571067"/>
              <a:gd name="connsiteX29" fmla="*/ 1950103 w 1970939"/>
              <a:gd name="connsiteY29" fmla="*/ 3548902 h 5571067"/>
              <a:gd name="connsiteX30" fmla="*/ 1945683 w 1970939"/>
              <a:gd name="connsiteY30" fmla="*/ 3661500 h 5571067"/>
              <a:gd name="connsiteX31" fmla="*/ 1933213 w 1970939"/>
              <a:gd name="connsiteY31" fmla="*/ 3881248 h 5571067"/>
              <a:gd name="connsiteX32" fmla="*/ 1919953 w 1970939"/>
              <a:gd name="connsiteY32" fmla="*/ 4091916 h 5571067"/>
              <a:gd name="connsiteX33" fmla="*/ 1906063 w 1970939"/>
              <a:gd name="connsiteY33" fmla="*/ 4294109 h 5571067"/>
              <a:gd name="connsiteX34" fmla="*/ 1890751 w 1970939"/>
              <a:gd name="connsiteY34" fmla="*/ 4485405 h 5571067"/>
              <a:gd name="connsiteX35" fmla="*/ 1874809 w 1970939"/>
              <a:gd name="connsiteY35" fmla="*/ 4668226 h 5571067"/>
              <a:gd name="connsiteX36" fmla="*/ 1857602 w 1970939"/>
              <a:gd name="connsiteY36" fmla="*/ 4837728 h 5571067"/>
              <a:gd name="connsiteX37" fmla="*/ 1840713 w 1970939"/>
              <a:gd name="connsiteY37" fmla="*/ 4996940 h 5571067"/>
              <a:gd name="connsiteX38" fmla="*/ 1823823 w 1970939"/>
              <a:gd name="connsiteY38" fmla="*/ 5143439 h 5571067"/>
              <a:gd name="connsiteX39" fmla="*/ 1807880 w 1970939"/>
              <a:gd name="connsiteY39" fmla="*/ 5277830 h 5571067"/>
              <a:gd name="connsiteX40" fmla="*/ 1792726 w 1970939"/>
              <a:gd name="connsiteY40" fmla="*/ 5397087 h 5571067"/>
              <a:gd name="connsiteX41" fmla="*/ 1778362 w 1970939"/>
              <a:gd name="connsiteY41" fmla="*/ 5504843 h 5571067"/>
              <a:gd name="connsiteX42" fmla="*/ 1769613 w 1970939"/>
              <a:gd name="connsiteY42" fmla="*/ 5571067 h 5571067"/>
              <a:gd name="connsiteX43" fmla="*/ 0 w 1970939"/>
              <a:gd name="connsiteY43" fmla="*/ 5571067 h 5571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970939" h="5571067">
                <a:moveTo>
                  <a:pt x="0" y="0"/>
                </a:moveTo>
                <a:lnTo>
                  <a:pt x="1774861" y="0"/>
                </a:lnTo>
                <a:lnTo>
                  <a:pt x="1780256" y="32931"/>
                </a:lnTo>
                <a:lnTo>
                  <a:pt x="1802197" y="170349"/>
                </a:lnTo>
                <a:lnTo>
                  <a:pt x="1820981" y="308372"/>
                </a:lnTo>
                <a:lnTo>
                  <a:pt x="1839923" y="445791"/>
                </a:lnTo>
                <a:lnTo>
                  <a:pt x="1857602" y="583814"/>
                </a:lnTo>
                <a:lnTo>
                  <a:pt x="1872756" y="720022"/>
                </a:lnTo>
                <a:lnTo>
                  <a:pt x="1887120" y="858046"/>
                </a:lnTo>
                <a:lnTo>
                  <a:pt x="1900223" y="995464"/>
                </a:lnTo>
                <a:lnTo>
                  <a:pt x="1911588" y="1130461"/>
                </a:lnTo>
                <a:lnTo>
                  <a:pt x="1922953" y="1267274"/>
                </a:lnTo>
                <a:lnTo>
                  <a:pt x="1932424" y="1402271"/>
                </a:lnTo>
                <a:lnTo>
                  <a:pt x="1939842" y="1537267"/>
                </a:lnTo>
                <a:lnTo>
                  <a:pt x="1947577" y="1671659"/>
                </a:lnTo>
                <a:lnTo>
                  <a:pt x="1954049" y="1804840"/>
                </a:lnTo>
                <a:lnTo>
                  <a:pt x="1958627" y="1936810"/>
                </a:lnTo>
                <a:lnTo>
                  <a:pt x="1962573" y="2068780"/>
                </a:lnTo>
                <a:lnTo>
                  <a:pt x="1966361" y="2199539"/>
                </a:lnTo>
                <a:lnTo>
                  <a:pt x="1968098" y="2328482"/>
                </a:lnTo>
                <a:lnTo>
                  <a:pt x="1969992" y="2457425"/>
                </a:lnTo>
                <a:lnTo>
                  <a:pt x="1970939" y="2584552"/>
                </a:lnTo>
                <a:lnTo>
                  <a:pt x="1969992" y="2710469"/>
                </a:lnTo>
                <a:lnTo>
                  <a:pt x="1969992" y="2835174"/>
                </a:lnTo>
                <a:lnTo>
                  <a:pt x="1968098" y="2958669"/>
                </a:lnTo>
                <a:lnTo>
                  <a:pt x="1965256" y="3079742"/>
                </a:lnTo>
                <a:lnTo>
                  <a:pt x="1962573" y="3199605"/>
                </a:lnTo>
                <a:lnTo>
                  <a:pt x="1959574" y="3317046"/>
                </a:lnTo>
                <a:lnTo>
                  <a:pt x="1954996" y="3433882"/>
                </a:lnTo>
                <a:lnTo>
                  <a:pt x="1950103" y="3548902"/>
                </a:lnTo>
                <a:lnTo>
                  <a:pt x="1945683" y="3661500"/>
                </a:lnTo>
                <a:lnTo>
                  <a:pt x="1933213" y="3881248"/>
                </a:lnTo>
                <a:lnTo>
                  <a:pt x="1919953" y="4091916"/>
                </a:lnTo>
                <a:lnTo>
                  <a:pt x="1906063" y="4294109"/>
                </a:lnTo>
                <a:lnTo>
                  <a:pt x="1890751" y="4485405"/>
                </a:lnTo>
                <a:lnTo>
                  <a:pt x="1874809" y="4668226"/>
                </a:lnTo>
                <a:lnTo>
                  <a:pt x="1857602" y="4837728"/>
                </a:lnTo>
                <a:lnTo>
                  <a:pt x="1840713" y="4996940"/>
                </a:lnTo>
                <a:lnTo>
                  <a:pt x="1823823" y="5143439"/>
                </a:lnTo>
                <a:lnTo>
                  <a:pt x="1807880" y="5277830"/>
                </a:lnTo>
                <a:lnTo>
                  <a:pt x="1792726" y="5397087"/>
                </a:lnTo>
                <a:lnTo>
                  <a:pt x="1778362" y="5504843"/>
                </a:lnTo>
                <a:lnTo>
                  <a:pt x="1769613" y="5571067"/>
                </a:lnTo>
                <a:lnTo>
                  <a:pt x="0" y="5571067"/>
                </a:lnTo>
                <a:close/>
              </a:path>
            </a:pathLst>
          </a:custGeom>
          <a:ln>
            <a:noFill/>
          </a:ln>
        </p:spPr>
        <p:style>
          <a:lnRef idx="2">
            <a:schemeClr val="accent1">
              <a:shade val="50000"/>
            </a:schemeClr>
          </a:lnRef>
          <a:fillRef idx="1002">
            <a:schemeClr val="dk2"/>
          </a:fillRef>
          <a:effectRef idx="0">
            <a:schemeClr val="accent1"/>
          </a:effectRef>
          <a:fontRef idx="minor">
            <a:schemeClr val="lt1"/>
          </a:fontRef>
        </p:style>
        <p:txBody>
          <a:bodyPr wrap="square">
            <a:noAutofit/>
          </a:bodyPr>
          <a:lstStyle/>
          <a:p>
            <a:endParaRPr lang="en-US" dirty="0"/>
          </a:p>
        </p:txBody>
      </p:sp>
      <p:sp>
        <p:nvSpPr>
          <p:cNvPr id="16" name="Freeform: Shape 15">
            <a:extLst>
              <a:ext uri="{FF2B5EF4-FFF2-40B4-BE49-F238E27FC236}">
                <a16:creationId xmlns:a16="http://schemas.microsoft.com/office/drawing/2014/main" id="{0214736A-03B2-4B91-B0AF-B21213F3B9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rot="15922489">
            <a:off x="325850" y="1778693"/>
            <a:ext cx="3209207" cy="459638"/>
          </a:xfrm>
          <a:custGeom>
            <a:avLst/>
            <a:gdLst>
              <a:gd name="connsiteX0" fmla="*/ 3195151 w 3209207"/>
              <a:gd name="connsiteY0" fmla="*/ 612847 h 612850"/>
              <a:gd name="connsiteX1" fmla="*/ 3029871 w 3209207"/>
              <a:gd name="connsiteY1" fmla="*/ 611146 h 612850"/>
              <a:gd name="connsiteX2" fmla="*/ 2949639 w 3209207"/>
              <a:gd name="connsiteY2" fmla="*/ 608906 h 612850"/>
              <a:gd name="connsiteX3" fmla="*/ 2978018 w 3209207"/>
              <a:gd name="connsiteY3" fmla="*/ 258115 h 612850"/>
              <a:gd name="connsiteX4" fmla="*/ 2944764 w 3209207"/>
              <a:gd name="connsiteY4" fmla="*/ 260801 h 612850"/>
              <a:gd name="connsiteX5" fmla="*/ 2806036 w 3209207"/>
              <a:gd name="connsiteY5" fmla="*/ 271446 h 612850"/>
              <a:gd name="connsiteX6" fmla="*/ 2666958 w 3209207"/>
              <a:gd name="connsiteY6" fmla="*/ 278917 h 612850"/>
              <a:gd name="connsiteX7" fmla="*/ 2528469 w 3209207"/>
              <a:gd name="connsiteY7" fmla="*/ 286593 h 612850"/>
              <a:gd name="connsiteX8" fmla="*/ 2389479 w 3209207"/>
              <a:gd name="connsiteY8" fmla="*/ 292970 h 612850"/>
              <a:gd name="connsiteX9" fmla="*/ 2252501 w 3209207"/>
              <a:gd name="connsiteY9" fmla="*/ 296993 h 612850"/>
              <a:gd name="connsiteX10" fmla="*/ 2113775 w 3209207"/>
              <a:gd name="connsiteY10" fmla="*/ 300086 h 612850"/>
              <a:gd name="connsiteX11" fmla="*/ 1975755 w 3209207"/>
              <a:gd name="connsiteY11" fmla="*/ 301980 h 612850"/>
              <a:gd name="connsiteX12" fmla="*/ 1840287 w 3209207"/>
              <a:gd name="connsiteY12" fmla="*/ 302348 h 612850"/>
              <a:gd name="connsiteX13" fmla="*/ 1703009 w 3209207"/>
              <a:gd name="connsiteY13" fmla="*/ 302570 h 612850"/>
              <a:gd name="connsiteX14" fmla="*/ 1567693 w 3209207"/>
              <a:gd name="connsiteY14" fmla="*/ 301063 h 612850"/>
              <a:gd name="connsiteX15" fmla="*/ 1432543 w 3209207"/>
              <a:gd name="connsiteY15" fmla="*/ 297523 h 612850"/>
              <a:gd name="connsiteX16" fmla="*/ 1297969 w 3209207"/>
              <a:gd name="connsiteY16" fmla="*/ 294345 h 612850"/>
              <a:gd name="connsiteX17" fmla="*/ 1164703 w 3209207"/>
              <a:gd name="connsiteY17" fmla="*/ 290015 h 612850"/>
              <a:gd name="connsiteX18" fmla="*/ 1032796 w 3209207"/>
              <a:gd name="connsiteY18" fmla="*/ 283907 h 612850"/>
              <a:gd name="connsiteX19" fmla="*/ 900940 w 3209207"/>
              <a:gd name="connsiteY19" fmla="*/ 277172 h 612850"/>
              <a:gd name="connsiteX20" fmla="*/ 770303 w 3209207"/>
              <a:gd name="connsiteY20" fmla="*/ 270380 h 612850"/>
              <a:gd name="connsiteX21" fmla="*/ 641641 w 3209207"/>
              <a:gd name="connsiteY21" fmla="*/ 261702 h 612850"/>
              <a:gd name="connsiteX22" fmla="*/ 512966 w 3209207"/>
              <a:gd name="connsiteY22" fmla="*/ 253180 h 612850"/>
              <a:gd name="connsiteX23" fmla="*/ 386177 w 3209207"/>
              <a:gd name="connsiteY23" fmla="*/ 243867 h 612850"/>
              <a:gd name="connsiteX24" fmla="*/ 260746 w 3209207"/>
              <a:gd name="connsiteY24" fmla="*/ 232775 h 612850"/>
              <a:gd name="connsiteX25" fmla="*/ 136447 w 3209207"/>
              <a:gd name="connsiteY25" fmla="*/ 222719 h 612850"/>
              <a:gd name="connsiteX26" fmla="*/ 13506 w 3209207"/>
              <a:gd name="connsiteY26" fmla="*/ 210885 h 612850"/>
              <a:gd name="connsiteX27" fmla="*/ 0 w 3209207"/>
              <a:gd name="connsiteY27" fmla="*/ 209475 h 612850"/>
              <a:gd name="connsiteX28" fmla="*/ 40844 w 3209207"/>
              <a:gd name="connsiteY28" fmla="*/ 212313 h 612850"/>
              <a:gd name="connsiteX29" fmla="*/ 132211 w 3209207"/>
              <a:gd name="connsiteY29" fmla="*/ 216946 h 612850"/>
              <a:gd name="connsiteX30" fmla="*/ 225585 w 3209207"/>
              <a:gd name="connsiteY30" fmla="*/ 221811 h 612850"/>
              <a:gd name="connsiteX31" fmla="*/ 320298 w 3209207"/>
              <a:gd name="connsiteY31" fmla="*/ 226444 h 612850"/>
              <a:gd name="connsiteX32" fmla="*/ 415680 w 3209207"/>
              <a:gd name="connsiteY32" fmla="*/ 229340 h 612850"/>
              <a:gd name="connsiteX33" fmla="*/ 512735 w 3209207"/>
              <a:gd name="connsiteY33" fmla="*/ 232120 h 612850"/>
              <a:gd name="connsiteX34" fmla="*/ 611464 w 3209207"/>
              <a:gd name="connsiteY34" fmla="*/ 235015 h 612850"/>
              <a:gd name="connsiteX35" fmla="*/ 711532 w 3209207"/>
              <a:gd name="connsiteY35" fmla="*/ 236985 h 612850"/>
              <a:gd name="connsiteX36" fmla="*/ 812604 w 3209207"/>
              <a:gd name="connsiteY36" fmla="*/ 236985 h 612850"/>
              <a:gd name="connsiteX37" fmla="*/ 915014 w 3209207"/>
              <a:gd name="connsiteY37" fmla="*/ 237795 h 612850"/>
              <a:gd name="connsiteX38" fmla="*/ 1018428 w 3209207"/>
              <a:gd name="connsiteY38" fmla="*/ 236985 h 612850"/>
              <a:gd name="connsiteX39" fmla="*/ 1122847 w 3209207"/>
              <a:gd name="connsiteY39" fmla="*/ 235015 h 612850"/>
              <a:gd name="connsiteX40" fmla="*/ 1227600 w 3209207"/>
              <a:gd name="connsiteY40" fmla="*/ 233162 h 612850"/>
              <a:gd name="connsiteX41" fmla="*/ 1333692 w 3209207"/>
              <a:gd name="connsiteY41" fmla="*/ 229340 h 612850"/>
              <a:gd name="connsiteX42" fmla="*/ 1441122 w 3209207"/>
              <a:gd name="connsiteY42" fmla="*/ 225634 h 612850"/>
              <a:gd name="connsiteX43" fmla="*/ 1547883 w 3209207"/>
              <a:gd name="connsiteY43" fmla="*/ 220769 h 612850"/>
              <a:gd name="connsiteX44" fmla="*/ 1655983 w 3209207"/>
              <a:gd name="connsiteY44" fmla="*/ 214282 h 612850"/>
              <a:gd name="connsiteX45" fmla="*/ 1765421 w 3209207"/>
              <a:gd name="connsiteY45" fmla="*/ 206638 h 612850"/>
              <a:gd name="connsiteX46" fmla="*/ 1874860 w 3209207"/>
              <a:gd name="connsiteY46" fmla="*/ 199108 h 612850"/>
              <a:gd name="connsiteX47" fmla="*/ 1984299 w 3209207"/>
              <a:gd name="connsiteY47" fmla="*/ 189495 h 612850"/>
              <a:gd name="connsiteX48" fmla="*/ 2095745 w 3209207"/>
              <a:gd name="connsiteY48" fmla="*/ 178144 h 612850"/>
              <a:gd name="connsiteX49" fmla="*/ 2205184 w 3209207"/>
              <a:gd name="connsiteY49" fmla="*/ 166793 h 612850"/>
              <a:gd name="connsiteX50" fmla="*/ 2316631 w 3209207"/>
              <a:gd name="connsiteY50" fmla="*/ 153472 h 612850"/>
              <a:gd name="connsiteX51" fmla="*/ 2429081 w 3209207"/>
              <a:gd name="connsiteY51" fmla="*/ 139226 h 612850"/>
              <a:gd name="connsiteX52" fmla="*/ 2539523 w 3209207"/>
              <a:gd name="connsiteY52" fmla="*/ 124052 h 612850"/>
              <a:gd name="connsiteX53" fmla="*/ 2651305 w 3209207"/>
              <a:gd name="connsiteY53" fmla="*/ 106215 h 612850"/>
              <a:gd name="connsiteX54" fmla="*/ 2763086 w 3209207"/>
              <a:gd name="connsiteY54" fmla="*/ 87219 h 612850"/>
              <a:gd name="connsiteX55" fmla="*/ 2874867 w 3209207"/>
              <a:gd name="connsiteY55" fmla="*/ 68339 h 612850"/>
              <a:gd name="connsiteX56" fmla="*/ 2986314 w 3209207"/>
              <a:gd name="connsiteY56" fmla="*/ 46331 h 612850"/>
              <a:gd name="connsiteX57" fmla="*/ 3097760 w 3209207"/>
              <a:gd name="connsiteY57" fmla="*/ 23629 h 612850"/>
              <a:gd name="connsiteX58" fmla="*/ 3209207 w 3209207"/>
              <a:gd name="connsiteY58" fmla="*/ 0 h 612850"/>
              <a:gd name="connsiteX59" fmla="*/ 3195151 w 3209207"/>
              <a:gd name="connsiteY59" fmla="*/ 612847 h 612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209207" h="612850">
                <a:moveTo>
                  <a:pt x="3195151" y="612847"/>
                </a:moveTo>
                <a:cubicBezTo>
                  <a:pt x="3144238" y="612898"/>
                  <a:pt x="3088941" y="612318"/>
                  <a:pt x="3029871" y="611146"/>
                </a:cubicBezTo>
                <a:lnTo>
                  <a:pt x="2949639" y="608906"/>
                </a:lnTo>
                <a:lnTo>
                  <a:pt x="2978018" y="258115"/>
                </a:lnTo>
                <a:lnTo>
                  <a:pt x="2944764" y="260801"/>
                </a:lnTo>
                <a:lnTo>
                  <a:pt x="2806036" y="271446"/>
                </a:lnTo>
                <a:lnTo>
                  <a:pt x="2666958" y="278917"/>
                </a:lnTo>
                <a:lnTo>
                  <a:pt x="2528469" y="286593"/>
                </a:lnTo>
                <a:lnTo>
                  <a:pt x="2389479" y="292970"/>
                </a:lnTo>
                <a:lnTo>
                  <a:pt x="2252501" y="296993"/>
                </a:lnTo>
                <a:lnTo>
                  <a:pt x="2113775" y="300086"/>
                </a:lnTo>
                <a:lnTo>
                  <a:pt x="1975755" y="301980"/>
                </a:lnTo>
                <a:lnTo>
                  <a:pt x="1840287" y="302348"/>
                </a:lnTo>
                <a:lnTo>
                  <a:pt x="1703009" y="302570"/>
                </a:lnTo>
                <a:lnTo>
                  <a:pt x="1567693" y="301063"/>
                </a:lnTo>
                <a:lnTo>
                  <a:pt x="1432543" y="297523"/>
                </a:lnTo>
                <a:lnTo>
                  <a:pt x="1297969" y="294345"/>
                </a:lnTo>
                <a:lnTo>
                  <a:pt x="1164703" y="290015"/>
                </a:lnTo>
                <a:lnTo>
                  <a:pt x="1032796" y="283907"/>
                </a:lnTo>
                <a:lnTo>
                  <a:pt x="900940" y="277172"/>
                </a:lnTo>
                <a:lnTo>
                  <a:pt x="770303" y="270380"/>
                </a:lnTo>
                <a:lnTo>
                  <a:pt x="641641" y="261702"/>
                </a:lnTo>
                <a:lnTo>
                  <a:pt x="512966" y="253180"/>
                </a:lnTo>
                <a:lnTo>
                  <a:pt x="386177" y="243867"/>
                </a:lnTo>
                <a:lnTo>
                  <a:pt x="260746" y="232775"/>
                </a:lnTo>
                <a:lnTo>
                  <a:pt x="136447" y="222719"/>
                </a:lnTo>
                <a:lnTo>
                  <a:pt x="13506" y="210885"/>
                </a:lnTo>
                <a:lnTo>
                  <a:pt x="0" y="209475"/>
                </a:lnTo>
                <a:lnTo>
                  <a:pt x="40844" y="212313"/>
                </a:lnTo>
                <a:lnTo>
                  <a:pt x="132211" y="216946"/>
                </a:lnTo>
                <a:lnTo>
                  <a:pt x="225585" y="221811"/>
                </a:lnTo>
                <a:lnTo>
                  <a:pt x="320298" y="226444"/>
                </a:lnTo>
                <a:lnTo>
                  <a:pt x="415680" y="229340"/>
                </a:lnTo>
                <a:lnTo>
                  <a:pt x="512735" y="232120"/>
                </a:lnTo>
                <a:lnTo>
                  <a:pt x="611464" y="235015"/>
                </a:lnTo>
                <a:lnTo>
                  <a:pt x="711532" y="236985"/>
                </a:lnTo>
                <a:lnTo>
                  <a:pt x="812604" y="236985"/>
                </a:lnTo>
                <a:lnTo>
                  <a:pt x="915014" y="237795"/>
                </a:lnTo>
                <a:lnTo>
                  <a:pt x="1018428" y="236985"/>
                </a:lnTo>
                <a:lnTo>
                  <a:pt x="1122847" y="235015"/>
                </a:lnTo>
                <a:lnTo>
                  <a:pt x="1227600" y="233162"/>
                </a:lnTo>
                <a:lnTo>
                  <a:pt x="1333692" y="229340"/>
                </a:lnTo>
                <a:lnTo>
                  <a:pt x="1441122" y="225634"/>
                </a:lnTo>
                <a:lnTo>
                  <a:pt x="1547883" y="220769"/>
                </a:lnTo>
                <a:lnTo>
                  <a:pt x="1655983" y="214282"/>
                </a:lnTo>
                <a:lnTo>
                  <a:pt x="1765421" y="206638"/>
                </a:lnTo>
                <a:lnTo>
                  <a:pt x="1874860" y="199108"/>
                </a:lnTo>
                <a:lnTo>
                  <a:pt x="1984299" y="189495"/>
                </a:lnTo>
                <a:lnTo>
                  <a:pt x="2095745" y="178144"/>
                </a:lnTo>
                <a:lnTo>
                  <a:pt x="2205184" y="166793"/>
                </a:lnTo>
                <a:lnTo>
                  <a:pt x="2316631" y="153472"/>
                </a:lnTo>
                <a:lnTo>
                  <a:pt x="2429081" y="139226"/>
                </a:lnTo>
                <a:lnTo>
                  <a:pt x="2539523" y="124052"/>
                </a:lnTo>
                <a:lnTo>
                  <a:pt x="2651305" y="106215"/>
                </a:lnTo>
                <a:lnTo>
                  <a:pt x="2763086" y="87219"/>
                </a:lnTo>
                <a:lnTo>
                  <a:pt x="2874867" y="68339"/>
                </a:lnTo>
                <a:lnTo>
                  <a:pt x="2986314" y="46331"/>
                </a:lnTo>
                <a:lnTo>
                  <a:pt x="3097760" y="23629"/>
                </a:lnTo>
                <a:lnTo>
                  <a:pt x="3209207" y="0"/>
                </a:lnTo>
                <a:cubicBezTo>
                  <a:pt x="3198832" y="386055"/>
                  <a:pt x="3205525" y="226792"/>
                  <a:pt x="3195151" y="612847"/>
                </a:cubicBezTo>
                <a:close/>
              </a:path>
            </a:pathLst>
          </a:custGeom>
          <a:solidFill>
            <a:schemeClr val="bg1">
              <a:alpha val="20000"/>
            </a:schemeClr>
          </a:solidFill>
          <a:ln>
            <a:noFill/>
          </a:ln>
        </p:spPr>
        <p:txBody>
          <a:bodyPr wrap="square">
            <a:noAutofit/>
          </a:bodyPr>
          <a:lstStyle/>
          <a:p>
            <a:endParaRPr lang="en-US" dirty="0"/>
          </a:p>
        </p:txBody>
      </p:sp>
      <p:pic>
        <p:nvPicPr>
          <p:cNvPr id="5" name="Content Placeholder 4">
            <a:extLst>
              <a:ext uri="{FF2B5EF4-FFF2-40B4-BE49-F238E27FC236}">
                <a16:creationId xmlns:a16="http://schemas.microsoft.com/office/drawing/2014/main" id="{D6E97A10-22DB-DB41-A98D-3B16C985E2C5}"/>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t="9353" b="12949"/>
          <a:stretch/>
        </p:blipFill>
        <p:spPr>
          <a:xfrm>
            <a:off x="2256568" y="1027187"/>
            <a:ext cx="6404832" cy="4803624"/>
          </a:xfrm>
          <a:prstGeom prst="rect">
            <a:avLst/>
          </a:prstGeom>
        </p:spPr>
      </p:pic>
    </p:spTree>
    <p:extLst>
      <p:ext uri="{BB962C8B-B14F-4D97-AF65-F5344CB8AC3E}">
        <p14:creationId xmlns:p14="http://schemas.microsoft.com/office/powerpoint/2010/main" val="9255655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مخطط 17"/>
          <p:cNvGraphicFramePr/>
          <p:nvPr/>
        </p:nvGraphicFramePr>
        <p:xfrm>
          <a:off x="464290" y="1340768"/>
          <a:ext cx="8358246" cy="4786346"/>
        </p:xfrm>
        <a:graphic>
          <a:graphicData uri="http://schemas.openxmlformats.org/drawingml/2006/chart">
            <c:chart xmlns:c="http://schemas.openxmlformats.org/drawingml/2006/chart" xmlns:r="http://schemas.openxmlformats.org/officeDocument/2006/relationships" r:id="rId3"/>
          </a:graphicData>
        </a:graphic>
      </p:graphicFrame>
      <p:sp>
        <p:nvSpPr>
          <p:cNvPr id="126978" name="مربع نص 5"/>
          <p:cNvSpPr txBox="1">
            <a:spLocks noChangeArrowheads="1"/>
          </p:cNvSpPr>
          <p:nvPr/>
        </p:nvSpPr>
        <p:spPr bwMode="auto">
          <a:xfrm>
            <a:off x="762000" y="660438"/>
            <a:ext cx="7000875" cy="523220"/>
          </a:xfrm>
          <a:prstGeom prst="rect">
            <a:avLst/>
          </a:prstGeom>
          <a:noFill/>
          <a:ln w="9525">
            <a:noFill/>
            <a:miter lim="800000"/>
            <a:headEnd/>
            <a:tailEnd/>
          </a:ln>
        </p:spPr>
        <p:txBody>
          <a:bodyPr>
            <a:spAutoFit/>
          </a:bodyPr>
          <a:lstStyle/>
          <a:p>
            <a:pPr algn="ctr" rtl="1"/>
            <a:r>
              <a:rPr lang="en-US" sz="2800" b="1" dirty="0">
                <a:solidFill>
                  <a:srgbClr val="0070C0"/>
                </a:solidFill>
                <a:latin typeface="Calibri" pitchFamily="34" charset="0"/>
              </a:rPr>
              <a:t> </a:t>
            </a:r>
            <a:r>
              <a:rPr lang="ar-SA" sz="2800" b="1" dirty="0">
                <a:solidFill>
                  <a:srgbClr val="0070C0"/>
                </a:solidFill>
                <a:latin typeface="Calibri" pitchFamily="34" charset="0"/>
              </a:rPr>
              <a:t>عدد المستشفيات صديقة الطفل في المملكة</a:t>
            </a:r>
            <a:endParaRPr lang="en-US" sz="2800" b="1" dirty="0">
              <a:solidFill>
                <a:srgbClr val="0070C0"/>
              </a:solidFill>
              <a:latin typeface="Calibri" pitchFamily="34" charset="0"/>
            </a:endParaRPr>
          </a:p>
        </p:txBody>
      </p:sp>
      <p:sp>
        <p:nvSpPr>
          <p:cNvPr id="126981" name="مربع نص 7"/>
          <p:cNvSpPr txBox="1">
            <a:spLocks noChangeArrowheads="1"/>
          </p:cNvSpPr>
          <p:nvPr/>
        </p:nvSpPr>
        <p:spPr bwMode="auto">
          <a:xfrm>
            <a:off x="1750196" y="3789040"/>
            <a:ext cx="373531" cy="523220"/>
          </a:xfrm>
          <a:prstGeom prst="rect">
            <a:avLst/>
          </a:prstGeom>
          <a:noFill/>
          <a:ln w="9525">
            <a:noFill/>
            <a:miter lim="800000"/>
            <a:headEnd/>
            <a:tailEnd/>
          </a:ln>
        </p:spPr>
        <p:txBody>
          <a:bodyPr wrap="square">
            <a:spAutoFit/>
          </a:bodyPr>
          <a:lstStyle/>
          <a:p>
            <a:pPr algn="r" rtl="1"/>
            <a:r>
              <a:rPr lang="en-US" sz="2800" b="1" dirty="0">
                <a:solidFill>
                  <a:prstClr val="black"/>
                </a:solidFill>
                <a:latin typeface="Calibri" pitchFamily="34" charset="0"/>
              </a:rPr>
              <a:t>5</a:t>
            </a:r>
          </a:p>
        </p:txBody>
      </p:sp>
      <p:sp>
        <p:nvSpPr>
          <p:cNvPr id="126982" name="مربع نص 8"/>
          <p:cNvSpPr txBox="1">
            <a:spLocks noChangeArrowheads="1"/>
          </p:cNvSpPr>
          <p:nvPr/>
        </p:nvSpPr>
        <p:spPr bwMode="auto">
          <a:xfrm>
            <a:off x="3377874" y="3933056"/>
            <a:ext cx="357187" cy="523220"/>
          </a:xfrm>
          <a:prstGeom prst="rect">
            <a:avLst/>
          </a:prstGeom>
          <a:noFill/>
          <a:ln w="9525">
            <a:noFill/>
            <a:miter lim="800000"/>
            <a:headEnd/>
            <a:tailEnd/>
          </a:ln>
        </p:spPr>
        <p:txBody>
          <a:bodyPr>
            <a:spAutoFit/>
          </a:bodyPr>
          <a:lstStyle/>
          <a:p>
            <a:pPr algn="r" rtl="1"/>
            <a:r>
              <a:rPr lang="en-US" sz="2800" b="1" dirty="0">
                <a:solidFill>
                  <a:prstClr val="black"/>
                </a:solidFill>
                <a:latin typeface="Calibri" pitchFamily="34" charset="0"/>
              </a:rPr>
              <a:t>2</a:t>
            </a:r>
          </a:p>
        </p:txBody>
      </p:sp>
      <p:sp>
        <p:nvSpPr>
          <p:cNvPr id="126983" name="مربع نص 9"/>
          <p:cNvSpPr txBox="1">
            <a:spLocks noChangeArrowheads="1"/>
          </p:cNvSpPr>
          <p:nvPr/>
        </p:nvSpPr>
        <p:spPr bwMode="auto">
          <a:xfrm>
            <a:off x="4786314" y="1340768"/>
            <a:ext cx="571500" cy="461665"/>
          </a:xfrm>
          <a:prstGeom prst="rect">
            <a:avLst/>
          </a:prstGeom>
          <a:noFill/>
          <a:ln w="9525">
            <a:noFill/>
            <a:miter lim="800000"/>
            <a:headEnd/>
            <a:tailEnd/>
          </a:ln>
        </p:spPr>
        <p:txBody>
          <a:bodyPr>
            <a:spAutoFit/>
          </a:bodyPr>
          <a:lstStyle/>
          <a:p>
            <a:pPr algn="r" rtl="1"/>
            <a:r>
              <a:rPr lang="en-US" sz="2400" b="1" dirty="0">
                <a:solidFill>
                  <a:prstClr val="black"/>
                </a:solidFill>
                <a:latin typeface="Calibri" pitchFamily="34" charset="0"/>
              </a:rPr>
              <a:t>31</a:t>
            </a:r>
          </a:p>
        </p:txBody>
      </p:sp>
      <p:sp>
        <p:nvSpPr>
          <p:cNvPr id="126984" name="مربع نص 10"/>
          <p:cNvSpPr txBox="1">
            <a:spLocks noChangeArrowheads="1"/>
          </p:cNvSpPr>
          <p:nvPr/>
        </p:nvSpPr>
        <p:spPr bwMode="auto">
          <a:xfrm>
            <a:off x="6536727" y="1888322"/>
            <a:ext cx="571500" cy="461665"/>
          </a:xfrm>
          <a:prstGeom prst="rect">
            <a:avLst/>
          </a:prstGeom>
          <a:noFill/>
          <a:ln w="9525">
            <a:noFill/>
            <a:miter lim="800000"/>
            <a:headEnd/>
            <a:tailEnd/>
          </a:ln>
        </p:spPr>
        <p:txBody>
          <a:bodyPr>
            <a:spAutoFit/>
          </a:bodyPr>
          <a:lstStyle/>
          <a:p>
            <a:pPr algn="r" rtl="1"/>
            <a:r>
              <a:rPr lang="en-US" sz="2400" b="1" dirty="0">
                <a:solidFill>
                  <a:prstClr val="black"/>
                </a:solidFill>
                <a:latin typeface="Calibri" pitchFamily="34" charset="0"/>
              </a:rPr>
              <a:t>26</a:t>
            </a:r>
          </a:p>
        </p:txBody>
      </p:sp>
    </p:spTree>
    <p:extLst>
      <p:ext uri="{BB962C8B-B14F-4D97-AF65-F5344CB8AC3E}">
        <p14:creationId xmlns:p14="http://schemas.microsoft.com/office/powerpoint/2010/main" val="2768073658"/>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E85C67-D9D2-DF4F-B6CF-F52C8B028C8D}"/>
              </a:ext>
            </a:extLst>
          </p:cNvPr>
          <p:cNvSpPr>
            <a:spLocks noGrp="1"/>
          </p:cNvSpPr>
          <p:nvPr>
            <p:ph type="title"/>
          </p:nvPr>
        </p:nvSpPr>
        <p:spPr/>
        <p:txBody>
          <a:bodyPr/>
          <a:lstStyle/>
          <a:p>
            <a:endParaRPr lang="en-US" dirty="0"/>
          </a:p>
        </p:txBody>
      </p:sp>
      <p:pic>
        <p:nvPicPr>
          <p:cNvPr id="5" name="Content Placeholder 4">
            <a:extLst>
              <a:ext uri="{FF2B5EF4-FFF2-40B4-BE49-F238E27FC236}">
                <a16:creationId xmlns:a16="http://schemas.microsoft.com/office/drawing/2014/main" id="{10C9D247-7D58-6A4A-A2E9-96A67A61A77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22798" y="1181097"/>
            <a:ext cx="8272794" cy="4914903"/>
          </a:xfrm>
        </p:spPr>
      </p:pic>
      <p:sp>
        <p:nvSpPr>
          <p:cNvPr id="6" name="Rectangle 5">
            <a:extLst>
              <a:ext uri="{FF2B5EF4-FFF2-40B4-BE49-F238E27FC236}">
                <a16:creationId xmlns:a16="http://schemas.microsoft.com/office/drawing/2014/main" id="{E857037A-69E6-D944-8950-D49C8968256E}"/>
              </a:ext>
            </a:extLst>
          </p:cNvPr>
          <p:cNvSpPr/>
          <p:nvPr/>
        </p:nvSpPr>
        <p:spPr>
          <a:xfrm>
            <a:off x="152400" y="6324600"/>
            <a:ext cx="8991600" cy="338554"/>
          </a:xfrm>
          <a:prstGeom prst="rect">
            <a:avLst/>
          </a:prstGeom>
        </p:spPr>
        <p:txBody>
          <a:bodyPr wrap="square">
            <a:spAutoFit/>
          </a:bodyPr>
          <a:lstStyle/>
          <a:p>
            <a:r>
              <a:rPr lang="en-US" sz="1600" dirty="0">
                <a:latin typeface="MuseoSansCond"/>
              </a:rPr>
              <a:t>Breastfeeding: Common Questions and Answers. Am Fam Physician. 2018 Sep 15;98(6):368-376.</a:t>
            </a:r>
            <a:endParaRPr lang="en-US" sz="1600" dirty="0"/>
          </a:p>
        </p:txBody>
      </p:sp>
    </p:spTree>
    <p:extLst>
      <p:ext uri="{BB962C8B-B14F-4D97-AF65-F5344CB8AC3E}">
        <p14:creationId xmlns:p14="http://schemas.microsoft.com/office/powerpoint/2010/main" val="39531766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 name="Rectangle 45">
            <a:extLst>
              <a:ext uri="{FF2B5EF4-FFF2-40B4-BE49-F238E27FC236}">
                <a16:creationId xmlns:a16="http://schemas.microsoft.com/office/drawing/2014/main" id="{789FE3FA-A44C-4C6B-9291-3D7327AF84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8" name="Rectangle 47">
            <a:extLst>
              <a:ext uri="{FF2B5EF4-FFF2-40B4-BE49-F238E27FC236}">
                <a16:creationId xmlns:a16="http://schemas.microsoft.com/office/drawing/2014/main" id="{9B87B0CD-AFAE-471B-9942-6B1D00B5C4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50" name="Rectangle 49">
            <a:extLst>
              <a:ext uri="{FF2B5EF4-FFF2-40B4-BE49-F238E27FC236}">
                <a16:creationId xmlns:a16="http://schemas.microsoft.com/office/drawing/2014/main" id="{DD093738-88B9-45F2-8F7A-78E2A97B72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2599" y="643468"/>
            <a:ext cx="8178800" cy="557106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Rectangle 51">
            <a:extLst>
              <a:ext uri="{FF2B5EF4-FFF2-40B4-BE49-F238E27FC236}">
                <a16:creationId xmlns:a16="http://schemas.microsoft.com/office/drawing/2014/main" id="{A10C0501-C29B-462F-8F69-CCC0BBBEAA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pic>
        <p:nvPicPr>
          <p:cNvPr id="11" name="Picture 10">
            <a:extLst>
              <a:ext uri="{FF2B5EF4-FFF2-40B4-BE49-F238E27FC236}">
                <a16:creationId xmlns:a16="http://schemas.microsoft.com/office/drawing/2014/main" id="{A23975DA-1380-AC48-8511-DF33C006E5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95704" y="175541"/>
            <a:ext cx="6150054" cy="6038991"/>
          </a:xfrm>
          <a:prstGeom prst="rect">
            <a:avLst/>
          </a:prstGeom>
        </p:spPr>
      </p:pic>
      <p:sp>
        <p:nvSpPr>
          <p:cNvPr id="49" name="Rectangle 48">
            <a:extLst>
              <a:ext uri="{FF2B5EF4-FFF2-40B4-BE49-F238E27FC236}">
                <a16:creationId xmlns:a16="http://schemas.microsoft.com/office/drawing/2014/main" id="{234671BC-9193-4843-B012-5743D3274865}"/>
              </a:ext>
            </a:extLst>
          </p:cNvPr>
          <p:cNvSpPr/>
          <p:nvPr/>
        </p:nvSpPr>
        <p:spPr>
          <a:xfrm>
            <a:off x="152400" y="6324600"/>
            <a:ext cx="8991600" cy="338554"/>
          </a:xfrm>
          <a:prstGeom prst="rect">
            <a:avLst/>
          </a:prstGeom>
        </p:spPr>
        <p:txBody>
          <a:bodyPr wrap="square">
            <a:spAutoFit/>
          </a:bodyPr>
          <a:lstStyle/>
          <a:p>
            <a:r>
              <a:rPr lang="en-US" sz="1600" dirty="0">
                <a:solidFill>
                  <a:schemeClr val="bg1"/>
                </a:solidFill>
                <a:latin typeface="MuseoSansCond"/>
              </a:rPr>
              <a:t>Breastfeeding: Common Questions and Answers. Am Fam Physician. 2018 Sep 15;98(6):368-376.</a:t>
            </a:r>
            <a:endParaRPr lang="en-US" sz="1600" dirty="0">
              <a:solidFill>
                <a:schemeClr val="bg1"/>
              </a:solidFill>
            </a:endParaRPr>
          </a:p>
        </p:txBody>
      </p:sp>
    </p:spTree>
    <p:extLst>
      <p:ext uri="{BB962C8B-B14F-4D97-AF65-F5344CB8AC3E}">
        <p14:creationId xmlns:p14="http://schemas.microsoft.com/office/powerpoint/2010/main" val="3875697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282B5-E2DF-4640-A01D-FAA0FB678578}"/>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0AC24C40-6A71-0340-9745-DA9404AA475F}"/>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t="20144" b="15108"/>
          <a:stretch/>
        </p:blipFill>
        <p:spPr>
          <a:xfrm>
            <a:off x="1154774" y="0"/>
            <a:ext cx="6594894" cy="6858000"/>
          </a:xfrm>
        </p:spPr>
      </p:pic>
      <p:pic>
        <p:nvPicPr>
          <p:cNvPr id="4" name="Picture 3">
            <a:extLst>
              <a:ext uri="{FF2B5EF4-FFF2-40B4-BE49-F238E27FC236}">
                <a16:creationId xmlns:a16="http://schemas.microsoft.com/office/drawing/2014/main" id="{C7DDED2E-3461-8B45-B82E-10715A733D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1600" y="3067052"/>
            <a:ext cx="3668679" cy="2863850"/>
          </a:xfrm>
          <a:prstGeom prst="rect">
            <a:avLst/>
          </a:prstGeom>
        </p:spPr>
      </p:pic>
    </p:spTree>
    <p:extLst>
      <p:ext uri="{BB962C8B-B14F-4D97-AF65-F5344CB8AC3E}">
        <p14:creationId xmlns:p14="http://schemas.microsoft.com/office/powerpoint/2010/main" val="30170223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19200" y="0"/>
            <a:ext cx="6797675" cy="990600"/>
          </a:xfrm>
        </p:spPr>
        <p:txBody>
          <a:bodyPr>
            <a:normAutofit/>
          </a:bodyPr>
          <a:lstStyle/>
          <a:p>
            <a:pPr>
              <a:defRPr/>
            </a:pPr>
            <a:endParaRPr lang="en-US" dirty="0"/>
          </a:p>
        </p:txBody>
      </p:sp>
      <p:sp>
        <p:nvSpPr>
          <p:cNvPr id="3" name="Subtitle 2"/>
          <p:cNvSpPr>
            <a:spLocks noGrp="1"/>
          </p:cNvSpPr>
          <p:nvPr>
            <p:ph type="subTitle" idx="1"/>
          </p:nvPr>
        </p:nvSpPr>
        <p:spPr/>
        <p:txBody>
          <a:bodyPr/>
          <a:lstStyle/>
          <a:p>
            <a:pPr>
              <a:defRPr/>
            </a:pPr>
            <a:endParaRPr lang="en-US" dirty="0"/>
          </a:p>
        </p:txBody>
      </p:sp>
      <p:pic>
        <p:nvPicPr>
          <p:cNvPr id="29700" name="Picture 12" descr="http://www.americanantiquarian.org/Exhibitions/Food/gail3.jpg"/>
          <p:cNvPicPr>
            <a:picLocks noChangeAspect="1" noChangeArrowheads="1"/>
          </p:cNvPicPr>
          <p:nvPr/>
        </p:nvPicPr>
        <p:blipFill>
          <a:blip r:embed="rId2"/>
          <a:srcRect/>
          <a:stretch>
            <a:fillRect/>
          </a:stretch>
        </p:blipFill>
        <p:spPr bwMode="auto">
          <a:xfrm>
            <a:off x="847055" y="729457"/>
            <a:ext cx="2389188" cy="3048000"/>
          </a:xfrm>
          <a:prstGeom prst="rect">
            <a:avLst/>
          </a:prstGeom>
          <a:noFill/>
          <a:ln w="9525">
            <a:noFill/>
            <a:miter lim="800000"/>
            <a:headEnd/>
            <a:tailEnd/>
          </a:ln>
        </p:spPr>
      </p:pic>
      <p:pic>
        <p:nvPicPr>
          <p:cNvPr id="29701" name="Picture 4" descr="Borden Condensed Milk advertisement"/>
          <p:cNvPicPr>
            <a:picLocks noChangeAspect="1" noChangeArrowheads="1"/>
          </p:cNvPicPr>
          <p:nvPr/>
        </p:nvPicPr>
        <p:blipFill>
          <a:blip r:embed="rId3"/>
          <a:srcRect/>
          <a:stretch>
            <a:fillRect/>
          </a:stretch>
        </p:blipFill>
        <p:spPr bwMode="auto">
          <a:xfrm>
            <a:off x="5727532" y="729457"/>
            <a:ext cx="2206625" cy="2743200"/>
          </a:xfrm>
          <a:prstGeom prst="rect">
            <a:avLst/>
          </a:prstGeom>
          <a:noFill/>
          <a:ln w="9525">
            <a:noFill/>
            <a:miter lim="800000"/>
            <a:headEnd/>
            <a:tailEnd/>
          </a:ln>
        </p:spPr>
      </p:pic>
      <p:pic>
        <p:nvPicPr>
          <p:cNvPr id="29702" name="Picture 2" descr="http://www.sil.si.edu/PAID/fullsize/0029/SIL-029-014-14.jpg"/>
          <p:cNvPicPr>
            <a:picLocks noChangeAspect="1" noChangeArrowheads="1"/>
          </p:cNvPicPr>
          <p:nvPr/>
        </p:nvPicPr>
        <p:blipFill>
          <a:blip r:embed="rId4"/>
          <a:srcRect/>
          <a:stretch>
            <a:fillRect/>
          </a:stretch>
        </p:blipFill>
        <p:spPr bwMode="auto">
          <a:xfrm>
            <a:off x="685800" y="3658393"/>
            <a:ext cx="4343400" cy="2628900"/>
          </a:xfrm>
          <a:prstGeom prst="rect">
            <a:avLst/>
          </a:prstGeom>
          <a:noFill/>
          <a:ln w="9525">
            <a:noFill/>
            <a:miter lim="800000"/>
            <a:headEnd/>
            <a:tailEnd/>
          </a:ln>
        </p:spPr>
      </p:pic>
      <p:pic>
        <p:nvPicPr>
          <p:cNvPr id="29703" name="Picture 4" descr="http://i.ebayimg.com/t/AD844-Advertising-Trade-Card-Condensed-Milk-Borden-Eagle-Brand-New-York-City-NY-/00/s/NTIxWDM0MA==/z/L~oAAOxyyjpRsjsW/$(KGrHqRHJEkFGqFt!q1TBRsjsWI4g!~~60_35.JPG"/>
          <p:cNvPicPr>
            <a:picLocks noChangeAspect="1" noChangeArrowheads="1"/>
          </p:cNvPicPr>
          <p:nvPr/>
        </p:nvPicPr>
        <p:blipFill>
          <a:blip r:embed="rId5"/>
          <a:srcRect/>
          <a:stretch>
            <a:fillRect/>
          </a:stretch>
        </p:blipFill>
        <p:spPr bwMode="auto">
          <a:xfrm>
            <a:off x="3327065" y="505417"/>
            <a:ext cx="2286000" cy="3516313"/>
          </a:xfrm>
          <a:prstGeom prst="rect">
            <a:avLst/>
          </a:prstGeom>
          <a:noFill/>
          <a:ln w="9525">
            <a:noFill/>
            <a:miter lim="800000"/>
            <a:headEnd/>
            <a:tailEnd/>
          </a:ln>
        </p:spPr>
      </p:pic>
      <p:pic>
        <p:nvPicPr>
          <p:cNvPr id="29704" name="Picture 8" descr="http://3.bp.blogspot.com/-CWBpXAmLeRw/TpudBVi3MGI/AAAAAAAAIQA/wAiGt4dkIGU/s400/eaglebrand.jpeg"/>
          <p:cNvPicPr>
            <a:picLocks noChangeAspect="1" noChangeArrowheads="1"/>
          </p:cNvPicPr>
          <p:nvPr/>
        </p:nvPicPr>
        <p:blipFill>
          <a:blip r:embed="rId6"/>
          <a:srcRect/>
          <a:stretch>
            <a:fillRect/>
          </a:stretch>
        </p:blipFill>
        <p:spPr bwMode="auto">
          <a:xfrm>
            <a:off x="4567634" y="3496469"/>
            <a:ext cx="3967162" cy="2743200"/>
          </a:xfrm>
          <a:prstGeom prst="rect">
            <a:avLst/>
          </a:prstGeom>
          <a:noFill/>
          <a:ln w="9525">
            <a:noFill/>
            <a:miter lim="800000"/>
            <a:headEnd/>
            <a:tailEnd/>
          </a:ln>
        </p:spPr>
      </p:pic>
    </p:spTree>
    <p:extLst>
      <p:ext uri="{BB962C8B-B14F-4D97-AF65-F5344CB8AC3E}">
        <p14:creationId xmlns:p14="http://schemas.microsoft.com/office/powerpoint/2010/main" val="13793011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3" name="Picture 2"/>
          <p:cNvPicPr>
            <a:picLocks noChangeAspect="1" noChangeArrowheads="1"/>
          </p:cNvPicPr>
          <p:nvPr/>
        </p:nvPicPr>
        <p:blipFill>
          <a:blip r:embed="rId2"/>
          <a:srcRect/>
          <a:stretch>
            <a:fillRect/>
          </a:stretch>
        </p:blipFill>
        <p:spPr bwMode="auto">
          <a:xfrm>
            <a:off x="1981200" y="0"/>
            <a:ext cx="4800600" cy="6913563"/>
          </a:xfrm>
          <a:prstGeom prst="rect">
            <a:avLst/>
          </a:prstGeom>
          <a:noFill/>
          <a:ln w="9525">
            <a:noFill/>
            <a:miter lim="800000"/>
            <a:headEnd/>
            <a:tailEnd/>
          </a:ln>
        </p:spPr>
      </p:pic>
    </p:spTree>
    <p:extLst>
      <p:ext uri="{BB962C8B-B14F-4D97-AF65-F5344CB8AC3E}">
        <p14:creationId xmlns:p14="http://schemas.microsoft.com/office/powerpoint/2010/main" val="14488043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Text Box 2"/>
          <p:cNvSpPr txBox="1">
            <a:spLocks noChangeArrowheads="1"/>
          </p:cNvSpPr>
          <p:nvPr/>
        </p:nvSpPr>
        <p:spPr bwMode="auto">
          <a:xfrm>
            <a:off x="76200" y="2040989"/>
            <a:ext cx="9144000" cy="1800493"/>
          </a:xfrm>
          <a:prstGeom prst="rect">
            <a:avLst/>
          </a:prstGeom>
          <a:noFill/>
          <a:ln w="9525">
            <a:noFill/>
            <a:miter lim="800000"/>
            <a:headEnd/>
            <a:tailEnd/>
          </a:ln>
          <a:effectLst/>
        </p:spPr>
        <p:txBody>
          <a:bodyPr wrap="square" lIns="365760" rIns="365760">
            <a:spAutoFit/>
          </a:bodyPr>
          <a:lstStyle/>
          <a:p>
            <a:pPr marL="290513" marR="0" lvl="0" indent="-290513" algn="l" defTabSz="914400" rtl="0" eaLnBrk="1" fontAlgn="auto" latinLnBrk="0" hangingPunct="1">
              <a:lnSpc>
                <a:spcPct val="100000"/>
              </a:lnSpc>
              <a:spcBef>
                <a:spcPts val="0"/>
              </a:spcBef>
              <a:spcAft>
                <a:spcPct val="50000"/>
              </a:spcAft>
              <a:buClrTx/>
              <a:buSzPct val="60000"/>
              <a:buFontTx/>
              <a:buBlip>
                <a:blip r:embed="rId3"/>
              </a:buBlip>
              <a:tabLst/>
              <a:defRPr/>
            </a:pPr>
            <a:r>
              <a:rPr kumimoji="0" lang="en-US" sz="2800" b="1" i="0" u="none" strike="noStrike" kern="1200" cap="none" spc="0" normalizeH="0" baseline="0" noProof="0" dirty="0">
                <a:ln>
                  <a:noFill/>
                </a:ln>
                <a:solidFill>
                  <a:prstClr val="black"/>
                </a:solidFill>
                <a:effectLst/>
                <a:uLnTx/>
                <a:uFillTx/>
                <a:latin typeface="Arial" charset="0"/>
                <a:ea typeface="+mn-ea"/>
                <a:cs typeface="Angsana New" pitchFamily="18" charset="-34"/>
              </a:rPr>
              <a:t>Nestlé </a:t>
            </a:r>
            <a:r>
              <a:rPr kumimoji="0" lang="en-US" sz="1800" b="1" i="0" u="none" strike="noStrike" kern="1200" cap="none" spc="0" normalizeH="0" baseline="0" noProof="0" dirty="0">
                <a:ln>
                  <a:noFill/>
                </a:ln>
                <a:solidFill>
                  <a:prstClr val="black"/>
                </a:solidFill>
                <a:effectLst/>
                <a:uLnTx/>
                <a:uFillTx/>
                <a:latin typeface="Calibri"/>
                <a:ea typeface="+mn-ea"/>
                <a:cs typeface="+mn-cs"/>
              </a:rPr>
              <a:t>marketing of </a:t>
            </a:r>
            <a:r>
              <a:rPr kumimoji="0" lang="en-US" sz="1800" b="1" i="0" u="none" strike="noStrike" kern="1200" cap="none" spc="0" normalizeH="0" baseline="0" noProof="0" dirty="0">
                <a:ln>
                  <a:noFill/>
                </a:ln>
                <a:solidFill>
                  <a:prstClr val="black"/>
                </a:solidFill>
                <a:effectLst/>
                <a:uLnTx/>
                <a:uFillTx/>
                <a:latin typeface="Calibri"/>
                <a:ea typeface="+mn-ea"/>
                <a:cs typeface="+mn-cs"/>
                <a:hlinkClick r:id="rId4" tooltip="Breast milk"/>
              </a:rPr>
              <a:t>breast milk</a:t>
            </a:r>
            <a:r>
              <a:rPr kumimoji="0" lang="en-US" sz="1800" b="1" i="0" u="none" strike="noStrike" kern="1200" cap="none" spc="0" normalizeH="0" baseline="0" noProof="0" dirty="0">
                <a:ln>
                  <a:noFill/>
                </a:ln>
                <a:solidFill>
                  <a:prstClr val="black"/>
                </a:solidFill>
                <a:effectLst/>
                <a:uLnTx/>
                <a:uFillTx/>
                <a:latin typeface="Calibri"/>
                <a:ea typeface="+mn-ea"/>
                <a:cs typeface="+mn-cs"/>
              </a:rPr>
              <a:t> substitutes</a:t>
            </a:r>
            <a:r>
              <a:rPr kumimoji="0" lang="en-US" sz="1800" b="0" i="0" u="none" strike="noStrike" kern="1200" cap="none" spc="0" normalizeH="0" baseline="0" noProof="0" dirty="0">
                <a:ln>
                  <a:noFill/>
                </a:ln>
                <a:solidFill>
                  <a:prstClr val="black"/>
                </a:solidFill>
                <a:effectLst/>
                <a:uLnTx/>
                <a:uFillTx/>
                <a:latin typeface="Calibri"/>
                <a:ea typeface="+mn-ea"/>
                <a:cs typeface="+mn-cs"/>
              </a:rPr>
              <a:t> </a:t>
            </a:r>
            <a:r>
              <a:rPr kumimoji="0" lang="en-US" sz="2800" b="1" i="0" u="none" strike="noStrike" kern="1200" cap="none" spc="0" normalizeH="0" baseline="0" noProof="0" dirty="0">
                <a:ln>
                  <a:noFill/>
                </a:ln>
                <a:solidFill>
                  <a:prstClr val="black"/>
                </a:solidFill>
                <a:effectLst/>
                <a:uLnTx/>
                <a:uFillTx/>
                <a:latin typeface="Arial" charset="0"/>
                <a:ea typeface="+mn-ea"/>
                <a:cs typeface="Angsana New" pitchFamily="18" charset="-34"/>
              </a:rPr>
              <a:t> </a:t>
            </a:r>
            <a:r>
              <a:rPr kumimoji="0" lang="en-US" sz="1800" b="1" i="0" u="none" strike="noStrike" kern="1200" cap="none" spc="0" normalizeH="0" baseline="0" noProof="0" dirty="0">
                <a:ln>
                  <a:noFill/>
                </a:ln>
                <a:solidFill>
                  <a:prstClr val="black"/>
                </a:solidFill>
                <a:effectLst/>
                <a:uLnTx/>
                <a:uFillTx/>
                <a:latin typeface="Calibri"/>
                <a:ea typeface="+mn-ea"/>
                <a:cs typeface="+mn-cs"/>
              </a:rPr>
              <a:t>particularly in less economically developed countries</a:t>
            </a:r>
            <a:r>
              <a:rPr kumimoji="0" lang="en-US" sz="1800" b="0" i="0" u="none" strike="noStrike" kern="1200" cap="none" spc="0" normalizeH="0" baseline="0" noProof="0" dirty="0">
                <a:ln>
                  <a:noFill/>
                </a:ln>
                <a:solidFill>
                  <a:prstClr val="black"/>
                </a:solidFill>
                <a:effectLst/>
                <a:uLnTx/>
                <a:uFillTx/>
                <a:latin typeface="Calibri"/>
                <a:ea typeface="+mn-ea"/>
                <a:cs typeface="+mn-cs"/>
              </a:rPr>
              <a:t> </a:t>
            </a:r>
          </a:p>
          <a:p>
            <a:pPr marL="290513" marR="0" lvl="0" indent="-290513" algn="l" defTabSz="914400" rtl="0" eaLnBrk="1" fontAlgn="auto" latinLnBrk="0" hangingPunct="1">
              <a:lnSpc>
                <a:spcPct val="100000"/>
              </a:lnSpc>
              <a:spcBef>
                <a:spcPts val="0"/>
              </a:spcBef>
              <a:spcAft>
                <a:spcPct val="50000"/>
              </a:spcAft>
              <a:buClrTx/>
              <a:buSzPct val="60000"/>
              <a:buFontTx/>
              <a:buBlip>
                <a:blip r:embed="rId3"/>
              </a:buBlip>
              <a:tabLst/>
              <a:defRPr/>
            </a:pPr>
            <a:r>
              <a:rPr kumimoji="0" lang="en-US" sz="2800" b="1" i="0" u="none" strike="noStrike" kern="1200" cap="none" spc="0" normalizeH="0" baseline="0" noProof="0" dirty="0">
                <a:ln>
                  <a:noFill/>
                </a:ln>
                <a:solidFill>
                  <a:prstClr val="black"/>
                </a:solidFill>
                <a:effectLst/>
                <a:uLnTx/>
                <a:uFillTx/>
                <a:latin typeface="Arial" charset="0"/>
                <a:ea typeface="+mn-ea"/>
                <a:cs typeface="Angsana New" pitchFamily="18" charset="-34"/>
              </a:rPr>
              <a:t>Groups in US and later </a:t>
            </a:r>
            <a:r>
              <a:rPr kumimoji="0" lang="en-US" sz="2800" b="1" i="0" u="none" strike="noStrike" kern="1200" cap="none" spc="0" normalizeH="0" baseline="0" noProof="0" dirty="0">
                <a:ln>
                  <a:noFill/>
                </a:ln>
                <a:solidFill>
                  <a:prstClr val="black"/>
                </a:solidFill>
                <a:effectLst/>
                <a:uLnTx/>
                <a:uFillTx/>
                <a:latin typeface="Calibri"/>
                <a:ea typeface="+mn-ea"/>
                <a:cs typeface="+mn-cs"/>
              </a:rPr>
              <a:t>outside the United States, particularly in </a:t>
            </a:r>
            <a:r>
              <a:rPr kumimoji="0" lang="en-US" sz="2800" b="1" i="0" u="none" strike="noStrike" kern="1200" cap="none" spc="0" normalizeH="0" baseline="0" noProof="0" dirty="0">
                <a:ln>
                  <a:noFill/>
                </a:ln>
                <a:solidFill>
                  <a:prstClr val="black"/>
                </a:solidFill>
                <a:effectLst/>
                <a:uLnTx/>
                <a:uFillTx/>
                <a:latin typeface="Calibri"/>
                <a:ea typeface="+mn-ea"/>
                <a:cs typeface="+mn-cs"/>
                <a:hlinkClick r:id="rId5" tooltip="Europe"/>
              </a:rPr>
              <a:t>Europe</a:t>
            </a:r>
            <a:r>
              <a:rPr kumimoji="0" lang="en-US" sz="1600" b="0" i="0" u="none" strike="noStrike" kern="1200" cap="none" spc="0" normalizeH="0" baseline="0" noProof="0" dirty="0">
                <a:ln>
                  <a:noFill/>
                </a:ln>
                <a:solidFill>
                  <a:prstClr val="black"/>
                </a:solidFill>
                <a:effectLst/>
                <a:uLnTx/>
                <a:uFillTx/>
                <a:latin typeface="Calibri"/>
                <a:ea typeface="+mn-ea"/>
                <a:cs typeface="+mn-cs"/>
              </a:rPr>
              <a:t> </a:t>
            </a:r>
            <a:r>
              <a:rPr kumimoji="0" lang="en-US" sz="2400" b="1" i="0" u="none" strike="noStrike" kern="1200" cap="none" spc="0" normalizeH="0" baseline="0" noProof="0" dirty="0">
                <a:ln>
                  <a:noFill/>
                </a:ln>
                <a:solidFill>
                  <a:prstClr val="black"/>
                </a:solidFill>
                <a:effectLst/>
                <a:uLnTx/>
                <a:uFillTx/>
                <a:latin typeface="Arial" charset="0"/>
                <a:ea typeface="+mn-ea"/>
                <a:cs typeface="Angsana New" pitchFamily="18" charset="-34"/>
              </a:rPr>
              <a:t>started Nestlé Boycott</a:t>
            </a:r>
          </a:p>
        </p:txBody>
      </p:sp>
      <p:sp>
        <p:nvSpPr>
          <p:cNvPr id="309251" name="Rectangle 3"/>
          <p:cNvSpPr>
            <a:spLocks noChangeArrowheads="1"/>
          </p:cNvSpPr>
          <p:nvPr/>
        </p:nvSpPr>
        <p:spPr bwMode="auto">
          <a:xfrm>
            <a:off x="2362200" y="5522000"/>
            <a:ext cx="4572000" cy="1160462"/>
          </a:xfrm>
          <a:prstGeom prst="rect">
            <a:avLst/>
          </a:prstGeom>
          <a:noFill/>
          <a:ln w="9525">
            <a:noFill/>
            <a:miter lim="800000"/>
            <a:headEnd/>
            <a:tailEnd/>
          </a:ln>
          <a:effectLst/>
        </p:spPr>
        <p:txBody>
          <a:bodyPr>
            <a:spAutoFit/>
          </a:bodyPr>
          <a:lstStyle/>
          <a:p>
            <a:pPr marL="290513" marR="0" lvl="0" indent="-290513" algn="l" defTabSz="914400" rtl="0" eaLnBrk="1" fontAlgn="auto" latinLnBrk="0" hangingPunct="1">
              <a:lnSpc>
                <a:spcPct val="100000"/>
              </a:lnSpc>
              <a:spcBef>
                <a:spcPts val="0"/>
              </a:spcBef>
              <a:spcAft>
                <a:spcPct val="50000"/>
              </a:spcAft>
              <a:buClrTx/>
              <a:buSzPct val="60000"/>
              <a:buFontTx/>
              <a:buBlip>
                <a:blip r:embed="rId3"/>
              </a:buBlip>
              <a:tabLst/>
              <a:defRPr/>
            </a:pPr>
            <a:r>
              <a:rPr kumimoji="0" lang="en-GB" sz="2800" b="1" i="0" u="none" strike="noStrike" kern="1200" cap="none" spc="0" normalizeH="0" baseline="0" noProof="0" dirty="0">
                <a:ln>
                  <a:noFill/>
                </a:ln>
                <a:solidFill>
                  <a:prstClr val="black"/>
                </a:solidFill>
                <a:effectLst/>
                <a:uLnTx/>
                <a:uFillTx/>
                <a:latin typeface="Arial" charset="0"/>
                <a:ea typeface="+mn-ea"/>
                <a:cs typeface="Angsana New" pitchFamily="18" charset="-34"/>
              </a:rPr>
              <a:t>Some changes in 1984</a:t>
            </a:r>
          </a:p>
          <a:p>
            <a:pPr marL="290513" marR="0" lvl="0" indent="-290513" algn="l" defTabSz="914400" rtl="0" eaLnBrk="1" fontAlgn="auto" latinLnBrk="0" hangingPunct="1">
              <a:lnSpc>
                <a:spcPct val="100000"/>
              </a:lnSpc>
              <a:spcBef>
                <a:spcPts val="0"/>
              </a:spcBef>
              <a:spcAft>
                <a:spcPct val="50000"/>
              </a:spcAft>
              <a:buClrTx/>
              <a:buSzPct val="60000"/>
              <a:buFontTx/>
              <a:buBlip>
                <a:blip r:embed="rId3"/>
              </a:buBlip>
              <a:tabLst/>
              <a:defRPr/>
            </a:pPr>
            <a:r>
              <a:rPr kumimoji="0" lang="en-GB" sz="2800" b="1" i="0" u="none" strike="noStrike" kern="1200" cap="none" spc="0" normalizeH="0" baseline="0" noProof="0" dirty="0">
                <a:ln>
                  <a:noFill/>
                </a:ln>
                <a:solidFill>
                  <a:prstClr val="black"/>
                </a:solidFill>
                <a:effectLst/>
                <a:uLnTx/>
                <a:uFillTx/>
                <a:latin typeface="Arial" charset="0"/>
                <a:ea typeface="+mn-ea"/>
                <a:cs typeface="Angsana New" pitchFamily="18" charset="-34"/>
              </a:rPr>
              <a:t>Not enough, even today</a:t>
            </a:r>
            <a:endParaRPr kumimoji="0" lang="en-US" sz="2800" b="1" i="0" u="none" strike="noStrike" kern="1200" cap="none" spc="0" normalizeH="0" baseline="0" noProof="0" dirty="0">
              <a:ln>
                <a:noFill/>
              </a:ln>
              <a:solidFill>
                <a:prstClr val="black"/>
              </a:solidFill>
              <a:effectLst/>
              <a:uLnTx/>
              <a:uFillTx/>
              <a:latin typeface="Arial" charset="0"/>
              <a:ea typeface="+mn-ea"/>
              <a:cs typeface="Angsana New" pitchFamily="18" charset="-34"/>
            </a:endParaRPr>
          </a:p>
        </p:txBody>
      </p:sp>
      <p:pic>
        <p:nvPicPr>
          <p:cNvPr id="309252" name="Picture 4" descr="No to nestle"/>
          <p:cNvPicPr>
            <a:picLocks noChangeAspect="1" noChangeArrowheads="1"/>
          </p:cNvPicPr>
          <p:nvPr/>
        </p:nvPicPr>
        <p:blipFill>
          <a:blip r:embed="rId6" cstate="print">
            <a:clrChange>
              <a:clrFrom>
                <a:srgbClr val="B0DFF8"/>
              </a:clrFrom>
              <a:clrTo>
                <a:srgbClr val="B0DFF8">
                  <a:alpha val="0"/>
                </a:srgbClr>
              </a:clrTo>
            </a:clrChange>
          </a:blip>
          <a:srcRect/>
          <a:stretch>
            <a:fillRect/>
          </a:stretch>
        </p:blipFill>
        <p:spPr bwMode="auto">
          <a:xfrm>
            <a:off x="5100637" y="3420793"/>
            <a:ext cx="4043363" cy="2948257"/>
          </a:xfrm>
          <a:prstGeom prst="rect">
            <a:avLst/>
          </a:prstGeom>
          <a:noFill/>
        </p:spPr>
      </p:pic>
      <p:sp>
        <p:nvSpPr>
          <p:cNvPr id="309253" name="Text Box 5"/>
          <p:cNvSpPr txBox="1">
            <a:spLocks noChangeArrowheads="1"/>
          </p:cNvSpPr>
          <p:nvPr/>
        </p:nvSpPr>
        <p:spPr bwMode="auto">
          <a:xfrm>
            <a:off x="0" y="3810000"/>
            <a:ext cx="4648200" cy="523220"/>
          </a:xfrm>
          <a:prstGeom prst="rect">
            <a:avLst/>
          </a:prstGeom>
          <a:noFill/>
          <a:ln w="9525">
            <a:noFill/>
            <a:miter lim="800000"/>
            <a:headEnd/>
            <a:tailEnd/>
          </a:ln>
          <a:effectLst/>
        </p:spPr>
        <p:txBody>
          <a:bodyPr wrap="square">
            <a:spAutoFit/>
          </a:bodyPr>
          <a:lstStyle/>
          <a:p>
            <a:pPr marL="508000" marR="0" lvl="0" indent="-508000" algn="ctr" defTabSz="914400" rtl="0" eaLnBrk="1" fontAlgn="auto" latinLnBrk="0" hangingPunct="1">
              <a:lnSpc>
                <a:spcPct val="100000"/>
              </a:lnSpc>
              <a:spcBef>
                <a:spcPts val="0"/>
              </a:spcBef>
              <a:spcAft>
                <a:spcPct val="25000"/>
              </a:spcAft>
              <a:buClrTx/>
              <a:buSzTx/>
              <a:buFontTx/>
              <a:buNone/>
              <a:tabLst>
                <a:tab pos="566738" algn="l"/>
              </a:tabLst>
              <a:defRPr/>
            </a:pPr>
            <a:r>
              <a:rPr kumimoji="0" lang="en-US" sz="2800" b="1" i="0" u="none" strike="noStrike" kern="1200" cap="none" spc="0" normalizeH="0" baseline="0" noProof="0" dirty="0">
                <a:ln>
                  <a:noFill/>
                </a:ln>
                <a:solidFill>
                  <a:prstClr val="black"/>
                </a:solidFill>
                <a:effectLst/>
                <a:uLnTx/>
                <a:uFillTx/>
                <a:latin typeface="Arial" charset="0"/>
                <a:ea typeface="+mn-ea"/>
                <a:cs typeface="+mn-cs"/>
              </a:rPr>
              <a:t>1988 - present</a:t>
            </a:r>
          </a:p>
        </p:txBody>
      </p:sp>
      <p:sp>
        <p:nvSpPr>
          <p:cNvPr id="309254" name="Rectangle 6"/>
          <p:cNvSpPr>
            <a:spLocks noChangeArrowheads="1"/>
          </p:cNvSpPr>
          <p:nvPr/>
        </p:nvSpPr>
        <p:spPr bwMode="auto">
          <a:xfrm>
            <a:off x="631825" y="4327525"/>
            <a:ext cx="2770188" cy="2041525"/>
          </a:xfrm>
          <a:prstGeom prst="rect">
            <a:avLst/>
          </a:prstGeom>
          <a:noFill/>
          <a:ln w="9525">
            <a:noFill/>
            <a:miter lim="800000"/>
            <a:headEnd/>
            <a:tailEnd/>
          </a:ln>
          <a:effectLst/>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FF0000"/>
                </a:solidFill>
                <a:effectLst/>
                <a:uLnTx/>
                <a:uFillTx/>
                <a:latin typeface="Albertus Extra Bold" pitchFamily="34" charset="0"/>
                <a:ea typeface="+mn-ea"/>
                <a:cs typeface="+mn-cs"/>
              </a:rPr>
              <a:t>Longest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FF0000"/>
                </a:solidFill>
                <a:effectLst/>
                <a:uLnTx/>
                <a:uFillTx/>
                <a:latin typeface="Albertus Extra Bold" pitchFamily="34" charset="0"/>
                <a:ea typeface="+mn-ea"/>
                <a:cs typeface="+mn-cs"/>
              </a:rPr>
              <a:t>Consumer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FF0000"/>
                </a:solidFill>
                <a:effectLst/>
                <a:uLnTx/>
                <a:uFillTx/>
                <a:latin typeface="Albertus Extra Bold" pitchFamily="34" charset="0"/>
                <a:ea typeface="+mn-ea"/>
                <a:cs typeface="+mn-cs"/>
              </a:rPr>
              <a:t>Boycott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FF0000"/>
                </a:solidFill>
                <a:effectLst/>
                <a:uLnTx/>
                <a:uFillTx/>
                <a:latin typeface="Albertus Extra Bold" pitchFamily="34" charset="0"/>
                <a:ea typeface="+mn-ea"/>
                <a:cs typeface="+mn-cs"/>
              </a:rPr>
              <a:t>Ever</a:t>
            </a:r>
          </a:p>
        </p:txBody>
      </p:sp>
      <p:sp>
        <p:nvSpPr>
          <p:cNvPr id="7" name="Rectangle 6"/>
          <p:cNvSpPr>
            <a:spLocks noChangeArrowheads="1"/>
          </p:cNvSpPr>
          <p:nvPr/>
        </p:nvSpPr>
        <p:spPr bwMode="auto">
          <a:xfrm>
            <a:off x="-228600" y="682764"/>
            <a:ext cx="9144000" cy="707886"/>
          </a:xfrm>
          <a:prstGeom prst="rect">
            <a:avLst/>
          </a:prstGeom>
          <a:noFill/>
          <a:ln w="9525">
            <a:noFill/>
            <a:miter lim="800000"/>
            <a:headEnd/>
            <a:tailEnd/>
          </a:ln>
          <a:effectLst/>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4000" b="0" i="0" u="none" strike="noStrike" kern="1200" cap="none" spc="0" normalizeH="0" baseline="0" noProof="0" dirty="0" err="1">
                <a:ln>
                  <a:noFill/>
                </a:ln>
                <a:solidFill>
                  <a:schemeClr val="bg1"/>
                </a:solidFill>
                <a:effectLst/>
                <a:uLnTx/>
                <a:uFillTx/>
                <a:latin typeface="Albertus Extra Bold" pitchFamily="34" charset="0"/>
                <a:ea typeface="+mn-ea"/>
                <a:cs typeface="+mn-cs"/>
              </a:rPr>
              <a:t>How</a:t>
            </a:r>
            <a:r>
              <a:rPr kumimoji="0" lang="pt-BR" sz="4000" b="0" i="0" u="none" strike="noStrike" kern="1200" cap="none" spc="0" normalizeH="0" baseline="0" noProof="0" dirty="0">
                <a:ln>
                  <a:noFill/>
                </a:ln>
                <a:solidFill>
                  <a:schemeClr val="bg1"/>
                </a:solidFill>
                <a:effectLst/>
                <a:uLnTx/>
                <a:uFillTx/>
                <a:latin typeface="Albertus Extra Bold" pitchFamily="34" charset="0"/>
                <a:ea typeface="+mn-ea"/>
                <a:cs typeface="+mn-cs"/>
              </a:rPr>
              <a:t> </a:t>
            </a:r>
            <a:r>
              <a:rPr kumimoji="0" lang="pt-BR" sz="4000" b="0" i="0" u="none" strike="noStrike" kern="1200" cap="none" spc="0" normalizeH="0" baseline="0" noProof="0" dirty="0" err="1">
                <a:ln>
                  <a:noFill/>
                </a:ln>
                <a:solidFill>
                  <a:schemeClr val="bg1"/>
                </a:solidFill>
                <a:effectLst/>
                <a:uLnTx/>
                <a:uFillTx/>
                <a:latin typeface="Albertus Extra Bold" pitchFamily="34" charset="0"/>
                <a:ea typeface="+mn-ea"/>
                <a:cs typeface="+mn-cs"/>
              </a:rPr>
              <a:t>the</a:t>
            </a:r>
            <a:r>
              <a:rPr kumimoji="0" lang="pt-BR" sz="4000" b="0" i="0" u="none" strike="noStrike" kern="1200" cap="none" spc="0" normalizeH="0" baseline="0" noProof="0" dirty="0">
                <a:ln>
                  <a:noFill/>
                </a:ln>
                <a:solidFill>
                  <a:schemeClr val="bg1"/>
                </a:solidFill>
                <a:effectLst/>
                <a:uLnTx/>
                <a:uFillTx/>
                <a:latin typeface="Albertus Extra Bold" pitchFamily="34" charset="0"/>
                <a:ea typeface="+mn-ea"/>
                <a:cs typeface="+mn-cs"/>
              </a:rPr>
              <a:t> </a:t>
            </a:r>
            <a:r>
              <a:rPr kumimoji="0" lang="pt-BR" sz="4000" b="0" i="0" u="none" strike="noStrike" kern="1200" cap="none" spc="0" normalizeH="0" baseline="0" noProof="0" dirty="0" err="1">
                <a:ln>
                  <a:noFill/>
                </a:ln>
                <a:solidFill>
                  <a:schemeClr val="bg1"/>
                </a:solidFill>
                <a:effectLst/>
                <a:uLnTx/>
                <a:uFillTx/>
                <a:latin typeface="Albertus Extra Bold" pitchFamily="34" charset="0"/>
                <a:ea typeface="+mn-ea"/>
                <a:cs typeface="+mn-cs"/>
              </a:rPr>
              <a:t>Code</a:t>
            </a:r>
            <a:r>
              <a:rPr kumimoji="0" lang="pt-BR" sz="4000" b="0" i="0" u="none" strike="noStrike" kern="1200" cap="none" spc="0" normalizeH="0" baseline="0" noProof="0" dirty="0">
                <a:ln>
                  <a:noFill/>
                </a:ln>
                <a:solidFill>
                  <a:schemeClr val="bg1"/>
                </a:solidFill>
                <a:effectLst/>
                <a:uLnTx/>
                <a:uFillTx/>
                <a:latin typeface="Albertus Extra Bold" pitchFamily="34" charset="0"/>
                <a:ea typeface="+mn-ea"/>
                <a:cs typeface="+mn-cs"/>
              </a:rPr>
              <a:t> came </a:t>
            </a:r>
            <a:r>
              <a:rPr kumimoji="0" lang="pt-BR" sz="4000" b="0" i="0" u="none" strike="noStrike" kern="1200" cap="none" spc="0" normalizeH="0" baseline="0" noProof="0" dirty="0" err="1">
                <a:ln>
                  <a:noFill/>
                </a:ln>
                <a:solidFill>
                  <a:schemeClr val="bg1"/>
                </a:solidFill>
                <a:effectLst/>
                <a:uLnTx/>
                <a:uFillTx/>
                <a:latin typeface="Albertus Extra Bold" pitchFamily="34" charset="0"/>
                <a:ea typeface="+mn-ea"/>
                <a:cs typeface="+mn-cs"/>
              </a:rPr>
              <a:t>about</a:t>
            </a:r>
            <a:endParaRPr kumimoji="0" lang="en-US" sz="4000" b="0" i="0" u="none" strike="noStrike" kern="1200" cap="none" spc="0" normalizeH="0" baseline="0" noProof="0" dirty="0">
              <a:ln>
                <a:noFill/>
              </a:ln>
              <a:solidFill>
                <a:schemeClr val="bg1"/>
              </a:solidFill>
              <a:effectLst/>
              <a:uLnTx/>
              <a:uFillTx/>
              <a:latin typeface="Albertus Extra Bold" pitchFamily="34" charset="0"/>
              <a:ea typeface="+mn-ea"/>
              <a:cs typeface="+mn-cs"/>
            </a:endParaRPr>
          </a:p>
        </p:txBody>
      </p:sp>
    </p:spTree>
    <p:extLst>
      <p:ext uri="{BB962C8B-B14F-4D97-AF65-F5344CB8AC3E}">
        <p14:creationId xmlns:p14="http://schemas.microsoft.com/office/powerpoint/2010/main" val="6304724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descr="http://www.stopcorporateabuse.org/sites/default/files/pages/projection_action_nyc_11_resized.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extLst>
      <p:ext uri="{BB962C8B-B14F-4D97-AF65-F5344CB8AC3E}">
        <p14:creationId xmlns:p14="http://schemas.microsoft.com/office/powerpoint/2010/main" val="31918006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EAEC1-196A-EB49-8450-005484AC3F39}"/>
              </a:ext>
            </a:extLst>
          </p:cNvPr>
          <p:cNvSpPr>
            <a:spLocks noGrp="1"/>
          </p:cNvSpPr>
          <p:nvPr>
            <p:ph type="title"/>
          </p:nvPr>
        </p:nvSpPr>
        <p:spPr/>
        <p:txBody>
          <a:bodyPr/>
          <a:lstStyle/>
          <a:p>
            <a:r>
              <a:rPr lang="en-US" dirty="0"/>
              <a:t>Objectives</a:t>
            </a:r>
          </a:p>
        </p:txBody>
      </p:sp>
      <p:sp>
        <p:nvSpPr>
          <p:cNvPr id="3" name="Content Placeholder 2">
            <a:extLst>
              <a:ext uri="{FF2B5EF4-FFF2-40B4-BE49-F238E27FC236}">
                <a16:creationId xmlns:a16="http://schemas.microsoft.com/office/drawing/2014/main" id="{964FE9B7-9414-D145-8CF9-3310238C3646}"/>
              </a:ext>
            </a:extLst>
          </p:cNvPr>
          <p:cNvSpPr>
            <a:spLocks noGrp="1"/>
          </p:cNvSpPr>
          <p:nvPr>
            <p:ph idx="1"/>
          </p:nvPr>
        </p:nvSpPr>
        <p:spPr>
          <a:xfrm>
            <a:off x="864382" y="2489200"/>
            <a:ext cx="7670018" cy="3759200"/>
          </a:xfrm>
        </p:spPr>
        <p:txBody>
          <a:bodyPr>
            <a:normAutofit/>
          </a:bodyPr>
          <a:lstStyle/>
          <a:p>
            <a:r>
              <a:rPr lang="en-US" sz="2400" dirty="0"/>
              <a:t>Demonstrate counselling skills for promotion of breast feeding (focused on benefits of breast feeding for the mother and child, and correct way of breast feeding, advise on prevention on breast engorgement and breast abscesses) </a:t>
            </a:r>
          </a:p>
          <a:p>
            <a:r>
              <a:rPr lang="en-US" sz="2400" dirty="0"/>
              <a:t>Demonstrate skills to plot growth charts of children </a:t>
            </a:r>
          </a:p>
        </p:txBody>
      </p:sp>
    </p:spTree>
    <p:extLst>
      <p:ext uri="{BB962C8B-B14F-4D97-AF65-F5344CB8AC3E}">
        <p14:creationId xmlns:p14="http://schemas.microsoft.com/office/powerpoint/2010/main" val="36133618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FB5998-2067-DA48-852C-BC0F6F16E561}"/>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20F00C95-6B64-3D43-A126-7DAA9433A38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01352" y="1295282"/>
            <a:ext cx="8231307" cy="5181718"/>
          </a:xfrm>
        </p:spPr>
      </p:pic>
    </p:spTree>
    <p:extLst>
      <p:ext uri="{BB962C8B-B14F-4D97-AF65-F5344CB8AC3E}">
        <p14:creationId xmlns:p14="http://schemas.microsoft.com/office/powerpoint/2010/main" val="20646630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881AC-7040-9546-9752-745DA8383E0E}"/>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F8DEC050-F2EA-D54A-8841-9CFFF145849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43249" y="904061"/>
            <a:ext cx="7033951" cy="5662812"/>
          </a:xfrm>
        </p:spPr>
      </p:pic>
      <p:sp>
        <p:nvSpPr>
          <p:cNvPr id="6" name="Rectangle 5">
            <a:extLst>
              <a:ext uri="{FF2B5EF4-FFF2-40B4-BE49-F238E27FC236}">
                <a16:creationId xmlns:a16="http://schemas.microsoft.com/office/drawing/2014/main" id="{8CE703AF-CA77-6D43-986B-6A0639453EA6}"/>
              </a:ext>
            </a:extLst>
          </p:cNvPr>
          <p:cNvSpPr/>
          <p:nvPr/>
        </p:nvSpPr>
        <p:spPr>
          <a:xfrm>
            <a:off x="152400" y="6324600"/>
            <a:ext cx="8991600" cy="338554"/>
          </a:xfrm>
          <a:prstGeom prst="rect">
            <a:avLst/>
          </a:prstGeom>
        </p:spPr>
        <p:txBody>
          <a:bodyPr wrap="square">
            <a:spAutoFit/>
          </a:bodyPr>
          <a:lstStyle/>
          <a:p>
            <a:r>
              <a:rPr lang="en-US" sz="1600">
                <a:latin typeface="MuseoSansCond"/>
              </a:rPr>
              <a:t>Breastfeeding: Common Questions and Answers. Am Fam Physician. 2018 Sep 15;98(6):368-376.</a:t>
            </a:r>
            <a:endParaRPr lang="en-US" sz="1600"/>
          </a:p>
        </p:txBody>
      </p:sp>
    </p:spTree>
    <p:extLst>
      <p:ext uri="{BB962C8B-B14F-4D97-AF65-F5344CB8AC3E}">
        <p14:creationId xmlns:p14="http://schemas.microsoft.com/office/powerpoint/2010/main" val="22860286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B5E7B8-6DBC-7D4D-913F-0DB7E388E70D}"/>
              </a:ext>
            </a:extLst>
          </p:cNvPr>
          <p:cNvSpPr>
            <a:spLocks noGrp="1"/>
          </p:cNvSpPr>
          <p:nvPr>
            <p:ph type="title"/>
          </p:nvPr>
        </p:nvSpPr>
        <p:spPr/>
        <p:txBody>
          <a:bodyPr/>
          <a:lstStyle/>
          <a:p>
            <a:r>
              <a:rPr lang="en-GB" b="1"/>
              <a:t>HOW TO ASSESS A BREASTFEED</a:t>
            </a:r>
            <a:endParaRPr lang="en-US"/>
          </a:p>
        </p:txBody>
      </p:sp>
      <p:sp>
        <p:nvSpPr>
          <p:cNvPr id="3" name="Content Placeholder 2">
            <a:extLst>
              <a:ext uri="{FF2B5EF4-FFF2-40B4-BE49-F238E27FC236}">
                <a16:creationId xmlns:a16="http://schemas.microsoft.com/office/drawing/2014/main" id="{354DB36F-B3EC-B54B-BC8B-9B1C306D4169}"/>
              </a:ext>
            </a:extLst>
          </p:cNvPr>
          <p:cNvSpPr>
            <a:spLocks noGrp="1"/>
          </p:cNvSpPr>
          <p:nvPr>
            <p:ph idx="1"/>
          </p:nvPr>
        </p:nvSpPr>
        <p:spPr>
          <a:xfrm>
            <a:off x="379378" y="2710370"/>
            <a:ext cx="8536022" cy="3122578"/>
          </a:xfrm>
        </p:spPr>
        <p:txBody>
          <a:bodyPr>
            <a:normAutofit fontScale="92500" lnSpcReduction="10000"/>
          </a:bodyPr>
          <a:lstStyle/>
          <a:p>
            <a:pPr>
              <a:buFont typeface="+mj-lt"/>
              <a:buAutoNum type="arabicPeriod"/>
            </a:pPr>
            <a:r>
              <a:rPr lang="en-GB" sz="2100"/>
              <a:t>Look at the mother herself</a:t>
            </a:r>
            <a:endParaRPr lang="en-US" sz="2100"/>
          </a:p>
          <a:p>
            <a:pPr>
              <a:buFont typeface="+mj-lt"/>
              <a:buAutoNum type="arabicPeriod"/>
            </a:pPr>
            <a:r>
              <a:rPr lang="en-GB" sz="2100"/>
              <a:t>Look at how the mother holds her baby</a:t>
            </a:r>
            <a:endParaRPr lang="en-US" sz="2100"/>
          </a:p>
          <a:p>
            <a:pPr>
              <a:buFont typeface="+mj-lt"/>
              <a:buAutoNum type="arabicPeriod"/>
            </a:pPr>
            <a:r>
              <a:rPr lang="en-GB" sz="2100"/>
              <a:t>Look at the baby’s condition</a:t>
            </a:r>
            <a:endParaRPr lang="en-US" sz="2100"/>
          </a:p>
          <a:p>
            <a:pPr>
              <a:buFont typeface="+mj-lt"/>
              <a:buAutoNum type="arabicPeriod"/>
            </a:pPr>
            <a:r>
              <a:rPr lang="en-GB" sz="2100"/>
              <a:t>Observe how the baby responds to the breast</a:t>
            </a:r>
            <a:endParaRPr lang="en-US" sz="2100"/>
          </a:p>
          <a:p>
            <a:pPr>
              <a:buFont typeface="+mj-lt"/>
              <a:buAutoNum type="arabicPeriod"/>
            </a:pPr>
            <a:r>
              <a:rPr lang="en-GB" sz="2100"/>
              <a:t>Observe how the mother holds her breast for the baby</a:t>
            </a:r>
            <a:endParaRPr lang="en-US" sz="2100"/>
          </a:p>
          <a:p>
            <a:pPr>
              <a:buFont typeface="+mj-lt"/>
              <a:buAutoNum type="arabicPeriod"/>
            </a:pPr>
            <a:r>
              <a:rPr lang="en-GB" sz="2100"/>
              <a:t>Observe the baby’s attachment and suckling</a:t>
            </a:r>
            <a:endParaRPr lang="en-US" sz="2100"/>
          </a:p>
          <a:p>
            <a:pPr>
              <a:buFont typeface="+mj-lt"/>
              <a:buAutoNum type="arabicPeriod"/>
            </a:pPr>
            <a:r>
              <a:rPr lang="en-GB" sz="2100"/>
              <a:t>Notice how the breastfeed finishes</a:t>
            </a:r>
            <a:endParaRPr lang="en-US" sz="2100"/>
          </a:p>
          <a:p>
            <a:pPr>
              <a:buFont typeface="+mj-lt"/>
              <a:buAutoNum type="arabicPeriod"/>
            </a:pPr>
            <a:r>
              <a:rPr lang="en-GB" sz="2100"/>
              <a:t>Observe the condition of the mother's breasts</a:t>
            </a:r>
            <a:endParaRPr lang="en-US" sz="2100"/>
          </a:p>
        </p:txBody>
      </p:sp>
    </p:spTree>
    <p:extLst>
      <p:ext uri="{BB962C8B-B14F-4D97-AF65-F5344CB8AC3E}">
        <p14:creationId xmlns:p14="http://schemas.microsoft.com/office/powerpoint/2010/main" val="3620127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37221E-96C3-1C45-87F9-C02B04CFE357}"/>
              </a:ext>
            </a:extLst>
          </p:cNvPr>
          <p:cNvSpPr>
            <a:spLocks noGrp="1"/>
          </p:cNvSpPr>
          <p:nvPr>
            <p:ph type="title"/>
          </p:nvPr>
        </p:nvSpPr>
        <p:spPr/>
        <p:txBody>
          <a:bodyPr/>
          <a:lstStyle/>
          <a:p>
            <a:r>
              <a:rPr lang="en-GB" b="1" i="1">
                <a:solidFill>
                  <a:schemeClr val="bg1"/>
                </a:solidFill>
              </a:rPr>
              <a:t>How the mother holds her baby</a:t>
            </a:r>
            <a:endParaRPr lang="en-US">
              <a:solidFill>
                <a:schemeClr val="bg1"/>
              </a:solidFill>
            </a:endParaRPr>
          </a:p>
        </p:txBody>
      </p:sp>
      <p:sp>
        <p:nvSpPr>
          <p:cNvPr id="3" name="Content Placeholder 2">
            <a:extLst>
              <a:ext uri="{FF2B5EF4-FFF2-40B4-BE49-F238E27FC236}">
                <a16:creationId xmlns:a16="http://schemas.microsoft.com/office/drawing/2014/main" id="{16DD2235-5A3C-A046-8CE1-2971339B092A}"/>
              </a:ext>
            </a:extLst>
          </p:cNvPr>
          <p:cNvSpPr>
            <a:spLocks noGrp="1"/>
          </p:cNvSpPr>
          <p:nvPr>
            <p:ph idx="1"/>
          </p:nvPr>
        </p:nvSpPr>
        <p:spPr>
          <a:xfrm>
            <a:off x="864382" y="2489200"/>
            <a:ext cx="7593818" cy="3759200"/>
          </a:xfrm>
        </p:spPr>
        <p:txBody>
          <a:bodyPr>
            <a:normAutofit/>
          </a:bodyPr>
          <a:lstStyle/>
          <a:p>
            <a:r>
              <a:rPr lang="en-GB" sz="2400">
                <a:solidFill>
                  <a:schemeClr val="tx1"/>
                </a:solidFill>
              </a:rPr>
              <a:t>? mother supports the baby’s whole body</a:t>
            </a:r>
            <a:endParaRPr lang="en-US" sz="2400">
              <a:solidFill>
                <a:schemeClr val="tx1"/>
              </a:solidFill>
            </a:endParaRPr>
          </a:p>
          <a:p>
            <a:r>
              <a:rPr lang="en-GB" sz="2400">
                <a:solidFill>
                  <a:schemeClr val="tx1"/>
                </a:solidFill>
              </a:rPr>
              <a:t>? calm and relaxed ? Nervous</a:t>
            </a:r>
          </a:p>
          <a:p>
            <a:r>
              <a:rPr lang="en-GB" sz="2400">
                <a:solidFill>
                  <a:schemeClr val="tx1"/>
                </a:solidFill>
              </a:rPr>
              <a:t>the four signs of good positioning of the baby are: </a:t>
            </a:r>
            <a:endParaRPr lang="en-US" sz="2400">
              <a:solidFill>
                <a:schemeClr val="tx1"/>
              </a:solidFill>
            </a:endParaRPr>
          </a:p>
          <a:p>
            <a:pPr lvl="1"/>
            <a:r>
              <a:rPr lang="en-GB" sz="2000">
                <a:solidFill>
                  <a:schemeClr val="tx1"/>
                </a:solidFill>
                <a:highlight>
                  <a:srgbClr val="FFFF00"/>
                </a:highlight>
              </a:rPr>
              <a:t>the baby should be </a:t>
            </a:r>
            <a:r>
              <a:rPr lang="en-GB" sz="2000" b="1" i="1">
                <a:solidFill>
                  <a:schemeClr val="tx1"/>
                </a:solidFill>
                <a:highlight>
                  <a:srgbClr val="FFFF00"/>
                </a:highlight>
              </a:rPr>
              <a:t>straight, facing </a:t>
            </a:r>
            <a:r>
              <a:rPr lang="en-GB" sz="2000">
                <a:solidFill>
                  <a:schemeClr val="tx1"/>
                </a:solidFill>
                <a:highlight>
                  <a:srgbClr val="FFFF00"/>
                </a:highlight>
              </a:rPr>
              <a:t>the </a:t>
            </a:r>
            <a:r>
              <a:rPr lang="en-GB" sz="2000" b="1" i="1">
                <a:solidFill>
                  <a:schemeClr val="tx1"/>
                </a:solidFill>
                <a:highlight>
                  <a:srgbClr val="FFFF00"/>
                </a:highlight>
              </a:rPr>
              <a:t>  </a:t>
            </a:r>
            <a:r>
              <a:rPr lang="en-GB" sz="2000">
                <a:solidFill>
                  <a:schemeClr val="tx1"/>
                </a:solidFill>
                <a:highlight>
                  <a:srgbClr val="FFFF00"/>
                </a:highlight>
              </a:rPr>
              <a:t>breast</a:t>
            </a:r>
            <a:r>
              <a:rPr lang="en-GB" sz="2000" b="1" i="1">
                <a:solidFill>
                  <a:schemeClr val="tx1"/>
                </a:solidFill>
                <a:highlight>
                  <a:srgbClr val="FFFF00"/>
                </a:highlight>
              </a:rPr>
              <a:t>, close </a:t>
            </a:r>
            <a:r>
              <a:rPr lang="en-GB" sz="2000">
                <a:solidFill>
                  <a:schemeClr val="tx1"/>
                </a:solidFill>
                <a:highlight>
                  <a:srgbClr val="FFFF00"/>
                </a:highlight>
              </a:rPr>
              <a:t>to the mother</a:t>
            </a:r>
            <a:r>
              <a:rPr lang="en-GB" sz="2000" b="1" i="1">
                <a:solidFill>
                  <a:schemeClr val="tx1"/>
                </a:solidFill>
                <a:highlight>
                  <a:srgbClr val="FFFF00"/>
                </a:highlight>
              </a:rPr>
              <a:t>, </a:t>
            </a:r>
            <a:r>
              <a:rPr lang="en-GB" sz="2000">
                <a:solidFill>
                  <a:schemeClr val="tx1"/>
                </a:solidFill>
                <a:highlight>
                  <a:srgbClr val="FFFF00"/>
                </a:highlight>
              </a:rPr>
              <a:t>and</a:t>
            </a:r>
            <a:r>
              <a:rPr lang="en-GB" sz="2000" b="1">
                <a:solidFill>
                  <a:schemeClr val="tx1"/>
                </a:solidFill>
                <a:highlight>
                  <a:srgbClr val="FFFF00"/>
                </a:highlight>
              </a:rPr>
              <a:t> </a:t>
            </a:r>
            <a:r>
              <a:rPr lang="en-GB" sz="2000" b="1" i="1">
                <a:solidFill>
                  <a:schemeClr val="tx1"/>
                </a:solidFill>
                <a:highlight>
                  <a:srgbClr val="FFFF00"/>
                </a:highlight>
              </a:rPr>
              <a:t>supported</a:t>
            </a:r>
            <a:r>
              <a:rPr lang="en-GB" sz="2000">
                <a:solidFill>
                  <a:schemeClr val="tx1"/>
                </a:solidFill>
                <a:highlight>
                  <a:srgbClr val="FFFF00"/>
                </a:highlight>
              </a:rPr>
              <a:t>. </a:t>
            </a:r>
            <a:endParaRPr lang="en-US" sz="2000">
              <a:solidFill>
                <a:schemeClr val="tx1"/>
              </a:solidFill>
              <a:highlight>
                <a:srgbClr val="FFFF00"/>
              </a:highlight>
            </a:endParaRPr>
          </a:p>
          <a:p>
            <a:pPr marL="0" indent="0">
              <a:buNone/>
            </a:pPr>
            <a:endParaRPr lang="en-US" sz="2400"/>
          </a:p>
        </p:txBody>
      </p:sp>
    </p:spTree>
    <p:extLst>
      <p:ext uri="{BB962C8B-B14F-4D97-AF65-F5344CB8AC3E}">
        <p14:creationId xmlns:p14="http://schemas.microsoft.com/office/powerpoint/2010/main" val="12712707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a:xfrm>
            <a:off x="1524000" y="685800"/>
            <a:ext cx="6172200" cy="1264444"/>
          </a:xfrm>
        </p:spPr>
        <p:txBody>
          <a:bodyPr/>
          <a:lstStyle/>
          <a:p>
            <a:r>
              <a:rPr lang="en-US" sz="3300" b="1"/>
              <a:t>Baby’s Position</a:t>
            </a:r>
          </a:p>
        </p:txBody>
      </p:sp>
      <p:sp>
        <p:nvSpPr>
          <p:cNvPr id="135171" name="Rectangle 3"/>
          <p:cNvSpPr>
            <a:spLocks noGrp="1" noChangeArrowheads="1"/>
          </p:cNvSpPr>
          <p:nvPr>
            <p:ph idx="1"/>
          </p:nvPr>
        </p:nvSpPr>
        <p:spPr/>
        <p:txBody>
          <a:bodyPr>
            <a:normAutofit/>
          </a:bodyPr>
          <a:lstStyle/>
          <a:p>
            <a:pPr algn="l" rtl="0">
              <a:buFontTx/>
              <a:buNone/>
            </a:pPr>
            <a:r>
              <a:rPr lang="en-US" sz="2100" b="1"/>
              <a:t>Remember 4 key points :</a:t>
            </a:r>
          </a:p>
          <a:p>
            <a:pPr marL="385763" indent="-385763">
              <a:buFont typeface="+mj-lt"/>
              <a:buAutoNum type="arabicPeriod"/>
            </a:pPr>
            <a:r>
              <a:rPr lang="en-US" sz="2100"/>
              <a:t>IN LINE – ear, shoulder, hip in a straight line; neck not twisted/bent forward or backward</a:t>
            </a:r>
          </a:p>
          <a:p>
            <a:pPr marL="385763" indent="-385763">
              <a:buFont typeface="+mj-lt"/>
              <a:buAutoNum type="arabicPeriod"/>
            </a:pPr>
            <a:r>
              <a:rPr lang="en-US" sz="2100"/>
              <a:t>FACING – the breast with baby’s nose to nipple  </a:t>
            </a:r>
          </a:p>
          <a:p>
            <a:pPr marL="385763" indent="-385763">
              <a:buFont typeface="+mj-lt"/>
              <a:buAutoNum type="arabicPeriod"/>
            </a:pPr>
            <a:r>
              <a:rPr lang="en-US" sz="2100"/>
              <a:t>CLOSE to mum’s body – baby to breast</a:t>
            </a:r>
          </a:p>
          <a:p>
            <a:pPr marL="385763" indent="-385763">
              <a:buFont typeface="+mj-lt"/>
              <a:buAutoNum type="arabicPeriod"/>
            </a:pPr>
            <a:r>
              <a:rPr lang="en-US" sz="2100"/>
              <a:t>SUPPORTED – at head, shoulders;  newborn – support whole body</a:t>
            </a:r>
          </a:p>
          <a:p>
            <a:pPr algn="l" rtl="0">
              <a:buFontTx/>
              <a:buNone/>
            </a:pPr>
            <a:endParaRPr lang="en-US" sz="1200"/>
          </a:p>
        </p:txBody>
      </p:sp>
    </p:spTree>
    <p:extLst>
      <p:ext uri="{BB962C8B-B14F-4D97-AF65-F5344CB8AC3E}">
        <p14:creationId xmlns:p14="http://schemas.microsoft.com/office/powerpoint/2010/main" val="19879002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4294967295"/>
          </p:nvPr>
        </p:nvPicPr>
        <p:blipFill>
          <a:blip r:embed="rId2" cstate="print">
            <a:clrChange>
              <a:clrFrom>
                <a:srgbClr val="FFFFFF"/>
              </a:clrFrom>
              <a:clrTo>
                <a:srgbClr val="FFFFFF">
                  <a:alpha val="0"/>
                </a:srgbClr>
              </a:clrTo>
            </a:clrChange>
          </a:blip>
          <a:srcRect/>
          <a:stretch>
            <a:fillRect/>
          </a:stretch>
        </p:blipFill>
        <p:spPr bwMode="auto">
          <a:xfrm>
            <a:off x="-418093" y="1790700"/>
            <a:ext cx="9562093" cy="5067300"/>
          </a:xfrm>
          <a:prstGeom prst="rect">
            <a:avLst/>
          </a:prstGeom>
          <a:noFill/>
          <a:ln w="9525">
            <a:noFill/>
            <a:miter lim="800000"/>
            <a:headEnd/>
            <a:tailEnd/>
          </a:ln>
        </p:spPr>
      </p:pic>
    </p:spTree>
    <p:extLst>
      <p:ext uri="{BB962C8B-B14F-4D97-AF65-F5344CB8AC3E}">
        <p14:creationId xmlns:p14="http://schemas.microsoft.com/office/powerpoint/2010/main" val="5288022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B2B59E-2B14-5D4B-8A0E-9D0370037962}"/>
              </a:ext>
            </a:extLst>
          </p:cNvPr>
          <p:cNvSpPr>
            <a:spLocks noGrp="1"/>
          </p:cNvSpPr>
          <p:nvPr>
            <p:ph type="title"/>
          </p:nvPr>
        </p:nvSpPr>
        <p:spPr/>
        <p:txBody>
          <a:bodyPr/>
          <a:lstStyle/>
          <a:p>
            <a:r>
              <a:rPr lang="en-GB" b="1" i="1"/>
              <a:t>Observe the baby’s attachment and suckling</a:t>
            </a:r>
            <a:endParaRPr lang="en-US"/>
          </a:p>
        </p:txBody>
      </p:sp>
      <p:sp>
        <p:nvSpPr>
          <p:cNvPr id="3" name="Content Placeholder 2">
            <a:extLst>
              <a:ext uri="{FF2B5EF4-FFF2-40B4-BE49-F238E27FC236}">
                <a16:creationId xmlns:a16="http://schemas.microsoft.com/office/drawing/2014/main" id="{FAA8B68C-AAED-914C-9186-B1A726D1454F}"/>
              </a:ext>
            </a:extLst>
          </p:cNvPr>
          <p:cNvSpPr>
            <a:spLocks noGrp="1"/>
          </p:cNvSpPr>
          <p:nvPr>
            <p:ph idx="1"/>
          </p:nvPr>
        </p:nvSpPr>
        <p:spPr/>
        <p:txBody>
          <a:bodyPr/>
          <a:lstStyle/>
          <a:p>
            <a:endParaRPr lang="en-US"/>
          </a:p>
        </p:txBody>
      </p:sp>
      <p:pic>
        <p:nvPicPr>
          <p:cNvPr id="4" name="Picture 2" descr="poorlatch_ov">
            <a:extLst>
              <a:ext uri="{FF2B5EF4-FFF2-40B4-BE49-F238E27FC236}">
                <a16:creationId xmlns:a16="http://schemas.microsoft.com/office/drawing/2014/main" id="{5BF11E29-DE7C-F642-975A-81FE5767E85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0787" y="2809875"/>
            <a:ext cx="2364234" cy="2884366"/>
          </a:xfrm>
          <a:prstGeom prst="rect">
            <a:avLst/>
          </a:prstGeom>
          <a:noFill/>
          <a:ln w="57150" cmpd="thickThin">
            <a:pattFill prst="wdDnDiag">
              <a:fgClr>
                <a:srgbClr val="FFFF66"/>
              </a:fgClr>
              <a:bgClr>
                <a:srgbClr val="FFFFFF"/>
              </a:bgClr>
            </a:pattFill>
            <a:miter lim="800000"/>
            <a:headEnd/>
            <a:tailEnd/>
          </a:ln>
          <a:extLst>
            <a:ext uri="{909E8E84-426E-40DD-AFC4-6F175D3DCCD1}">
              <a14:hiddenFill xmlns:a14="http://schemas.microsoft.com/office/drawing/2010/main">
                <a:solidFill>
                  <a:srgbClr val="FFFFFF"/>
                </a:solidFill>
              </a14:hiddenFill>
            </a:ext>
          </a:extLst>
        </p:spPr>
      </p:pic>
      <p:pic>
        <p:nvPicPr>
          <p:cNvPr id="5" name="Picture 3" descr="goodlatch_ov">
            <a:extLst>
              <a:ext uri="{FF2B5EF4-FFF2-40B4-BE49-F238E27FC236}">
                <a16:creationId xmlns:a16="http://schemas.microsoft.com/office/drawing/2014/main" id="{FDECF31F-1213-0F4B-A413-D6C13EAD964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1188" y="2809875"/>
            <a:ext cx="2506088" cy="2884366"/>
          </a:xfrm>
          <a:prstGeom prst="rect">
            <a:avLst/>
          </a:prstGeom>
          <a:noFill/>
          <a:ln w="57150" cmpd="thickThin">
            <a:pattFill prst="wdDnDiag">
              <a:fgClr>
                <a:srgbClr val="FFFF66"/>
              </a:fgClr>
              <a:bgClr>
                <a:srgbClr val="FFFFFF"/>
              </a:bgClr>
            </a:pattFill>
            <a:miter lim="800000"/>
            <a:headEnd/>
            <a:tailEnd/>
          </a:ln>
          <a:extLst>
            <a:ext uri="{909E8E84-426E-40DD-AFC4-6F175D3DCCD1}">
              <a14:hiddenFill xmlns:a14="http://schemas.microsoft.com/office/drawing/2010/main">
                <a:solidFill>
                  <a:srgbClr val="FFFFFF"/>
                </a:solidFill>
              </a14:hiddenFill>
            </a:ext>
          </a:extLst>
        </p:spPr>
      </p:pic>
      <p:sp>
        <p:nvSpPr>
          <p:cNvPr id="6" name="Text Box 4">
            <a:extLst>
              <a:ext uri="{FF2B5EF4-FFF2-40B4-BE49-F238E27FC236}">
                <a16:creationId xmlns:a16="http://schemas.microsoft.com/office/drawing/2014/main" id="{5E369713-6450-884A-8513-699CA4735ED3}"/>
              </a:ext>
            </a:extLst>
          </p:cNvPr>
          <p:cNvSpPr txBox="1">
            <a:spLocks noChangeArrowheads="1"/>
          </p:cNvSpPr>
          <p:nvPr/>
        </p:nvSpPr>
        <p:spPr bwMode="auto">
          <a:xfrm>
            <a:off x="5953935" y="4541473"/>
            <a:ext cx="401920"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rtl="1" eaLnBrk="1" hangingPunct="1">
              <a:spcBef>
                <a:spcPct val="50000"/>
              </a:spcBef>
            </a:pPr>
            <a:r>
              <a:rPr lang="en-US" altLang="en-US" sz="1350">
                <a:latin typeface="Verdana" panose="020B0604030504040204" pitchFamily="34" charset="0"/>
              </a:rPr>
              <a:t>1</a:t>
            </a:r>
          </a:p>
        </p:txBody>
      </p:sp>
      <p:sp>
        <p:nvSpPr>
          <p:cNvPr id="7" name="Text Box 5">
            <a:extLst>
              <a:ext uri="{FF2B5EF4-FFF2-40B4-BE49-F238E27FC236}">
                <a16:creationId xmlns:a16="http://schemas.microsoft.com/office/drawing/2014/main" id="{31242494-39D3-6A40-9022-7CD9BC408CC8}"/>
              </a:ext>
            </a:extLst>
          </p:cNvPr>
          <p:cNvSpPr txBox="1">
            <a:spLocks noChangeArrowheads="1"/>
          </p:cNvSpPr>
          <p:nvPr/>
        </p:nvSpPr>
        <p:spPr bwMode="auto">
          <a:xfrm>
            <a:off x="3200019" y="4541473"/>
            <a:ext cx="401920"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rtl="1" eaLnBrk="1" hangingPunct="1">
              <a:spcBef>
                <a:spcPct val="50000"/>
              </a:spcBef>
            </a:pPr>
            <a:r>
              <a:rPr lang="en-US" altLang="en-US" sz="1350">
                <a:latin typeface="Verdana" panose="020B0604030504040204" pitchFamily="34" charset="0"/>
              </a:rPr>
              <a:t>2</a:t>
            </a:r>
          </a:p>
        </p:txBody>
      </p:sp>
    </p:spTree>
    <p:extLst>
      <p:ext uri="{BB962C8B-B14F-4D97-AF65-F5344CB8AC3E}">
        <p14:creationId xmlns:p14="http://schemas.microsoft.com/office/powerpoint/2010/main" val="8544490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E5238A69-E2FF-4A64-A6B3-E61194B23C18}"/>
              </a:ext>
            </a:extLst>
          </p:cNvPr>
          <p:cNvSpPr>
            <a:spLocks noGrp="1" noChangeArrowheads="1"/>
          </p:cNvSpPr>
          <p:nvPr>
            <p:ph type="title"/>
          </p:nvPr>
        </p:nvSpPr>
        <p:spPr/>
        <p:txBody>
          <a:bodyPr/>
          <a:lstStyle/>
          <a:p>
            <a:pPr eaLnBrk="1" hangingPunct="1"/>
            <a:endParaRPr lang="ar-SA" altLang="en-US"/>
          </a:p>
        </p:txBody>
      </p:sp>
      <p:sp>
        <p:nvSpPr>
          <p:cNvPr id="22531" name="Rectangle 3">
            <a:extLst>
              <a:ext uri="{FF2B5EF4-FFF2-40B4-BE49-F238E27FC236}">
                <a16:creationId xmlns:a16="http://schemas.microsoft.com/office/drawing/2014/main" id="{21F367CA-5B21-471E-8224-DAD4A07FC4A0}"/>
              </a:ext>
            </a:extLst>
          </p:cNvPr>
          <p:cNvSpPr>
            <a:spLocks noGrp="1" noChangeArrowheads="1"/>
          </p:cNvSpPr>
          <p:nvPr>
            <p:ph idx="1"/>
          </p:nvPr>
        </p:nvSpPr>
        <p:spPr/>
        <p:txBody>
          <a:bodyPr/>
          <a:lstStyle/>
          <a:p>
            <a:pPr eaLnBrk="1" hangingPunct="1"/>
            <a:endParaRPr lang="ar-SA" altLang="en-US"/>
          </a:p>
        </p:txBody>
      </p:sp>
      <p:pic>
        <p:nvPicPr>
          <p:cNvPr id="22532" name="Picture 4">
            <a:extLst>
              <a:ext uri="{FF2B5EF4-FFF2-40B4-BE49-F238E27FC236}">
                <a16:creationId xmlns:a16="http://schemas.microsoft.com/office/drawing/2014/main" id="{A4715F49-5C89-4A57-A537-746FFB4D394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0057" y="1200150"/>
            <a:ext cx="8261747" cy="4425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614694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a:extLst>
              <a:ext uri="{FF2B5EF4-FFF2-40B4-BE49-F238E27FC236}">
                <a16:creationId xmlns:a16="http://schemas.microsoft.com/office/drawing/2014/main" id="{7A890784-A8BB-4D86-8037-6D4488C06D28}"/>
              </a:ext>
            </a:extLst>
          </p:cNvPr>
          <p:cNvSpPr>
            <a:spLocks noGrp="1" noChangeArrowheads="1"/>
          </p:cNvSpPr>
          <p:nvPr>
            <p:ph type="title"/>
          </p:nvPr>
        </p:nvSpPr>
        <p:spPr>
          <a:xfrm>
            <a:off x="1485900" y="990600"/>
            <a:ext cx="6172200" cy="594122"/>
          </a:xfrm>
        </p:spPr>
        <p:txBody>
          <a:bodyPr rtlCol="0">
            <a:normAutofit/>
          </a:bodyPr>
          <a:lstStyle/>
          <a:p>
            <a:pPr>
              <a:defRPr/>
            </a:pPr>
            <a:r>
              <a:rPr lang="en-US" sz="3000" b="1"/>
              <a:t>How a baby  latch</a:t>
            </a:r>
          </a:p>
        </p:txBody>
      </p:sp>
      <p:sp>
        <p:nvSpPr>
          <p:cNvPr id="20483" name="Text Placeholder 3">
            <a:extLst>
              <a:ext uri="{FF2B5EF4-FFF2-40B4-BE49-F238E27FC236}">
                <a16:creationId xmlns:a16="http://schemas.microsoft.com/office/drawing/2014/main" id="{7B713CE7-1BE0-4556-8E24-E1B3C09090DC}"/>
              </a:ext>
            </a:extLst>
          </p:cNvPr>
          <p:cNvSpPr>
            <a:spLocks noGrp="1"/>
          </p:cNvSpPr>
          <p:nvPr>
            <p:ph type="body" idx="1"/>
          </p:nvPr>
        </p:nvSpPr>
        <p:spPr>
          <a:xfrm>
            <a:off x="915166" y="2743200"/>
            <a:ext cx="3030141" cy="342900"/>
          </a:xfrm>
        </p:spPr>
        <p:txBody>
          <a:bodyPr/>
          <a:lstStyle/>
          <a:p>
            <a:pPr eaLnBrk="1" hangingPunct="1"/>
            <a:r>
              <a:rPr lang="en-US" altLang="en-US" b="1">
                <a:solidFill>
                  <a:schemeClr val="tx1"/>
                </a:solidFill>
              </a:rPr>
              <a:t>Good attachment</a:t>
            </a:r>
          </a:p>
          <a:p>
            <a:pPr eaLnBrk="1" hangingPunct="1"/>
            <a:endParaRPr lang="en-US" altLang="en-US">
              <a:solidFill>
                <a:schemeClr val="tx1"/>
              </a:solidFill>
            </a:endParaRPr>
          </a:p>
        </p:txBody>
      </p:sp>
      <p:sp>
        <p:nvSpPr>
          <p:cNvPr id="20484" name="Rectangle 3">
            <a:extLst>
              <a:ext uri="{FF2B5EF4-FFF2-40B4-BE49-F238E27FC236}">
                <a16:creationId xmlns:a16="http://schemas.microsoft.com/office/drawing/2014/main" id="{518939CB-26D9-4CFC-A58B-A3B703FD468D}"/>
              </a:ext>
            </a:extLst>
          </p:cNvPr>
          <p:cNvSpPr>
            <a:spLocks noGrp="1" noChangeArrowheads="1"/>
          </p:cNvSpPr>
          <p:nvPr>
            <p:ph sz="half" idx="2"/>
          </p:nvPr>
        </p:nvSpPr>
        <p:spPr>
          <a:xfrm>
            <a:off x="350196" y="2400300"/>
            <a:ext cx="4160082" cy="3051572"/>
          </a:xfrm>
        </p:spPr>
        <p:txBody>
          <a:bodyPr>
            <a:normAutofit lnSpcReduction="10000"/>
          </a:bodyPr>
          <a:lstStyle/>
          <a:p>
            <a:pPr eaLnBrk="1" hangingPunct="1">
              <a:buFont typeface="Wingdings 2" panose="05020102010507070707" pitchFamily="18" charset="2"/>
              <a:buNone/>
            </a:pPr>
            <a:endParaRPr lang="en-US" altLang="en-US"/>
          </a:p>
          <a:p>
            <a:pPr eaLnBrk="1" hangingPunct="1"/>
            <a:r>
              <a:rPr lang="en-US" altLang="en-US"/>
              <a:t>The baby’s </a:t>
            </a:r>
            <a:r>
              <a:rPr lang="en-US" altLang="en-US" b="1"/>
              <a:t>mouth </a:t>
            </a:r>
            <a:r>
              <a:rPr lang="en-US" altLang="en-US"/>
              <a:t>is wide open.</a:t>
            </a:r>
          </a:p>
          <a:p>
            <a:pPr eaLnBrk="1" hangingPunct="1"/>
            <a:r>
              <a:rPr lang="en-US" altLang="en-US"/>
              <a:t>The </a:t>
            </a:r>
            <a:r>
              <a:rPr lang="en-US" altLang="en-US" b="1"/>
              <a:t>lower lip </a:t>
            </a:r>
            <a:r>
              <a:rPr lang="en-US" altLang="en-US"/>
              <a:t>is turned out.</a:t>
            </a:r>
          </a:p>
          <a:p>
            <a:pPr eaLnBrk="1" hangingPunct="1"/>
            <a:r>
              <a:rPr lang="en-US" altLang="en-US"/>
              <a:t>The </a:t>
            </a:r>
            <a:r>
              <a:rPr lang="en-US" altLang="en-US" b="1"/>
              <a:t>chin </a:t>
            </a:r>
            <a:r>
              <a:rPr lang="en-US" altLang="en-US"/>
              <a:t>is touching the breast (or nearly so).</a:t>
            </a:r>
          </a:p>
          <a:p>
            <a:pPr eaLnBrk="1" hangingPunct="1"/>
            <a:r>
              <a:rPr lang="en-US" altLang="en-US"/>
              <a:t>More </a:t>
            </a:r>
            <a:r>
              <a:rPr lang="en-US" altLang="en-US" b="1"/>
              <a:t>areola </a:t>
            </a:r>
            <a:r>
              <a:rPr lang="en-US" altLang="en-US"/>
              <a:t>is visible above the baby’s mouth than below</a:t>
            </a:r>
          </a:p>
        </p:txBody>
      </p:sp>
      <p:sp>
        <p:nvSpPr>
          <p:cNvPr id="20485" name="Text Placeholder 4">
            <a:extLst>
              <a:ext uri="{FF2B5EF4-FFF2-40B4-BE49-F238E27FC236}">
                <a16:creationId xmlns:a16="http://schemas.microsoft.com/office/drawing/2014/main" id="{570788FE-BF99-4D89-B7BD-9CC52D2556D7}"/>
              </a:ext>
            </a:extLst>
          </p:cNvPr>
          <p:cNvSpPr>
            <a:spLocks noGrp="1"/>
          </p:cNvSpPr>
          <p:nvPr>
            <p:ph type="body" sz="quarter" idx="3"/>
          </p:nvPr>
        </p:nvSpPr>
        <p:spPr>
          <a:xfrm>
            <a:off x="5075248" y="2714625"/>
            <a:ext cx="3031331" cy="400050"/>
          </a:xfrm>
        </p:spPr>
        <p:txBody>
          <a:bodyPr/>
          <a:lstStyle/>
          <a:p>
            <a:pPr eaLnBrk="1" hangingPunct="1"/>
            <a:r>
              <a:rPr lang="en-US" altLang="en-US" b="1">
                <a:solidFill>
                  <a:schemeClr val="tx1"/>
                </a:solidFill>
              </a:rPr>
              <a:t>Poor attachment</a:t>
            </a:r>
          </a:p>
          <a:p>
            <a:pPr eaLnBrk="1" hangingPunct="1"/>
            <a:endParaRPr lang="en-US" altLang="en-US">
              <a:solidFill>
                <a:schemeClr val="tx1"/>
              </a:solidFill>
            </a:endParaRPr>
          </a:p>
        </p:txBody>
      </p:sp>
      <p:sp>
        <p:nvSpPr>
          <p:cNvPr id="21510" name="Content Placeholder 5">
            <a:extLst>
              <a:ext uri="{FF2B5EF4-FFF2-40B4-BE49-F238E27FC236}">
                <a16:creationId xmlns:a16="http://schemas.microsoft.com/office/drawing/2014/main" id="{A181B420-57EF-40A7-A4B5-B6F6F26F8DC4}"/>
              </a:ext>
            </a:extLst>
          </p:cNvPr>
          <p:cNvSpPr>
            <a:spLocks noGrp="1"/>
          </p:cNvSpPr>
          <p:nvPr>
            <p:ph sz="quarter" idx="4"/>
          </p:nvPr>
        </p:nvSpPr>
        <p:spPr>
          <a:xfrm>
            <a:off x="4514850" y="2743200"/>
            <a:ext cx="4108721" cy="2708672"/>
          </a:xfrm>
        </p:spPr>
        <p:txBody>
          <a:bodyPr rtlCol="0">
            <a:normAutofit lnSpcReduction="10000"/>
          </a:bodyPr>
          <a:lstStyle/>
          <a:p>
            <a:pPr>
              <a:defRPr/>
            </a:pPr>
            <a:r>
              <a:rPr lang="en-US"/>
              <a:t>The </a:t>
            </a:r>
            <a:r>
              <a:rPr lang="en-US" b="1"/>
              <a:t>mouth </a:t>
            </a:r>
            <a:r>
              <a:rPr lang="en-US"/>
              <a:t>is not wide open.</a:t>
            </a:r>
          </a:p>
          <a:p>
            <a:pPr>
              <a:defRPr/>
            </a:pPr>
            <a:r>
              <a:rPr lang="en-US"/>
              <a:t>The </a:t>
            </a:r>
            <a:r>
              <a:rPr lang="en-US" b="1"/>
              <a:t>lower lip </a:t>
            </a:r>
            <a:r>
              <a:rPr lang="en-US"/>
              <a:t>is pointing forward (it may also be turned in).</a:t>
            </a:r>
          </a:p>
          <a:p>
            <a:pPr>
              <a:defRPr/>
            </a:pPr>
            <a:r>
              <a:rPr lang="en-US"/>
              <a:t>The </a:t>
            </a:r>
            <a:r>
              <a:rPr lang="en-US" b="1"/>
              <a:t>chin </a:t>
            </a:r>
            <a:r>
              <a:rPr lang="en-US"/>
              <a:t>is away from the breast.</a:t>
            </a:r>
          </a:p>
          <a:p>
            <a:pPr>
              <a:defRPr/>
            </a:pPr>
            <a:r>
              <a:rPr lang="en-US"/>
              <a:t>More </a:t>
            </a:r>
            <a:r>
              <a:rPr lang="en-US" b="1"/>
              <a:t>areola </a:t>
            </a:r>
            <a:r>
              <a:rPr lang="en-US"/>
              <a:t>is below the baby’s mouth (you might see equal amounts of areola above and below the mouth)</a:t>
            </a:r>
          </a:p>
          <a:p>
            <a:pPr>
              <a:defRPr/>
            </a:pPr>
            <a:endParaRPr lang="en-US"/>
          </a:p>
        </p:txBody>
      </p:sp>
    </p:spTree>
    <p:extLst>
      <p:ext uri="{BB962C8B-B14F-4D97-AF65-F5344CB8AC3E}">
        <p14:creationId xmlns:p14="http://schemas.microsoft.com/office/powerpoint/2010/main" val="36900694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12F878-DB98-4DD6-A485-89BF745BC4E4}"/>
              </a:ext>
            </a:extLst>
          </p:cNvPr>
          <p:cNvSpPr>
            <a:spLocks noGrp="1"/>
          </p:cNvSpPr>
          <p:nvPr>
            <p:ph type="title"/>
          </p:nvPr>
        </p:nvSpPr>
        <p:spPr/>
        <p:txBody>
          <a:bodyPr/>
          <a:lstStyle/>
          <a:p>
            <a:r>
              <a:rPr lang="en-GB" sz="3600" b="1"/>
              <a:t>Signs of effective suckling</a:t>
            </a:r>
            <a:endParaRPr lang="en-US" sz="3600" b="1"/>
          </a:p>
        </p:txBody>
      </p:sp>
      <p:sp>
        <p:nvSpPr>
          <p:cNvPr id="3" name="Content Placeholder 2">
            <a:extLst>
              <a:ext uri="{FF2B5EF4-FFF2-40B4-BE49-F238E27FC236}">
                <a16:creationId xmlns:a16="http://schemas.microsoft.com/office/drawing/2014/main" id="{CB99422F-594C-4D11-A7F9-88E0C46DB46E}"/>
              </a:ext>
            </a:extLst>
          </p:cNvPr>
          <p:cNvSpPr>
            <a:spLocks noGrp="1"/>
          </p:cNvSpPr>
          <p:nvPr>
            <p:ph idx="1"/>
          </p:nvPr>
        </p:nvSpPr>
        <p:spPr>
          <a:xfrm>
            <a:off x="437746" y="2652004"/>
            <a:ext cx="8492246" cy="2903706"/>
          </a:xfrm>
        </p:spPr>
        <p:txBody>
          <a:bodyPr>
            <a:normAutofit/>
          </a:bodyPr>
          <a:lstStyle/>
          <a:p>
            <a:pPr lvl="0"/>
            <a:r>
              <a:rPr lang="en-GB" sz="2100"/>
              <a:t>The baby takes slow deep sucks. </a:t>
            </a:r>
            <a:endParaRPr lang="en-US" sz="2100"/>
          </a:p>
          <a:p>
            <a:pPr lvl="0"/>
            <a:r>
              <a:rPr lang="en-GB" sz="2100"/>
              <a:t>Then he pauses and waits for the ducts to fill up again. </a:t>
            </a:r>
            <a:endParaRPr lang="en-US" sz="2100"/>
          </a:p>
          <a:p>
            <a:pPr lvl="0"/>
            <a:r>
              <a:rPr lang="en-GB" sz="2100"/>
              <a:t>Then he takes a few quick sucks to start the milk flow.</a:t>
            </a:r>
            <a:endParaRPr lang="en-US" sz="2100"/>
          </a:p>
          <a:p>
            <a:pPr lvl="0"/>
            <a:r>
              <a:rPr lang="en-GB" sz="2100"/>
              <a:t>As the milk flows, his sucks become deeper and slower again. </a:t>
            </a:r>
            <a:endParaRPr lang="en-US" sz="2100"/>
          </a:p>
          <a:p>
            <a:pPr lvl="0"/>
            <a:r>
              <a:rPr lang="en-GB" sz="2100"/>
              <a:t>You may see or hear swallowing. </a:t>
            </a:r>
            <a:endParaRPr lang="en-US" sz="2100"/>
          </a:p>
          <a:p>
            <a:pPr lvl="0"/>
            <a:r>
              <a:rPr lang="en-GB" sz="2100"/>
              <a:t>The babies cheeks are round.</a:t>
            </a:r>
            <a:endParaRPr lang="en-US" sz="2100"/>
          </a:p>
        </p:txBody>
      </p:sp>
    </p:spTree>
    <p:extLst>
      <p:ext uri="{BB962C8B-B14F-4D97-AF65-F5344CB8AC3E}">
        <p14:creationId xmlns:p14="http://schemas.microsoft.com/office/powerpoint/2010/main" val="40375316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r>
              <a:rPr lang="en-US" b="1" dirty="0"/>
              <a:t>Aim</a:t>
            </a:r>
          </a:p>
        </p:txBody>
      </p:sp>
      <p:sp>
        <p:nvSpPr>
          <p:cNvPr id="5123" name="Rectangle 3"/>
          <p:cNvSpPr>
            <a:spLocks noGrp="1" noChangeArrowheads="1"/>
          </p:cNvSpPr>
          <p:nvPr>
            <p:ph idx="1"/>
          </p:nvPr>
        </p:nvSpPr>
        <p:spPr>
          <a:xfrm>
            <a:off x="533400" y="2514600"/>
            <a:ext cx="8001000" cy="3733800"/>
          </a:xfrm>
        </p:spPr>
        <p:txBody>
          <a:bodyPr>
            <a:normAutofit/>
          </a:bodyPr>
          <a:lstStyle/>
          <a:p>
            <a:r>
              <a:rPr lang="en-IE" sz="2800" dirty="0">
                <a:cs typeface="Arial" pitchFamily="34" charset="0"/>
              </a:rPr>
              <a:t>Every student will be confidently  support mothers with early and exclusive breastfeeding.</a:t>
            </a:r>
          </a:p>
          <a:p>
            <a:r>
              <a:rPr lang="en-IE" sz="2800" dirty="0">
                <a:cs typeface="Arial" pitchFamily="34" charset="0"/>
              </a:rPr>
              <a:t>Every student can help in movement towards achieving Baby-friendly hospitals and communities.</a:t>
            </a:r>
          </a:p>
        </p:txBody>
      </p:sp>
      <p:sp>
        <p:nvSpPr>
          <p:cNvPr id="5124" name="Text Box 4"/>
          <p:cNvSpPr txBox="1">
            <a:spLocks noChangeArrowheads="1"/>
          </p:cNvSpPr>
          <p:nvPr/>
        </p:nvSpPr>
        <p:spPr bwMode="auto">
          <a:xfrm>
            <a:off x="8153400" y="304800"/>
            <a:ext cx="685800" cy="274638"/>
          </a:xfrm>
          <a:prstGeom prst="rect">
            <a:avLst/>
          </a:prstGeom>
          <a:noFill/>
          <a:ln w="9525">
            <a:noFill/>
            <a:miter lim="800000"/>
            <a:headEnd/>
            <a:tailEnd/>
          </a:ln>
          <a:effectLst/>
        </p:spPr>
        <p:txBody>
          <a:bodyPr>
            <a:spAutoFit/>
          </a:bodyPr>
          <a:lstStyle/>
          <a:p>
            <a:pPr>
              <a:spcBef>
                <a:spcPct val="50000"/>
              </a:spcBef>
            </a:pPr>
            <a:r>
              <a:rPr lang="en-IE" sz="1200" dirty="0">
                <a:latin typeface="Times New Roman" pitchFamily="18" charset="0"/>
              </a:rPr>
              <a:t>1/3</a:t>
            </a:r>
            <a:endParaRPr lang="en-GB" sz="1200" dirty="0">
              <a:latin typeface="Times New Roman" pitchFamily="18" charset="0"/>
            </a:endParaRPr>
          </a:p>
        </p:txBody>
      </p:sp>
      <p:pic>
        <p:nvPicPr>
          <p:cNvPr id="6" name="Picture 5">
            <a:extLst>
              <a:ext uri="{FF2B5EF4-FFF2-40B4-BE49-F238E27FC236}">
                <a16:creationId xmlns:a16="http://schemas.microsoft.com/office/drawing/2014/main" id="{FBA98C18-8047-1D4D-81B3-62A845A9F8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29400" y="4876800"/>
            <a:ext cx="1981200" cy="1981200"/>
          </a:xfrm>
          <a:prstGeom prst="rect">
            <a:avLst/>
          </a:prstGeom>
        </p:spPr>
      </p:pic>
    </p:spTree>
    <p:extLst>
      <p:ext uri="{BB962C8B-B14F-4D97-AF65-F5344CB8AC3E}">
        <p14:creationId xmlns:p14="http://schemas.microsoft.com/office/powerpoint/2010/main" val="2324836974"/>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36FD1-24F2-4A90-8083-194201DC8780}"/>
              </a:ext>
            </a:extLst>
          </p:cNvPr>
          <p:cNvSpPr>
            <a:spLocks noGrp="1"/>
          </p:cNvSpPr>
          <p:nvPr>
            <p:ph type="title"/>
          </p:nvPr>
        </p:nvSpPr>
        <p:spPr/>
        <p:txBody>
          <a:bodyPr/>
          <a:lstStyle/>
          <a:p>
            <a:r>
              <a:rPr lang="en-GB" sz="3600" b="1"/>
              <a:t>Signs of ineffective suckling</a:t>
            </a:r>
            <a:endParaRPr lang="en-US" sz="3600" b="1"/>
          </a:p>
        </p:txBody>
      </p:sp>
      <p:sp>
        <p:nvSpPr>
          <p:cNvPr id="3" name="Content Placeholder 2">
            <a:extLst>
              <a:ext uri="{FF2B5EF4-FFF2-40B4-BE49-F238E27FC236}">
                <a16:creationId xmlns:a16="http://schemas.microsoft.com/office/drawing/2014/main" id="{77AF0149-9A5E-4BA3-8494-B154750CBB11}"/>
              </a:ext>
            </a:extLst>
          </p:cNvPr>
          <p:cNvSpPr>
            <a:spLocks noGrp="1"/>
          </p:cNvSpPr>
          <p:nvPr>
            <p:ph idx="1"/>
          </p:nvPr>
        </p:nvSpPr>
        <p:spPr>
          <a:xfrm>
            <a:off x="612842" y="2250281"/>
            <a:ext cx="7559606" cy="3392978"/>
          </a:xfrm>
        </p:spPr>
        <p:txBody>
          <a:bodyPr>
            <a:normAutofit fontScale="92500"/>
          </a:bodyPr>
          <a:lstStyle/>
          <a:p>
            <a:pPr marL="0" indent="0">
              <a:buNone/>
            </a:pPr>
            <a:r>
              <a:rPr lang="en-GB" sz="2400" dirty="0"/>
              <a:t>		 </a:t>
            </a:r>
            <a:endParaRPr lang="en-US" sz="2400" dirty="0"/>
          </a:p>
          <a:p>
            <a:pPr lvl="0"/>
            <a:r>
              <a:rPr lang="en-GB" sz="2400" dirty="0"/>
              <a:t>The baby taking quick shallow sucks all the time. </a:t>
            </a:r>
            <a:endParaRPr lang="en-US" sz="2400" dirty="0"/>
          </a:p>
          <a:p>
            <a:pPr lvl="0"/>
            <a:r>
              <a:rPr lang="en-GB" sz="2400" dirty="0"/>
              <a:t>The baby may make smacking sounds as he sucks. </a:t>
            </a:r>
            <a:endParaRPr lang="en-US" sz="2400" dirty="0"/>
          </a:p>
          <a:p>
            <a:pPr lvl="0"/>
            <a:r>
              <a:rPr lang="en-GB" sz="2400" dirty="0"/>
              <a:t>The baby’s cheeks may be tense or pulled in as he sucks.</a:t>
            </a:r>
            <a:endParaRPr lang="en-US" sz="2400" dirty="0"/>
          </a:p>
          <a:p>
            <a:pPr lvl="1"/>
            <a:r>
              <a:rPr lang="en-GB" sz="2200" dirty="0"/>
              <a:t> that  mean the baby is not getting much breast milk. </a:t>
            </a:r>
            <a:endParaRPr lang="en-US" sz="2200" dirty="0"/>
          </a:p>
          <a:p>
            <a:endParaRPr lang="en-US" sz="2400" dirty="0"/>
          </a:p>
        </p:txBody>
      </p:sp>
    </p:spTree>
    <p:extLst>
      <p:ext uri="{BB962C8B-B14F-4D97-AF65-F5344CB8AC3E}">
        <p14:creationId xmlns:p14="http://schemas.microsoft.com/office/powerpoint/2010/main" val="39577509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1CFA1-5513-8643-A6F4-9F21CA9DF449}"/>
              </a:ext>
            </a:extLst>
          </p:cNvPr>
          <p:cNvSpPr>
            <a:spLocks noGrp="1"/>
          </p:cNvSpPr>
          <p:nvPr>
            <p:ph type="title"/>
          </p:nvPr>
        </p:nvSpPr>
        <p:spPr/>
        <p:txBody>
          <a:bodyPr/>
          <a:lstStyle/>
          <a:p>
            <a:r>
              <a:rPr lang="en-US"/>
              <a:t>What Are Ways to Ensure an Adequate Latch? </a:t>
            </a:r>
          </a:p>
        </p:txBody>
      </p:sp>
      <p:pic>
        <p:nvPicPr>
          <p:cNvPr id="5" name="Content Placeholder 4">
            <a:extLst>
              <a:ext uri="{FF2B5EF4-FFF2-40B4-BE49-F238E27FC236}">
                <a16:creationId xmlns:a16="http://schemas.microsoft.com/office/drawing/2014/main" id="{48062F83-C25F-6D41-8724-C80A2D7AD4C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69316" y="2051616"/>
            <a:ext cx="5410200" cy="4806384"/>
          </a:xfrm>
        </p:spPr>
      </p:pic>
      <p:sp>
        <p:nvSpPr>
          <p:cNvPr id="6" name="Rectangle 5">
            <a:extLst>
              <a:ext uri="{FF2B5EF4-FFF2-40B4-BE49-F238E27FC236}">
                <a16:creationId xmlns:a16="http://schemas.microsoft.com/office/drawing/2014/main" id="{4CF5CFA1-0700-FB43-B832-8208E69501A8}"/>
              </a:ext>
            </a:extLst>
          </p:cNvPr>
          <p:cNvSpPr/>
          <p:nvPr/>
        </p:nvSpPr>
        <p:spPr>
          <a:xfrm>
            <a:off x="152400" y="6519446"/>
            <a:ext cx="8991600" cy="338554"/>
          </a:xfrm>
          <a:prstGeom prst="rect">
            <a:avLst/>
          </a:prstGeom>
        </p:spPr>
        <p:txBody>
          <a:bodyPr wrap="square">
            <a:spAutoFit/>
          </a:bodyPr>
          <a:lstStyle/>
          <a:p>
            <a:r>
              <a:rPr lang="en-US" sz="1600">
                <a:latin typeface="MuseoSansCond"/>
              </a:rPr>
              <a:t>Breastfeeding: Common Questions and Answers. Am Fam Physician. 2018 Sep 15;98(6):368-376.</a:t>
            </a:r>
            <a:endParaRPr lang="en-US" sz="1600"/>
          </a:p>
        </p:txBody>
      </p:sp>
    </p:spTree>
    <p:extLst>
      <p:ext uri="{BB962C8B-B14F-4D97-AF65-F5344CB8AC3E}">
        <p14:creationId xmlns:p14="http://schemas.microsoft.com/office/powerpoint/2010/main" val="35610426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BB1BC9-FB72-4B5D-A77A-6664586B3A69}"/>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9D84A550-9DB4-43C1-90ED-7E4AAED4F54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82279" y="1532334"/>
            <a:ext cx="7200897" cy="3840361"/>
          </a:xfrm>
        </p:spPr>
      </p:pic>
    </p:spTree>
    <p:extLst>
      <p:ext uri="{BB962C8B-B14F-4D97-AF65-F5344CB8AC3E}">
        <p14:creationId xmlns:p14="http://schemas.microsoft.com/office/powerpoint/2010/main" val="10016106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a:extLst>
              <a:ext uri="{FF2B5EF4-FFF2-40B4-BE49-F238E27FC236}">
                <a16:creationId xmlns:a16="http://schemas.microsoft.com/office/drawing/2014/main" id="{99EAC674-9679-FD4B-8908-16A9C9E9A35F}"/>
              </a:ext>
            </a:extLst>
          </p:cNvPr>
          <p:cNvSpPr>
            <a:spLocks noGrp="1" noChangeArrowheads="1"/>
          </p:cNvSpPr>
          <p:nvPr>
            <p:ph type="ctrTitle"/>
          </p:nvPr>
        </p:nvSpPr>
        <p:spPr>
          <a:xfrm>
            <a:off x="3351213" y="1366838"/>
            <a:ext cx="5111750" cy="660400"/>
          </a:xfrm>
        </p:spPr>
        <p:txBody>
          <a:bodyPr/>
          <a:lstStyle/>
          <a:p>
            <a:pPr algn="r" eaLnBrk="1" hangingPunct="1"/>
            <a:r>
              <a:rPr lang="en-US" altLang="en-US" sz="1500" b="1"/>
              <a:t>Train of The Trainer in breastfeeding counseling course</a:t>
            </a:r>
            <a:endParaRPr lang="en-US" altLang="en-US" sz="2400" b="1"/>
          </a:p>
        </p:txBody>
      </p:sp>
      <p:sp>
        <p:nvSpPr>
          <p:cNvPr id="3" name="Subtitle 2">
            <a:extLst>
              <a:ext uri="{FF2B5EF4-FFF2-40B4-BE49-F238E27FC236}">
                <a16:creationId xmlns:a16="http://schemas.microsoft.com/office/drawing/2014/main" id="{CBC99098-42DF-48DF-ADED-F7DFC0DD1630}"/>
              </a:ext>
            </a:extLst>
          </p:cNvPr>
          <p:cNvSpPr>
            <a:spLocks noGrp="1"/>
          </p:cNvSpPr>
          <p:nvPr>
            <p:ph type="subTitle" idx="1"/>
          </p:nvPr>
        </p:nvSpPr>
        <p:spPr>
          <a:xfrm>
            <a:off x="765175" y="2027238"/>
            <a:ext cx="7847013" cy="2917825"/>
          </a:xfrm>
        </p:spPr>
        <p:txBody>
          <a:bodyPr rtlCol="0">
            <a:normAutofit/>
          </a:bodyPr>
          <a:lstStyle/>
          <a:p>
            <a:pPr eaLnBrk="1" fontAlgn="auto" hangingPunct="1">
              <a:spcAft>
                <a:spcPts val="0"/>
              </a:spcAft>
              <a:buFont typeface="Wingdings 3" charset="2"/>
              <a:buNone/>
              <a:defRPr/>
            </a:pPr>
            <a:r>
              <a:rPr lang="en-US" sz="2700" dirty="0"/>
              <a:t>SESSION 5</a:t>
            </a:r>
          </a:p>
          <a:p>
            <a:pPr eaLnBrk="1" fontAlgn="auto" hangingPunct="1">
              <a:spcAft>
                <a:spcPts val="0"/>
              </a:spcAft>
              <a:buFont typeface="Wingdings 3" charset="2"/>
              <a:buNone/>
              <a:defRPr/>
            </a:pPr>
            <a:r>
              <a:rPr lang="en-US" sz="4800" b="1" dirty="0"/>
              <a:t>Observing a breastfeed</a:t>
            </a:r>
            <a:endParaRPr lang="en-US" sz="2000" dirty="0"/>
          </a:p>
        </p:txBody>
      </p:sp>
      <p:sp>
        <p:nvSpPr>
          <p:cNvPr id="4" name="Rectangle 5">
            <a:extLst>
              <a:ext uri="{FF2B5EF4-FFF2-40B4-BE49-F238E27FC236}">
                <a16:creationId xmlns:a16="http://schemas.microsoft.com/office/drawing/2014/main" id="{802EE9C2-A8C7-9142-AB8D-3A02AAA08F35}"/>
              </a:ext>
            </a:extLst>
          </p:cNvPr>
          <p:cNvSpPr>
            <a:spLocks noChangeArrowheads="1"/>
          </p:cNvSpPr>
          <p:nvPr/>
        </p:nvSpPr>
        <p:spPr bwMode="auto">
          <a:xfrm>
            <a:off x="4106863" y="3670300"/>
            <a:ext cx="4725987" cy="177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rtl="1">
              <a:spcBef>
                <a:spcPts val="300"/>
              </a:spcBef>
              <a:buClr>
                <a:srgbClr val="DE6C36"/>
              </a:buClr>
              <a:buFont typeface="Arial" panose="020B0604020202020204" pitchFamily="34" charset="0"/>
              <a:buChar char="•"/>
              <a:defRPr sz="2800">
                <a:solidFill>
                  <a:schemeClr val="tx1"/>
                </a:solidFill>
                <a:latin typeface="Georgia" panose="02040502050405020303" pitchFamily="18" charset="0"/>
                <a:cs typeface="Arial" panose="020B0604020202020204" pitchFamily="34" charset="0"/>
              </a:defRPr>
            </a:lvl1pPr>
            <a:lvl2pPr marL="742950" indent="-285750" rtl="1">
              <a:spcBef>
                <a:spcPts val="300"/>
              </a:spcBef>
              <a:buClr>
                <a:schemeClr val="accent2"/>
              </a:buClr>
              <a:buFont typeface="Arial" panose="020B0604020202020204" pitchFamily="34" charset="0"/>
              <a:buChar char="•"/>
              <a:defRPr sz="2600">
                <a:solidFill>
                  <a:schemeClr val="accent2"/>
                </a:solidFill>
                <a:latin typeface="Georgia" panose="02040502050405020303" pitchFamily="18" charset="0"/>
                <a:cs typeface="Arial" panose="020B0604020202020204" pitchFamily="34" charset="0"/>
              </a:defRPr>
            </a:lvl2pPr>
            <a:lvl3pPr marL="1143000" indent="-228600" rtl="1">
              <a:spcBef>
                <a:spcPts val="300"/>
              </a:spcBef>
              <a:buClr>
                <a:schemeClr val="accent1"/>
              </a:buClr>
              <a:buFont typeface="Arial" panose="020B0604020202020204" pitchFamily="34" charset="0"/>
              <a:buChar char="•"/>
              <a:defRPr sz="2400">
                <a:solidFill>
                  <a:schemeClr val="accent1"/>
                </a:solidFill>
                <a:latin typeface="Georgia" panose="02040502050405020303" pitchFamily="18" charset="0"/>
                <a:cs typeface="Arial" panose="020B0604020202020204" pitchFamily="34" charset="0"/>
              </a:defRPr>
            </a:lvl3pPr>
            <a:lvl4pPr marL="1600200" indent="-228600" rtl="1">
              <a:spcBef>
                <a:spcPts val="300"/>
              </a:spcBef>
              <a:buClr>
                <a:schemeClr val="accent1"/>
              </a:buClr>
              <a:buFont typeface="Arial" panose="020B0604020202020204" pitchFamily="34" charset="0"/>
              <a:buChar char="•"/>
              <a:defRPr sz="2200">
                <a:solidFill>
                  <a:schemeClr val="accent1"/>
                </a:solidFill>
                <a:latin typeface="Georgia" panose="02040502050405020303" pitchFamily="18" charset="0"/>
                <a:cs typeface="Arial" panose="020B0604020202020204" pitchFamily="34" charset="0"/>
              </a:defRPr>
            </a:lvl4pPr>
            <a:lvl5pPr marL="2057400" indent="-228600" rtl="1">
              <a:spcBef>
                <a:spcPts val="300"/>
              </a:spcBef>
              <a:buClr>
                <a:srgbClr val="DE6C36"/>
              </a:buClr>
              <a:buFont typeface="Arial" panose="020B0604020202020204" pitchFamily="34" charset="0"/>
              <a:buChar char="•"/>
              <a:defRPr sz="2000">
                <a:solidFill>
                  <a:srgbClr val="DE6C36"/>
                </a:solidFill>
                <a:latin typeface="Georgia" panose="02040502050405020303" pitchFamily="18" charset="0"/>
                <a:cs typeface="Arial" panose="020B0604020202020204" pitchFamily="34" charset="0"/>
              </a:defRPr>
            </a:lvl5pPr>
            <a:lvl6pPr marL="2514600" indent="-228600" rtl="1" eaLnBrk="0" fontAlgn="base" hangingPunct="0">
              <a:spcBef>
                <a:spcPts val="300"/>
              </a:spcBef>
              <a:spcAft>
                <a:spcPct val="0"/>
              </a:spcAft>
              <a:buClr>
                <a:srgbClr val="DE6C36"/>
              </a:buClr>
              <a:buFont typeface="Arial" panose="020B0604020202020204" pitchFamily="34" charset="0"/>
              <a:buChar char="•"/>
              <a:defRPr sz="2000">
                <a:solidFill>
                  <a:srgbClr val="DE6C36"/>
                </a:solidFill>
                <a:latin typeface="Georgia" panose="02040502050405020303" pitchFamily="18" charset="0"/>
                <a:cs typeface="Arial" panose="020B0604020202020204" pitchFamily="34" charset="0"/>
              </a:defRPr>
            </a:lvl6pPr>
            <a:lvl7pPr marL="2971800" indent="-228600" rtl="1" eaLnBrk="0" fontAlgn="base" hangingPunct="0">
              <a:spcBef>
                <a:spcPts val="300"/>
              </a:spcBef>
              <a:spcAft>
                <a:spcPct val="0"/>
              </a:spcAft>
              <a:buClr>
                <a:srgbClr val="DE6C36"/>
              </a:buClr>
              <a:buFont typeface="Arial" panose="020B0604020202020204" pitchFamily="34" charset="0"/>
              <a:buChar char="•"/>
              <a:defRPr sz="2000">
                <a:solidFill>
                  <a:srgbClr val="DE6C36"/>
                </a:solidFill>
                <a:latin typeface="Georgia" panose="02040502050405020303" pitchFamily="18" charset="0"/>
                <a:cs typeface="Arial" panose="020B0604020202020204" pitchFamily="34" charset="0"/>
              </a:defRPr>
            </a:lvl7pPr>
            <a:lvl8pPr marL="3429000" indent="-228600" rtl="1" eaLnBrk="0" fontAlgn="base" hangingPunct="0">
              <a:spcBef>
                <a:spcPts val="300"/>
              </a:spcBef>
              <a:spcAft>
                <a:spcPct val="0"/>
              </a:spcAft>
              <a:buClr>
                <a:srgbClr val="DE6C36"/>
              </a:buClr>
              <a:buFont typeface="Arial" panose="020B0604020202020204" pitchFamily="34" charset="0"/>
              <a:buChar char="•"/>
              <a:defRPr sz="2000">
                <a:solidFill>
                  <a:srgbClr val="DE6C36"/>
                </a:solidFill>
                <a:latin typeface="Georgia" panose="02040502050405020303" pitchFamily="18" charset="0"/>
                <a:cs typeface="Arial" panose="020B0604020202020204" pitchFamily="34" charset="0"/>
              </a:defRPr>
            </a:lvl8pPr>
            <a:lvl9pPr marL="3886200" indent="-228600" rtl="1" eaLnBrk="0" fontAlgn="base" hangingPunct="0">
              <a:spcBef>
                <a:spcPts val="300"/>
              </a:spcBef>
              <a:spcAft>
                <a:spcPct val="0"/>
              </a:spcAft>
              <a:buClr>
                <a:srgbClr val="DE6C36"/>
              </a:buClr>
              <a:buFont typeface="Arial" panose="020B0604020202020204" pitchFamily="34" charset="0"/>
              <a:buChar char="•"/>
              <a:defRPr sz="2000">
                <a:solidFill>
                  <a:srgbClr val="DE6C36"/>
                </a:solidFill>
                <a:latin typeface="Georgia" panose="02040502050405020303" pitchFamily="18" charset="0"/>
                <a:cs typeface="Arial" panose="020B0604020202020204" pitchFamily="34" charset="0"/>
              </a:defRPr>
            </a:lvl9pPr>
          </a:lstStyle>
          <a:p>
            <a:pPr marL="0" marR="0" lvl="0" indent="0" algn="ctr" defTabSz="457200" rtl="1" eaLnBrk="1" fontAlgn="auto" latinLnBrk="0" hangingPunct="1">
              <a:lnSpc>
                <a:spcPct val="100000"/>
              </a:lnSpc>
              <a:spcBef>
                <a:spcPts val="300"/>
              </a:spcBef>
              <a:spcAft>
                <a:spcPts val="0"/>
              </a:spcAft>
              <a:buClr>
                <a:srgbClr val="DE6C36"/>
              </a:buClr>
              <a:buSzTx/>
              <a:buFont typeface="Arial" panose="020B0604020202020204" pitchFamily="34" charset="0"/>
              <a:buNone/>
              <a:tabLst/>
              <a:defRPr/>
            </a:pPr>
            <a:r>
              <a:rPr kumimoji="0" lang="en-US" altLang="en-US" sz="1800" b="1" i="0" u="none" strike="noStrike" kern="1200" cap="none" spc="0" normalizeH="0" baseline="0" noProof="0" dirty="0">
                <a:ln>
                  <a:noFill/>
                </a:ln>
                <a:solidFill>
                  <a:prstClr val="white"/>
                </a:solidFill>
                <a:effectLst/>
                <a:uLnTx/>
                <a:uFillTx/>
                <a:latin typeface="Century Gothic" panose="020B0502020202020204"/>
                <a:ea typeface="+mn-ea"/>
                <a:cs typeface="Arial" panose="020B0604020202020204" pitchFamily="34" charset="0"/>
              </a:rPr>
              <a:t>Dr. Nada A. </a:t>
            </a:r>
            <a:r>
              <a:rPr kumimoji="0" lang="en-US" altLang="en-US" sz="1800" b="1" i="0" u="none" strike="noStrike" kern="1200" cap="none" spc="0" normalizeH="0" baseline="0" noProof="0" dirty="0" err="1">
                <a:ln>
                  <a:noFill/>
                </a:ln>
                <a:solidFill>
                  <a:prstClr val="white"/>
                </a:solidFill>
                <a:effectLst/>
                <a:uLnTx/>
                <a:uFillTx/>
                <a:latin typeface="Century Gothic" panose="020B0502020202020204"/>
                <a:ea typeface="+mn-ea"/>
                <a:cs typeface="Arial" panose="020B0604020202020204" pitchFamily="34" charset="0"/>
              </a:rPr>
              <a:t>AlYousefi</a:t>
            </a:r>
            <a:endParaRPr kumimoji="0" lang="en-US" altLang="en-US" sz="1800" b="1" i="0" u="none" strike="noStrike" kern="1200" cap="none" spc="0" normalizeH="0" baseline="0" noProof="0" dirty="0">
              <a:ln>
                <a:noFill/>
              </a:ln>
              <a:solidFill>
                <a:prstClr val="white"/>
              </a:solidFill>
              <a:effectLst/>
              <a:uLnTx/>
              <a:uFillTx/>
              <a:latin typeface="Century Gothic" panose="020B0502020202020204"/>
              <a:ea typeface="+mn-ea"/>
              <a:cs typeface="Arial" panose="020B0604020202020204" pitchFamily="34" charset="0"/>
            </a:endParaRPr>
          </a:p>
          <a:p>
            <a:pPr marL="0" marR="0" lvl="0" indent="0" algn="ctr" defTabSz="457200" rtl="1" eaLnBrk="1" fontAlgn="auto" latinLnBrk="0" hangingPunct="1">
              <a:lnSpc>
                <a:spcPct val="100000"/>
              </a:lnSpc>
              <a:spcBef>
                <a:spcPts val="300"/>
              </a:spcBef>
              <a:spcAft>
                <a:spcPts val="0"/>
              </a:spcAft>
              <a:buClr>
                <a:srgbClr val="DE6C36"/>
              </a:buClr>
              <a:buSzTx/>
              <a:buFont typeface="Arial" panose="020B0604020202020204" pitchFamily="34" charset="0"/>
              <a:buNone/>
              <a:tabLst/>
              <a:defRPr/>
            </a:pPr>
            <a:r>
              <a:rPr kumimoji="0" lang="en-US" altLang="en-US" sz="1200" b="0" i="0" u="none" strike="noStrike" kern="1200" cap="none" spc="0" normalizeH="0" baseline="0" noProof="0" dirty="0">
                <a:ln>
                  <a:noFill/>
                </a:ln>
                <a:solidFill>
                  <a:prstClr val="white"/>
                </a:solidFill>
                <a:effectLst/>
                <a:uLnTx/>
                <a:uFillTx/>
                <a:latin typeface="Century Gothic" panose="020B0502020202020204"/>
                <a:ea typeface="+mn-ea"/>
                <a:cs typeface="Arial" panose="020B0604020202020204" pitchFamily="34" charset="0"/>
              </a:rPr>
              <a:t>MBBS, SB-FM, AB-FM, IBCLC</a:t>
            </a:r>
            <a:br>
              <a:rPr kumimoji="0" lang="en-US" altLang="en-US" sz="1200" b="0" i="0" u="none" strike="noStrike" kern="1200" cap="none" spc="0" normalizeH="0" baseline="0" noProof="0" dirty="0">
                <a:ln>
                  <a:noFill/>
                </a:ln>
                <a:solidFill>
                  <a:prstClr val="white"/>
                </a:solidFill>
                <a:effectLst/>
                <a:uLnTx/>
                <a:uFillTx/>
                <a:latin typeface="Century Gothic" panose="020B0502020202020204"/>
                <a:ea typeface="+mn-ea"/>
                <a:cs typeface="Arial" panose="020B0604020202020204" pitchFamily="34" charset="0"/>
              </a:rPr>
            </a:br>
            <a:endParaRPr kumimoji="0" lang="en-US" altLang="en-US" sz="1200" b="0" i="0" u="none" strike="noStrike" kern="1200" cap="none" spc="0" normalizeH="0" baseline="0" noProof="0" dirty="0">
              <a:ln>
                <a:noFill/>
              </a:ln>
              <a:solidFill>
                <a:prstClr val="white"/>
              </a:solidFill>
              <a:effectLst/>
              <a:uLnTx/>
              <a:uFillTx/>
              <a:latin typeface="Century Gothic" panose="020B0502020202020204"/>
              <a:ea typeface="+mn-ea"/>
              <a:cs typeface="Arial" panose="020B0604020202020204" pitchFamily="34" charset="0"/>
            </a:endParaRPr>
          </a:p>
          <a:p>
            <a:pPr marL="0" marR="0" lvl="0" indent="0" algn="ctr" defTabSz="457200" rtl="1" eaLnBrk="1" fontAlgn="auto" latinLnBrk="0" hangingPunct="1">
              <a:lnSpc>
                <a:spcPct val="100000"/>
              </a:lnSpc>
              <a:spcBef>
                <a:spcPts val="300"/>
              </a:spcBef>
              <a:spcAft>
                <a:spcPts val="0"/>
              </a:spcAft>
              <a:buClr>
                <a:srgbClr val="DE6C36"/>
              </a:buClr>
              <a:buSzTx/>
              <a:buFont typeface="Arial" panose="020B0604020202020204" pitchFamily="34" charset="0"/>
              <a:buNone/>
              <a:tabLst/>
              <a:defRPr/>
            </a:pPr>
            <a:r>
              <a:rPr kumimoji="0" lang="en-US" altLang="en-US" sz="1200" b="0" i="0" u="none" strike="noStrike" kern="1200" cap="none" spc="0" normalizeH="0" baseline="0" noProof="0" dirty="0">
                <a:ln>
                  <a:noFill/>
                </a:ln>
                <a:solidFill>
                  <a:prstClr val="white"/>
                </a:solidFill>
                <a:effectLst/>
                <a:uLnTx/>
                <a:uFillTx/>
                <a:latin typeface="Century Gothic" panose="020B0502020202020204"/>
                <a:ea typeface="+mn-ea"/>
                <a:cs typeface="Arial" panose="020B0604020202020204" pitchFamily="34" charset="0"/>
              </a:rPr>
              <a:t>Associate Professor, Postgraduate Trainer, and Consultant Family Medicine</a:t>
            </a:r>
          </a:p>
          <a:p>
            <a:pPr marL="0" marR="0" lvl="0" indent="0" algn="ctr" defTabSz="457200" rtl="1" eaLnBrk="1" fontAlgn="auto" latinLnBrk="0" hangingPunct="1">
              <a:lnSpc>
                <a:spcPct val="100000"/>
              </a:lnSpc>
              <a:spcBef>
                <a:spcPts val="300"/>
              </a:spcBef>
              <a:spcAft>
                <a:spcPts val="0"/>
              </a:spcAft>
              <a:buClr>
                <a:srgbClr val="DE6C36"/>
              </a:buClr>
              <a:buSzTx/>
              <a:buFont typeface="Arial" panose="020B0604020202020204" pitchFamily="34" charset="0"/>
              <a:buNone/>
              <a:tabLst/>
              <a:defRPr/>
            </a:pPr>
            <a:r>
              <a:rPr kumimoji="0" lang="en-US" altLang="en-US" sz="1200" b="0" i="0" u="none" strike="noStrike" kern="1200" cap="none" spc="0" normalizeH="0" baseline="0" noProof="0" dirty="0">
                <a:ln>
                  <a:noFill/>
                </a:ln>
                <a:solidFill>
                  <a:prstClr val="white"/>
                </a:solidFill>
                <a:effectLst/>
                <a:uLnTx/>
                <a:uFillTx/>
                <a:latin typeface="Century Gothic" panose="020B0502020202020204"/>
                <a:ea typeface="+mn-ea"/>
                <a:cs typeface="Arial" panose="020B0604020202020204" pitchFamily="34" charset="0"/>
              </a:rPr>
              <a:t>International Board Certified Lactation Consultant</a:t>
            </a:r>
            <a:br>
              <a:rPr kumimoji="0" lang="en-US" altLang="en-US" sz="1200" b="0" i="0" u="none" strike="noStrike" kern="1200" cap="none" spc="0" normalizeH="0" baseline="0" noProof="0" dirty="0">
                <a:ln>
                  <a:noFill/>
                </a:ln>
                <a:solidFill>
                  <a:prstClr val="white"/>
                </a:solidFill>
                <a:effectLst/>
                <a:uLnTx/>
                <a:uFillTx/>
                <a:latin typeface="Century Gothic" panose="020B0502020202020204"/>
                <a:ea typeface="+mn-ea"/>
                <a:cs typeface="Arial" panose="020B0604020202020204" pitchFamily="34" charset="0"/>
              </a:rPr>
            </a:br>
            <a:r>
              <a:rPr kumimoji="0" lang="en-US" altLang="en-US" sz="1200" b="0" i="0" u="none" strike="noStrike" kern="1200" cap="none" spc="0" normalizeH="0" baseline="0" noProof="0" dirty="0">
                <a:ln>
                  <a:noFill/>
                </a:ln>
                <a:solidFill>
                  <a:prstClr val="white"/>
                </a:solidFill>
                <a:effectLst/>
                <a:uLnTx/>
                <a:uFillTx/>
                <a:latin typeface="Century Gothic" panose="020B0502020202020204"/>
                <a:ea typeface="+mn-ea"/>
                <a:cs typeface="Arial" panose="020B0604020202020204" pitchFamily="34" charset="0"/>
              </a:rPr>
              <a:t>Department of Family and Community Medicine</a:t>
            </a:r>
            <a:br>
              <a:rPr kumimoji="0" lang="en-US" altLang="en-US" sz="1200" b="0" i="0" u="none" strike="noStrike" kern="1200" cap="none" spc="0" normalizeH="0" baseline="0" noProof="0" dirty="0">
                <a:ln>
                  <a:noFill/>
                </a:ln>
                <a:solidFill>
                  <a:prstClr val="white"/>
                </a:solidFill>
                <a:effectLst/>
                <a:uLnTx/>
                <a:uFillTx/>
                <a:latin typeface="Century Gothic" panose="020B0502020202020204"/>
                <a:ea typeface="+mn-ea"/>
                <a:cs typeface="Arial" panose="020B0604020202020204" pitchFamily="34" charset="0"/>
              </a:rPr>
            </a:br>
            <a:r>
              <a:rPr kumimoji="0" lang="en-US" altLang="en-US" sz="1200" b="0" i="0" u="none" strike="noStrike" kern="1200" cap="none" spc="0" normalizeH="0" baseline="0" noProof="0" dirty="0">
                <a:ln>
                  <a:noFill/>
                </a:ln>
                <a:solidFill>
                  <a:prstClr val="white"/>
                </a:solidFill>
                <a:effectLst/>
                <a:uLnTx/>
                <a:uFillTx/>
                <a:latin typeface="Century Gothic" panose="020B0502020202020204"/>
                <a:ea typeface="+mn-ea"/>
                <a:cs typeface="Arial" panose="020B0604020202020204" pitchFamily="34" charset="0"/>
              </a:rPr>
              <a:t>College of Medicine (KSU)</a:t>
            </a:r>
          </a:p>
        </p:txBody>
      </p:sp>
      <p:pic>
        <p:nvPicPr>
          <p:cNvPr id="20484" name="Picture 5">
            <a:extLst>
              <a:ext uri="{FF2B5EF4-FFF2-40B4-BE49-F238E27FC236}">
                <a16:creationId xmlns:a16="http://schemas.microsoft.com/office/drawing/2014/main" id="{E5CF3298-4F6B-6641-A2DE-ABF10CC96EB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7538" y="3482975"/>
            <a:ext cx="3489325" cy="191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673329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a:extLst>
              <a:ext uri="{FF2B5EF4-FFF2-40B4-BE49-F238E27FC236}">
                <a16:creationId xmlns:a16="http://schemas.microsoft.com/office/drawing/2014/main" id="{DA7A9520-DA0E-E442-BBF2-6BE4268EDAE8}"/>
              </a:ext>
            </a:extLst>
          </p:cNvPr>
          <p:cNvSpPr>
            <a:spLocks noGrp="1" noChangeArrowheads="1"/>
          </p:cNvSpPr>
          <p:nvPr>
            <p:ph idx="1"/>
          </p:nvPr>
        </p:nvSpPr>
        <p:spPr>
          <a:xfrm>
            <a:off x="685800" y="2133600"/>
            <a:ext cx="7772400" cy="4191000"/>
          </a:xfrm>
        </p:spPr>
        <p:txBody>
          <a:bodyPr rtlCol="0">
            <a:normAutofit fontScale="92500" lnSpcReduction="10000"/>
          </a:bodyPr>
          <a:lstStyle/>
          <a:p>
            <a:pPr eaLnBrk="1" fontAlgn="auto" hangingPunct="1">
              <a:spcAft>
                <a:spcPts val="0"/>
              </a:spcAft>
              <a:buFontTx/>
              <a:buNone/>
              <a:defRPr/>
            </a:pPr>
            <a:r>
              <a:rPr lang="en-GB" altLang="en-US" sz="2800" b="1" dirty="0">
                <a:solidFill>
                  <a:schemeClr val="tx1">
                    <a:lumMod val="75000"/>
                    <a:lumOff val="25000"/>
                  </a:schemeClr>
                </a:solidFill>
                <a:latin typeface="Arial Narrow" panose="020B0604020202020204" pitchFamily="34" charset="0"/>
              </a:rPr>
              <a:t>Objectives</a:t>
            </a:r>
          </a:p>
          <a:p>
            <a:pPr eaLnBrk="1" fontAlgn="auto" hangingPunct="1">
              <a:spcAft>
                <a:spcPts val="0"/>
              </a:spcAft>
              <a:buFont typeface="Wingdings" pitchFamily="2" charset="2"/>
              <a:buNone/>
              <a:defRPr/>
            </a:pPr>
            <a:r>
              <a:rPr lang="en-GB" altLang="en-US" sz="2800" dirty="0">
                <a:solidFill>
                  <a:schemeClr val="tx1">
                    <a:lumMod val="75000"/>
                    <a:lumOff val="25000"/>
                  </a:schemeClr>
                </a:solidFill>
                <a:latin typeface="Arial Narrow" panose="020B0604020202020204" pitchFamily="34" charset="0"/>
              </a:rPr>
              <a:t>At the end of this session, participants will be able to:</a:t>
            </a:r>
          </a:p>
          <a:p>
            <a:pPr eaLnBrk="1" fontAlgn="auto" hangingPunct="1">
              <a:spcAft>
                <a:spcPts val="0"/>
              </a:spcAft>
              <a:buFont typeface="Wingdings" pitchFamily="2" charset="2"/>
              <a:buChar char="§"/>
              <a:defRPr/>
            </a:pPr>
            <a:r>
              <a:rPr lang="en-GB" altLang="en-US" sz="2800" dirty="0">
                <a:solidFill>
                  <a:schemeClr val="tx1">
                    <a:lumMod val="75000"/>
                    <a:lumOff val="25000"/>
                  </a:schemeClr>
                </a:solidFill>
                <a:latin typeface="Arial Narrow" panose="020B0604020202020204" pitchFamily="34" charset="0"/>
              </a:rPr>
              <a:t>Recognize the four key signs of good or </a:t>
            </a:r>
            <a:r>
              <a:rPr lang="en-GB" altLang="en-US" sz="2800">
                <a:solidFill>
                  <a:schemeClr val="tx1">
                    <a:lumMod val="75000"/>
                    <a:lumOff val="25000"/>
                  </a:schemeClr>
                </a:solidFill>
                <a:latin typeface="Arial Narrow" panose="020B0604020202020204" pitchFamily="34" charset="0"/>
              </a:rPr>
              <a:t>poor attachment</a:t>
            </a:r>
            <a:endParaRPr lang="en-GB" altLang="en-US" sz="2800" dirty="0">
              <a:solidFill>
                <a:schemeClr val="tx1">
                  <a:lumMod val="75000"/>
                  <a:lumOff val="25000"/>
                </a:schemeClr>
              </a:solidFill>
              <a:latin typeface="Arial Narrow" panose="020B0604020202020204" pitchFamily="34" charset="0"/>
            </a:endParaRPr>
          </a:p>
          <a:p>
            <a:pPr eaLnBrk="1" fontAlgn="auto" hangingPunct="1">
              <a:spcAft>
                <a:spcPts val="0"/>
              </a:spcAft>
              <a:buFont typeface="Wingdings" pitchFamily="2" charset="2"/>
              <a:buChar char="§"/>
              <a:defRPr/>
            </a:pPr>
            <a:r>
              <a:rPr lang="en-GB" altLang="en-US" sz="2800" dirty="0">
                <a:solidFill>
                  <a:schemeClr val="tx1">
                    <a:lumMod val="75000"/>
                    <a:lumOff val="25000"/>
                  </a:schemeClr>
                </a:solidFill>
                <a:latin typeface="Arial Narrow" panose="020B0604020202020204" pitchFamily="34" charset="0"/>
              </a:rPr>
              <a:t>Recognise good and poor positioning of the baby according to the 4 key points</a:t>
            </a:r>
          </a:p>
          <a:p>
            <a:pPr eaLnBrk="1" fontAlgn="auto" hangingPunct="1">
              <a:spcAft>
                <a:spcPts val="0"/>
              </a:spcAft>
              <a:buFont typeface="Wingdings" pitchFamily="2" charset="2"/>
              <a:buChar char="§"/>
              <a:defRPr/>
            </a:pPr>
            <a:r>
              <a:rPr lang="en-GB" altLang="en-US" sz="2800" dirty="0">
                <a:solidFill>
                  <a:schemeClr val="tx1">
                    <a:lumMod val="75000"/>
                    <a:lumOff val="25000"/>
                  </a:schemeClr>
                </a:solidFill>
                <a:latin typeface="Arial Narrow" panose="020B0604020202020204" pitchFamily="34" charset="0"/>
              </a:rPr>
              <a:t>Assess a breastfeed using the </a:t>
            </a:r>
            <a:r>
              <a:rPr lang="en-GB" altLang="en-US" sz="2800" b="1" dirty="0">
                <a:solidFill>
                  <a:schemeClr val="tx1">
                    <a:lumMod val="75000"/>
                    <a:lumOff val="25000"/>
                  </a:schemeClr>
                </a:solidFill>
                <a:latin typeface="Arial Narrow" panose="020B0604020202020204" pitchFamily="34" charset="0"/>
              </a:rPr>
              <a:t>BREASTFEED OBSERVATION JOB AID</a:t>
            </a:r>
            <a:endParaRPr lang="en-GB" altLang="en-US" sz="2800" dirty="0">
              <a:solidFill>
                <a:schemeClr val="tx1">
                  <a:lumMod val="75000"/>
                  <a:lumOff val="25000"/>
                </a:schemeClr>
              </a:solidFill>
              <a:latin typeface="Arial Narrow" panose="020B0604020202020204" pitchFamily="34" charset="0"/>
            </a:endParaRPr>
          </a:p>
          <a:p>
            <a:pPr eaLnBrk="1" fontAlgn="auto" hangingPunct="1">
              <a:spcAft>
                <a:spcPts val="0"/>
              </a:spcAft>
              <a:buFont typeface="Wingdings" pitchFamily="2" charset="2"/>
              <a:buChar char="§"/>
              <a:defRPr/>
            </a:pPr>
            <a:r>
              <a:rPr lang="en-GB" altLang="en-US" sz="2800" dirty="0">
                <a:solidFill>
                  <a:schemeClr val="tx1">
                    <a:lumMod val="75000"/>
                    <a:lumOff val="25000"/>
                  </a:schemeClr>
                </a:solidFill>
                <a:latin typeface="Arial Narrow" panose="020B0604020202020204" pitchFamily="34" charset="0"/>
              </a:rPr>
              <a:t>Recognise a mother who needs help using the </a:t>
            </a:r>
            <a:r>
              <a:rPr lang="en-GB" altLang="en-US" sz="2800" b="1" dirty="0">
                <a:solidFill>
                  <a:schemeClr val="tx1">
                    <a:lumMod val="75000"/>
                    <a:lumOff val="25000"/>
                  </a:schemeClr>
                </a:solidFill>
                <a:latin typeface="Arial Narrow" panose="020B0604020202020204" pitchFamily="34" charset="0"/>
              </a:rPr>
              <a:t>breastfeed observation job</a:t>
            </a:r>
            <a:endParaRPr lang="en-GB" altLang="en-US" sz="2800" dirty="0">
              <a:solidFill>
                <a:schemeClr val="tx1">
                  <a:lumMod val="75000"/>
                  <a:lumOff val="25000"/>
                </a:schemeClr>
              </a:solidFill>
              <a:latin typeface="Arial" panose="020B0604020202020204" pitchFamily="34" charset="0"/>
            </a:endParaRPr>
          </a:p>
        </p:txBody>
      </p:sp>
      <p:sp>
        <p:nvSpPr>
          <p:cNvPr id="21506" name="Title 2">
            <a:extLst>
              <a:ext uri="{FF2B5EF4-FFF2-40B4-BE49-F238E27FC236}">
                <a16:creationId xmlns:a16="http://schemas.microsoft.com/office/drawing/2014/main" id="{01321F7B-BE32-C74C-BFD1-C6C7D08D4CD6}"/>
              </a:ext>
            </a:extLst>
          </p:cNvPr>
          <p:cNvSpPr>
            <a:spLocks noGrp="1" noChangeArrowheads="1"/>
          </p:cNvSpPr>
          <p:nvPr>
            <p:ph type="title"/>
          </p:nvPr>
        </p:nvSpPr>
        <p:spPr>
          <a:xfrm>
            <a:off x="865188" y="927100"/>
            <a:ext cx="6345237" cy="709613"/>
          </a:xfrm>
        </p:spPr>
        <p:txBody>
          <a:bodyPr/>
          <a:lstStyle/>
          <a:p>
            <a:pPr eaLnBrk="1" hangingPunct="1"/>
            <a:endParaRPr lang="en-US" altLang="en-US"/>
          </a:p>
        </p:txBody>
      </p:sp>
    </p:spTree>
    <p:extLst>
      <p:ext uri="{BB962C8B-B14F-4D97-AF65-F5344CB8AC3E}">
        <p14:creationId xmlns:p14="http://schemas.microsoft.com/office/powerpoint/2010/main" val="20135781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89B9BDD-107D-B743-9031-52EC7DD098A2}"/>
              </a:ext>
            </a:extLst>
          </p:cNvPr>
          <p:cNvSpPr>
            <a:spLocks noGrp="1"/>
          </p:cNvSpPr>
          <p:nvPr>
            <p:ph type="title"/>
          </p:nvPr>
        </p:nvSpPr>
        <p:spPr>
          <a:xfrm>
            <a:off x="877888" y="2257425"/>
            <a:ext cx="3090862" cy="3021013"/>
          </a:xfrm>
        </p:spPr>
        <p:txBody>
          <a:bodyPr rtlCol="0">
            <a:noAutofit/>
          </a:bodyPr>
          <a:lstStyle/>
          <a:p>
            <a:pPr rtl="1" eaLnBrk="1" fontAlgn="auto" hangingPunct="1">
              <a:spcAft>
                <a:spcPts val="0"/>
              </a:spcAft>
              <a:defRPr/>
            </a:pPr>
            <a:r>
              <a:rPr lang="en-US" b="1" cap="small" dirty="0"/>
              <a:t>BREASTFEED OBSERVATION JOB AID </a:t>
            </a:r>
            <a:endParaRPr lang="en-US" dirty="0"/>
          </a:p>
        </p:txBody>
      </p:sp>
      <p:sp>
        <p:nvSpPr>
          <p:cNvPr id="7" name="Text Placeholder 6">
            <a:extLst>
              <a:ext uri="{FF2B5EF4-FFF2-40B4-BE49-F238E27FC236}">
                <a16:creationId xmlns:a16="http://schemas.microsoft.com/office/drawing/2014/main" id="{76391588-2ABC-034D-B490-E1098A0F5EDB}"/>
              </a:ext>
            </a:extLst>
          </p:cNvPr>
          <p:cNvSpPr>
            <a:spLocks noGrp="1"/>
          </p:cNvSpPr>
          <p:nvPr>
            <p:ph type="body" idx="1"/>
          </p:nvPr>
        </p:nvSpPr>
        <p:spPr>
          <a:xfrm>
            <a:off x="5119688" y="2257425"/>
            <a:ext cx="3081337" cy="3021013"/>
          </a:xfrm>
        </p:spPr>
        <p:txBody>
          <a:bodyPr rtlCol="0">
            <a:normAutofit/>
          </a:bodyPr>
          <a:lstStyle/>
          <a:p>
            <a:pPr eaLnBrk="1" fontAlgn="auto" hangingPunct="1">
              <a:spcAft>
                <a:spcPts val="0"/>
              </a:spcAft>
              <a:buFont typeface="Wingdings 3" charset="2"/>
              <a:buNone/>
              <a:defRPr/>
            </a:pPr>
            <a:endParaRPr lang="en-US"/>
          </a:p>
        </p:txBody>
      </p:sp>
      <p:pic>
        <p:nvPicPr>
          <p:cNvPr id="22531" name="Content Placeholder 4">
            <a:extLst>
              <a:ext uri="{FF2B5EF4-FFF2-40B4-BE49-F238E27FC236}">
                <a16:creationId xmlns:a16="http://schemas.microsoft.com/office/drawing/2014/main" id="{ECBCCDFC-FA9D-8D4D-B13F-FDE22BE0BFF2}"/>
              </a:ext>
            </a:extLst>
          </p:cNvPr>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4946650" y="1031875"/>
            <a:ext cx="4197350" cy="4968875"/>
          </a:xfrm>
        </p:spPr>
      </p:pic>
    </p:spTree>
    <p:extLst>
      <p:ext uri="{BB962C8B-B14F-4D97-AF65-F5344CB8AC3E}">
        <p14:creationId xmlns:p14="http://schemas.microsoft.com/office/powerpoint/2010/main" val="350092906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2" descr="IMG0001">
            <a:extLst>
              <a:ext uri="{FF2B5EF4-FFF2-40B4-BE49-F238E27FC236}">
                <a16:creationId xmlns:a16="http://schemas.microsoft.com/office/drawing/2014/main" id="{FE1FB7EE-C69C-B244-A69C-A3254F224F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445" t="5167" r="3445" b="3691"/>
          <a:stretch>
            <a:fillRect/>
          </a:stretch>
        </p:blipFill>
        <p:spPr bwMode="auto">
          <a:xfrm>
            <a:off x="611188" y="785813"/>
            <a:ext cx="7950200" cy="514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4" name="Text Box 3">
            <a:extLst>
              <a:ext uri="{FF2B5EF4-FFF2-40B4-BE49-F238E27FC236}">
                <a16:creationId xmlns:a16="http://schemas.microsoft.com/office/drawing/2014/main" id="{BDF65D06-F20A-284D-ADFE-7EA5FE5096BF}"/>
              </a:ext>
            </a:extLst>
          </p:cNvPr>
          <p:cNvSpPr txBox="1">
            <a:spLocks noChangeArrowheads="1"/>
          </p:cNvSpPr>
          <p:nvPr/>
        </p:nvSpPr>
        <p:spPr bwMode="auto">
          <a:xfrm>
            <a:off x="7019925" y="765175"/>
            <a:ext cx="1728788" cy="457200"/>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pPr marL="0" marR="0" lvl="0" indent="0" algn="l" defTabSz="457200" rtl="0" eaLnBrk="1" fontAlgn="base" latinLnBrk="0" hangingPunct="1">
              <a:lnSpc>
                <a:spcPct val="100000"/>
              </a:lnSpc>
              <a:spcBef>
                <a:spcPct val="50000"/>
              </a:spcBef>
              <a:spcAft>
                <a:spcPct val="0"/>
              </a:spcAft>
              <a:buClrTx/>
              <a:buSzTx/>
              <a:buFontTx/>
              <a:buNone/>
              <a:tabLst/>
              <a:defRPr/>
            </a:pPr>
            <a:r>
              <a:rPr kumimoji="0" lang="en-GB" altLang="en-US" sz="1800" b="0" i="0" u="none" strike="noStrike" kern="1200" cap="none" spc="0" normalizeH="0" baseline="0" noProof="0">
                <a:ln>
                  <a:noFill/>
                </a:ln>
                <a:solidFill>
                  <a:prstClr val="black"/>
                </a:solidFill>
                <a:effectLst/>
                <a:uLnTx/>
                <a:uFillTx/>
                <a:latin typeface="Century Gothic" panose="020B0502020202020204" pitchFamily="34" charset="0"/>
                <a:ea typeface="+mn-ea"/>
                <a:cs typeface="+mn-cs"/>
              </a:rPr>
              <a:t>BFC 5/1</a:t>
            </a:r>
          </a:p>
        </p:txBody>
      </p:sp>
    </p:spTree>
    <p:extLst>
      <p:ext uri="{BB962C8B-B14F-4D97-AF65-F5344CB8AC3E}">
        <p14:creationId xmlns:p14="http://schemas.microsoft.com/office/powerpoint/2010/main" val="326893136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2" descr="IMG0002">
            <a:extLst>
              <a:ext uri="{FF2B5EF4-FFF2-40B4-BE49-F238E27FC236}">
                <a16:creationId xmlns:a16="http://schemas.microsoft.com/office/drawing/2014/main" id="{59AB836E-3543-9B4C-9EE3-6432E5AA0BA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2953" r="3445" b="8121"/>
          <a:stretch>
            <a:fillRect/>
          </a:stretch>
        </p:blipFill>
        <p:spPr bwMode="auto">
          <a:xfrm>
            <a:off x="900113" y="692150"/>
            <a:ext cx="7435850" cy="501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8" name="Text Box 3">
            <a:extLst>
              <a:ext uri="{FF2B5EF4-FFF2-40B4-BE49-F238E27FC236}">
                <a16:creationId xmlns:a16="http://schemas.microsoft.com/office/drawing/2014/main" id="{1034288C-9E72-AB41-B530-28F4A1C76B88}"/>
              </a:ext>
            </a:extLst>
          </p:cNvPr>
          <p:cNvSpPr txBox="1">
            <a:spLocks noChangeArrowheads="1"/>
          </p:cNvSpPr>
          <p:nvPr/>
        </p:nvSpPr>
        <p:spPr bwMode="auto">
          <a:xfrm>
            <a:off x="900113" y="5157788"/>
            <a:ext cx="1511300" cy="1004887"/>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pPr marL="0" marR="0" lvl="0" indent="0" algn="l" defTabSz="457200" rtl="0" eaLnBrk="1" fontAlgn="base" latinLnBrk="0" hangingPunct="1">
              <a:lnSpc>
                <a:spcPct val="100000"/>
              </a:lnSpc>
              <a:spcBef>
                <a:spcPct val="50000"/>
              </a:spcBef>
              <a:spcAft>
                <a:spcPct val="0"/>
              </a:spcAft>
              <a:buClrTx/>
              <a:buSzTx/>
              <a:buFontTx/>
              <a:buNone/>
              <a:tabLst/>
              <a:defRPr/>
            </a:pPr>
            <a:r>
              <a:rPr kumimoji="0" lang="en-GB" altLang="en-US" sz="1800" b="0" i="0" u="none" strike="noStrike" kern="1200" cap="none" spc="0" normalizeH="0" baseline="0" noProof="0">
                <a:ln>
                  <a:noFill/>
                </a:ln>
                <a:solidFill>
                  <a:prstClr val="black"/>
                </a:solidFill>
                <a:effectLst/>
                <a:uLnTx/>
                <a:uFillTx/>
                <a:latin typeface="Century Gothic" panose="020B0502020202020204" pitchFamily="34" charset="0"/>
                <a:ea typeface="+mn-ea"/>
                <a:cs typeface="+mn-cs"/>
              </a:rPr>
              <a:t>BFC 5/2</a:t>
            </a:r>
          </a:p>
          <a:p>
            <a:pPr marL="0" marR="0" lvl="0" indent="0" algn="l" defTabSz="457200" rtl="0" eaLnBrk="1" fontAlgn="base" latinLnBrk="0" hangingPunct="1">
              <a:lnSpc>
                <a:spcPct val="100000"/>
              </a:lnSpc>
              <a:spcBef>
                <a:spcPct val="50000"/>
              </a:spcBef>
              <a:spcAft>
                <a:spcPct val="0"/>
              </a:spcAft>
              <a:buClrTx/>
              <a:buSzTx/>
              <a:buFontTx/>
              <a:buNone/>
              <a:tabLst/>
              <a:defRPr/>
            </a:pPr>
            <a:endParaRPr kumimoji="0" lang="en-GB" altLang="en-US" sz="1800" b="0" i="0" u="none" strike="noStrike" kern="1200" cap="none" spc="0" normalizeH="0" baseline="0" noProof="0">
              <a:ln>
                <a:noFill/>
              </a:ln>
              <a:solidFill>
                <a:prstClr val="black"/>
              </a:solidFill>
              <a:effectLst/>
              <a:uLnTx/>
              <a:uFillTx/>
              <a:latin typeface="Century Gothic" panose="020B0502020202020204" pitchFamily="34" charset="0"/>
              <a:ea typeface="+mn-ea"/>
              <a:cs typeface="+mn-cs"/>
            </a:endParaRPr>
          </a:p>
        </p:txBody>
      </p:sp>
    </p:spTree>
    <p:extLst>
      <p:ext uri="{BB962C8B-B14F-4D97-AF65-F5344CB8AC3E}">
        <p14:creationId xmlns:p14="http://schemas.microsoft.com/office/powerpoint/2010/main" val="221713761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2" descr="IMG0003">
            <a:extLst>
              <a:ext uri="{FF2B5EF4-FFF2-40B4-BE49-F238E27FC236}">
                <a16:creationId xmlns:a16="http://schemas.microsoft.com/office/drawing/2014/main" id="{65E16E8B-4301-8244-A76E-85CDC359B9D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6240" t="2214" r="2953" b="9596"/>
          <a:stretch>
            <a:fillRect/>
          </a:stretch>
        </p:blipFill>
        <p:spPr bwMode="auto">
          <a:xfrm>
            <a:off x="971550" y="692150"/>
            <a:ext cx="7200900" cy="532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2" name="Text Box 3">
            <a:extLst>
              <a:ext uri="{FF2B5EF4-FFF2-40B4-BE49-F238E27FC236}">
                <a16:creationId xmlns:a16="http://schemas.microsoft.com/office/drawing/2014/main" id="{2218478E-AD4D-A34A-A0AD-7FB73E15BAB3}"/>
              </a:ext>
            </a:extLst>
          </p:cNvPr>
          <p:cNvSpPr txBox="1">
            <a:spLocks noChangeArrowheads="1"/>
          </p:cNvSpPr>
          <p:nvPr/>
        </p:nvSpPr>
        <p:spPr bwMode="auto">
          <a:xfrm>
            <a:off x="971550" y="333375"/>
            <a:ext cx="1296988" cy="1004888"/>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pPr marL="0" marR="0" lvl="0" indent="0" algn="l" defTabSz="457200" rtl="0" eaLnBrk="1" fontAlgn="base" latinLnBrk="0" hangingPunct="1">
              <a:lnSpc>
                <a:spcPct val="100000"/>
              </a:lnSpc>
              <a:spcBef>
                <a:spcPct val="50000"/>
              </a:spcBef>
              <a:spcAft>
                <a:spcPct val="0"/>
              </a:spcAft>
              <a:buClrTx/>
              <a:buSzTx/>
              <a:buFontTx/>
              <a:buNone/>
              <a:tabLst/>
              <a:defRPr/>
            </a:pPr>
            <a:endParaRPr kumimoji="0" lang="en-GB" altLang="en-US" sz="1800" b="0" i="0" u="none" strike="noStrike" kern="1200" cap="none" spc="0" normalizeH="0" baseline="0" noProof="0">
              <a:ln>
                <a:noFill/>
              </a:ln>
              <a:solidFill>
                <a:prstClr val="black"/>
              </a:solidFill>
              <a:effectLst/>
              <a:uLnTx/>
              <a:uFillTx/>
              <a:latin typeface="Century Gothic" panose="020B0502020202020204" pitchFamily="34" charset="0"/>
              <a:ea typeface="+mn-ea"/>
              <a:cs typeface="+mn-cs"/>
            </a:endParaRPr>
          </a:p>
          <a:p>
            <a:pPr marL="0" marR="0" lvl="0" indent="0" algn="l" defTabSz="457200" rtl="0" eaLnBrk="1" fontAlgn="base" latinLnBrk="0" hangingPunct="1">
              <a:lnSpc>
                <a:spcPct val="100000"/>
              </a:lnSpc>
              <a:spcBef>
                <a:spcPct val="50000"/>
              </a:spcBef>
              <a:spcAft>
                <a:spcPct val="0"/>
              </a:spcAft>
              <a:buClrTx/>
              <a:buSzTx/>
              <a:buFontTx/>
              <a:buNone/>
              <a:tabLst/>
              <a:defRPr/>
            </a:pPr>
            <a:r>
              <a:rPr kumimoji="0" lang="en-GB" altLang="en-US" sz="1800" b="0" i="0" u="none" strike="noStrike" kern="1200" cap="none" spc="0" normalizeH="0" baseline="0" noProof="0">
                <a:ln>
                  <a:noFill/>
                </a:ln>
                <a:solidFill>
                  <a:prstClr val="black"/>
                </a:solidFill>
                <a:effectLst/>
                <a:uLnTx/>
                <a:uFillTx/>
                <a:latin typeface="Century Gothic" panose="020B0502020202020204" pitchFamily="34" charset="0"/>
                <a:ea typeface="+mn-ea"/>
                <a:cs typeface="+mn-cs"/>
              </a:rPr>
              <a:t>BFC 5/3</a:t>
            </a:r>
          </a:p>
        </p:txBody>
      </p:sp>
    </p:spTree>
    <p:extLst>
      <p:ext uri="{BB962C8B-B14F-4D97-AF65-F5344CB8AC3E}">
        <p14:creationId xmlns:p14="http://schemas.microsoft.com/office/powerpoint/2010/main" val="102847784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2" descr="IMG0004">
            <a:extLst>
              <a:ext uri="{FF2B5EF4-FFF2-40B4-BE49-F238E27FC236}">
                <a16:creationId xmlns:a16="http://schemas.microsoft.com/office/drawing/2014/main" id="{F3DBECE1-63FC-1447-9A0B-8AD1E063BC1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7382" r="20670" b="7382"/>
          <a:stretch>
            <a:fillRect/>
          </a:stretch>
        </p:blipFill>
        <p:spPr bwMode="auto">
          <a:xfrm>
            <a:off x="827088" y="692150"/>
            <a:ext cx="74168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6" name="Text Box 3">
            <a:extLst>
              <a:ext uri="{FF2B5EF4-FFF2-40B4-BE49-F238E27FC236}">
                <a16:creationId xmlns:a16="http://schemas.microsoft.com/office/drawing/2014/main" id="{14245E97-8D60-E84C-8B20-DFB4E47AF8C3}"/>
              </a:ext>
            </a:extLst>
          </p:cNvPr>
          <p:cNvSpPr txBox="1">
            <a:spLocks noChangeArrowheads="1"/>
          </p:cNvSpPr>
          <p:nvPr/>
        </p:nvSpPr>
        <p:spPr bwMode="auto">
          <a:xfrm>
            <a:off x="900113" y="765175"/>
            <a:ext cx="15843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pPr marL="0" marR="0" lvl="0" indent="0" algn="l" defTabSz="457200" rtl="0" eaLnBrk="1" fontAlgn="base" latinLnBrk="0" hangingPunct="1">
              <a:lnSpc>
                <a:spcPct val="100000"/>
              </a:lnSpc>
              <a:spcBef>
                <a:spcPct val="50000"/>
              </a:spcBef>
              <a:spcAft>
                <a:spcPct val="0"/>
              </a:spcAft>
              <a:buClrTx/>
              <a:buSzTx/>
              <a:buFontTx/>
              <a:buNone/>
              <a:tabLst/>
              <a:defRPr/>
            </a:pPr>
            <a:r>
              <a:rPr kumimoji="0" lang="en-GB" altLang="en-US" sz="1800" b="0" i="0" u="none" strike="noStrike" kern="1200" cap="none" spc="0" normalizeH="0" baseline="0" noProof="0">
                <a:ln>
                  <a:noFill/>
                </a:ln>
                <a:solidFill>
                  <a:prstClr val="black"/>
                </a:solidFill>
                <a:effectLst/>
                <a:uLnTx/>
                <a:uFillTx/>
                <a:latin typeface="Century Gothic" panose="020B0502020202020204" pitchFamily="34" charset="0"/>
                <a:ea typeface="+mn-ea"/>
                <a:cs typeface="+mn-cs"/>
              </a:rPr>
              <a:t>BFC 5/4</a:t>
            </a:r>
          </a:p>
        </p:txBody>
      </p:sp>
      <p:sp>
        <p:nvSpPr>
          <p:cNvPr id="26627" name="Text Box 4">
            <a:extLst>
              <a:ext uri="{FF2B5EF4-FFF2-40B4-BE49-F238E27FC236}">
                <a16:creationId xmlns:a16="http://schemas.microsoft.com/office/drawing/2014/main" id="{ED2F4C0B-1880-1242-A2B4-DB0034FDEF3B}"/>
              </a:ext>
            </a:extLst>
          </p:cNvPr>
          <p:cNvSpPr txBox="1">
            <a:spLocks noChangeArrowheads="1"/>
          </p:cNvSpPr>
          <p:nvPr/>
        </p:nvSpPr>
        <p:spPr bwMode="auto">
          <a:xfrm>
            <a:off x="971550" y="765175"/>
            <a:ext cx="16557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pPr marL="0" marR="0" lvl="0" indent="0" algn="l" defTabSz="457200" rtl="0" eaLnBrk="1" fontAlgn="base" latinLnBrk="0" hangingPunct="1">
              <a:lnSpc>
                <a:spcPct val="100000"/>
              </a:lnSpc>
              <a:spcBef>
                <a:spcPct val="50000"/>
              </a:spcBef>
              <a:spcAft>
                <a:spcPct val="0"/>
              </a:spcAft>
              <a:buClrTx/>
              <a:buSzTx/>
              <a:buFontTx/>
              <a:buNone/>
              <a:tabLst/>
              <a:defRPr/>
            </a:pPr>
            <a:r>
              <a:rPr kumimoji="0" lang="en-GB" altLang="en-US" sz="1800" b="0"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BFC 5/4</a:t>
            </a:r>
          </a:p>
        </p:txBody>
      </p:sp>
    </p:spTree>
    <p:extLst>
      <p:ext uri="{BB962C8B-B14F-4D97-AF65-F5344CB8AC3E}">
        <p14:creationId xmlns:p14="http://schemas.microsoft.com/office/powerpoint/2010/main" val="26555208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ABDDCBB9-38F8-4441-9082-1B9BCD119CDE}"/>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91788" y="228600"/>
            <a:ext cx="6691744" cy="6400800"/>
          </a:xfrm>
        </p:spPr>
      </p:pic>
      <p:sp>
        <p:nvSpPr>
          <p:cNvPr id="7" name="Title 6">
            <a:extLst>
              <a:ext uri="{FF2B5EF4-FFF2-40B4-BE49-F238E27FC236}">
                <a16:creationId xmlns:a16="http://schemas.microsoft.com/office/drawing/2014/main" id="{C5673FAC-98BD-6F48-AB19-AB9D171ACDF9}"/>
              </a:ext>
            </a:extLst>
          </p:cNvPr>
          <p:cNvSpPr>
            <a:spLocks noGrp="1"/>
          </p:cNvSpPr>
          <p:nvPr>
            <p:ph type="title"/>
          </p:nvPr>
        </p:nvSpPr>
        <p:spPr/>
        <p:txBody>
          <a:bodyPr/>
          <a:lstStyle/>
          <a:p>
            <a:endParaRPr lang="en-US" dirty="0"/>
          </a:p>
        </p:txBody>
      </p:sp>
      <p:pic>
        <p:nvPicPr>
          <p:cNvPr id="2049" name="Picture 1" descr="page1image5888">
            <a:extLst>
              <a:ext uri="{FF2B5EF4-FFF2-40B4-BE49-F238E27FC236}">
                <a16:creationId xmlns:a16="http://schemas.microsoft.com/office/drawing/2014/main" id="{229FD962-F2DC-2A45-A00D-081A44633DA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0400" y="6261100"/>
            <a:ext cx="5715000" cy="3683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2" descr="IMG0005">
            <a:extLst>
              <a:ext uri="{FF2B5EF4-FFF2-40B4-BE49-F238E27FC236}">
                <a16:creationId xmlns:a16="http://schemas.microsoft.com/office/drawing/2014/main" id="{F483B4BB-0259-F34E-99C5-9258BAB4394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691" r="2461" b="3691"/>
          <a:stretch>
            <a:fillRect/>
          </a:stretch>
        </p:blipFill>
        <p:spPr bwMode="auto">
          <a:xfrm>
            <a:off x="684213" y="549275"/>
            <a:ext cx="7804150"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0" name="Text Box 3">
            <a:extLst>
              <a:ext uri="{FF2B5EF4-FFF2-40B4-BE49-F238E27FC236}">
                <a16:creationId xmlns:a16="http://schemas.microsoft.com/office/drawing/2014/main" id="{FF099064-49C5-6847-8C7D-E99878877A0F}"/>
              </a:ext>
            </a:extLst>
          </p:cNvPr>
          <p:cNvSpPr txBox="1">
            <a:spLocks noChangeArrowheads="1"/>
          </p:cNvSpPr>
          <p:nvPr/>
        </p:nvSpPr>
        <p:spPr bwMode="auto">
          <a:xfrm>
            <a:off x="7092950" y="476250"/>
            <a:ext cx="1439863" cy="762000"/>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pPr marL="0" marR="0" lvl="0" indent="0" algn="l" defTabSz="457200" rtl="0" eaLnBrk="1" fontAlgn="base" latinLnBrk="0" hangingPunct="1">
              <a:lnSpc>
                <a:spcPct val="100000"/>
              </a:lnSpc>
              <a:spcBef>
                <a:spcPct val="50000"/>
              </a:spcBef>
              <a:spcAft>
                <a:spcPct val="0"/>
              </a:spcAft>
              <a:buClrTx/>
              <a:buSzTx/>
              <a:buFontTx/>
              <a:buNone/>
              <a:tabLst/>
              <a:defRPr/>
            </a:pPr>
            <a:endParaRPr kumimoji="0" lang="en-GB" altLang="en-US" sz="800" b="0" i="0" u="none" strike="noStrike" kern="1200" cap="none" spc="0" normalizeH="0" baseline="0" noProof="0">
              <a:ln>
                <a:noFill/>
              </a:ln>
              <a:solidFill>
                <a:prstClr val="black"/>
              </a:solidFill>
              <a:effectLst/>
              <a:uLnTx/>
              <a:uFillTx/>
              <a:latin typeface="Century Gothic" panose="020B0502020202020204" pitchFamily="34" charset="0"/>
              <a:ea typeface="+mn-ea"/>
              <a:cs typeface="+mn-cs"/>
            </a:endParaRPr>
          </a:p>
          <a:p>
            <a:pPr marL="0" marR="0" lvl="0" indent="0" algn="l" defTabSz="457200" rtl="0" eaLnBrk="1" fontAlgn="base" latinLnBrk="0" hangingPunct="1">
              <a:lnSpc>
                <a:spcPct val="100000"/>
              </a:lnSpc>
              <a:spcBef>
                <a:spcPct val="50000"/>
              </a:spcBef>
              <a:spcAft>
                <a:spcPct val="0"/>
              </a:spcAft>
              <a:buClrTx/>
              <a:buSzTx/>
              <a:buFontTx/>
              <a:buNone/>
              <a:tabLst/>
              <a:defRPr/>
            </a:pPr>
            <a:r>
              <a:rPr kumimoji="0" lang="en-GB" altLang="en-US" sz="1800" b="0" i="0" u="none" strike="noStrike" kern="1200" cap="none" spc="0" normalizeH="0" baseline="0" noProof="0">
                <a:ln>
                  <a:noFill/>
                </a:ln>
                <a:solidFill>
                  <a:prstClr val="black"/>
                </a:solidFill>
                <a:effectLst/>
                <a:uLnTx/>
                <a:uFillTx/>
                <a:latin typeface="Century Gothic" panose="020B0502020202020204" pitchFamily="34" charset="0"/>
                <a:ea typeface="+mn-ea"/>
                <a:cs typeface="+mn-cs"/>
              </a:rPr>
              <a:t>BFC 5/5</a:t>
            </a:r>
          </a:p>
        </p:txBody>
      </p:sp>
    </p:spTree>
    <p:extLst>
      <p:ext uri="{BB962C8B-B14F-4D97-AF65-F5344CB8AC3E}">
        <p14:creationId xmlns:p14="http://schemas.microsoft.com/office/powerpoint/2010/main" val="139950759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Picture 2" descr="IMG0007">
            <a:extLst>
              <a:ext uri="{FF2B5EF4-FFF2-40B4-BE49-F238E27FC236}">
                <a16:creationId xmlns:a16="http://schemas.microsoft.com/office/drawing/2014/main" id="{00EFE2DE-7DEC-BE48-A2A2-8AFC741B8B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477" t="3691" r="2461" b="5167"/>
          <a:stretch>
            <a:fillRect/>
          </a:stretch>
        </p:blipFill>
        <p:spPr bwMode="auto">
          <a:xfrm>
            <a:off x="684213" y="620713"/>
            <a:ext cx="7759700" cy="535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8" name="Text Box 3">
            <a:extLst>
              <a:ext uri="{FF2B5EF4-FFF2-40B4-BE49-F238E27FC236}">
                <a16:creationId xmlns:a16="http://schemas.microsoft.com/office/drawing/2014/main" id="{5FB32132-AD3A-FE41-BC5F-9DD2E2879D86}"/>
              </a:ext>
            </a:extLst>
          </p:cNvPr>
          <p:cNvSpPr txBox="1">
            <a:spLocks noChangeArrowheads="1"/>
          </p:cNvSpPr>
          <p:nvPr/>
        </p:nvSpPr>
        <p:spPr bwMode="auto">
          <a:xfrm>
            <a:off x="684213" y="404813"/>
            <a:ext cx="1655762" cy="1004887"/>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pPr marL="0" marR="0" lvl="0" indent="0" algn="l" defTabSz="457200" rtl="0" eaLnBrk="1" fontAlgn="base" latinLnBrk="0" hangingPunct="1">
              <a:lnSpc>
                <a:spcPct val="100000"/>
              </a:lnSpc>
              <a:spcBef>
                <a:spcPct val="50000"/>
              </a:spcBef>
              <a:spcAft>
                <a:spcPct val="0"/>
              </a:spcAft>
              <a:buClrTx/>
              <a:buSzTx/>
              <a:buFontTx/>
              <a:buNone/>
              <a:tabLst/>
              <a:defRPr/>
            </a:pPr>
            <a:endParaRPr kumimoji="0" lang="en-GB" altLang="en-US" sz="1800" b="0" i="0" u="none" strike="noStrike" kern="1200" cap="none" spc="0" normalizeH="0" baseline="0" noProof="0">
              <a:ln>
                <a:noFill/>
              </a:ln>
              <a:solidFill>
                <a:prstClr val="black"/>
              </a:solidFill>
              <a:effectLst/>
              <a:uLnTx/>
              <a:uFillTx/>
              <a:latin typeface="Century Gothic" panose="020B0502020202020204" pitchFamily="34" charset="0"/>
              <a:ea typeface="+mn-ea"/>
              <a:cs typeface="+mn-cs"/>
            </a:endParaRPr>
          </a:p>
          <a:p>
            <a:pPr marL="0" marR="0" lvl="0" indent="0" algn="l" defTabSz="457200" rtl="0" eaLnBrk="1" fontAlgn="base" latinLnBrk="0" hangingPunct="1">
              <a:lnSpc>
                <a:spcPct val="100000"/>
              </a:lnSpc>
              <a:spcBef>
                <a:spcPct val="50000"/>
              </a:spcBef>
              <a:spcAft>
                <a:spcPct val="0"/>
              </a:spcAft>
              <a:buClrTx/>
              <a:buSzTx/>
              <a:buFontTx/>
              <a:buNone/>
              <a:tabLst/>
              <a:defRPr/>
            </a:pPr>
            <a:r>
              <a:rPr kumimoji="0" lang="en-GB" altLang="en-US" sz="1800" b="0" i="0" u="none" strike="noStrike" kern="1200" cap="none" spc="0" normalizeH="0" baseline="0" noProof="0">
                <a:ln>
                  <a:noFill/>
                </a:ln>
                <a:solidFill>
                  <a:prstClr val="black"/>
                </a:solidFill>
                <a:effectLst/>
                <a:uLnTx/>
                <a:uFillTx/>
                <a:latin typeface="Century Gothic" panose="020B0502020202020204" pitchFamily="34" charset="0"/>
                <a:ea typeface="+mn-ea"/>
                <a:cs typeface="+mn-cs"/>
              </a:rPr>
              <a:t>BFC 5/7</a:t>
            </a:r>
          </a:p>
        </p:txBody>
      </p:sp>
    </p:spTree>
    <p:extLst>
      <p:ext uri="{BB962C8B-B14F-4D97-AF65-F5344CB8AC3E}">
        <p14:creationId xmlns:p14="http://schemas.microsoft.com/office/powerpoint/2010/main" val="217436621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Picture 2" descr="IMG0012">
            <a:extLst>
              <a:ext uri="{FF2B5EF4-FFF2-40B4-BE49-F238E27FC236}">
                <a16:creationId xmlns:a16="http://schemas.microsoft.com/office/drawing/2014/main" id="{E57E9638-6B92-234F-A7A9-651841317EC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461" t="1477" r="2461" b="5167"/>
          <a:stretch>
            <a:fillRect/>
          </a:stretch>
        </p:blipFill>
        <p:spPr bwMode="auto">
          <a:xfrm>
            <a:off x="755650" y="549275"/>
            <a:ext cx="7680325" cy="526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8" name="Text Box 3">
            <a:extLst>
              <a:ext uri="{FF2B5EF4-FFF2-40B4-BE49-F238E27FC236}">
                <a16:creationId xmlns:a16="http://schemas.microsoft.com/office/drawing/2014/main" id="{55125581-DBDE-4049-BF40-A252A376CEAF}"/>
              </a:ext>
            </a:extLst>
          </p:cNvPr>
          <p:cNvSpPr txBox="1">
            <a:spLocks noChangeArrowheads="1"/>
          </p:cNvSpPr>
          <p:nvPr/>
        </p:nvSpPr>
        <p:spPr bwMode="auto">
          <a:xfrm>
            <a:off x="755650" y="692150"/>
            <a:ext cx="1439863" cy="1004888"/>
          </a:xfrm>
          <a:prstGeom prst="rect">
            <a:avLst/>
          </a:prstGeom>
          <a:solidFill>
            <a:srgbClr val="0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defRPr>
            </a:lvl9pPr>
          </a:lstStyle>
          <a:p>
            <a:pPr marL="0" marR="0" lvl="0" indent="0" algn="l" defTabSz="457200" rtl="0" eaLnBrk="1" fontAlgn="base" latinLnBrk="0" hangingPunct="1">
              <a:lnSpc>
                <a:spcPct val="100000"/>
              </a:lnSpc>
              <a:spcBef>
                <a:spcPct val="50000"/>
              </a:spcBef>
              <a:spcAft>
                <a:spcPct val="0"/>
              </a:spcAft>
              <a:buClrTx/>
              <a:buSzTx/>
              <a:buFontTx/>
              <a:buNone/>
              <a:tabLst/>
              <a:defRPr/>
            </a:pPr>
            <a:r>
              <a:rPr kumimoji="0" lang="en-GB" altLang="en-US" sz="1800" b="0"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BFC 5/12</a:t>
            </a:r>
          </a:p>
          <a:p>
            <a:pPr marL="0" marR="0" lvl="0" indent="0" algn="l" defTabSz="457200" rtl="0" eaLnBrk="1" fontAlgn="base" latinLnBrk="0" hangingPunct="1">
              <a:lnSpc>
                <a:spcPct val="100000"/>
              </a:lnSpc>
              <a:spcBef>
                <a:spcPct val="50000"/>
              </a:spcBef>
              <a:spcAft>
                <a:spcPct val="0"/>
              </a:spcAft>
              <a:buClrTx/>
              <a:buSzTx/>
              <a:buFontTx/>
              <a:buNone/>
              <a:tabLst/>
              <a:defRPr/>
            </a:pPr>
            <a:endParaRPr kumimoji="0" lang="en-GB" altLang="en-US" sz="1800" b="0" i="0" u="none" strike="noStrike" kern="1200" cap="none" spc="0" normalizeH="0" baseline="0" noProof="0">
              <a:ln>
                <a:noFill/>
              </a:ln>
              <a:solidFill>
                <a:prstClr val="black"/>
              </a:solidFill>
              <a:effectLst/>
              <a:uLnTx/>
              <a:uFillTx/>
              <a:latin typeface="Century Gothic" panose="020B0502020202020204" pitchFamily="34" charset="0"/>
              <a:ea typeface="+mn-ea"/>
              <a:cs typeface="+mn-cs"/>
            </a:endParaRPr>
          </a:p>
        </p:txBody>
      </p:sp>
    </p:spTree>
    <p:extLst>
      <p:ext uri="{BB962C8B-B14F-4D97-AF65-F5344CB8AC3E}">
        <p14:creationId xmlns:p14="http://schemas.microsoft.com/office/powerpoint/2010/main" val="229200130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4A7F74-9710-D442-8329-B0419A95085A}"/>
              </a:ext>
            </a:extLst>
          </p:cNvPr>
          <p:cNvSpPr>
            <a:spLocks noGrp="1"/>
          </p:cNvSpPr>
          <p:nvPr>
            <p:ph type="title"/>
          </p:nvPr>
        </p:nvSpPr>
        <p:spPr>
          <a:xfrm>
            <a:off x="838200" y="1066800"/>
            <a:ext cx="6343672" cy="709865"/>
          </a:xfrm>
        </p:spPr>
        <p:txBody>
          <a:bodyPr/>
          <a:lstStyle/>
          <a:p>
            <a:r>
              <a:rPr lang="en-US">
                <a:hlinkClick r:id="rId2"/>
              </a:rPr>
              <a:t>https://www.youtube.com/watch?v=wjt-Ashodw8</a:t>
            </a:r>
            <a:br>
              <a:rPr lang="en-US"/>
            </a:br>
            <a:endParaRPr lang="en-US"/>
          </a:p>
        </p:txBody>
      </p:sp>
      <p:pic>
        <p:nvPicPr>
          <p:cNvPr id="5" name="Content Placeholder 4">
            <a:extLst>
              <a:ext uri="{FF2B5EF4-FFF2-40B4-BE49-F238E27FC236}">
                <a16:creationId xmlns:a16="http://schemas.microsoft.com/office/drawing/2014/main" id="{943194AC-C4DC-A640-AB63-7A48774FBCCB}"/>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l="5514" t="20144" r="35134" b="28057"/>
          <a:stretch/>
        </p:blipFill>
        <p:spPr>
          <a:xfrm>
            <a:off x="838200" y="2362200"/>
            <a:ext cx="7581900" cy="4135582"/>
          </a:xfrm>
        </p:spPr>
      </p:pic>
      <p:sp>
        <p:nvSpPr>
          <p:cNvPr id="3" name="Rectangle 2">
            <a:extLst>
              <a:ext uri="{FF2B5EF4-FFF2-40B4-BE49-F238E27FC236}">
                <a16:creationId xmlns:a16="http://schemas.microsoft.com/office/drawing/2014/main" id="{061D8E2D-9E59-AD40-9DE2-60B68376F486}"/>
              </a:ext>
            </a:extLst>
          </p:cNvPr>
          <p:cNvSpPr/>
          <p:nvPr/>
        </p:nvSpPr>
        <p:spPr>
          <a:xfrm>
            <a:off x="1600200" y="4893129"/>
            <a:ext cx="838200" cy="74567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0817502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33F94C-D869-CB43-8C02-44BAE93CC954}"/>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9AA9D11E-E240-B44C-A7C6-6D56485054A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6061" y="304800"/>
            <a:ext cx="4678061" cy="5867400"/>
          </a:xfrm>
        </p:spPr>
      </p:pic>
      <p:pic>
        <p:nvPicPr>
          <p:cNvPr id="7" name="Picture 6">
            <a:extLst>
              <a:ext uri="{FF2B5EF4-FFF2-40B4-BE49-F238E27FC236}">
                <a16:creationId xmlns:a16="http://schemas.microsoft.com/office/drawing/2014/main" id="{1F677693-11B1-E542-BB86-E948FC4377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77" y="-3017"/>
            <a:ext cx="4860323" cy="6861017"/>
          </a:xfrm>
          <a:prstGeom prst="rect">
            <a:avLst/>
          </a:prstGeom>
        </p:spPr>
      </p:pic>
    </p:spTree>
    <p:extLst>
      <p:ext uri="{BB962C8B-B14F-4D97-AF65-F5344CB8AC3E}">
        <p14:creationId xmlns:p14="http://schemas.microsoft.com/office/powerpoint/2010/main" val="46235672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1" name="Rectangle 42">
            <a:extLst>
              <a:ext uri="{FF2B5EF4-FFF2-40B4-BE49-F238E27FC236}">
                <a16:creationId xmlns:a16="http://schemas.microsoft.com/office/drawing/2014/main" id="{789FE3FA-A44C-4C6B-9291-3D7327AF84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92" name="Rectangle 44">
            <a:extLst>
              <a:ext uri="{FF2B5EF4-FFF2-40B4-BE49-F238E27FC236}">
                <a16:creationId xmlns:a16="http://schemas.microsoft.com/office/drawing/2014/main" id="{46D75838-7FA2-4AAF-9C77-E34C3B4AD9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001">
            <a:schemeClr val="dk2"/>
          </a:fillRef>
          <a:effectRef idx="0">
            <a:schemeClr val="accent1"/>
          </a:effectRef>
          <a:fontRef idx="minor">
            <a:schemeClr val="lt1"/>
          </a:fontRef>
        </p:style>
        <p:txBody>
          <a:bodyPr/>
          <a:lstStyle/>
          <a:p>
            <a:endParaRPr lang="en-US" dirty="0"/>
          </a:p>
        </p:txBody>
      </p:sp>
      <p:sp useBgFill="1">
        <p:nvSpPr>
          <p:cNvPr id="93" name="Rectangle 46">
            <a:extLst>
              <a:ext uri="{FF2B5EF4-FFF2-40B4-BE49-F238E27FC236}">
                <a16:creationId xmlns:a16="http://schemas.microsoft.com/office/drawing/2014/main" id="{206B0C47-1CFB-42F6-B66C-063C5B601F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2599" y="801794"/>
            <a:ext cx="8250178" cy="524826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Rectangle 48">
            <a:extLst>
              <a:ext uri="{FF2B5EF4-FFF2-40B4-BE49-F238E27FC236}">
                <a16:creationId xmlns:a16="http://schemas.microsoft.com/office/drawing/2014/main" id="{7F85B938-6BC7-4B98-9953-B70B364657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pic>
        <p:nvPicPr>
          <p:cNvPr id="7" name="Picture 6">
            <a:extLst>
              <a:ext uri="{FF2B5EF4-FFF2-40B4-BE49-F238E27FC236}">
                <a16:creationId xmlns:a16="http://schemas.microsoft.com/office/drawing/2014/main" id="{D1EE673A-8BE1-7B43-BBF9-FE82181A14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040" y="152401"/>
            <a:ext cx="4675311" cy="6296716"/>
          </a:xfrm>
          <a:prstGeom prst="rect">
            <a:avLst/>
          </a:prstGeom>
        </p:spPr>
      </p:pic>
      <p:pic>
        <p:nvPicPr>
          <p:cNvPr id="5" name="Content Placeholder 4">
            <a:extLst>
              <a:ext uri="{FF2B5EF4-FFF2-40B4-BE49-F238E27FC236}">
                <a16:creationId xmlns:a16="http://schemas.microsoft.com/office/drawing/2014/main" id="{A2E3D1D2-3F83-AA49-ACD7-356766E50C46}"/>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468688" y="152399"/>
            <a:ext cx="4675311" cy="6296717"/>
          </a:xfrm>
          <a:prstGeom prst="rect">
            <a:avLst/>
          </a:prstGeom>
        </p:spPr>
      </p:pic>
    </p:spTree>
    <p:extLst>
      <p:ext uri="{BB962C8B-B14F-4D97-AF65-F5344CB8AC3E}">
        <p14:creationId xmlns:p14="http://schemas.microsoft.com/office/powerpoint/2010/main" val="316189434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1DBE75-7E03-8849-B2AC-5CCF514596A2}"/>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6FD64DC1-A9E8-E741-BDFC-AB452DC38128}"/>
              </a:ext>
            </a:extLst>
          </p:cNvPr>
          <p:cNvPicPr>
            <a:picLocks noGrp="1" noChangeAspect="1"/>
          </p:cNvPicPr>
          <p:nvPr>
            <p:ph idx="1"/>
          </p:nvPr>
        </p:nvPicPr>
        <p:blipFill>
          <a:blip r:embed="rId2"/>
          <a:stretch>
            <a:fillRect/>
          </a:stretch>
        </p:blipFill>
        <p:spPr>
          <a:xfrm>
            <a:off x="152400" y="381000"/>
            <a:ext cx="7530104" cy="5349056"/>
          </a:xfrm>
        </p:spPr>
      </p:pic>
    </p:spTree>
    <p:extLst>
      <p:ext uri="{BB962C8B-B14F-4D97-AF65-F5344CB8AC3E}">
        <p14:creationId xmlns:p14="http://schemas.microsoft.com/office/powerpoint/2010/main" val="385607401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8EFCE1-FFB1-4B46-AFA8-A659A6F9D29B}"/>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96CCEE2F-E91F-894D-9304-A5EFE40B1F85}"/>
              </a:ext>
            </a:extLst>
          </p:cNvPr>
          <p:cNvPicPr>
            <a:picLocks noGrp="1" noChangeAspect="1"/>
          </p:cNvPicPr>
          <p:nvPr>
            <p:ph idx="1"/>
          </p:nvPr>
        </p:nvPicPr>
        <p:blipFill>
          <a:blip r:embed="rId2"/>
          <a:stretch>
            <a:fillRect/>
          </a:stretch>
        </p:blipFill>
        <p:spPr>
          <a:xfrm>
            <a:off x="366222" y="403614"/>
            <a:ext cx="7343167" cy="6050771"/>
          </a:xfrm>
        </p:spPr>
      </p:pic>
    </p:spTree>
    <p:extLst>
      <p:ext uri="{BB962C8B-B14F-4D97-AF65-F5344CB8AC3E}">
        <p14:creationId xmlns:p14="http://schemas.microsoft.com/office/powerpoint/2010/main" val="392593284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89B9BDD-107D-B743-9031-52EC7DD098A2}"/>
              </a:ext>
            </a:extLst>
          </p:cNvPr>
          <p:cNvSpPr>
            <a:spLocks noGrp="1"/>
          </p:cNvSpPr>
          <p:nvPr>
            <p:ph type="title"/>
          </p:nvPr>
        </p:nvSpPr>
        <p:spPr/>
        <p:txBody>
          <a:bodyPr/>
          <a:lstStyle/>
          <a:p>
            <a:pPr rtl="1"/>
            <a:r>
              <a:rPr lang="en-US" sz="2800" b="1" cap="small" dirty="0"/>
              <a:t>BREASTFEED OBSERVATION JOB AID </a:t>
            </a:r>
            <a:endParaRPr lang="en-US" sz="2800" dirty="0"/>
          </a:p>
        </p:txBody>
      </p:sp>
      <p:sp>
        <p:nvSpPr>
          <p:cNvPr id="7" name="Text Placeholder 6">
            <a:extLst>
              <a:ext uri="{FF2B5EF4-FFF2-40B4-BE49-F238E27FC236}">
                <a16:creationId xmlns:a16="http://schemas.microsoft.com/office/drawing/2014/main" id="{76391588-2ABC-034D-B490-E1098A0F5EDB}"/>
              </a:ext>
            </a:extLst>
          </p:cNvPr>
          <p:cNvSpPr>
            <a:spLocks noGrp="1"/>
          </p:cNvSpPr>
          <p:nvPr>
            <p:ph type="body" idx="1"/>
          </p:nvPr>
        </p:nvSpPr>
        <p:spPr/>
        <p:txBody>
          <a:bodyPr/>
          <a:lstStyle/>
          <a:p>
            <a:endParaRPr lang="en-US"/>
          </a:p>
        </p:txBody>
      </p:sp>
      <p:pic>
        <p:nvPicPr>
          <p:cNvPr id="5" name="Content Placeholder 4">
            <a:extLst>
              <a:ext uri="{FF2B5EF4-FFF2-40B4-BE49-F238E27FC236}">
                <a16:creationId xmlns:a16="http://schemas.microsoft.com/office/drawing/2014/main" id="{A43DEEB5-1E3D-DF4F-9211-D73F251F9824}"/>
              </a:ext>
            </a:extLst>
          </p:cNvPr>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3505200" y="0"/>
            <a:ext cx="6019800" cy="7124398"/>
          </a:xfrm>
        </p:spPr>
      </p:pic>
    </p:spTree>
    <p:extLst>
      <p:ext uri="{BB962C8B-B14F-4D97-AF65-F5344CB8AC3E}">
        <p14:creationId xmlns:p14="http://schemas.microsoft.com/office/powerpoint/2010/main" val="393219360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A758BE-124A-F84C-958B-EB7A6329C242}"/>
              </a:ext>
            </a:extLst>
          </p:cNvPr>
          <p:cNvSpPr>
            <a:spLocks noGrp="1"/>
          </p:cNvSpPr>
          <p:nvPr>
            <p:ph type="title"/>
          </p:nvPr>
        </p:nvSpPr>
        <p:spPr/>
        <p:txBody>
          <a:bodyPr/>
          <a:lstStyle/>
          <a:p>
            <a:pPr rtl="1"/>
            <a:r>
              <a:rPr lang="en-GB" b="1" dirty="0"/>
              <a:t>BREASTFEED OBSERVATION JOB AID</a:t>
            </a:r>
            <a:endParaRPr lang="en-US" dirty="0"/>
          </a:p>
        </p:txBody>
      </p:sp>
      <p:sp>
        <p:nvSpPr>
          <p:cNvPr id="3" name="Content Placeholder 2">
            <a:extLst>
              <a:ext uri="{FF2B5EF4-FFF2-40B4-BE49-F238E27FC236}">
                <a16:creationId xmlns:a16="http://schemas.microsoft.com/office/drawing/2014/main" id="{AC4052FA-5A0E-D848-ACFE-B8D04BB55F84}"/>
              </a:ext>
            </a:extLst>
          </p:cNvPr>
          <p:cNvSpPr>
            <a:spLocks noGrp="1"/>
          </p:cNvSpPr>
          <p:nvPr>
            <p:ph idx="1"/>
          </p:nvPr>
        </p:nvSpPr>
        <p:spPr>
          <a:xfrm>
            <a:off x="393971" y="2622820"/>
            <a:ext cx="8331740" cy="2749280"/>
          </a:xfrm>
        </p:spPr>
        <p:txBody>
          <a:bodyPr>
            <a:noAutofit/>
          </a:bodyPr>
          <a:lstStyle/>
          <a:p>
            <a:r>
              <a:rPr lang="en-GB" dirty="0"/>
              <a:t>It summarizes the key points for assessing a breastfeed.</a:t>
            </a:r>
            <a:endParaRPr lang="ar-SA" dirty="0"/>
          </a:p>
          <a:p>
            <a:r>
              <a:rPr lang="en-GB" dirty="0"/>
              <a:t>You will use this form to practise observing breastfeeds with mothers and babies. </a:t>
            </a:r>
            <a:endParaRPr lang="en-US" sz="1500" dirty="0"/>
          </a:p>
          <a:p>
            <a:pPr lvl="1"/>
            <a:r>
              <a:rPr lang="en-GB" sz="1500" dirty="0"/>
              <a:t>The signs are in 6 groups: General signs of the mother, and of the baby; Condition of the breasts; the baby’s position; the baby’s attachment; and suckling. There are 3 signs each for mother and baby, and four signs in each of the other groups. </a:t>
            </a:r>
            <a:endParaRPr lang="ar-SA" sz="1500" dirty="0"/>
          </a:p>
          <a:p>
            <a:r>
              <a:rPr lang="en-GB" dirty="0"/>
              <a:t>Notice that the signs on the left all show that breastfeeding is going well. The signs on the right indicate a possible difficulty.</a:t>
            </a:r>
            <a:endParaRPr lang="en-US" sz="1500" dirty="0"/>
          </a:p>
          <a:p>
            <a:r>
              <a:rPr lang="en-GB" dirty="0"/>
              <a:t> Beside each sign is a box </a:t>
            </a:r>
            <a:r>
              <a:rPr lang="en-GB" dirty="0">
                <a:sym typeface="Wingdings" pitchFamily="2" charset="2"/>
              </a:rPr>
              <a:t></a:t>
            </a:r>
            <a:r>
              <a:rPr lang="en-GB" dirty="0"/>
              <a:t> to mark with a tick </a:t>
            </a:r>
            <a:r>
              <a:rPr lang="en-US" sz="1500" b="1" dirty="0">
                <a:sym typeface="Wingdings" pitchFamily="2" charset="2"/>
              </a:rPr>
              <a:t></a:t>
            </a:r>
            <a:r>
              <a:rPr lang="en-GB" dirty="0"/>
              <a:t> if you have seen the sign in the mother and baby that you are observing. </a:t>
            </a:r>
            <a:endParaRPr lang="en-US" sz="1500" dirty="0"/>
          </a:p>
          <a:p>
            <a:pPr marL="257175" indent="-257175" algn="r" defTabSz="342900" rtl="1">
              <a:spcBef>
                <a:spcPts val="750"/>
              </a:spcBef>
            </a:pPr>
            <a:endParaRPr lang="en-US" dirty="0"/>
          </a:p>
        </p:txBody>
      </p:sp>
    </p:spTree>
    <p:extLst>
      <p:ext uri="{BB962C8B-B14F-4D97-AF65-F5344CB8AC3E}">
        <p14:creationId xmlns:p14="http://schemas.microsoft.com/office/powerpoint/2010/main" val="30807359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3" name="Title 3"/>
          <p:cNvSpPr>
            <a:spLocks noGrp="1"/>
          </p:cNvSpPr>
          <p:nvPr>
            <p:ph type="title"/>
          </p:nvPr>
        </p:nvSpPr>
        <p:spPr>
          <a:xfrm>
            <a:off x="685800" y="1147083"/>
            <a:ext cx="7010400" cy="714374"/>
          </a:xfrm>
        </p:spPr>
        <p:txBody>
          <a:bodyPr rtlCol="0">
            <a:noAutofit/>
          </a:bodyPr>
          <a:lstStyle/>
          <a:p>
            <a:pPr defTabSz="907165" eaLnBrk="1" fontAlgn="auto" hangingPunct="1">
              <a:spcAft>
                <a:spcPts val="0"/>
              </a:spcAft>
              <a:defRPr/>
            </a:pPr>
            <a:r>
              <a:rPr lang="en-GB" altLang="fr-FR" dirty="0"/>
              <a:t>Global targets 2025</a:t>
            </a:r>
            <a:br>
              <a:rPr lang="en-GB" altLang="fr-FR" dirty="0"/>
            </a:br>
            <a:r>
              <a:rPr lang="en-GB" altLang="fr-FR" sz="2800" dirty="0"/>
              <a:t>To improve maternal, infant and young child nutrition</a:t>
            </a:r>
            <a:br>
              <a:rPr lang="en-GB" altLang="fr-FR" sz="2800" dirty="0"/>
            </a:br>
            <a:endParaRPr lang="en-GB" altLang="fr-FR" sz="2800" dirty="0"/>
          </a:p>
        </p:txBody>
      </p:sp>
      <p:pic>
        <p:nvPicPr>
          <p:cNvPr id="149508"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2438400"/>
            <a:ext cx="2176463" cy="210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9509" name="Picture 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24263" y="2305798"/>
            <a:ext cx="2133600" cy="207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9510" name="Picture 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757863" y="2366963"/>
            <a:ext cx="2170112" cy="2122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9511" name="Picture 10"/>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493838" y="4556125"/>
            <a:ext cx="2041525" cy="195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9512" name="Picture 1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684588" y="4556125"/>
            <a:ext cx="2073275" cy="1951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9513" name="Picture 12"/>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840413" y="4556125"/>
            <a:ext cx="2060575" cy="191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EC09331F-1E7A-5F49-BC91-E533724B3AA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518150" y="76200"/>
            <a:ext cx="2705100" cy="927100"/>
          </a:xfrm>
          <a:prstGeom prst="rect">
            <a:avLst/>
          </a:prstGeom>
        </p:spPr>
      </p:pic>
    </p:spTree>
    <p:extLst>
      <p:ext uri="{BB962C8B-B14F-4D97-AF65-F5344CB8AC3E}">
        <p14:creationId xmlns:p14="http://schemas.microsoft.com/office/powerpoint/2010/main" val="39484130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7A459B-C5C1-CA48-9A92-E8ED23922B6D}"/>
              </a:ext>
            </a:extLst>
          </p:cNvPr>
          <p:cNvSpPr>
            <a:spLocks noGrp="1"/>
          </p:cNvSpPr>
          <p:nvPr>
            <p:ph type="title"/>
          </p:nvPr>
        </p:nvSpPr>
        <p:spPr/>
        <p:txBody>
          <a:bodyPr/>
          <a:lstStyle/>
          <a:p>
            <a:pPr rtl="1"/>
            <a:r>
              <a:rPr lang="en-GB" b="1" dirty="0"/>
              <a:t>BREASTFEED OBSERVATION JOB AID</a:t>
            </a:r>
            <a:endParaRPr lang="en-US" dirty="0"/>
          </a:p>
        </p:txBody>
      </p:sp>
      <p:sp>
        <p:nvSpPr>
          <p:cNvPr id="3" name="Content Placeholder 2">
            <a:extLst>
              <a:ext uri="{FF2B5EF4-FFF2-40B4-BE49-F238E27FC236}">
                <a16:creationId xmlns:a16="http://schemas.microsoft.com/office/drawing/2014/main" id="{F91C6F97-5D17-EB4C-AB24-25FB1B45694A}"/>
              </a:ext>
            </a:extLst>
          </p:cNvPr>
          <p:cNvSpPr>
            <a:spLocks noGrp="1"/>
          </p:cNvSpPr>
          <p:nvPr>
            <p:ph idx="1"/>
          </p:nvPr>
        </p:nvSpPr>
        <p:spPr>
          <a:xfrm>
            <a:off x="387627" y="2809875"/>
            <a:ext cx="8250536" cy="2713797"/>
          </a:xfrm>
        </p:spPr>
        <p:txBody>
          <a:bodyPr>
            <a:normAutofit/>
          </a:bodyPr>
          <a:lstStyle/>
          <a:p>
            <a:r>
              <a:rPr lang="en-GB" dirty="0"/>
              <a:t>As you observe a breastfeed, mark a </a:t>
            </a:r>
            <a:r>
              <a:rPr lang="en-US" sz="1500" b="1" dirty="0">
                <a:sym typeface="Wingdings" pitchFamily="2" charset="2"/>
              </a:rPr>
              <a:t></a:t>
            </a:r>
            <a:r>
              <a:rPr lang="en-GB" dirty="0"/>
              <a:t> in the box for each sign that you observe. If you do not observe a sign, do not make a mark. </a:t>
            </a:r>
            <a:endParaRPr lang="en-US" sz="1500" dirty="0"/>
          </a:p>
          <a:p>
            <a:r>
              <a:rPr lang="en-GB" dirty="0"/>
              <a:t>If all </a:t>
            </a:r>
            <a:r>
              <a:rPr lang="en-US" sz="1500" b="1" dirty="0">
                <a:sym typeface="Wingdings" pitchFamily="2" charset="2"/>
              </a:rPr>
              <a:t></a:t>
            </a:r>
            <a:r>
              <a:rPr lang="en-GB" dirty="0"/>
              <a:t>s are on the left hand side of the form, breastfeeding is probably going well. </a:t>
            </a:r>
            <a:endParaRPr lang="en-US" sz="1500" dirty="0"/>
          </a:p>
          <a:p>
            <a:r>
              <a:rPr lang="en-GB" dirty="0"/>
              <a:t>If there are some </a:t>
            </a:r>
            <a:r>
              <a:rPr lang="en-US" sz="1500" b="1" dirty="0">
                <a:sym typeface="Wingdings" pitchFamily="2" charset="2"/>
              </a:rPr>
              <a:t></a:t>
            </a:r>
            <a:r>
              <a:rPr lang="en-GB" dirty="0"/>
              <a:t>s on the right hand side, then breastfeeding may not be going well. This mother may have a difficulty, and she may need your help.</a:t>
            </a:r>
            <a:endParaRPr lang="en-US" sz="1500" dirty="0"/>
          </a:p>
          <a:p>
            <a:pPr marL="257175" indent="-257175" algn="r" defTabSz="342900" rtl="1">
              <a:spcBef>
                <a:spcPts val="750"/>
              </a:spcBef>
            </a:pPr>
            <a:endParaRPr lang="en-US" dirty="0"/>
          </a:p>
        </p:txBody>
      </p:sp>
    </p:spTree>
    <p:extLst>
      <p:ext uri="{BB962C8B-B14F-4D97-AF65-F5344CB8AC3E}">
        <p14:creationId xmlns:p14="http://schemas.microsoft.com/office/powerpoint/2010/main" val="15942022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AA8CB8A-001F-6B40-8D76-D55A21FFE7D8}"/>
              </a:ext>
            </a:extLst>
          </p:cNvPr>
          <p:cNvSpPr>
            <a:spLocks noGrp="1"/>
          </p:cNvSpPr>
          <p:nvPr>
            <p:ph type="ctrTitle"/>
          </p:nvPr>
        </p:nvSpPr>
        <p:spPr/>
        <p:txBody>
          <a:bodyPr/>
          <a:lstStyle/>
          <a:p>
            <a:r>
              <a:rPr lang="en-US" dirty="0"/>
              <a:t>Management of common problems can affect Breastfeeding</a:t>
            </a:r>
          </a:p>
        </p:txBody>
      </p:sp>
      <p:sp>
        <p:nvSpPr>
          <p:cNvPr id="6" name="Subtitle 5">
            <a:extLst>
              <a:ext uri="{FF2B5EF4-FFF2-40B4-BE49-F238E27FC236}">
                <a16:creationId xmlns:a16="http://schemas.microsoft.com/office/drawing/2014/main" id="{791E8F32-0E5B-F947-B168-A7E25044556B}"/>
              </a:ext>
            </a:extLst>
          </p:cNvPr>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299866998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343C0D-0403-384B-976F-C2745BCB6F0F}"/>
              </a:ext>
            </a:extLst>
          </p:cNvPr>
          <p:cNvSpPr>
            <a:spLocks noGrp="1"/>
          </p:cNvSpPr>
          <p:nvPr>
            <p:ph type="title"/>
          </p:nvPr>
        </p:nvSpPr>
        <p:spPr/>
        <p:txBody>
          <a:bodyPr/>
          <a:lstStyle/>
          <a:p>
            <a:endParaRPr lang="en-US" dirty="0"/>
          </a:p>
        </p:txBody>
      </p:sp>
      <p:pic>
        <p:nvPicPr>
          <p:cNvPr id="6" name="Content Placeholder 5">
            <a:extLst>
              <a:ext uri="{FF2B5EF4-FFF2-40B4-BE49-F238E27FC236}">
                <a16:creationId xmlns:a16="http://schemas.microsoft.com/office/drawing/2014/main" id="{77825648-2767-6140-824A-BFF7A62B479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2400" y="304799"/>
            <a:ext cx="8686800" cy="5867905"/>
          </a:xfrm>
        </p:spPr>
      </p:pic>
      <p:sp>
        <p:nvSpPr>
          <p:cNvPr id="4" name="Rectangle 3">
            <a:extLst>
              <a:ext uri="{FF2B5EF4-FFF2-40B4-BE49-F238E27FC236}">
                <a16:creationId xmlns:a16="http://schemas.microsoft.com/office/drawing/2014/main" id="{FB588A45-4707-A642-B998-26FF959212CB}"/>
              </a:ext>
            </a:extLst>
          </p:cNvPr>
          <p:cNvSpPr/>
          <p:nvPr/>
        </p:nvSpPr>
        <p:spPr>
          <a:xfrm>
            <a:off x="152400" y="6324600"/>
            <a:ext cx="8991600" cy="338554"/>
          </a:xfrm>
          <a:prstGeom prst="rect">
            <a:avLst/>
          </a:prstGeom>
        </p:spPr>
        <p:txBody>
          <a:bodyPr wrap="square">
            <a:spAutoFit/>
          </a:bodyPr>
          <a:lstStyle/>
          <a:p>
            <a:r>
              <a:rPr lang="en-US" sz="1600" dirty="0">
                <a:latin typeface="MuseoSansCond"/>
              </a:rPr>
              <a:t>Breastfeeding: Common Questions and Answers. Am Fam Physician. 2018 Sep 15;98(6):368-376.</a:t>
            </a:r>
            <a:endParaRPr lang="en-US" sz="1600" dirty="0"/>
          </a:p>
        </p:txBody>
      </p:sp>
    </p:spTree>
    <p:extLst>
      <p:ext uri="{BB962C8B-B14F-4D97-AF65-F5344CB8AC3E}">
        <p14:creationId xmlns:p14="http://schemas.microsoft.com/office/powerpoint/2010/main" val="354921529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AEC71C-26D6-3E4E-B13A-087644744734}"/>
              </a:ext>
            </a:extLst>
          </p:cNvPr>
          <p:cNvSpPr>
            <a:spLocks noGrp="1"/>
          </p:cNvSpPr>
          <p:nvPr>
            <p:ph type="title"/>
          </p:nvPr>
        </p:nvSpPr>
        <p:spPr/>
        <p:txBody>
          <a:bodyPr/>
          <a:lstStyle/>
          <a:p>
            <a:endParaRPr lang="en-US" dirty="0"/>
          </a:p>
        </p:txBody>
      </p:sp>
      <p:pic>
        <p:nvPicPr>
          <p:cNvPr id="5" name="Content Placeholder 4">
            <a:extLst>
              <a:ext uri="{FF2B5EF4-FFF2-40B4-BE49-F238E27FC236}">
                <a16:creationId xmlns:a16="http://schemas.microsoft.com/office/drawing/2014/main" id="{005B7C5E-8AEB-7343-AFD5-78807E8F618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90800" y="-685801"/>
            <a:ext cx="4038600" cy="8752699"/>
          </a:xfrm>
        </p:spPr>
      </p:pic>
    </p:spTree>
    <p:extLst>
      <p:ext uri="{BB962C8B-B14F-4D97-AF65-F5344CB8AC3E}">
        <p14:creationId xmlns:p14="http://schemas.microsoft.com/office/powerpoint/2010/main" val="281651779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D48E2C-CA22-F748-ADF8-DF0FD8A6F3C8}"/>
              </a:ext>
            </a:extLst>
          </p:cNvPr>
          <p:cNvSpPr>
            <a:spLocks noGrp="1"/>
          </p:cNvSpPr>
          <p:nvPr>
            <p:ph type="title"/>
          </p:nvPr>
        </p:nvSpPr>
        <p:spPr/>
        <p:txBody>
          <a:bodyPr/>
          <a:lstStyle/>
          <a:p>
            <a:endParaRPr lang="en-US" dirty="0"/>
          </a:p>
        </p:txBody>
      </p:sp>
      <p:pic>
        <p:nvPicPr>
          <p:cNvPr id="6" name="Content Placeholder 5">
            <a:extLst>
              <a:ext uri="{FF2B5EF4-FFF2-40B4-BE49-F238E27FC236}">
                <a16:creationId xmlns:a16="http://schemas.microsoft.com/office/drawing/2014/main" id="{71D2CB82-F66F-D84F-A68E-C067EAC1833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9087" y="1143000"/>
            <a:ext cx="8924256" cy="4787902"/>
          </a:xfrm>
        </p:spPr>
      </p:pic>
      <p:sp>
        <p:nvSpPr>
          <p:cNvPr id="4" name="Rectangle 3">
            <a:extLst>
              <a:ext uri="{FF2B5EF4-FFF2-40B4-BE49-F238E27FC236}">
                <a16:creationId xmlns:a16="http://schemas.microsoft.com/office/drawing/2014/main" id="{365D2345-77BC-B442-BCC1-E4F6C14CB250}"/>
              </a:ext>
            </a:extLst>
          </p:cNvPr>
          <p:cNvSpPr/>
          <p:nvPr/>
        </p:nvSpPr>
        <p:spPr>
          <a:xfrm>
            <a:off x="152400" y="6324600"/>
            <a:ext cx="8991600" cy="338554"/>
          </a:xfrm>
          <a:prstGeom prst="rect">
            <a:avLst/>
          </a:prstGeom>
        </p:spPr>
        <p:txBody>
          <a:bodyPr wrap="square">
            <a:spAutoFit/>
          </a:bodyPr>
          <a:lstStyle/>
          <a:p>
            <a:r>
              <a:rPr lang="en-US" sz="1600" dirty="0">
                <a:latin typeface="MuseoSansCond"/>
              </a:rPr>
              <a:t>Breastfeeding: Common Questions and Answers. Am Fam Physician. 2018 Sep 15;98(6):368-376.</a:t>
            </a:r>
            <a:endParaRPr lang="en-US" sz="1600" dirty="0"/>
          </a:p>
        </p:txBody>
      </p:sp>
    </p:spTree>
    <p:extLst>
      <p:ext uri="{BB962C8B-B14F-4D97-AF65-F5344CB8AC3E}">
        <p14:creationId xmlns:p14="http://schemas.microsoft.com/office/powerpoint/2010/main" val="123839465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5A664-35F8-8C45-AE41-41AE2576AA12}"/>
              </a:ext>
            </a:extLst>
          </p:cNvPr>
          <p:cNvSpPr>
            <a:spLocks noGrp="1"/>
          </p:cNvSpPr>
          <p:nvPr>
            <p:ph type="title"/>
          </p:nvPr>
        </p:nvSpPr>
        <p:spPr/>
        <p:txBody>
          <a:bodyPr/>
          <a:lstStyle/>
          <a:p>
            <a:endParaRPr lang="en-US" dirty="0"/>
          </a:p>
        </p:txBody>
      </p:sp>
      <p:pic>
        <p:nvPicPr>
          <p:cNvPr id="5" name="Content Placeholder 4">
            <a:extLst>
              <a:ext uri="{FF2B5EF4-FFF2-40B4-BE49-F238E27FC236}">
                <a16:creationId xmlns:a16="http://schemas.microsoft.com/office/drawing/2014/main" id="{31A025DE-D7C5-DC4C-9D37-DC75D1EC922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4766" y="1524000"/>
            <a:ext cx="9521166" cy="4724400"/>
          </a:xfrm>
        </p:spPr>
      </p:pic>
      <p:sp>
        <p:nvSpPr>
          <p:cNvPr id="6" name="Rectangle 5">
            <a:extLst>
              <a:ext uri="{FF2B5EF4-FFF2-40B4-BE49-F238E27FC236}">
                <a16:creationId xmlns:a16="http://schemas.microsoft.com/office/drawing/2014/main" id="{69A59DD2-198F-B546-9513-2932FDC5F718}"/>
              </a:ext>
            </a:extLst>
          </p:cNvPr>
          <p:cNvSpPr/>
          <p:nvPr/>
        </p:nvSpPr>
        <p:spPr>
          <a:xfrm>
            <a:off x="152400" y="6324600"/>
            <a:ext cx="8991600" cy="338554"/>
          </a:xfrm>
          <a:prstGeom prst="rect">
            <a:avLst/>
          </a:prstGeom>
        </p:spPr>
        <p:txBody>
          <a:bodyPr wrap="square">
            <a:spAutoFit/>
          </a:bodyPr>
          <a:lstStyle/>
          <a:p>
            <a:r>
              <a:rPr lang="en-US" sz="1600" dirty="0">
                <a:latin typeface="MuseoSansCond"/>
              </a:rPr>
              <a:t>Breastfeeding: Common Questions and Answers. Am Fam Physician. 2018 Sep 15;98(6):368-376.</a:t>
            </a:r>
            <a:endParaRPr lang="en-US" sz="1600" dirty="0"/>
          </a:p>
        </p:txBody>
      </p:sp>
    </p:spTree>
    <p:extLst>
      <p:ext uri="{BB962C8B-B14F-4D97-AF65-F5344CB8AC3E}">
        <p14:creationId xmlns:p14="http://schemas.microsoft.com/office/powerpoint/2010/main" val="55288798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87F8EC-FA9D-E64A-850E-A329CD385AEB}"/>
              </a:ext>
            </a:extLst>
          </p:cNvPr>
          <p:cNvSpPr>
            <a:spLocks noGrp="1"/>
          </p:cNvSpPr>
          <p:nvPr>
            <p:ph type="title"/>
          </p:nvPr>
        </p:nvSpPr>
        <p:spPr/>
        <p:txBody>
          <a:bodyPr/>
          <a:lstStyle/>
          <a:p>
            <a:endParaRPr lang="en-US" dirty="0"/>
          </a:p>
        </p:txBody>
      </p:sp>
      <p:pic>
        <p:nvPicPr>
          <p:cNvPr id="5" name="Content Placeholder 4">
            <a:extLst>
              <a:ext uri="{FF2B5EF4-FFF2-40B4-BE49-F238E27FC236}">
                <a16:creationId xmlns:a16="http://schemas.microsoft.com/office/drawing/2014/main" id="{65304292-BC45-8B41-AEC8-0F9C2E7DABD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02384" y="1676400"/>
            <a:ext cx="9422584" cy="3810000"/>
          </a:xfrm>
        </p:spPr>
      </p:pic>
      <p:sp>
        <p:nvSpPr>
          <p:cNvPr id="6" name="Rectangle 5">
            <a:extLst>
              <a:ext uri="{FF2B5EF4-FFF2-40B4-BE49-F238E27FC236}">
                <a16:creationId xmlns:a16="http://schemas.microsoft.com/office/drawing/2014/main" id="{64373771-810E-524E-AA5E-F1CC27BEDCE0}"/>
              </a:ext>
            </a:extLst>
          </p:cNvPr>
          <p:cNvSpPr/>
          <p:nvPr/>
        </p:nvSpPr>
        <p:spPr>
          <a:xfrm>
            <a:off x="152400" y="6324600"/>
            <a:ext cx="8991600" cy="338554"/>
          </a:xfrm>
          <a:prstGeom prst="rect">
            <a:avLst/>
          </a:prstGeom>
        </p:spPr>
        <p:txBody>
          <a:bodyPr wrap="square">
            <a:spAutoFit/>
          </a:bodyPr>
          <a:lstStyle/>
          <a:p>
            <a:r>
              <a:rPr lang="en-US" sz="1600" dirty="0">
                <a:latin typeface="MuseoSansCond"/>
              </a:rPr>
              <a:t>Breastfeeding: Common Questions and Answers. Am Fam Physician. 2018 Sep 15;98(6):368-376.</a:t>
            </a:r>
            <a:endParaRPr lang="en-US" sz="1600" dirty="0"/>
          </a:p>
        </p:txBody>
      </p:sp>
    </p:spTree>
    <p:extLst>
      <p:ext uri="{BB962C8B-B14F-4D97-AF65-F5344CB8AC3E}">
        <p14:creationId xmlns:p14="http://schemas.microsoft.com/office/powerpoint/2010/main" val="13713666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143000"/>
          </a:xfrm>
        </p:spPr>
        <p:txBody>
          <a:bodyPr>
            <a:normAutofit/>
          </a:bodyPr>
          <a:lstStyle/>
          <a:p>
            <a:r>
              <a:rPr lang="en-US" b="1" dirty="0"/>
              <a:t>Nutritional needs of breastfeeding women</a:t>
            </a:r>
            <a:endParaRPr lang="en-US" dirty="0"/>
          </a:p>
        </p:txBody>
      </p:sp>
      <p:sp>
        <p:nvSpPr>
          <p:cNvPr id="3" name="Content Placeholder 2"/>
          <p:cNvSpPr>
            <a:spLocks noGrp="1"/>
          </p:cNvSpPr>
          <p:nvPr>
            <p:ph idx="1"/>
          </p:nvPr>
        </p:nvSpPr>
        <p:spPr>
          <a:xfrm>
            <a:off x="864382" y="2489200"/>
            <a:ext cx="7593818" cy="3530600"/>
          </a:xfrm>
        </p:spPr>
        <p:txBody>
          <a:bodyPr>
            <a:normAutofit/>
          </a:bodyPr>
          <a:lstStyle/>
          <a:p>
            <a:pPr algn="ctr"/>
            <a:endParaRPr lang="en-US" sz="3200" i="1" dirty="0"/>
          </a:p>
          <a:p>
            <a:pPr algn="ctr"/>
            <a:r>
              <a:rPr lang="en-US" sz="3200" i="1" dirty="0"/>
              <a:t>What can you say to a woman who asks about what she should eat or avoid eating when</a:t>
            </a:r>
          </a:p>
          <a:p>
            <a:pPr algn="ctr">
              <a:buNone/>
            </a:pPr>
            <a:r>
              <a:rPr lang="en-US" sz="3200" i="1" dirty="0"/>
              <a:t>she is breastfeeding?</a:t>
            </a:r>
          </a:p>
          <a:p>
            <a:pPr>
              <a:buNone/>
            </a:pPr>
            <a:endParaRPr lang="en-US" sz="3200" dirty="0"/>
          </a:p>
        </p:txBody>
      </p:sp>
    </p:spTree>
    <p:extLst>
      <p:ext uri="{BB962C8B-B14F-4D97-AF65-F5344CB8AC3E}">
        <p14:creationId xmlns:p14="http://schemas.microsoft.com/office/powerpoint/2010/main" val="235399042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3FBB7A-1995-5E4E-8DC7-D02821D1C852}"/>
              </a:ext>
            </a:extLst>
          </p:cNvPr>
          <p:cNvSpPr>
            <a:spLocks noGrp="1"/>
          </p:cNvSpPr>
          <p:nvPr>
            <p:ph type="title"/>
          </p:nvPr>
        </p:nvSpPr>
        <p:spPr/>
        <p:txBody>
          <a:bodyPr/>
          <a:lstStyle/>
          <a:p>
            <a:endParaRPr lang="en-US" dirty="0"/>
          </a:p>
        </p:txBody>
      </p:sp>
      <p:pic>
        <p:nvPicPr>
          <p:cNvPr id="5" name="Content Placeholder 4">
            <a:extLst>
              <a:ext uri="{FF2B5EF4-FFF2-40B4-BE49-F238E27FC236}">
                <a16:creationId xmlns:a16="http://schemas.microsoft.com/office/drawing/2014/main" id="{C23518DE-6B37-B441-A0F8-BFCF90BB182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8600" y="304800"/>
            <a:ext cx="4711700" cy="3200400"/>
          </a:xfrm>
        </p:spPr>
      </p:pic>
      <p:pic>
        <p:nvPicPr>
          <p:cNvPr id="7" name="Picture 6">
            <a:extLst>
              <a:ext uri="{FF2B5EF4-FFF2-40B4-BE49-F238E27FC236}">
                <a16:creationId xmlns:a16="http://schemas.microsoft.com/office/drawing/2014/main" id="{E5BBE177-E529-FA4B-BF6E-BF8C1C2B68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95802" y="3048000"/>
            <a:ext cx="5094197" cy="3621010"/>
          </a:xfrm>
          <a:prstGeom prst="rect">
            <a:avLst/>
          </a:prstGeom>
        </p:spPr>
      </p:pic>
    </p:spTree>
    <p:extLst>
      <p:ext uri="{BB962C8B-B14F-4D97-AF65-F5344CB8AC3E}">
        <p14:creationId xmlns:p14="http://schemas.microsoft.com/office/powerpoint/2010/main" val="257513215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4EE4A2-8040-1241-98F6-7E0F3E4726CF}"/>
              </a:ext>
            </a:extLst>
          </p:cNvPr>
          <p:cNvSpPr>
            <a:spLocks noGrp="1"/>
          </p:cNvSpPr>
          <p:nvPr>
            <p:ph type="title"/>
          </p:nvPr>
        </p:nvSpPr>
        <p:spPr/>
        <p:txBody>
          <a:bodyPr/>
          <a:lstStyle/>
          <a:p>
            <a:endParaRPr lang="en-US" dirty="0"/>
          </a:p>
        </p:txBody>
      </p:sp>
      <p:pic>
        <p:nvPicPr>
          <p:cNvPr id="5" name="Content Placeholder 4">
            <a:extLst>
              <a:ext uri="{FF2B5EF4-FFF2-40B4-BE49-F238E27FC236}">
                <a16:creationId xmlns:a16="http://schemas.microsoft.com/office/drawing/2014/main" id="{120EE557-6AC8-E041-80F2-91198457A12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200" y="916953"/>
            <a:ext cx="7274730" cy="5255247"/>
          </a:xfrm>
        </p:spPr>
      </p:pic>
      <p:sp>
        <p:nvSpPr>
          <p:cNvPr id="3" name="Rectangle 2">
            <a:extLst>
              <a:ext uri="{FF2B5EF4-FFF2-40B4-BE49-F238E27FC236}">
                <a16:creationId xmlns:a16="http://schemas.microsoft.com/office/drawing/2014/main" id="{27466CDC-94E2-3D44-B788-918695DDD919}"/>
              </a:ext>
            </a:extLst>
          </p:cNvPr>
          <p:cNvSpPr/>
          <p:nvPr/>
        </p:nvSpPr>
        <p:spPr>
          <a:xfrm>
            <a:off x="1219200" y="2514600"/>
            <a:ext cx="1828800" cy="1371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527937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E64128-E2A6-7E41-8A43-4E3EB3E06798}"/>
              </a:ext>
            </a:extLst>
          </p:cNvPr>
          <p:cNvSpPr>
            <a:spLocks noGrp="1"/>
          </p:cNvSpPr>
          <p:nvPr>
            <p:ph type="title"/>
          </p:nvPr>
        </p:nvSpPr>
        <p:spPr/>
        <p:txBody>
          <a:bodyPr/>
          <a:lstStyle/>
          <a:p>
            <a:endParaRPr lang="en-US" dirty="0"/>
          </a:p>
        </p:txBody>
      </p:sp>
      <p:pic>
        <p:nvPicPr>
          <p:cNvPr id="5" name="Content Placeholder 4">
            <a:extLst>
              <a:ext uri="{FF2B5EF4-FFF2-40B4-BE49-F238E27FC236}">
                <a16:creationId xmlns:a16="http://schemas.microsoft.com/office/drawing/2014/main" id="{A2715C28-BCC1-B943-B08E-AF03D8F0041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65970" y="609600"/>
            <a:ext cx="6400800" cy="6077244"/>
          </a:xfrm>
        </p:spPr>
      </p:pic>
    </p:spTree>
    <p:extLst>
      <p:ext uri="{BB962C8B-B14F-4D97-AF65-F5344CB8AC3E}">
        <p14:creationId xmlns:p14="http://schemas.microsoft.com/office/powerpoint/2010/main" val="181544968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10B4B6D-ECFB-604A-91FC-DCCDFF6A32B0}"/>
              </a:ext>
            </a:extLst>
          </p:cNvPr>
          <p:cNvSpPr>
            <a:spLocks noGrp="1"/>
          </p:cNvSpPr>
          <p:nvPr>
            <p:ph type="title"/>
          </p:nvPr>
        </p:nvSpPr>
        <p:spPr>
          <a:xfrm>
            <a:off x="1600200" y="6181472"/>
            <a:ext cx="6343672" cy="709865"/>
          </a:xfrm>
        </p:spPr>
        <p:txBody>
          <a:bodyPr/>
          <a:lstStyle/>
          <a:p>
            <a:r>
              <a:rPr lang="en-US" sz="1800" dirty="0">
                <a:hlinkClick r:id="rId3"/>
              </a:rPr>
              <a:t>https://toxnet.nlm.nih.gov/newtoxnet/lactmed.htm</a:t>
            </a:r>
            <a:br>
              <a:rPr lang="en-US" sz="1800" dirty="0"/>
            </a:br>
            <a:br>
              <a:rPr lang="en-US" sz="1800" dirty="0"/>
            </a:br>
            <a:endParaRPr lang="en-US" sz="1800" dirty="0"/>
          </a:p>
        </p:txBody>
      </p:sp>
      <p:pic>
        <p:nvPicPr>
          <p:cNvPr id="6" name="Content Placeholder 5">
            <a:extLst>
              <a:ext uri="{FF2B5EF4-FFF2-40B4-BE49-F238E27FC236}">
                <a16:creationId xmlns:a16="http://schemas.microsoft.com/office/drawing/2014/main" id="{CFB4CDF6-830D-E842-99FC-42AA190B5CC2}"/>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381000" y="838200"/>
            <a:ext cx="8264978" cy="5142653"/>
          </a:xfrm>
        </p:spPr>
      </p:pic>
    </p:spTree>
    <p:custDataLst>
      <p:tags r:id="rId1"/>
    </p:custDataLst>
    <p:extLst>
      <p:ext uri="{BB962C8B-B14F-4D97-AF65-F5344CB8AC3E}">
        <p14:creationId xmlns:p14="http://schemas.microsoft.com/office/powerpoint/2010/main" val="331023544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4BAE1A-39CE-BD43-ABD8-17457B621A16}"/>
              </a:ext>
            </a:extLst>
          </p:cNvPr>
          <p:cNvSpPr>
            <a:spLocks noGrp="1"/>
          </p:cNvSpPr>
          <p:nvPr>
            <p:ph type="title"/>
          </p:nvPr>
        </p:nvSpPr>
        <p:spPr/>
        <p:txBody>
          <a:bodyPr/>
          <a:lstStyle/>
          <a:p>
            <a:endParaRPr lang="en-US" dirty="0"/>
          </a:p>
        </p:txBody>
      </p:sp>
      <p:pic>
        <p:nvPicPr>
          <p:cNvPr id="5" name="Content Placeholder 4">
            <a:extLst>
              <a:ext uri="{FF2B5EF4-FFF2-40B4-BE49-F238E27FC236}">
                <a16:creationId xmlns:a16="http://schemas.microsoft.com/office/drawing/2014/main" id="{66D1C591-6537-B748-9400-D120E3AC291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85799" y="685800"/>
            <a:ext cx="7551173" cy="5791200"/>
          </a:xfrm>
        </p:spPr>
      </p:pic>
    </p:spTree>
    <p:extLst>
      <p:ext uri="{BB962C8B-B14F-4D97-AF65-F5344CB8AC3E}">
        <p14:creationId xmlns:p14="http://schemas.microsoft.com/office/powerpoint/2010/main" val="148687037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7544" y="620688"/>
            <a:ext cx="8229600" cy="1143000"/>
          </a:xfrm>
        </p:spPr>
        <p:txBody>
          <a:bodyPr>
            <a:noAutofit/>
          </a:bodyPr>
          <a:lstStyle/>
          <a:p>
            <a:r>
              <a:rPr lang="en-NZ" dirty="0"/>
              <a:t>What is the situation in Saudi Arabia?</a:t>
            </a:r>
          </a:p>
        </p:txBody>
      </p:sp>
      <p:sp>
        <p:nvSpPr>
          <p:cNvPr id="5" name="Content Placeholder 4"/>
          <p:cNvSpPr>
            <a:spLocks noGrp="1"/>
          </p:cNvSpPr>
          <p:nvPr>
            <p:ph idx="1"/>
          </p:nvPr>
        </p:nvSpPr>
        <p:spPr>
          <a:xfrm>
            <a:off x="864382" y="2489200"/>
            <a:ext cx="7593818" cy="3530600"/>
          </a:xfrm>
        </p:spPr>
        <p:txBody>
          <a:bodyPr>
            <a:normAutofit/>
          </a:bodyPr>
          <a:lstStyle/>
          <a:p>
            <a:endParaRPr lang="en-NZ" sz="4000" dirty="0"/>
          </a:p>
          <a:p>
            <a:r>
              <a:rPr lang="en-NZ" sz="4000" dirty="0"/>
              <a:t>Do we have a Code of Marketing here in Saudi ?</a:t>
            </a:r>
          </a:p>
        </p:txBody>
      </p:sp>
    </p:spTree>
    <p:extLst>
      <p:ext uri="{BB962C8B-B14F-4D97-AF65-F5344CB8AC3E}">
        <p14:creationId xmlns:p14="http://schemas.microsoft.com/office/powerpoint/2010/main" val="409771655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3746"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Tree>
    <p:extLst>
      <p:ext uri="{BB962C8B-B14F-4D97-AF65-F5344CB8AC3E}">
        <p14:creationId xmlns:p14="http://schemas.microsoft.com/office/powerpoint/2010/main" val="258089581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4" name="Picture 31" descr="similac Gain Plus advance clock (4)"/>
          <p:cNvPicPr>
            <a:picLocks noChangeAspect="1" noChangeArrowheads="1"/>
          </p:cNvPicPr>
          <p:nvPr/>
        </p:nvPicPr>
        <p:blipFill>
          <a:blip r:embed="rId2"/>
          <a:srcRect/>
          <a:stretch>
            <a:fillRect/>
          </a:stretch>
        </p:blipFill>
        <p:spPr bwMode="auto">
          <a:xfrm>
            <a:off x="0" y="0"/>
            <a:ext cx="4495800" cy="3579813"/>
          </a:xfrm>
          <a:prstGeom prst="rect">
            <a:avLst/>
          </a:prstGeom>
          <a:noFill/>
          <a:ln w="9525">
            <a:noFill/>
            <a:miter lim="800000"/>
            <a:headEnd/>
            <a:tailEnd/>
          </a:ln>
        </p:spPr>
      </p:pic>
      <p:pic>
        <p:nvPicPr>
          <p:cNvPr id="105476" name="Picture 67" descr="2013-03-24-0399"/>
          <p:cNvPicPr>
            <a:picLocks noChangeAspect="1" noChangeArrowheads="1"/>
          </p:cNvPicPr>
          <p:nvPr/>
        </p:nvPicPr>
        <p:blipFill>
          <a:blip r:embed="rId3"/>
          <a:srcRect/>
          <a:stretch>
            <a:fillRect/>
          </a:stretch>
        </p:blipFill>
        <p:spPr bwMode="auto">
          <a:xfrm>
            <a:off x="4419600" y="3593663"/>
            <a:ext cx="4724400" cy="3264337"/>
          </a:xfrm>
          <a:prstGeom prst="rect">
            <a:avLst/>
          </a:prstGeom>
          <a:noFill/>
          <a:ln w="9525">
            <a:noFill/>
            <a:miter lim="800000"/>
            <a:headEnd/>
            <a:tailEnd/>
          </a:ln>
        </p:spPr>
      </p:pic>
      <p:sp>
        <p:nvSpPr>
          <p:cNvPr id="105477" name="Rectangle 5"/>
          <p:cNvSpPr>
            <a:spLocks noChangeArrowheads="1"/>
          </p:cNvSpPr>
          <p:nvPr/>
        </p:nvSpPr>
        <p:spPr bwMode="auto">
          <a:xfrm>
            <a:off x="0" y="9725025"/>
            <a:ext cx="9144000" cy="457200"/>
          </a:xfrm>
          <a:prstGeom prst="rect">
            <a:avLst/>
          </a:prstGeom>
          <a:noFill/>
          <a:ln w="9525">
            <a:noFill/>
            <a:miter lim="800000"/>
            <a:headEnd/>
            <a:tailEnd/>
          </a:ln>
        </p:spPr>
        <p:txBody>
          <a:bodyPr wrap="none"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105479" name="Picture 7" descr="C:\Users\DEll\Desktop\code\Code poject\Data collection\Companies\Nutricia\2013-03-24-0398.jpg"/>
          <p:cNvPicPr>
            <a:picLocks noChangeAspect="1" noChangeArrowheads="1"/>
          </p:cNvPicPr>
          <p:nvPr/>
        </p:nvPicPr>
        <p:blipFill>
          <a:blip r:embed="rId4"/>
          <a:srcRect/>
          <a:stretch>
            <a:fillRect/>
          </a:stretch>
        </p:blipFill>
        <p:spPr bwMode="auto">
          <a:xfrm>
            <a:off x="0" y="3581400"/>
            <a:ext cx="4419600" cy="3276600"/>
          </a:xfrm>
          <a:prstGeom prst="rect">
            <a:avLst/>
          </a:prstGeom>
          <a:noFill/>
          <a:ln w="9525">
            <a:noFill/>
            <a:miter lim="800000"/>
            <a:headEnd/>
            <a:tailEnd/>
          </a:ln>
        </p:spPr>
      </p:pic>
      <p:pic>
        <p:nvPicPr>
          <p:cNvPr id="105480" name="Picture 8" descr="C:\Users\DEll\Desktop\code\Code poject\Data collection\Companies\Interpharm\20130515_132823.jpg"/>
          <p:cNvPicPr>
            <a:picLocks noChangeAspect="1" noChangeArrowheads="1"/>
          </p:cNvPicPr>
          <p:nvPr/>
        </p:nvPicPr>
        <p:blipFill>
          <a:blip r:embed="rId5"/>
          <a:srcRect/>
          <a:stretch>
            <a:fillRect/>
          </a:stretch>
        </p:blipFill>
        <p:spPr bwMode="auto">
          <a:xfrm>
            <a:off x="4367211" y="0"/>
            <a:ext cx="4776790" cy="3581400"/>
          </a:xfrm>
          <a:prstGeom prst="rect">
            <a:avLst/>
          </a:prstGeom>
          <a:noFill/>
          <a:ln w="9525">
            <a:noFill/>
            <a:miter lim="800000"/>
            <a:headEnd/>
            <a:tailEnd/>
          </a:ln>
        </p:spPr>
      </p:pic>
    </p:spTree>
    <p:extLst>
      <p:ext uri="{BB962C8B-B14F-4D97-AF65-F5344CB8AC3E}">
        <p14:creationId xmlns:p14="http://schemas.microsoft.com/office/powerpoint/2010/main" val="114639732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65970" y="927098"/>
            <a:ext cx="6343672" cy="709865"/>
          </a:xfrm>
        </p:spPr>
        <p:txBody>
          <a:bodyPr>
            <a:noAutofit/>
          </a:bodyPr>
          <a:lstStyle/>
          <a:p>
            <a:r>
              <a:rPr lang="en-NZ"/>
              <a:t> Currently in Saudi Arabia  </a:t>
            </a:r>
            <a:endParaRPr lang="en-NZ" dirty="0"/>
          </a:p>
        </p:txBody>
      </p:sp>
      <p:sp>
        <p:nvSpPr>
          <p:cNvPr id="5" name="Content Placeholder 4"/>
          <p:cNvSpPr>
            <a:spLocks noGrp="1"/>
          </p:cNvSpPr>
          <p:nvPr>
            <p:ph idx="1"/>
          </p:nvPr>
        </p:nvSpPr>
        <p:spPr>
          <a:xfrm>
            <a:off x="864382" y="2489200"/>
            <a:ext cx="7517618" cy="3530600"/>
          </a:xfrm>
        </p:spPr>
        <p:txBody>
          <a:bodyPr>
            <a:normAutofit/>
          </a:bodyPr>
          <a:lstStyle/>
          <a:p>
            <a:endParaRPr lang="en-NZ" sz="4000" dirty="0"/>
          </a:p>
          <a:p>
            <a:r>
              <a:rPr lang="en-NZ" sz="4000" dirty="0"/>
              <a:t>Yes! there is a Code of Marketing here in Saudi Arabia</a:t>
            </a:r>
          </a:p>
        </p:txBody>
      </p:sp>
    </p:spTree>
    <p:extLst>
      <p:ext uri="{BB962C8B-B14F-4D97-AF65-F5344CB8AC3E}">
        <p14:creationId xmlns:p14="http://schemas.microsoft.com/office/powerpoint/2010/main" val="275704774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The Code and Local Implementation</a:t>
            </a:r>
            <a:endParaRPr lang="en-US" dirty="0"/>
          </a:p>
        </p:txBody>
      </p:sp>
      <p:sp>
        <p:nvSpPr>
          <p:cNvPr id="3" name="Content Placeholder 2"/>
          <p:cNvSpPr>
            <a:spLocks noGrp="1"/>
          </p:cNvSpPr>
          <p:nvPr>
            <p:ph sz="half" idx="1"/>
          </p:nvPr>
        </p:nvSpPr>
        <p:spPr>
          <a:xfrm>
            <a:off x="866440" y="2489200"/>
            <a:ext cx="3934160" cy="3649850"/>
          </a:xfrm>
        </p:spPr>
        <p:txBody>
          <a:bodyPr>
            <a:normAutofit/>
          </a:bodyPr>
          <a:lstStyle/>
          <a:p>
            <a:r>
              <a:rPr lang="en-US" sz="2400" dirty="0"/>
              <a:t>(individual countries) implement the Code, but they may implement it in the way that they think is best for their countries</a:t>
            </a:r>
          </a:p>
          <a:p>
            <a:pPr>
              <a:buNone/>
            </a:pPr>
            <a:r>
              <a:rPr lang="en-US" sz="2400" dirty="0"/>
              <a:t>    they can make their Code a law   </a:t>
            </a:r>
          </a:p>
        </p:txBody>
      </p:sp>
      <p:graphicFrame>
        <p:nvGraphicFramePr>
          <p:cNvPr id="68610" name="Object 2"/>
          <p:cNvGraphicFramePr>
            <a:graphicFrameLocks noChangeAspect="1"/>
          </p:cNvGraphicFramePr>
          <p:nvPr/>
        </p:nvGraphicFramePr>
        <p:xfrm>
          <a:off x="5076056" y="1556792"/>
          <a:ext cx="2952328" cy="4582258"/>
        </p:xfrm>
        <a:graphic>
          <a:graphicData uri="http://schemas.openxmlformats.org/presentationml/2006/ole">
            <mc:AlternateContent xmlns:mc="http://schemas.openxmlformats.org/markup-compatibility/2006">
              <mc:Choice xmlns:v="urn:schemas-microsoft-com:vml" Requires="v">
                <p:oleObj spid="_x0000_s9341" name="Acrobat Document" r:id="rId3" imgW="3681000" imgH="5247000" progId="AcroExch.Document.11">
                  <p:embed/>
                </p:oleObj>
              </mc:Choice>
              <mc:Fallback>
                <p:oleObj name="Acrobat Document" r:id="rId3" imgW="3681000" imgH="5247000" progId="AcroExch.Document.11">
                  <p:embed/>
                  <p:pic>
                    <p:nvPicPr>
                      <p:cNvPr id="6861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6056" y="1556792"/>
                        <a:ext cx="2952328" cy="458225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856176540"/>
      </p:ext>
    </p:extLst>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Rectangle 3"/>
          <p:cNvSpPr>
            <a:spLocks noGrp="1" noChangeArrowheads="1"/>
          </p:cNvSpPr>
          <p:nvPr>
            <p:ph idx="4294967295"/>
          </p:nvPr>
        </p:nvSpPr>
        <p:spPr>
          <a:xfrm>
            <a:off x="762000" y="1447800"/>
            <a:ext cx="7467600" cy="882650"/>
          </a:xfrm>
        </p:spPr>
        <p:txBody>
          <a:bodyPr/>
          <a:lstStyle/>
          <a:p>
            <a:pPr>
              <a:lnSpc>
                <a:spcPct val="90000"/>
              </a:lnSpc>
            </a:pPr>
            <a:r>
              <a:rPr lang="en-US" dirty="0">
                <a:solidFill>
                  <a:schemeClr val="bg1"/>
                </a:solidFill>
              </a:rPr>
              <a:t>2004: National Saudi law released  by Royal  decree</a:t>
            </a:r>
          </a:p>
          <a:p>
            <a:pPr>
              <a:lnSpc>
                <a:spcPct val="90000"/>
              </a:lnSpc>
            </a:pPr>
            <a:endParaRPr lang="en-US" dirty="0">
              <a:solidFill>
                <a:schemeClr val="bg1"/>
              </a:solidFill>
            </a:endParaRPr>
          </a:p>
          <a:p>
            <a:pPr>
              <a:lnSpc>
                <a:spcPct val="90000"/>
              </a:lnSpc>
            </a:pPr>
            <a:endParaRPr lang="en-US" dirty="0">
              <a:solidFill>
                <a:schemeClr val="bg1"/>
              </a:solidFill>
            </a:endParaRPr>
          </a:p>
          <a:p>
            <a:pPr>
              <a:lnSpc>
                <a:spcPct val="90000"/>
              </a:lnSpc>
            </a:pPr>
            <a:endParaRPr lang="en-US" dirty="0">
              <a:solidFill>
                <a:schemeClr val="bg1"/>
              </a:solidFill>
            </a:endParaRPr>
          </a:p>
          <a:p>
            <a:pPr>
              <a:lnSpc>
                <a:spcPct val="90000"/>
              </a:lnSpc>
            </a:pPr>
            <a:endParaRPr lang="en-US" dirty="0">
              <a:solidFill>
                <a:schemeClr val="bg1"/>
              </a:solidFill>
            </a:endParaRPr>
          </a:p>
          <a:p>
            <a:pPr>
              <a:lnSpc>
                <a:spcPct val="90000"/>
              </a:lnSpc>
            </a:pPr>
            <a:endParaRPr lang="en-US" dirty="0">
              <a:solidFill>
                <a:schemeClr val="bg1"/>
              </a:solidFill>
            </a:endParaRPr>
          </a:p>
          <a:p>
            <a:pPr>
              <a:lnSpc>
                <a:spcPct val="90000"/>
              </a:lnSpc>
            </a:pPr>
            <a:endParaRPr lang="en-US" dirty="0">
              <a:solidFill>
                <a:schemeClr val="bg1"/>
              </a:solidFill>
            </a:endParaRPr>
          </a:p>
          <a:p>
            <a:pPr>
              <a:lnSpc>
                <a:spcPct val="90000"/>
              </a:lnSpc>
            </a:pPr>
            <a:endParaRPr lang="en-US" dirty="0">
              <a:solidFill>
                <a:schemeClr val="bg1"/>
              </a:solidFill>
            </a:endParaRPr>
          </a:p>
        </p:txBody>
      </p:sp>
      <p:pic>
        <p:nvPicPr>
          <p:cNvPr id="154626" name="Picture 4" descr="saudi-arabia-flag"/>
          <p:cNvPicPr>
            <a:picLocks noChangeAspect="1" noChangeArrowheads="1"/>
          </p:cNvPicPr>
          <p:nvPr/>
        </p:nvPicPr>
        <p:blipFill>
          <a:blip r:embed="rId3" cstate="print"/>
          <a:srcRect/>
          <a:stretch>
            <a:fillRect/>
          </a:stretch>
        </p:blipFill>
        <p:spPr bwMode="auto">
          <a:xfrm>
            <a:off x="7524328" y="404664"/>
            <a:ext cx="1441648" cy="753560"/>
          </a:xfrm>
          <a:prstGeom prst="rect">
            <a:avLst/>
          </a:prstGeom>
          <a:noFill/>
          <a:ln w="9525">
            <a:noFill/>
            <a:miter lim="800000"/>
            <a:headEnd/>
            <a:tailEnd/>
          </a:ln>
        </p:spPr>
      </p:pic>
      <p:pic>
        <p:nvPicPr>
          <p:cNvPr id="154627" name="Picture 5"/>
          <p:cNvPicPr>
            <a:picLocks noChangeAspect="1" noChangeArrowheads="1"/>
          </p:cNvPicPr>
          <p:nvPr/>
        </p:nvPicPr>
        <p:blipFill>
          <a:blip r:embed="rId4" cstate="print"/>
          <a:srcRect/>
          <a:stretch>
            <a:fillRect/>
          </a:stretch>
        </p:blipFill>
        <p:spPr bwMode="auto">
          <a:xfrm>
            <a:off x="4355976" y="1988840"/>
            <a:ext cx="3283221" cy="4492352"/>
          </a:xfrm>
          <a:prstGeom prst="rect">
            <a:avLst/>
          </a:prstGeom>
          <a:noFill/>
          <a:ln w="9525">
            <a:noFill/>
            <a:miter lim="800000"/>
            <a:headEnd/>
            <a:tailEnd/>
          </a:ln>
        </p:spPr>
      </p:pic>
      <p:pic>
        <p:nvPicPr>
          <p:cNvPr id="154628" name="Picture 6"/>
          <p:cNvPicPr>
            <a:picLocks noChangeAspect="1" noChangeArrowheads="1"/>
          </p:cNvPicPr>
          <p:nvPr/>
        </p:nvPicPr>
        <p:blipFill>
          <a:blip r:embed="rId5" cstate="print"/>
          <a:srcRect/>
          <a:stretch>
            <a:fillRect/>
          </a:stretch>
        </p:blipFill>
        <p:spPr bwMode="auto">
          <a:xfrm>
            <a:off x="762000" y="1981200"/>
            <a:ext cx="3352800" cy="4419600"/>
          </a:xfrm>
          <a:prstGeom prst="rect">
            <a:avLst/>
          </a:prstGeom>
          <a:noFill/>
          <a:ln w="9525">
            <a:noFill/>
            <a:miter lim="800000"/>
            <a:headEnd/>
            <a:tailEnd/>
          </a:ln>
        </p:spPr>
      </p:pic>
      <p:sp>
        <p:nvSpPr>
          <p:cNvPr id="6" name="Rectangle 5"/>
          <p:cNvSpPr/>
          <p:nvPr/>
        </p:nvSpPr>
        <p:spPr>
          <a:xfrm>
            <a:off x="1219200" y="616803"/>
            <a:ext cx="5943600" cy="461665"/>
          </a:xfrm>
          <a:prstGeom prst="rect">
            <a:avLst/>
          </a:prstGeom>
        </p:spPr>
        <p:txBody>
          <a:bodyPr wrap="square">
            <a:spAutoFit/>
          </a:bodyPr>
          <a:lstStyle/>
          <a:p>
            <a:r>
              <a:rPr lang="en-US" sz="2400" b="1" i="1" dirty="0">
                <a:solidFill>
                  <a:schemeClr val="bg1"/>
                </a:solidFill>
              </a:rPr>
              <a:t>The Code and local implementation</a:t>
            </a:r>
            <a:endParaRPr lang="en-US" sz="2400" dirty="0">
              <a:solidFill>
                <a:schemeClr val="bg1"/>
              </a:solidFill>
            </a:endParaRPr>
          </a:p>
        </p:txBody>
      </p:sp>
    </p:spTree>
    <p:extLst>
      <p:ext uri="{BB962C8B-B14F-4D97-AF65-F5344CB8AC3E}">
        <p14:creationId xmlns:p14="http://schemas.microsoft.com/office/powerpoint/2010/main" val="292314588"/>
      </p:ext>
    </p:extLst>
  </p:cSld>
  <p:clrMapOvr>
    <a:masterClrMapping/>
  </p:clrMapOvr>
  <p:transition spd="slow" advTm="15"/>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0EACE-DB81-E140-ACCB-CB5787492A5B}"/>
              </a:ext>
            </a:extLst>
          </p:cNvPr>
          <p:cNvSpPr>
            <a:spLocks noGrp="1"/>
          </p:cNvSpPr>
          <p:nvPr>
            <p:ph type="title"/>
          </p:nvPr>
        </p:nvSpPr>
        <p:spPr/>
        <p:txBody>
          <a:bodyPr/>
          <a:lstStyle/>
          <a:p>
            <a:pPr algn="l" defTabSz="457200" rtl="1" eaLnBrk="1" latinLnBrk="0" hangingPunct="1">
              <a:spcBef>
                <a:spcPct val="0"/>
              </a:spcBef>
              <a:buNone/>
            </a:pPr>
            <a:endParaRPr lang="en-US" dirty="0"/>
          </a:p>
        </p:txBody>
      </p:sp>
      <p:pic>
        <p:nvPicPr>
          <p:cNvPr id="5" name="Content Placeholder 4">
            <a:extLst>
              <a:ext uri="{FF2B5EF4-FFF2-40B4-BE49-F238E27FC236}">
                <a16:creationId xmlns:a16="http://schemas.microsoft.com/office/drawing/2014/main" id="{912525BA-1315-F341-822D-934E82BCB778}"/>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09600" y="1879216"/>
            <a:ext cx="8328025" cy="4272402"/>
          </a:xfrm>
        </p:spPr>
      </p:pic>
      <p:pic>
        <p:nvPicPr>
          <p:cNvPr id="7" name="Picture 6">
            <a:extLst>
              <a:ext uri="{FF2B5EF4-FFF2-40B4-BE49-F238E27FC236}">
                <a16:creationId xmlns:a16="http://schemas.microsoft.com/office/drawing/2014/main" id="{BFA38DE1-1329-4A4B-B842-2F0FCDA6DF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1790066"/>
          </a:xfrm>
          <a:prstGeom prst="rect">
            <a:avLst/>
          </a:prstGeom>
        </p:spPr>
      </p:pic>
      <p:pic>
        <p:nvPicPr>
          <p:cNvPr id="9" name="Picture 8">
            <a:extLst>
              <a:ext uri="{FF2B5EF4-FFF2-40B4-BE49-F238E27FC236}">
                <a16:creationId xmlns:a16="http://schemas.microsoft.com/office/drawing/2014/main" id="{6C58AF7D-8347-A749-85E7-1E351F17A8D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2400" y="5943600"/>
            <a:ext cx="2119184" cy="800100"/>
          </a:xfrm>
          <a:prstGeom prst="rect">
            <a:avLst/>
          </a:prstGeom>
        </p:spPr>
      </p:pic>
    </p:spTree>
    <p:extLst>
      <p:ext uri="{BB962C8B-B14F-4D97-AF65-F5344CB8AC3E}">
        <p14:creationId xmlns:p14="http://schemas.microsoft.com/office/powerpoint/2010/main" val="379492204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4D16B1-E0F4-394A-8433-D0BB69CE079A}"/>
              </a:ext>
            </a:extLst>
          </p:cNvPr>
          <p:cNvSpPr>
            <a:spLocks noGrp="1"/>
          </p:cNvSpPr>
          <p:nvPr>
            <p:ph type="title"/>
          </p:nvPr>
        </p:nvSpPr>
        <p:spPr/>
        <p:txBody>
          <a:bodyPr/>
          <a:lstStyle/>
          <a:p>
            <a:endParaRPr lang="en-US" dirty="0"/>
          </a:p>
        </p:txBody>
      </p:sp>
      <p:pic>
        <p:nvPicPr>
          <p:cNvPr id="7" name="Picture 6">
            <a:extLst>
              <a:ext uri="{FF2B5EF4-FFF2-40B4-BE49-F238E27FC236}">
                <a16:creationId xmlns:a16="http://schemas.microsoft.com/office/drawing/2014/main" id="{D755CF68-5861-8F49-94DF-7DF924E9055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81400" y="8965"/>
            <a:ext cx="5690997" cy="4262919"/>
          </a:xfrm>
          <a:prstGeom prst="rect">
            <a:avLst/>
          </a:prstGeom>
        </p:spPr>
      </p:pic>
      <p:pic>
        <p:nvPicPr>
          <p:cNvPr id="5" name="Content Placeholder 4">
            <a:extLst>
              <a:ext uri="{FF2B5EF4-FFF2-40B4-BE49-F238E27FC236}">
                <a16:creationId xmlns:a16="http://schemas.microsoft.com/office/drawing/2014/main" id="{594CBA09-F749-9B46-BAD4-4C245102915C}"/>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36362" y="2438400"/>
            <a:ext cx="6621591" cy="4419600"/>
          </a:xfrm>
        </p:spPr>
      </p:pic>
    </p:spTree>
    <p:extLst>
      <p:ext uri="{BB962C8B-B14F-4D97-AF65-F5344CB8AC3E}">
        <p14:creationId xmlns:p14="http://schemas.microsoft.com/office/powerpoint/2010/main" val="40588480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F3E2C8-A294-FA43-A426-77923CF7DFC9}"/>
              </a:ext>
            </a:extLst>
          </p:cNvPr>
          <p:cNvSpPr>
            <a:spLocks noGrp="1"/>
          </p:cNvSpPr>
          <p:nvPr>
            <p:ph type="title"/>
          </p:nvPr>
        </p:nvSpPr>
        <p:spPr/>
        <p:txBody>
          <a:bodyPr/>
          <a:lstStyle/>
          <a:p>
            <a:endParaRPr lang="en-US" dirty="0"/>
          </a:p>
        </p:txBody>
      </p:sp>
      <p:pic>
        <p:nvPicPr>
          <p:cNvPr id="5" name="Content Placeholder 4">
            <a:extLst>
              <a:ext uri="{FF2B5EF4-FFF2-40B4-BE49-F238E27FC236}">
                <a16:creationId xmlns:a16="http://schemas.microsoft.com/office/drawing/2014/main" id="{33C22E09-9785-004F-B3C7-24D046AEAF4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68375" y="76200"/>
            <a:ext cx="6346825" cy="2745045"/>
          </a:xfrm>
        </p:spPr>
      </p:pic>
      <p:pic>
        <p:nvPicPr>
          <p:cNvPr id="7" name="Picture 6">
            <a:extLst>
              <a:ext uri="{FF2B5EF4-FFF2-40B4-BE49-F238E27FC236}">
                <a16:creationId xmlns:a16="http://schemas.microsoft.com/office/drawing/2014/main" id="{6AA8D4FF-2578-8548-8AE3-13E55EF66C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2362200"/>
            <a:ext cx="7745413" cy="4243744"/>
          </a:xfrm>
          <a:prstGeom prst="rect">
            <a:avLst/>
          </a:prstGeom>
        </p:spPr>
      </p:pic>
    </p:spTree>
    <p:extLst>
      <p:ext uri="{BB962C8B-B14F-4D97-AF65-F5344CB8AC3E}">
        <p14:creationId xmlns:p14="http://schemas.microsoft.com/office/powerpoint/2010/main" val="13806925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DCD67800-37AC-4E14-89B0-F79DCB3FB86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124200" y="1573887"/>
            <a:ext cx="0" cy="3710227"/>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D35E6ACA-A2A0-8341-B7DB-4A327C83FA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76200"/>
            <a:ext cx="3364319" cy="6629200"/>
          </a:xfrm>
          <a:prstGeom prst="rect">
            <a:avLst/>
          </a:prstGeom>
        </p:spPr>
      </p:pic>
      <p:cxnSp>
        <p:nvCxnSpPr>
          <p:cNvPr id="13" name="Straight Connector 12">
            <a:extLst>
              <a:ext uri="{FF2B5EF4-FFF2-40B4-BE49-F238E27FC236}">
                <a16:creationId xmlns:a16="http://schemas.microsoft.com/office/drawing/2014/main" id="{20F1788F-A5AE-4188-8274-F7F2E3833EC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996940" y="1573887"/>
            <a:ext cx="0" cy="3710227"/>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E425B8C6-8968-1341-B56F-89713588B94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18623" y="76200"/>
            <a:ext cx="3364317" cy="6629196"/>
          </a:xfrm>
          <a:prstGeom prst="rect">
            <a:avLst/>
          </a:prstGeom>
        </p:spPr>
      </p:pic>
    </p:spTree>
    <p:extLst>
      <p:ext uri="{BB962C8B-B14F-4D97-AF65-F5344CB8AC3E}">
        <p14:creationId xmlns:p14="http://schemas.microsoft.com/office/powerpoint/2010/main" val="391406482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CF02600-DFBE-1C4A-B895-DCC194CAE376}"/>
              </a:ext>
            </a:extLst>
          </p:cNvPr>
          <p:cNvSpPr>
            <a:spLocks noGrp="1"/>
          </p:cNvSpPr>
          <p:nvPr>
            <p:ph type="title"/>
          </p:nvPr>
        </p:nvSpPr>
        <p:spPr/>
        <p:txBody>
          <a:bodyPr/>
          <a:lstStyle/>
          <a:p>
            <a:endParaRPr lang="en-US" dirty="0"/>
          </a:p>
        </p:txBody>
      </p:sp>
      <p:pic>
        <p:nvPicPr>
          <p:cNvPr id="8" name="Content Placeholder 7">
            <a:extLst>
              <a:ext uri="{FF2B5EF4-FFF2-40B4-BE49-F238E27FC236}">
                <a16:creationId xmlns:a16="http://schemas.microsoft.com/office/drawing/2014/main" id="{02826E87-EC47-5C4D-BECC-46E7D2B43625}"/>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04800" y="2489200"/>
            <a:ext cx="4145756" cy="4145756"/>
          </a:xfrm>
        </p:spPr>
      </p:pic>
      <p:pic>
        <p:nvPicPr>
          <p:cNvPr id="10" name="Content Placeholder 9">
            <a:extLst>
              <a:ext uri="{FF2B5EF4-FFF2-40B4-BE49-F238E27FC236}">
                <a16:creationId xmlns:a16="http://schemas.microsoft.com/office/drawing/2014/main" id="{E7C4C724-DB58-B344-885F-DA88A2121A05}"/>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267200" y="2133600"/>
            <a:ext cx="4566444" cy="4566444"/>
          </a:xfrm>
        </p:spPr>
      </p:pic>
    </p:spTree>
    <p:extLst>
      <p:ext uri="{BB962C8B-B14F-4D97-AF65-F5344CB8AC3E}">
        <p14:creationId xmlns:p14="http://schemas.microsoft.com/office/powerpoint/2010/main" val="14687928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6409BA-BB5C-A444-AC2D-69A8C86CEF2B}"/>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F65DB734-F650-3E4C-B8E6-18EE38ED85A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2797" y="0"/>
            <a:ext cx="9368818" cy="6629399"/>
          </a:xfrm>
        </p:spPr>
      </p:pic>
    </p:spTree>
    <p:extLst>
      <p:ext uri="{BB962C8B-B14F-4D97-AF65-F5344CB8AC3E}">
        <p14:creationId xmlns:p14="http://schemas.microsoft.com/office/powerpoint/2010/main" val="21743386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DAEDBC-7A06-414E-AE5A-D5FDD2052BA4}"/>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073FAD2A-A15F-C146-94E0-2553E5C3F27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7159" y="228600"/>
            <a:ext cx="9076841" cy="6400800"/>
          </a:xfrm>
        </p:spPr>
      </p:pic>
    </p:spTree>
    <p:extLst>
      <p:ext uri="{BB962C8B-B14F-4D97-AF65-F5344CB8AC3E}">
        <p14:creationId xmlns:p14="http://schemas.microsoft.com/office/powerpoint/2010/main" val="89787169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XID" val="1"/>
  <p:tag name="SID" val="593"/>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B8502691-933B-45FE-8764-BA278511EF27}"/>
    </a:ext>
  </a:extLst>
</a:theme>
</file>

<file path=ppt/theme/theme2.xml><?xml version="1.0" encoding="utf-8"?>
<a:theme xmlns:a="http://schemas.openxmlformats.org/drawingml/2006/main" name="1_Ion Boardroom">
  <a:themeElements>
    <a:clrScheme name="Ion Boardroom">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B8502691-933B-45FE-8764-BA278511EF2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TotalTime>
  <Words>1730</Words>
  <Application>Microsoft Macintosh PowerPoint</Application>
  <PresentationFormat>On-screen Show (4:3)</PresentationFormat>
  <Paragraphs>186</Paragraphs>
  <Slides>71</Slides>
  <Notes>15</Notes>
  <HiddenSlides>0</HiddenSlides>
  <MMClips>0</MMClips>
  <ScaleCrop>false</ScaleCrop>
  <HeadingPairs>
    <vt:vector size="8" baseType="variant">
      <vt:variant>
        <vt:lpstr>Fonts Used</vt:lpstr>
      </vt:variant>
      <vt:variant>
        <vt:i4>11</vt:i4>
      </vt:variant>
      <vt:variant>
        <vt:lpstr>Theme</vt:lpstr>
      </vt:variant>
      <vt:variant>
        <vt:i4>2</vt:i4>
      </vt:variant>
      <vt:variant>
        <vt:lpstr>Embedded OLE Servers</vt:lpstr>
      </vt:variant>
      <vt:variant>
        <vt:i4>1</vt:i4>
      </vt:variant>
      <vt:variant>
        <vt:lpstr>Slide Titles</vt:lpstr>
      </vt:variant>
      <vt:variant>
        <vt:i4>71</vt:i4>
      </vt:variant>
    </vt:vector>
  </HeadingPairs>
  <TitlesOfParts>
    <vt:vector size="85" baseType="lpstr">
      <vt:lpstr>Albertus Extra Bold</vt:lpstr>
      <vt:lpstr>Arial</vt:lpstr>
      <vt:lpstr>Arial Narrow</vt:lpstr>
      <vt:lpstr>Calibri</vt:lpstr>
      <vt:lpstr>Century Gothic</vt:lpstr>
      <vt:lpstr>MuseoSansCond</vt:lpstr>
      <vt:lpstr>Times New Roman</vt:lpstr>
      <vt:lpstr>Verdana</vt:lpstr>
      <vt:lpstr>Wingdings</vt:lpstr>
      <vt:lpstr>Wingdings 2</vt:lpstr>
      <vt:lpstr>Wingdings 3</vt:lpstr>
      <vt:lpstr>Ion Boardroom</vt:lpstr>
      <vt:lpstr>1_Ion Boardroom</vt:lpstr>
      <vt:lpstr>Acrobat Document</vt:lpstr>
      <vt:lpstr>Maternal &amp; child health  Focus on breast feeding positioning, counseling, growth chart FEMALE Group</vt:lpstr>
      <vt:lpstr>Objectives</vt:lpstr>
      <vt:lpstr>Aim</vt:lpstr>
      <vt:lpstr>PowerPoint Presentation</vt:lpstr>
      <vt:lpstr>Global targets 2025 To improve maternal, infant and young child nutrition </vt:lpstr>
      <vt:lpstr>PowerPoint Presentation</vt:lpstr>
      <vt:lpstr>PowerPoint Presentation</vt:lpstr>
      <vt:lpstr>PowerPoint Presentation</vt:lpstr>
      <vt:lpstr>PowerPoint Presentation</vt:lpstr>
      <vt:lpstr>The Baby -Friendly Hospital Initiative A Part Of The Global Strategy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TO ASSESS A BREASTFEED</vt:lpstr>
      <vt:lpstr>How the mother holds her baby</vt:lpstr>
      <vt:lpstr>Baby’s Position</vt:lpstr>
      <vt:lpstr>PowerPoint Presentation</vt:lpstr>
      <vt:lpstr>Observe the baby’s attachment and suckling</vt:lpstr>
      <vt:lpstr>PowerPoint Presentation</vt:lpstr>
      <vt:lpstr>How a baby  latch</vt:lpstr>
      <vt:lpstr>Signs of effective suckling</vt:lpstr>
      <vt:lpstr>Signs of ineffective suckling</vt:lpstr>
      <vt:lpstr>What Are Ways to Ensure an Adequate Latch? </vt:lpstr>
      <vt:lpstr>PowerPoint Presentation</vt:lpstr>
      <vt:lpstr>Train of The Trainer in breastfeeding counseling course</vt:lpstr>
      <vt:lpstr>PowerPoint Presentation</vt:lpstr>
      <vt:lpstr>BREASTFEED OBSERVATION JOB AID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https://www.youtube.com/watch?v=wjt-Ashodw8 </vt:lpstr>
      <vt:lpstr>PowerPoint Presentation</vt:lpstr>
      <vt:lpstr>PowerPoint Presentation</vt:lpstr>
      <vt:lpstr>PowerPoint Presentation</vt:lpstr>
      <vt:lpstr>PowerPoint Presentation</vt:lpstr>
      <vt:lpstr>BREASTFEED OBSERVATION JOB AID </vt:lpstr>
      <vt:lpstr>BREASTFEED OBSERVATION JOB AID</vt:lpstr>
      <vt:lpstr>BREASTFEED OBSERVATION JOB AID</vt:lpstr>
      <vt:lpstr>Management of common problems can affect Breastfeeding</vt:lpstr>
      <vt:lpstr>PowerPoint Presentation</vt:lpstr>
      <vt:lpstr>PowerPoint Presentation</vt:lpstr>
      <vt:lpstr>PowerPoint Presentation</vt:lpstr>
      <vt:lpstr>PowerPoint Presentation</vt:lpstr>
      <vt:lpstr>PowerPoint Presentation</vt:lpstr>
      <vt:lpstr>Nutritional needs of breastfeeding women</vt:lpstr>
      <vt:lpstr>PowerPoint Presentation</vt:lpstr>
      <vt:lpstr>PowerPoint Presentation</vt:lpstr>
      <vt:lpstr>https://toxnet.nlm.nih.gov/newtoxnet/lactmed.htm  </vt:lpstr>
      <vt:lpstr>PowerPoint Presentation</vt:lpstr>
      <vt:lpstr>What is the situation in Saudi Arabia?</vt:lpstr>
      <vt:lpstr>PowerPoint Presentation</vt:lpstr>
      <vt:lpstr>PowerPoint Presentation</vt:lpstr>
      <vt:lpstr> Currently in Saudi Arabia  </vt:lpstr>
      <vt:lpstr>The Code and Local Implementation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Maternal &amp; child health  Focus on breast feeding positioning, counseling, growth chart</dc:title>
  <dc:creator>Nada Alyousefi</dc:creator>
  <cp:lastModifiedBy>Nada Alyousefi</cp:lastModifiedBy>
  <cp:revision>6</cp:revision>
  <dcterms:created xsi:type="dcterms:W3CDTF">2019-11-04T19:15:50Z</dcterms:created>
  <dcterms:modified xsi:type="dcterms:W3CDTF">2019-11-17T07:48:28Z</dcterms:modified>
</cp:coreProperties>
</file>