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57" r:id="rId3"/>
    <p:sldId id="544" r:id="rId4"/>
    <p:sldId id="1093" r:id="rId5"/>
    <p:sldId id="539" r:id="rId6"/>
    <p:sldId id="349" r:id="rId7"/>
    <p:sldId id="372" r:id="rId8"/>
    <p:sldId id="1086" r:id="rId9"/>
    <p:sldId id="370" r:id="rId10"/>
    <p:sldId id="371" r:id="rId11"/>
    <p:sldId id="546" r:id="rId12"/>
    <p:sldId id="511" r:id="rId13"/>
    <p:sldId id="517" r:id="rId14"/>
    <p:sldId id="518" r:id="rId15"/>
    <p:sldId id="547" r:id="rId16"/>
    <p:sldId id="530" r:id="rId17"/>
    <p:sldId id="548" r:id="rId18"/>
    <p:sldId id="527" r:id="rId19"/>
    <p:sldId id="529" r:id="rId20"/>
    <p:sldId id="528" r:id="rId21"/>
    <p:sldId id="549" r:id="rId22"/>
    <p:sldId id="532" r:id="rId23"/>
    <p:sldId id="533" r:id="rId24"/>
    <p:sldId id="1059" r:id="rId25"/>
    <p:sldId id="1061" r:id="rId26"/>
    <p:sldId id="1077" r:id="rId27"/>
    <p:sldId id="1016" r:id="rId28"/>
    <p:sldId id="1041" r:id="rId29"/>
    <p:sldId id="1042" r:id="rId30"/>
    <p:sldId id="1043" r:id="rId31"/>
    <p:sldId id="1044" r:id="rId32"/>
    <p:sldId id="1095" r:id="rId33"/>
    <p:sldId id="1069" r:id="rId34"/>
    <p:sldId id="1070" r:id="rId35"/>
    <p:sldId id="1072" r:id="rId36"/>
    <p:sldId id="1073" r:id="rId37"/>
    <p:sldId id="1074" r:id="rId38"/>
    <p:sldId id="1064" r:id="rId39"/>
    <p:sldId id="1062" r:id="rId40"/>
    <p:sldId id="1063" r:id="rId41"/>
    <p:sldId id="1078" r:id="rId42"/>
    <p:sldId id="1080" r:id="rId43"/>
    <p:sldId id="1079" r:id="rId44"/>
    <p:sldId id="1051" r:id="rId45"/>
    <p:sldId id="1045" r:id="rId46"/>
    <p:sldId id="1046" r:id="rId47"/>
    <p:sldId id="1047" r:id="rId48"/>
    <p:sldId id="1094" r:id="rId49"/>
    <p:sldId id="1096" r:id="rId50"/>
    <p:sldId id="1056" r:id="rId51"/>
    <p:sldId id="1065" r:id="rId52"/>
    <p:sldId id="1081" r:id="rId53"/>
    <p:sldId id="673" r:id="rId54"/>
    <p:sldId id="674" r:id="rId55"/>
    <p:sldId id="1076" r:id="rId56"/>
    <p:sldId id="1035" r:id="rId57"/>
    <p:sldId id="668" r:id="rId58"/>
    <p:sldId id="669" r:id="rId59"/>
    <p:sldId id="670" r:id="rId60"/>
    <p:sldId id="671" r:id="rId61"/>
    <p:sldId id="1066" r:id="rId62"/>
    <p:sldId id="1087" r:id="rId63"/>
    <p:sldId id="1089" r:id="rId64"/>
    <p:sldId id="1097" r:id="rId65"/>
    <p:sldId id="1098" r:id="rId66"/>
    <p:sldId id="1099" r:id="rId67"/>
    <p:sldId id="1084" r:id="rId68"/>
    <p:sldId id="1092" r:id="rId69"/>
    <p:sldId id="1091" r:id="rId70"/>
    <p:sldId id="108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p:restoredTop sz="93281"/>
  </p:normalViewPr>
  <p:slideViewPr>
    <p:cSldViewPr snapToGrid="0" snapToObjects="1">
      <p:cViewPr varScale="1">
        <p:scale>
          <a:sx n="91" d="100"/>
          <a:sy n="91"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98107-B9F9-428F-8945-65B17DC1D2E8}"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8484B52-9D2E-4277-A1EF-8A4D58A6A74C}">
      <dgm:prSet/>
      <dgm:spPr/>
      <dgm:t>
        <a:bodyPr/>
        <a:lstStyle/>
        <a:p>
          <a:r>
            <a:rPr lang="en-US" dirty="0"/>
            <a:t>Staying</a:t>
          </a:r>
        </a:p>
      </dgm:t>
    </dgm:pt>
    <dgm:pt modelId="{7D0C4C8F-4F39-4EE8-8B89-D3A52A5A147B}" type="parTrans" cxnId="{F6A0CDFD-6EBB-49E2-882F-B5A3DB4189D8}">
      <dgm:prSet/>
      <dgm:spPr/>
      <dgm:t>
        <a:bodyPr/>
        <a:lstStyle/>
        <a:p>
          <a:endParaRPr lang="en-US"/>
        </a:p>
      </dgm:t>
    </dgm:pt>
    <dgm:pt modelId="{41A15254-4917-48DC-B365-1C263AA0346B}" type="sibTrans" cxnId="{F6A0CDFD-6EBB-49E2-882F-B5A3DB4189D8}">
      <dgm:prSet/>
      <dgm:spPr/>
      <dgm:t>
        <a:bodyPr/>
        <a:lstStyle/>
        <a:p>
          <a:endParaRPr lang="en-US"/>
        </a:p>
      </dgm:t>
    </dgm:pt>
    <dgm:pt modelId="{57141147-90CF-410A-93C4-FC0EBE685F15}">
      <dgm:prSet/>
      <dgm:spPr/>
      <dgm:t>
        <a:bodyPr/>
        <a:lstStyle/>
        <a:p>
          <a:r>
            <a:rPr lang="en-US" dirty="0"/>
            <a:t>Staying current with advances in medicine</a:t>
          </a:r>
        </a:p>
      </dgm:t>
    </dgm:pt>
    <dgm:pt modelId="{ACE43C98-402B-4749-A7CE-4A0849960DDF}" type="parTrans" cxnId="{06E5EA96-2FD3-4AB2-A411-651EA98C0DA2}">
      <dgm:prSet/>
      <dgm:spPr/>
      <dgm:t>
        <a:bodyPr/>
        <a:lstStyle/>
        <a:p>
          <a:endParaRPr lang="en-US"/>
        </a:p>
      </dgm:t>
    </dgm:pt>
    <dgm:pt modelId="{6762CDE0-A6C8-4AFB-B1CA-02EFB2B6DA0F}" type="sibTrans" cxnId="{06E5EA96-2FD3-4AB2-A411-651EA98C0DA2}">
      <dgm:prSet/>
      <dgm:spPr/>
      <dgm:t>
        <a:bodyPr/>
        <a:lstStyle/>
        <a:p>
          <a:endParaRPr lang="en-US"/>
        </a:p>
      </dgm:t>
    </dgm:pt>
    <dgm:pt modelId="{D267A607-C7E0-43D8-B1E4-4AD4032E54D6}">
      <dgm:prSet/>
      <dgm:spPr/>
      <dgm:t>
        <a:bodyPr/>
        <a:lstStyle/>
        <a:p>
          <a:r>
            <a:rPr lang="en-US" dirty="0"/>
            <a:t>Identifying</a:t>
          </a:r>
        </a:p>
      </dgm:t>
    </dgm:pt>
    <dgm:pt modelId="{4FA19488-B7EE-4EAB-B3FE-8625E57B68C5}" type="parTrans" cxnId="{579C2579-DA7E-4DC4-BCB2-8582217FD3B0}">
      <dgm:prSet/>
      <dgm:spPr/>
      <dgm:t>
        <a:bodyPr/>
        <a:lstStyle/>
        <a:p>
          <a:endParaRPr lang="en-US"/>
        </a:p>
      </dgm:t>
    </dgm:pt>
    <dgm:pt modelId="{069BEB7E-24D8-4ED4-BF9A-A1DD75A9DE70}" type="sibTrans" cxnId="{579C2579-DA7E-4DC4-BCB2-8582217FD3B0}">
      <dgm:prSet/>
      <dgm:spPr/>
      <dgm:t>
        <a:bodyPr/>
        <a:lstStyle/>
        <a:p>
          <a:endParaRPr lang="en-US"/>
        </a:p>
      </dgm:t>
    </dgm:pt>
    <dgm:pt modelId="{5E1B7CCA-50B9-4CF1-AAEA-09F2834E4933}">
      <dgm:prSet/>
      <dgm:spPr/>
      <dgm:t>
        <a:bodyPr/>
        <a:lstStyle/>
        <a:p>
          <a:r>
            <a:rPr lang="en-US" dirty="0"/>
            <a:t>Identifying information and ideas</a:t>
          </a:r>
        </a:p>
      </dgm:t>
    </dgm:pt>
    <dgm:pt modelId="{E5317611-287C-40DA-8DEA-EE5F004BD6A5}" type="parTrans" cxnId="{67B82660-F1DD-4007-807C-72DDF7D9E477}">
      <dgm:prSet/>
      <dgm:spPr/>
      <dgm:t>
        <a:bodyPr/>
        <a:lstStyle/>
        <a:p>
          <a:endParaRPr lang="en-US"/>
        </a:p>
      </dgm:t>
    </dgm:pt>
    <dgm:pt modelId="{BD3FB544-3C17-4510-8F03-173E21026B20}" type="sibTrans" cxnId="{67B82660-F1DD-4007-807C-72DDF7D9E477}">
      <dgm:prSet/>
      <dgm:spPr/>
      <dgm:t>
        <a:bodyPr/>
        <a:lstStyle/>
        <a:p>
          <a:endParaRPr lang="en-US"/>
        </a:p>
      </dgm:t>
    </dgm:pt>
    <dgm:pt modelId="{C540F093-8130-4277-9B2F-D3FBE3B03CFB}">
      <dgm:prSet/>
      <dgm:spPr/>
      <dgm:t>
        <a:bodyPr/>
        <a:lstStyle/>
        <a:p>
          <a:r>
            <a:rPr lang="en-US"/>
            <a:t>Increasing</a:t>
          </a:r>
          <a:endParaRPr lang="en-US" dirty="0"/>
        </a:p>
      </dgm:t>
    </dgm:pt>
    <dgm:pt modelId="{3F8160A9-6791-46B7-AAFC-2F34E5A5654C}" type="parTrans" cxnId="{FE01EE0E-E4AF-4C2F-B897-CF30B91485BD}">
      <dgm:prSet/>
      <dgm:spPr/>
      <dgm:t>
        <a:bodyPr/>
        <a:lstStyle/>
        <a:p>
          <a:endParaRPr lang="en-US"/>
        </a:p>
      </dgm:t>
    </dgm:pt>
    <dgm:pt modelId="{24BB2135-2C4D-49DE-A508-5E0291590A92}" type="sibTrans" cxnId="{FE01EE0E-E4AF-4C2F-B897-CF30B91485BD}">
      <dgm:prSet/>
      <dgm:spPr/>
      <dgm:t>
        <a:bodyPr/>
        <a:lstStyle/>
        <a:p>
          <a:endParaRPr lang="en-US"/>
        </a:p>
      </dgm:t>
    </dgm:pt>
    <dgm:pt modelId="{529D7183-12E4-4CCD-82EC-6E6BADE5D25B}">
      <dgm:prSet/>
      <dgm:spPr/>
      <dgm:t>
        <a:bodyPr/>
        <a:lstStyle/>
        <a:p>
          <a:r>
            <a:rPr lang="en-US" dirty="0"/>
            <a:t>Increasing your breadth of knowledge</a:t>
          </a:r>
        </a:p>
      </dgm:t>
    </dgm:pt>
    <dgm:pt modelId="{3CFD6F08-D629-405B-B898-3D9464E0A153}" type="parTrans" cxnId="{A59B289C-5177-448A-A248-B5C912A541D8}">
      <dgm:prSet/>
      <dgm:spPr/>
      <dgm:t>
        <a:bodyPr/>
        <a:lstStyle/>
        <a:p>
          <a:endParaRPr lang="en-US"/>
        </a:p>
      </dgm:t>
    </dgm:pt>
    <dgm:pt modelId="{D7621FF8-E70D-43FE-B44C-8B4162A78A07}" type="sibTrans" cxnId="{A59B289C-5177-448A-A248-B5C912A541D8}">
      <dgm:prSet/>
      <dgm:spPr/>
      <dgm:t>
        <a:bodyPr/>
        <a:lstStyle/>
        <a:p>
          <a:endParaRPr lang="en-US"/>
        </a:p>
      </dgm:t>
    </dgm:pt>
    <dgm:pt modelId="{066FEFC0-F97D-424B-BB71-20A7781B36BD}">
      <dgm:prSet/>
      <dgm:spPr/>
      <dgm:t>
        <a:bodyPr/>
        <a:lstStyle/>
        <a:p>
          <a:r>
            <a:rPr lang="en-US" dirty="0"/>
            <a:t>Identifying</a:t>
          </a:r>
        </a:p>
      </dgm:t>
    </dgm:pt>
    <dgm:pt modelId="{6D40D232-99C2-4A30-AF95-E7810193AF18}" type="parTrans" cxnId="{5E57E160-EA81-4025-B718-104FB9A0ABD7}">
      <dgm:prSet/>
      <dgm:spPr/>
      <dgm:t>
        <a:bodyPr/>
        <a:lstStyle/>
        <a:p>
          <a:endParaRPr lang="en-US"/>
        </a:p>
      </dgm:t>
    </dgm:pt>
    <dgm:pt modelId="{823E0B0B-EB04-4CF5-B6C4-29CFED44B90F}" type="sibTrans" cxnId="{5E57E160-EA81-4025-B718-104FB9A0ABD7}">
      <dgm:prSet/>
      <dgm:spPr/>
      <dgm:t>
        <a:bodyPr/>
        <a:lstStyle/>
        <a:p>
          <a:endParaRPr lang="en-US"/>
        </a:p>
      </dgm:t>
    </dgm:pt>
    <dgm:pt modelId="{BDE74A39-FA99-458A-A51C-1F57E97AD413}">
      <dgm:prSet/>
      <dgm:spPr/>
      <dgm:t>
        <a:bodyPr/>
        <a:lstStyle/>
        <a:p>
          <a:r>
            <a:rPr lang="en-US"/>
            <a:t>Identifying seminal works in your area</a:t>
          </a:r>
        </a:p>
      </dgm:t>
    </dgm:pt>
    <dgm:pt modelId="{370E679B-B2A8-4D61-922C-35BF043960BB}" type="parTrans" cxnId="{95C6A027-4F35-4CDF-85EE-E956C90DC026}">
      <dgm:prSet/>
      <dgm:spPr/>
      <dgm:t>
        <a:bodyPr/>
        <a:lstStyle/>
        <a:p>
          <a:endParaRPr lang="en-US"/>
        </a:p>
      </dgm:t>
    </dgm:pt>
    <dgm:pt modelId="{C7D03079-900A-492E-B8AF-02300ACE4C3C}" type="sibTrans" cxnId="{95C6A027-4F35-4CDF-85EE-E956C90DC026}">
      <dgm:prSet/>
      <dgm:spPr/>
      <dgm:t>
        <a:bodyPr/>
        <a:lstStyle/>
        <a:p>
          <a:endParaRPr lang="en-US"/>
        </a:p>
      </dgm:t>
    </dgm:pt>
    <dgm:pt modelId="{D63F5F07-F875-4034-A8B4-F41385C716E8}">
      <dgm:prSet/>
      <dgm:spPr/>
      <dgm:t>
        <a:bodyPr/>
        <a:lstStyle/>
        <a:p>
          <a:r>
            <a:rPr lang="en-US" dirty="0"/>
            <a:t>Carrying</a:t>
          </a:r>
        </a:p>
      </dgm:t>
    </dgm:pt>
    <dgm:pt modelId="{DB822573-FDD8-4A5D-AF7C-3265532AD21A}" type="parTrans" cxnId="{156F00CE-E2CD-42A0-BB35-352A35DEB708}">
      <dgm:prSet/>
      <dgm:spPr/>
      <dgm:t>
        <a:bodyPr/>
        <a:lstStyle/>
        <a:p>
          <a:endParaRPr lang="en-US"/>
        </a:p>
      </dgm:t>
    </dgm:pt>
    <dgm:pt modelId="{C14D7B06-0A0D-4E7A-BF44-C55DCACAA527}" type="sibTrans" cxnId="{156F00CE-E2CD-42A0-BB35-352A35DEB708}">
      <dgm:prSet/>
      <dgm:spPr/>
      <dgm:t>
        <a:bodyPr/>
        <a:lstStyle/>
        <a:p>
          <a:endParaRPr lang="en-US"/>
        </a:p>
      </dgm:t>
    </dgm:pt>
    <dgm:pt modelId="{AE552D59-0FA9-44E1-A087-422AB89FB57B}">
      <dgm:prSet/>
      <dgm:spPr/>
      <dgm:t>
        <a:bodyPr/>
        <a:lstStyle/>
        <a:p>
          <a:r>
            <a:rPr lang="en-US"/>
            <a:t>Carrying on from where others have already reached </a:t>
          </a:r>
        </a:p>
      </dgm:t>
    </dgm:pt>
    <dgm:pt modelId="{886C6A62-29D6-4308-892E-A79F9E434031}" type="parTrans" cxnId="{B354EE27-8D08-49FD-A60E-B7FB6064E3CF}">
      <dgm:prSet/>
      <dgm:spPr/>
      <dgm:t>
        <a:bodyPr/>
        <a:lstStyle/>
        <a:p>
          <a:endParaRPr lang="en-US"/>
        </a:p>
      </dgm:t>
    </dgm:pt>
    <dgm:pt modelId="{75ABBD49-B5CF-45E1-B3C6-11214F5D1BD6}" type="sibTrans" cxnId="{B354EE27-8D08-49FD-A60E-B7FB6064E3CF}">
      <dgm:prSet/>
      <dgm:spPr/>
      <dgm:t>
        <a:bodyPr/>
        <a:lstStyle/>
        <a:p>
          <a:endParaRPr lang="en-US"/>
        </a:p>
      </dgm:t>
    </dgm:pt>
    <dgm:pt modelId="{7F08F2BB-5569-432A-B46E-6A1539EFD8F6}">
      <dgm:prSet/>
      <dgm:spPr/>
      <dgm:t>
        <a:bodyPr/>
        <a:lstStyle/>
        <a:p>
          <a:r>
            <a:rPr lang="en-US"/>
            <a:t>Avoiding</a:t>
          </a:r>
        </a:p>
      </dgm:t>
    </dgm:pt>
    <dgm:pt modelId="{968189DB-CCAF-4253-8D9F-F050BF176C47}" type="parTrans" cxnId="{439472CD-4D79-468B-BE91-E5FAE458D02E}">
      <dgm:prSet/>
      <dgm:spPr/>
      <dgm:t>
        <a:bodyPr/>
        <a:lstStyle/>
        <a:p>
          <a:endParaRPr lang="en-US"/>
        </a:p>
      </dgm:t>
    </dgm:pt>
    <dgm:pt modelId="{821D6A60-7338-4D2F-8330-5638435B79F8}" type="sibTrans" cxnId="{439472CD-4D79-468B-BE91-E5FAE458D02E}">
      <dgm:prSet/>
      <dgm:spPr/>
      <dgm:t>
        <a:bodyPr/>
        <a:lstStyle/>
        <a:p>
          <a:endParaRPr lang="en-US"/>
        </a:p>
      </dgm:t>
    </dgm:pt>
    <dgm:pt modelId="{9146A684-4BB0-4984-AA09-DF5C2D07F569}">
      <dgm:prSet/>
      <dgm:spPr/>
      <dgm:t>
        <a:bodyPr/>
        <a:lstStyle/>
        <a:p>
          <a:r>
            <a:rPr lang="en-US"/>
            <a:t>Avoiding reinventing  the wheel </a:t>
          </a:r>
        </a:p>
      </dgm:t>
    </dgm:pt>
    <dgm:pt modelId="{C17FDDC7-F995-49AC-8E22-62561FB741A5}" type="parTrans" cxnId="{EF82B087-577E-4C88-877C-229C86CE3EF0}">
      <dgm:prSet/>
      <dgm:spPr/>
      <dgm:t>
        <a:bodyPr/>
        <a:lstStyle/>
        <a:p>
          <a:endParaRPr lang="en-US"/>
        </a:p>
      </dgm:t>
    </dgm:pt>
    <dgm:pt modelId="{EB56C263-480C-4C4E-8D36-AADB85FB4799}" type="sibTrans" cxnId="{EF82B087-577E-4C88-877C-229C86CE3EF0}">
      <dgm:prSet/>
      <dgm:spPr/>
      <dgm:t>
        <a:bodyPr/>
        <a:lstStyle/>
        <a:p>
          <a:endParaRPr lang="en-US"/>
        </a:p>
      </dgm:t>
    </dgm:pt>
    <dgm:pt modelId="{0AAFB88D-2671-48C7-9CE2-5DD5ED38E7E0}">
      <dgm:prSet/>
      <dgm:spPr/>
      <dgm:t>
        <a:bodyPr/>
        <a:lstStyle/>
        <a:p>
          <a:r>
            <a:rPr lang="en-US"/>
            <a:t>Putting</a:t>
          </a:r>
        </a:p>
      </dgm:t>
    </dgm:pt>
    <dgm:pt modelId="{585F95F9-2C59-4536-A245-1C225631CAB7}" type="parTrans" cxnId="{39E03E2A-B98C-40A6-AB75-CCB0850A6804}">
      <dgm:prSet/>
      <dgm:spPr/>
      <dgm:t>
        <a:bodyPr/>
        <a:lstStyle/>
        <a:p>
          <a:endParaRPr lang="en-US"/>
        </a:p>
      </dgm:t>
    </dgm:pt>
    <dgm:pt modelId="{76DA57AD-570A-44E0-BB7C-CFCD32EE205D}" type="sibTrans" cxnId="{39E03E2A-B98C-40A6-AB75-CCB0850A6804}">
      <dgm:prSet/>
      <dgm:spPr/>
      <dgm:t>
        <a:bodyPr/>
        <a:lstStyle/>
        <a:p>
          <a:endParaRPr lang="en-US"/>
        </a:p>
      </dgm:t>
    </dgm:pt>
    <dgm:pt modelId="{0E2F5CC6-2571-4CFA-93CA-0761268C3BB3}">
      <dgm:prSet/>
      <dgm:spPr/>
      <dgm:t>
        <a:bodyPr/>
        <a:lstStyle/>
        <a:p>
          <a:r>
            <a:rPr lang="en-US"/>
            <a:t>Putting your work into perspective</a:t>
          </a:r>
        </a:p>
      </dgm:t>
    </dgm:pt>
    <dgm:pt modelId="{E98ECA0A-9DE3-4B8D-A1C4-FF53134DCD9A}" type="parTrans" cxnId="{950316E1-C6E9-4ED7-B853-D21D4B4BA985}">
      <dgm:prSet/>
      <dgm:spPr/>
      <dgm:t>
        <a:bodyPr/>
        <a:lstStyle/>
        <a:p>
          <a:endParaRPr lang="en-US"/>
        </a:p>
      </dgm:t>
    </dgm:pt>
    <dgm:pt modelId="{599B753D-D232-45A5-88BD-8FCEE185D923}" type="sibTrans" cxnId="{950316E1-C6E9-4ED7-B853-D21D4B4BA985}">
      <dgm:prSet/>
      <dgm:spPr/>
      <dgm:t>
        <a:bodyPr/>
        <a:lstStyle/>
        <a:p>
          <a:endParaRPr lang="en-US"/>
        </a:p>
      </dgm:t>
    </dgm:pt>
    <dgm:pt modelId="{3910E9A4-C291-9241-93FC-C7EB5D3A7433}" type="pres">
      <dgm:prSet presAssocID="{B5998107-B9F9-428F-8945-65B17DC1D2E8}" presName="diagram" presStyleCnt="0">
        <dgm:presLayoutVars>
          <dgm:dir/>
          <dgm:resizeHandles val="exact"/>
        </dgm:presLayoutVars>
      </dgm:prSet>
      <dgm:spPr/>
    </dgm:pt>
    <dgm:pt modelId="{BA541CE7-ED6B-EE4A-8FC0-72218014F49B}" type="pres">
      <dgm:prSet presAssocID="{F8484B52-9D2E-4277-A1EF-8A4D58A6A74C}" presName="node" presStyleLbl="node1" presStyleIdx="0" presStyleCnt="7">
        <dgm:presLayoutVars>
          <dgm:bulletEnabled val="1"/>
        </dgm:presLayoutVars>
      </dgm:prSet>
      <dgm:spPr/>
    </dgm:pt>
    <dgm:pt modelId="{90153BF6-8A68-1F4B-8F24-E531AC570EC2}" type="pres">
      <dgm:prSet presAssocID="{41A15254-4917-48DC-B365-1C263AA0346B}" presName="sibTrans" presStyleCnt="0"/>
      <dgm:spPr/>
    </dgm:pt>
    <dgm:pt modelId="{95523CC2-6DDF-C746-8F29-9BF736D6C479}" type="pres">
      <dgm:prSet presAssocID="{D267A607-C7E0-43D8-B1E4-4AD4032E54D6}" presName="node" presStyleLbl="node1" presStyleIdx="1" presStyleCnt="7">
        <dgm:presLayoutVars>
          <dgm:bulletEnabled val="1"/>
        </dgm:presLayoutVars>
      </dgm:prSet>
      <dgm:spPr/>
    </dgm:pt>
    <dgm:pt modelId="{0DFAA966-14B5-9B41-A594-D540779F1B90}" type="pres">
      <dgm:prSet presAssocID="{069BEB7E-24D8-4ED4-BF9A-A1DD75A9DE70}" presName="sibTrans" presStyleCnt="0"/>
      <dgm:spPr/>
    </dgm:pt>
    <dgm:pt modelId="{DFFA599E-E376-3141-A13F-3CC2E3C95296}" type="pres">
      <dgm:prSet presAssocID="{C540F093-8130-4277-9B2F-D3FBE3B03CFB}" presName="node" presStyleLbl="node1" presStyleIdx="2" presStyleCnt="7">
        <dgm:presLayoutVars>
          <dgm:bulletEnabled val="1"/>
        </dgm:presLayoutVars>
      </dgm:prSet>
      <dgm:spPr/>
    </dgm:pt>
    <dgm:pt modelId="{B0F649D1-5D90-0041-807E-ADEB81AF72CA}" type="pres">
      <dgm:prSet presAssocID="{24BB2135-2C4D-49DE-A508-5E0291590A92}" presName="sibTrans" presStyleCnt="0"/>
      <dgm:spPr/>
    </dgm:pt>
    <dgm:pt modelId="{BC715C70-3097-D14E-B06E-47C7BE91BD06}" type="pres">
      <dgm:prSet presAssocID="{066FEFC0-F97D-424B-BB71-20A7781B36BD}" presName="node" presStyleLbl="node1" presStyleIdx="3" presStyleCnt="7">
        <dgm:presLayoutVars>
          <dgm:bulletEnabled val="1"/>
        </dgm:presLayoutVars>
      </dgm:prSet>
      <dgm:spPr/>
    </dgm:pt>
    <dgm:pt modelId="{BA931547-A8D9-F247-A5AA-AFBD8F74B94D}" type="pres">
      <dgm:prSet presAssocID="{823E0B0B-EB04-4CF5-B6C4-29CFED44B90F}" presName="sibTrans" presStyleCnt="0"/>
      <dgm:spPr/>
    </dgm:pt>
    <dgm:pt modelId="{416197A6-EC4F-FA4F-BBB8-A9F4F7EA8F39}" type="pres">
      <dgm:prSet presAssocID="{D63F5F07-F875-4034-A8B4-F41385C716E8}" presName="node" presStyleLbl="node1" presStyleIdx="4" presStyleCnt="7">
        <dgm:presLayoutVars>
          <dgm:bulletEnabled val="1"/>
        </dgm:presLayoutVars>
      </dgm:prSet>
      <dgm:spPr/>
    </dgm:pt>
    <dgm:pt modelId="{D2C10F11-5F8B-5D44-97CD-602D7DB236C9}" type="pres">
      <dgm:prSet presAssocID="{C14D7B06-0A0D-4E7A-BF44-C55DCACAA527}" presName="sibTrans" presStyleCnt="0"/>
      <dgm:spPr/>
    </dgm:pt>
    <dgm:pt modelId="{372FD70C-3D77-FE47-ACA6-658FFBE4A51F}" type="pres">
      <dgm:prSet presAssocID="{7F08F2BB-5569-432A-B46E-6A1539EFD8F6}" presName="node" presStyleLbl="node1" presStyleIdx="5" presStyleCnt="7">
        <dgm:presLayoutVars>
          <dgm:bulletEnabled val="1"/>
        </dgm:presLayoutVars>
      </dgm:prSet>
      <dgm:spPr/>
    </dgm:pt>
    <dgm:pt modelId="{8C4EBC06-C133-2C42-8895-10EF49B2A3F5}" type="pres">
      <dgm:prSet presAssocID="{821D6A60-7338-4D2F-8330-5638435B79F8}" presName="sibTrans" presStyleCnt="0"/>
      <dgm:spPr/>
    </dgm:pt>
    <dgm:pt modelId="{71DA5F12-0A4E-7B47-9F94-FC07FD31C453}" type="pres">
      <dgm:prSet presAssocID="{0AAFB88D-2671-48C7-9CE2-5DD5ED38E7E0}" presName="node" presStyleLbl="node1" presStyleIdx="6" presStyleCnt="7">
        <dgm:presLayoutVars>
          <dgm:bulletEnabled val="1"/>
        </dgm:presLayoutVars>
      </dgm:prSet>
      <dgm:spPr/>
    </dgm:pt>
  </dgm:ptLst>
  <dgm:cxnLst>
    <dgm:cxn modelId="{02F44506-D7AA-9747-8AA4-E5419F7229C2}" type="presOf" srcId="{0E2F5CC6-2571-4CFA-93CA-0761268C3BB3}" destId="{71DA5F12-0A4E-7B47-9F94-FC07FD31C453}" srcOrd="0" destOrd="1" presId="urn:microsoft.com/office/officeart/2005/8/layout/default"/>
    <dgm:cxn modelId="{D254F106-53DB-A740-98A9-757BB7267BA5}" type="presOf" srcId="{7F08F2BB-5569-432A-B46E-6A1539EFD8F6}" destId="{372FD70C-3D77-FE47-ACA6-658FFBE4A51F}" srcOrd="0" destOrd="0" presId="urn:microsoft.com/office/officeart/2005/8/layout/default"/>
    <dgm:cxn modelId="{811E320D-1108-FC45-856D-FCC8DE631D50}" type="presOf" srcId="{D63F5F07-F875-4034-A8B4-F41385C716E8}" destId="{416197A6-EC4F-FA4F-BBB8-A9F4F7EA8F39}" srcOrd="0" destOrd="0" presId="urn:microsoft.com/office/officeart/2005/8/layout/default"/>
    <dgm:cxn modelId="{FE01EE0E-E4AF-4C2F-B897-CF30B91485BD}" srcId="{B5998107-B9F9-428F-8945-65B17DC1D2E8}" destId="{C540F093-8130-4277-9B2F-D3FBE3B03CFB}" srcOrd="2" destOrd="0" parTransId="{3F8160A9-6791-46B7-AAFC-2F34E5A5654C}" sibTransId="{24BB2135-2C4D-49DE-A508-5E0291590A92}"/>
    <dgm:cxn modelId="{481AA421-AD26-C540-92CD-45307D86F7E8}" type="presOf" srcId="{9146A684-4BB0-4984-AA09-DF5C2D07F569}" destId="{372FD70C-3D77-FE47-ACA6-658FFBE4A51F}" srcOrd="0" destOrd="1" presId="urn:microsoft.com/office/officeart/2005/8/layout/default"/>
    <dgm:cxn modelId="{95C6A027-4F35-4CDF-85EE-E956C90DC026}" srcId="{066FEFC0-F97D-424B-BB71-20A7781B36BD}" destId="{BDE74A39-FA99-458A-A51C-1F57E97AD413}" srcOrd="0" destOrd="0" parTransId="{370E679B-B2A8-4D61-922C-35BF043960BB}" sibTransId="{C7D03079-900A-492E-B8AF-02300ACE4C3C}"/>
    <dgm:cxn modelId="{B354EE27-8D08-49FD-A60E-B7FB6064E3CF}" srcId="{D63F5F07-F875-4034-A8B4-F41385C716E8}" destId="{AE552D59-0FA9-44E1-A087-422AB89FB57B}" srcOrd="0" destOrd="0" parTransId="{886C6A62-29D6-4308-892E-A79F9E434031}" sibTransId="{75ABBD49-B5CF-45E1-B3C6-11214F5D1BD6}"/>
    <dgm:cxn modelId="{39E03E2A-B98C-40A6-AB75-CCB0850A6804}" srcId="{B5998107-B9F9-428F-8945-65B17DC1D2E8}" destId="{0AAFB88D-2671-48C7-9CE2-5DD5ED38E7E0}" srcOrd="6" destOrd="0" parTransId="{585F95F9-2C59-4536-A245-1C225631CAB7}" sibTransId="{76DA57AD-570A-44E0-BB7C-CFCD32EE205D}"/>
    <dgm:cxn modelId="{D727823E-5FC6-0440-8F8C-76AF16388BDE}" type="presOf" srcId="{57141147-90CF-410A-93C4-FC0EBE685F15}" destId="{BA541CE7-ED6B-EE4A-8FC0-72218014F49B}" srcOrd="0" destOrd="1" presId="urn:microsoft.com/office/officeart/2005/8/layout/default"/>
    <dgm:cxn modelId="{4EAC5354-4661-8E43-BBBC-09BFEDA41904}" type="presOf" srcId="{D267A607-C7E0-43D8-B1E4-4AD4032E54D6}" destId="{95523CC2-6DDF-C746-8F29-9BF736D6C479}" srcOrd="0" destOrd="0" presId="urn:microsoft.com/office/officeart/2005/8/layout/default"/>
    <dgm:cxn modelId="{16F7F35B-E0CD-594F-AE96-0596D0621E85}" type="presOf" srcId="{5E1B7CCA-50B9-4CF1-AAEA-09F2834E4933}" destId="{95523CC2-6DDF-C746-8F29-9BF736D6C479}" srcOrd="0" destOrd="1" presId="urn:microsoft.com/office/officeart/2005/8/layout/default"/>
    <dgm:cxn modelId="{67B82660-F1DD-4007-807C-72DDF7D9E477}" srcId="{D267A607-C7E0-43D8-B1E4-4AD4032E54D6}" destId="{5E1B7CCA-50B9-4CF1-AAEA-09F2834E4933}" srcOrd="0" destOrd="0" parTransId="{E5317611-287C-40DA-8DEA-EE5F004BD6A5}" sibTransId="{BD3FB544-3C17-4510-8F03-173E21026B20}"/>
    <dgm:cxn modelId="{5E57E160-EA81-4025-B718-104FB9A0ABD7}" srcId="{B5998107-B9F9-428F-8945-65B17DC1D2E8}" destId="{066FEFC0-F97D-424B-BB71-20A7781B36BD}" srcOrd="3" destOrd="0" parTransId="{6D40D232-99C2-4A30-AF95-E7810193AF18}" sibTransId="{823E0B0B-EB04-4CF5-B6C4-29CFED44B90F}"/>
    <dgm:cxn modelId="{1EADE66C-332D-204D-B687-3F7DBA661EC3}" type="presOf" srcId="{F8484B52-9D2E-4277-A1EF-8A4D58A6A74C}" destId="{BA541CE7-ED6B-EE4A-8FC0-72218014F49B}" srcOrd="0" destOrd="0" presId="urn:microsoft.com/office/officeart/2005/8/layout/default"/>
    <dgm:cxn modelId="{002AA673-B6EE-E347-840B-BA1522212B5C}" type="presOf" srcId="{066FEFC0-F97D-424B-BB71-20A7781B36BD}" destId="{BC715C70-3097-D14E-B06E-47C7BE91BD06}" srcOrd="0" destOrd="0" presId="urn:microsoft.com/office/officeart/2005/8/layout/default"/>
    <dgm:cxn modelId="{579C2579-DA7E-4DC4-BCB2-8582217FD3B0}" srcId="{B5998107-B9F9-428F-8945-65B17DC1D2E8}" destId="{D267A607-C7E0-43D8-B1E4-4AD4032E54D6}" srcOrd="1" destOrd="0" parTransId="{4FA19488-B7EE-4EAB-B3FE-8625E57B68C5}" sibTransId="{069BEB7E-24D8-4ED4-BF9A-A1DD75A9DE70}"/>
    <dgm:cxn modelId="{637BD082-0784-1246-88BD-D3D7D8DD08EE}" type="presOf" srcId="{529D7183-12E4-4CCD-82EC-6E6BADE5D25B}" destId="{DFFA599E-E376-3141-A13F-3CC2E3C95296}" srcOrd="0" destOrd="1" presId="urn:microsoft.com/office/officeart/2005/8/layout/default"/>
    <dgm:cxn modelId="{15C7C584-6147-F04B-8AFE-6D909A147819}" type="presOf" srcId="{BDE74A39-FA99-458A-A51C-1F57E97AD413}" destId="{BC715C70-3097-D14E-B06E-47C7BE91BD06}" srcOrd="0" destOrd="1" presId="urn:microsoft.com/office/officeart/2005/8/layout/default"/>
    <dgm:cxn modelId="{EF82B087-577E-4C88-877C-229C86CE3EF0}" srcId="{7F08F2BB-5569-432A-B46E-6A1539EFD8F6}" destId="{9146A684-4BB0-4984-AA09-DF5C2D07F569}" srcOrd="0" destOrd="0" parTransId="{C17FDDC7-F995-49AC-8E22-62561FB741A5}" sibTransId="{EB56C263-480C-4C4E-8D36-AADB85FB4799}"/>
    <dgm:cxn modelId="{4DF2E490-3BA5-4A40-BC74-B2C7558D60C8}" type="presOf" srcId="{B5998107-B9F9-428F-8945-65B17DC1D2E8}" destId="{3910E9A4-C291-9241-93FC-C7EB5D3A7433}" srcOrd="0" destOrd="0" presId="urn:microsoft.com/office/officeart/2005/8/layout/default"/>
    <dgm:cxn modelId="{06E5EA96-2FD3-4AB2-A411-651EA98C0DA2}" srcId="{F8484B52-9D2E-4277-A1EF-8A4D58A6A74C}" destId="{57141147-90CF-410A-93C4-FC0EBE685F15}" srcOrd="0" destOrd="0" parTransId="{ACE43C98-402B-4749-A7CE-4A0849960DDF}" sibTransId="{6762CDE0-A6C8-4AFB-B1CA-02EFB2B6DA0F}"/>
    <dgm:cxn modelId="{A59B289C-5177-448A-A248-B5C912A541D8}" srcId="{C540F093-8130-4277-9B2F-D3FBE3B03CFB}" destId="{529D7183-12E4-4CCD-82EC-6E6BADE5D25B}" srcOrd="0" destOrd="0" parTransId="{3CFD6F08-D629-405B-B898-3D9464E0A153}" sibTransId="{D7621FF8-E70D-43FE-B44C-8B4162A78A07}"/>
    <dgm:cxn modelId="{8A6984A4-E4DF-CD49-8B88-1FDB68023BF2}" type="presOf" srcId="{0AAFB88D-2671-48C7-9CE2-5DD5ED38E7E0}" destId="{71DA5F12-0A4E-7B47-9F94-FC07FD31C453}" srcOrd="0" destOrd="0" presId="urn:microsoft.com/office/officeart/2005/8/layout/default"/>
    <dgm:cxn modelId="{56781AB3-6C67-9E40-9F8D-26B2BD91309B}" type="presOf" srcId="{C540F093-8130-4277-9B2F-D3FBE3B03CFB}" destId="{DFFA599E-E376-3141-A13F-3CC2E3C95296}" srcOrd="0" destOrd="0" presId="urn:microsoft.com/office/officeart/2005/8/layout/default"/>
    <dgm:cxn modelId="{439472CD-4D79-468B-BE91-E5FAE458D02E}" srcId="{B5998107-B9F9-428F-8945-65B17DC1D2E8}" destId="{7F08F2BB-5569-432A-B46E-6A1539EFD8F6}" srcOrd="5" destOrd="0" parTransId="{968189DB-CCAF-4253-8D9F-F050BF176C47}" sibTransId="{821D6A60-7338-4D2F-8330-5638435B79F8}"/>
    <dgm:cxn modelId="{156F00CE-E2CD-42A0-BB35-352A35DEB708}" srcId="{B5998107-B9F9-428F-8945-65B17DC1D2E8}" destId="{D63F5F07-F875-4034-A8B4-F41385C716E8}" srcOrd="4" destOrd="0" parTransId="{DB822573-FDD8-4A5D-AF7C-3265532AD21A}" sibTransId="{C14D7B06-0A0D-4E7A-BF44-C55DCACAA527}"/>
    <dgm:cxn modelId="{F1326AD9-A308-954C-B1E3-2D7F11E8E59B}" type="presOf" srcId="{AE552D59-0FA9-44E1-A087-422AB89FB57B}" destId="{416197A6-EC4F-FA4F-BBB8-A9F4F7EA8F39}" srcOrd="0" destOrd="1" presId="urn:microsoft.com/office/officeart/2005/8/layout/default"/>
    <dgm:cxn modelId="{950316E1-C6E9-4ED7-B853-D21D4B4BA985}" srcId="{0AAFB88D-2671-48C7-9CE2-5DD5ED38E7E0}" destId="{0E2F5CC6-2571-4CFA-93CA-0761268C3BB3}" srcOrd="0" destOrd="0" parTransId="{E98ECA0A-9DE3-4B8D-A1C4-FF53134DCD9A}" sibTransId="{599B753D-D232-45A5-88BD-8FCEE185D923}"/>
    <dgm:cxn modelId="{F6A0CDFD-6EBB-49E2-882F-B5A3DB4189D8}" srcId="{B5998107-B9F9-428F-8945-65B17DC1D2E8}" destId="{F8484B52-9D2E-4277-A1EF-8A4D58A6A74C}" srcOrd="0" destOrd="0" parTransId="{7D0C4C8F-4F39-4EE8-8B89-D3A52A5A147B}" sibTransId="{41A15254-4917-48DC-B365-1C263AA0346B}"/>
    <dgm:cxn modelId="{1F172BA8-5555-7240-9030-56C3C6EBC7F2}" type="presParOf" srcId="{3910E9A4-C291-9241-93FC-C7EB5D3A7433}" destId="{BA541CE7-ED6B-EE4A-8FC0-72218014F49B}" srcOrd="0" destOrd="0" presId="urn:microsoft.com/office/officeart/2005/8/layout/default"/>
    <dgm:cxn modelId="{40B730CC-723F-AE4F-954B-93D56F0F8720}" type="presParOf" srcId="{3910E9A4-C291-9241-93FC-C7EB5D3A7433}" destId="{90153BF6-8A68-1F4B-8F24-E531AC570EC2}" srcOrd="1" destOrd="0" presId="urn:microsoft.com/office/officeart/2005/8/layout/default"/>
    <dgm:cxn modelId="{9425BDF8-BAC9-F348-815E-55F3ACA56FB6}" type="presParOf" srcId="{3910E9A4-C291-9241-93FC-C7EB5D3A7433}" destId="{95523CC2-6DDF-C746-8F29-9BF736D6C479}" srcOrd="2" destOrd="0" presId="urn:microsoft.com/office/officeart/2005/8/layout/default"/>
    <dgm:cxn modelId="{8E562FC0-9F33-D442-B830-2608CADAB342}" type="presParOf" srcId="{3910E9A4-C291-9241-93FC-C7EB5D3A7433}" destId="{0DFAA966-14B5-9B41-A594-D540779F1B90}" srcOrd="3" destOrd="0" presId="urn:microsoft.com/office/officeart/2005/8/layout/default"/>
    <dgm:cxn modelId="{FE3008CE-FF31-184F-9B88-9C6F8BBB6750}" type="presParOf" srcId="{3910E9A4-C291-9241-93FC-C7EB5D3A7433}" destId="{DFFA599E-E376-3141-A13F-3CC2E3C95296}" srcOrd="4" destOrd="0" presId="urn:microsoft.com/office/officeart/2005/8/layout/default"/>
    <dgm:cxn modelId="{86DE34A3-5F61-D543-926E-D8456A216241}" type="presParOf" srcId="{3910E9A4-C291-9241-93FC-C7EB5D3A7433}" destId="{B0F649D1-5D90-0041-807E-ADEB81AF72CA}" srcOrd="5" destOrd="0" presId="urn:microsoft.com/office/officeart/2005/8/layout/default"/>
    <dgm:cxn modelId="{016F9B62-3182-FD46-A41A-88C7CCE25E28}" type="presParOf" srcId="{3910E9A4-C291-9241-93FC-C7EB5D3A7433}" destId="{BC715C70-3097-D14E-B06E-47C7BE91BD06}" srcOrd="6" destOrd="0" presId="urn:microsoft.com/office/officeart/2005/8/layout/default"/>
    <dgm:cxn modelId="{054920D7-E948-284F-9317-1BBE47F29F43}" type="presParOf" srcId="{3910E9A4-C291-9241-93FC-C7EB5D3A7433}" destId="{BA931547-A8D9-F247-A5AA-AFBD8F74B94D}" srcOrd="7" destOrd="0" presId="urn:microsoft.com/office/officeart/2005/8/layout/default"/>
    <dgm:cxn modelId="{6E8E71C2-71F4-0546-9259-7958533F0F25}" type="presParOf" srcId="{3910E9A4-C291-9241-93FC-C7EB5D3A7433}" destId="{416197A6-EC4F-FA4F-BBB8-A9F4F7EA8F39}" srcOrd="8" destOrd="0" presId="urn:microsoft.com/office/officeart/2005/8/layout/default"/>
    <dgm:cxn modelId="{9D757F2D-8A24-CA4D-BDE2-D6E4D6D0FD81}" type="presParOf" srcId="{3910E9A4-C291-9241-93FC-C7EB5D3A7433}" destId="{D2C10F11-5F8B-5D44-97CD-602D7DB236C9}" srcOrd="9" destOrd="0" presId="urn:microsoft.com/office/officeart/2005/8/layout/default"/>
    <dgm:cxn modelId="{E4E1A628-B2E3-734B-AEF7-1D2BFF0770B5}" type="presParOf" srcId="{3910E9A4-C291-9241-93FC-C7EB5D3A7433}" destId="{372FD70C-3D77-FE47-ACA6-658FFBE4A51F}" srcOrd="10" destOrd="0" presId="urn:microsoft.com/office/officeart/2005/8/layout/default"/>
    <dgm:cxn modelId="{06EACC6F-47D5-5D44-BB47-A7A67A4B62F3}" type="presParOf" srcId="{3910E9A4-C291-9241-93FC-C7EB5D3A7433}" destId="{8C4EBC06-C133-2C42-8895-10EF49B2A3F5}" srcOrd="11" destOrd="0" presId="urn:microsoft.com/office/officeart/2005/8/layout/default"/>
    <dgm:cxn modelId="{11653BB1-6A5A-784D-A191-386BEC72BCB3}" type="presParOf" srcId="{3910E9A4-C291-9241-93FC-C7EB5D3A7433}" destId="{71DA5F12-0A4E-7B47-9F94-FC07FD31C45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ADD659-59FB-4B42-82C9-DD2A9D5723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241C29-6D23-4CC1-B1ED-7CA3DBC3B2FB}">
      <dgm:prSet/>
      <dgm:spPr/>
      <dgm:t>
        <a:bodyPr/>
        <a:lstStyle/>
        <a:p>
          <a:r>
            <a:rPr lang="en-US"/>
            <a:t>What do we need to know about our topic?</a:t>
          </a:r>
        </a:p>
      </dgm:t>
    </dgm:pt>
    <dgm:pt modelId="{88062C0E-BFBD-4CBC-9CE1-5F5C6ACA6A40}" type="parTrans" cxnId="{07ACA7FD-FC09-4DCE-A730-9FBC834AF5BB}">
      <dgm:prSet/>
      <dgm:spPr/>
      <dgm:t>
        <a:bodyPr/>
        <a:lstStyle/>
        <a:p>
          <a:endParaRPr lang="en-US"/>
        </a:p>
      </dgm:t>
    </dgm:pt>
    <dgm:pt modelId="{808E9E73-B974-41C3-9259-69E05FACA677}" type="sibTrans" cxnId="{07ACA7FD-FC09-4DCE-A730-9FBC834AF5BB}">
      <dgm:prSet/>
      <dgm:spPr/>
      <dgm:t>
        <a:bodyPr/>
        <a:lstStyle/>
        <a:p>
          <a:endParaRPr lang="en-US"/>
        </a:p>
      </dgm:t>
    </dgm:pt>
    <dgm:pt modelId="{7C5483E9-FA12-49BD-BF89-0AB54B4CDFAA}">
      <dgm:prSet/>
      <dgm:spPr/>
      <dgm:t>
        <a:bodyPr/>
        <a:lstStyle/>
        <a:p>
          <a:r>
            <a:rPr lang="en-US"/>
            <a:t>Make a list of all the terms connected with our topic.</a:t>
          </a:r>
        </a:p>
      </dgm:t>
    </dgm:pt>
    <dgm:pt modelId="{C6D23D76-A609-4B08-B20E-EE18B6C7A675}" type="parTrans" cxnId="{D7FDC345-C9EE-4EC4-9E87-AACDC5769947}">
      <dgm:prSet/>
      <dgm:spPr/>
      <dgm:t>
        <a:bodyPr/>
        <a:lstStyle/>
        <a:p>
          <a:endParaRPr lang="en-US"/>
        </a:p>
      </dgm:t>
    </dgm:pt>
    <dgm:pt modelId="{FE07A402-BA2C-4A5C-BA2B-8F5F3073516D}" type="sibTrans" cxnId="{D7FDC345-C9EE-4EC4-9E87-AACDC5769947}">
      <dgm:prSet/>
      <dgm:spPr/>
      <dgm:t>
        <a:bodyPr/>
        <a:lstStyle/>
        <a:p>
          <a:endParaRPr lang="en-US"/>
        </a:p>
      </dgm:t>
    </dgm:pt>
    <dgm:pt modelId="{F27E1F1C-73D7-914B-A42B-1048C79EC5D8}" type="pres">
      <dgm:prSet presAssocID="{B0ADD659-59FB-4B42-82C9-DD2A9D572320}" presName="hierChild1" presStyleCnt="0">
        <dgm:presLayoutVars>
          <dgm:chPref val="1"/>
          <dgm:dir/>
          <dgm:animOne val="branch"/>
          <dgm:animLvl val="lvl"/>
          <dgm:resizeHandles/>
        </dgm:presLayoutVars>
      </dgm:prSet>
      <dgm:spPr/>
    </dgm:pt>
    <dgm:pt modelId="{0A6AE8E3-3FBA-1B4F-9C30-123392DAF362}" type="pres">
      <dgm:prSet presAssocID="{4A241C29-6D23-4CC1-B1ED-7CA3DBC3B2FB}" presName="hierRoot1" presStyleCnt="0"/>
      <dgm:spPr/>
    </dgm:pt>
    <dgm:pt modelId="{1A99BC91-37F7-6945-9FEC-3399D0D86E4B}" type="pres">
      <dgm:prSet presAssocID="{4A241C29-6D23-4CC1-B1ED-7CA3DBC3B2FB}" presName="composite" presStyleCnt="0"/>
      <dgm:spPr/>
    </dgm:pt>
    <dgm:pt modelId="{9E96A245-C5D3-3747-9039-4D7945A78A00}" type="pres">
      <dgm:prSet presAssocID="{4A241C29-6D23-4CC1-B1ED-7CA3DBC3B2FB}" presName="background" presStyleLbl="node0" presStyleIdx="0" presStyleCnt="2"/>
      <dgm:spPr/>
    </dgm:pt>
    <dgm:pt modelId="{5EF5B877-8974-7D48-8F65-7FE71CAC4806}" type="pres">
      <dgm:prSet presAssocID="{4A241C29-6D23-4CC1-B1ED-7CA3DBC3B2FB}" presName="text" presStyleLbl="fgAcc0" presStyleIdx="0" presStyleCnt="2">
        <dgm:presLayoutVars>
          <dgm:chPref val="3"/>
        </dgm:presLayoutVars>
      </dgm:prSet>
      <dgm:spPr/>
    </dgm:pt>
    <dgm:pt modelId="{82C77732-3537-324E-8B4D-DE4D20082242}" type="pres">
      <dgm:prSet presAssocID="{4A241C29-6D23-4CC1-B1ED-7CA3DBC3B2FB}" presName="hierChild2" presStyleCnt="0"/>
      <dgm:spPr/>
    </dgm:pt>
    <dgm:pt modelId="{E7E80317-CB43-0149-86E8-ECD0ED8E1C98}" type="pres">
      <dgm:prSet presAssocID="{7C5483E9-FA12-49BD-BF89-0AB54B4CDFAA}" presName="hierRoot1" presStyleCnt="0"/>
      <dgm:spPr/>
    </dgm:pt>
    <dgm:pt modelId="{4AB5F9F6-E6DA-CD4F-9622-E0C193D49083}" type="pres">
      <dgm:prSet presAssocID="{7C5483E9-FA12-49BD-BF89-0AB54B4CDFAA}" presName="composite" presStyleCnt="0"/>
      <dgm:spPr/>
    </dgm:pt>
    <dgm:pt modelId="{C0C50540-5BDC-4247-9ABE-2AA662F3381B}" type="pres">
      <dgm:prSet presAssocID="{7C5483E9-FA12-49BD-BF89-0AB54B4CDFAA}" presName="background" presStyleLbl="node0" presStyleIdx="1" presStyleCnt="2"/>
      <dgm:spPr/>
    </dgm:pt>
    <dgm:pt modelId="{76A80396-CFCA-6F44-9B0F-230063FBDB52}" type="pres">
      <dgm:prSet presAssocID="{7C5483E9-FA12-49BD-BF89-0AB54B4CDFAA}" presName="text" presStyleLbl="fgAcc0" presStyleIdx="1" presStyleCnt="2">
        <dgm:presLayoutVars>
          <dgm:chPref val="3"/>
        </dgm:presLayoutVars>
      </dgm:prSet>
      <dgm:spPr/>
    </dgm:pt>
    <dgm:pt modelId="{4BF517C7-2C53-2443-A2D6-A2AB8CCBB9A8}" type="pres">
      <dgm:prSet presAssocID="{7C5483E9-FA12-49BD-BF89-0AB54B4CDFAA}" presName="hierChild2" presStyleCnt="0"/>
      <dgm:spPr/>
    </dgm:pt>
  </dgm:ptLst>
  <dgm:cxnLst>
    <dgm:cxn modelId="{8A305111-9FD6-4443-9BAF-2EA149347E1F}" type="presOf" srcId="{B0ADD659-59FB-4B42-82C9-DD2A9D572320}" destId="{F27E1F1C-73D7-914B-A42B-1048C79EC5D8}" srcOrd="0" destOrd="0" presId="urn:microsoft.com/office/officeart/2005/8/layout/hierarchy1"/>
    <dgm:cxn modelId="{0BD8DC2D-C50A-854D-A65B-23938C548C4F}" type="presOf" srcId="{4A241C29-6D23-4CC1-B1ED-7CA3DBC3B2FB}" destId="{5EF5B877-8974-7D48-8F65-7FE71CAC4806}" srcOrd="0" destOrd="0" presId="urn:microsoft.com/office/officeart/2005/8/layout/hierarchy1"/>
    <dgm:cxn modelId="{D7FDC345-C9EE-4EC4-9E87-AACDC5769947}" srcId="{B0ADD659-59FB-4B42-82C9-DD2A9D572320}" destId="{7C5483E9-FA12-49BD-BF89-0AB54B4CDFAA}" srcOrd="1" destOrd="0" parTransId="{C6D23D76-A609-4B08-B20E-EE18B6C7A675}" sibTransId="{FE07A402-BA2C-4A5C-BA2B-8F5F3073516D}"/>
    <dgm:cxn modelId="{B5E573E5-FA13-B447-8E43-E33BCF2036CE}" type="presOf" srcId="{7C5483E9-FA12-49BD-BF89-0AB54B4CDFAA}" destId="{76A80396-CFCA-6F44-9B0F-230063FBDB52}" srcOrd="0" destOrd="0" presId="urn:microsoft.com/office/officeart/2005/8/layout/hierarchy1"/>
    <dgm:cxn modelId="{07ACA7FD-FC09-4DCE-A730-9FBC834AF5BB}" srcId="{B0ADD659-59FB-4B42-82C9-DD2A9D572320}" destId="{4A241C29-6D23-4CC1-B1ED-7CA3DBC3B2FB}" srcOrd="0" destOrd="0" parTransId="{88062C0E-BFBD-4CBC-9CE1-5F5C6ACA6A40}" sibTransId="{808E9E73-B974-41C3-9259-69E05FACA677}"/>
    <dgm:cxn modelId="{A147B49B-7848-514E-83C0-B9CB8FD8A141}" type="presParOf" srcId="{F27E1F1C-73D7-914B-A42B-1048C79EC5D8}" destId="{0A6AE8E3-3FBA-1B4F-9C30-123392DAF362}" srcOrd="0" destOrd="0" presId="urn:microsoft.com/office/officeart/2005/8/layout/hierarchy1"/>
    <dgm:cxn modelId="{ADEDC6A9-F6D9-DA4D-8433-61C417876D09}" type="presParOf" srcId="{0A6AE8E3-3FBA-1B4F-9C30-123392DAF362}" destId="{1A99BC91-37F7-6945-9FEC-3399D0D86E4B}" srcOrd="0" destOrd="0" presId="urn:microsoft.com/office/officeart/2005/8/layout/hierarchy1"/>
    <dgm:cxn modelId="{62484F7A-622A-B542-82C2-5DFEE9E88114}" type="presParOf" srcId="{1A99BC91-37F7-6945-9FEC-3399D0D86E4B}" destId="{9E96A245-C5D3-3747-9039-4D7945A78A00}" srcOrd="0" destOrd="0" presId="urn:microsoft.com/office/officeart/2005/8/layout/hierarchy1"/>
    <dgm:cxn modelId="{548ECBCB-46B5-AD44-B675-7614E6188961}" type="presParOf" srcId="{1A99BC91-37F7-6945-9FEC-3399D0D86E4B}" destId="{5EF5B877-8974-7D48-8F65-7FE71CAC4806}" srcOrd="1" destOrd="0" presId="urn:microsoft.com/office/officeart/2005/8/layout/hierarchy1"/>
    <dgm:cxn modelId="{A991B3D9-C0A2-134E-BF54-31FCFBAE25ED}" type="presParOf" srcId="{0A6AE8E3-3FBA-1B4F-9C30-123392DAF362}" destId="{82C77732-3537-324E-8B4D-DE4D20082242}" srcOrd="1" destOrd="0" presId="urn:microsoft.com/office/officeart/2005/8/layout/hierarchy1"/>
    <dgm:cxn modelId="{B2F438D5-6800-364C-A483-DB41DEBCCA06}" type="presParOf" srcId="{F27E1F1C-73D7-914B-A42B-1048C79EC5D8}" destId="{E7E80317-CB43-0149-86E8-ECD0ED8E1C98}" srcOrd="1" destOrd="0" presId="urn:microsoft.com/office/officeart/2005/8/layout/hierarchy1"/>
    <dgm:cxn modelId="{E0BC3E4E-4105-B642-9574-F4689434E7E7}" type="presParOf" srcId="{E7E80317-CB43-0149-86E8-ECD0ED8E1C98}" destId="{4AB5F9F6-E6DA-CD4F-9622-E0C193D49083}" srcOrd="0" destOrd="0" presId="urn:microsoft.com/office/officeart/2005/8/layout/hierarchy1"/>
    <dgm:cxn modelId="{A42A2A5E-66D7-F349-B5BD-CD85AF99713E}" type="presParOf" srcId="{4AB5F9F6-E6DA-CD4F-9622-E0C193D49083}" destId="{C0C50540-5BDC-4247-9ABE-2AA662F3381B}" srcOrd="0" destOrd="0" presId="urn:microsoft.com/office/officeart/2005/8/layout/hierarchy1"/>
    <dgm:cxn modelId="{153C3AED-B32A-844B-B2B9-D7DFADE8FE53}" type="presParOf" srcId="{4AB5F9F6-E6DA-CD4F-9622-E0C193D49083}" destId="{76A80396-CFCA-6F44-9B0F-230063FBDB52}" srcOrd="1" destOrd="0" presId="urn:microsoft.com/office/officeart/2005/8/layout/hierarchy1"/>
    <dgm:cxn modelId="{295D4D33-685A-D243-9EA1-133EAC6415AF}" type="presParOf" srcId="{E7E80317-CB43-0149-86E8-ECD0ED8E1C98}" destId="{4BF517C7-2C53-2443-A2D6-A2AB8CCBB9A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9BC627-8E7A-4073-884B-165E7C66FDF2}" type="doc">
      <dgm:prSet loTypeId="urn:microsoft.com/office/officeart/2016/7/layout/BasicLinearProcessNumbered" loCatId="process" qsTypeId="urn:microsoft.com/office/officeart/2005/8/quickstyle/simple1" qsCatId="simple" csTypeId="urn:microsoft.com/office/officeart/2005/8/colors/accent0_3" csCatId="mainScheme"/>
      <dgm:spPr/>
      <dgm:t>
        <a:bodyPr/>
        <a:lstStyle/>
        <a:p>
          <a:endParaRPr lang="en-US"/>
        </a:p>
      </dgm:t>
    </dgm:pt>
    <dgm:pt modelId="{E5EF4D91-B521-46A6-877D-5FFD50A476A6}">
      <dgm:prSet custT="1"/>
      <dgm:spPr/>
      <dgm:t>
        <a:bodyPr/>
        <a:lstStyle/>
        <a:p>
          <a:r>
            <a:rPr lang="en-US" sz="2400"/>
            <a:t>Make a list of the words that are critical to your search.</a:t>
          </a:r>
        </a:p>
      </dgm:t>
    </dgm:pt>
    <dgm:pt modelId="{EE66C74D-A6BD-47C2-9422-EED966F9CA97}" type="parTrans" cxnId="{DF5D0A80-EAF1-48EA-A754-2B46E6DE8961}">
      <dgm:prSet/>
      <dgm:spPr/>
      <dgm:t>
        <a:bodyPr/>
        <a:lstStyle/>
        <a:p>
          <a:endParaRPr lang="en-US" sz="2400"/>
        </a:p>
      </dgm:t>
    </dgm:pt>
    <dgm:pt modelId="{BDCBB377-012C-4934-AD20-594E1E25773A}" type="sibTrans" cxnId="{DF5D0A80-EAF1-48EA-A754-2B46E6DE8961}">
      <dgm:prSet phldrT="1" phldr="0" custT="1"/>
      <dgm:spPr/>
      <dgm:t>
        <a:bodyPr/>
        <a:lstStyle/>
        <a:p>
          <a:r>
            <a:rPr lang="en-US" sz="4800"/>
            <a:t>1</a:t>
          </a:r>
        </a:p>
      </dgm:t>
    </dgm:pt>
    <dgm:pt modelId="{94ED2A6B-46A9-4485-9558-E97DC748E813}">
      <dgm:prSet custT="1"/>
      <dgm:spPr/>
      <dgm:t>
        <a:bodyPr/>
        <a:lstStyle/>
        <a:p>
          <a:r>
            <a:rPr lang="en-US" sz="2400"/>
            <a:t>Exchange/add some words if needed.</a:t>
          </a:r>
        </a:p>
      </dgm:t>
    </dgm:pt>
    <dgm:pt modelId="{56BA1687-BAAB-46F8-99F0-704EF8F9DC72}" type="parTrans" cxnId="{57C0C21D-BD13-47A3-801C-0608D3C5C2AC}">
      <dgm:prSet/>
      <dgm:spPr/>
      <dgm:t>
        <a:bodyPr/>
        <a:lstStyle/>
        <a:p>
          <a:endParaRPr lang="en-US" sz="2400"/>
        </a:p>
      </dgm:t>
    </dgm:pt>
    <dgm:pt modelId="{3AADAD56-3CCE-4FA7-9ADE-D439BA76D0D4}" type="sibTrans" cxnId="{57C0C21D-BD13-47A3-801C-0608D3C5C2AC}">
      <dgm:prSet phldrT="2" phldr="0" custT="1"/>
      <dgm:spPr/>
      <dgm:t>
        <a:bodyPr/>
        <a:lstStyle/>
        <a:p>
          <a:r>
            <a:rPr lang="en-US" sz="4800"/>
            <a:t>2</a:t>
          </a:r>
        </a:p>
      </dgm:t>
    </dgm:pt>
    <dgm:pt modelId="{36B25C18-6F8A-49AE-8754-45548AF18B26}">
      <dgm:prSet custT="1"/>
      <dgm:spPr/>
      <dgm:t>
        <a:bodyPr/>
        <a:lstStyle/>
        <a:p>
          <a:r>
            <a:rPr lang="en-US" sz="2400"/>
            <a:t>Note terms that you don’t want to appear.</a:t>
          </a:r>
        </a:p>
      </dgm:t>
    </dgm:pt>
    <dgm:pt modelId="{5D3A29E4-7FA2-4186-8E2E-9F5A1D8DF4B3}" type="parTrans" cxnId="{DBFDD17E-037F-404C-832E-AF1F0F7D1CA7}">
      <dgm:prSet/>
      <dgm:spPr/>
      <dgm:t>
        <a:bodyPr/>
        <a:lstStyle/>
        <a:p>
          <a:endParaRPr lang="en-US" sz="2400"/>
        </a:p>
      </dgm:t>
    </dgm:pt>
    <dgm:pt modelId="{8F0F8D57-985F-4750-A8C1-5D1798556150}" type="sibTrans" cxnId="{DBFDD17E-037F-404C-832E-AF1F0F7D1CA7}">
      <dgm:prSet phldrT="3" phldr="0" custT="1"/>
      <dgm:spPr/>
      <dgm:t>
        <a:bodyPr/>
        <a:lstStyle/>
        <a:p>
          <a:r>
            <a:rPr lang="en-US" sz="4800"/>
            <a:t>3</a:t>
          </a:r>
        </a:p>
      </dgm:t>
    </dgm:pt>
    <dgm:pt modelId="{CAEA40A3-A0B1-4A78-9D74-062DB6989E1A}">
      <dgm:prSet custT="1"/>
      <dgm:spPr/>
      <dgm:t>
        <a:bodyPr/>
        <a:lstStyle/>
        <a:p>
          <a:r>
            <a:rPr lang="en-US" sz="2400"/>
            <a:t>Discard the rest.</a:t>
          </a:r>
        </a:p>
      </dgm:t>
    </dgm:pt>
    <dgm:pt modelId="{AF0B3DAB-F343-45AA-BE9B-31B5DEBC994E}" type="parTrans" cxnId="{8282E9AA-3323-40CF-A17D-8E3F2E7821F9}">
      <dgm:prSet/>
      <dgm:spPr/>
      <dgm:t>
        <a:bodyPr/>
        <a:lstStyle/>
        <a:p>
          <a:endParaRPr lang="en-US" sz="2400"/>
        </a:p>
      </dgm:t>
    </dgm:pt>
    <dgm:pt modelId="{AB6506DE-F39A-4922-A0A4-EBC5349FAD10}" type="sibTrans" cxnId="{8282E9AA-3323-40CF-A17D-8E3F2E7821F9}">
      <dgm:prSet phldrT="4" phldr="0" custT="1"/>
      <dgm:spPr/>
      <dgm:t>
        <a:bodyPr/>
        <a:lstStyle/>
        <a:p>
          <a:r>
            <a:rPr lang="en-US" sz="4800"/>
            <a:t>4</a:t>
          </a:r>
        </a:p>
      </dgm:t>
    </dgm:pt>
    <dgm:pt modelId="{39455FD9-6690-D440-84EB-D2508795928B}" type="pres">
      <dgm:prSet presAssocID="{2C9BC627-8E7A-4073-884B-165E7C66FDF2}" presName="Name0" presStyleCnt="0">
        <dgm:presLayoutVars>
          <dgm:animLvl val="lvl"/>
          <dgm:resizeHandles val="exact"/>
        </dgm:presLayoutVars>
      </dgm:prSet>
      <dgm:spPr/>
    </dgm:pt>
    <dgm:pt modelId="{DEFD6D78-4FAA-1D46-BE58-013ED9C7B263}" type="pres">
      <dgm:prSet presAssocID="{E5EF4D91-B521-46A6-877D-5FFD50A476A6}" presName="compositeNode" presStyleCnt="0">
        <dgm:presLayoutVars>
          <dgm:bulletEnabled val="1"/>
        </dgm:presLayoutVars>
      </dgm:prSet>
      <dgm:spPr/>
    </dgm:pt>
    <dgm:pt modelId="{B7A27B79-3E22-B142-8462-09725C155FE2}" type="pres">
      <dgm:prSet presAssocID="{E5EF4D91-B521-46A6-877D-5FFD50A476A6}" presName="bgRect" presStyleLbl="bgAccFollowNode1" presStyleIdx="0" presStyleCnt="4"/>
      <dgm:spPr/>
    </dgm:pt>
    <dgm:pt modelId="{26993828-B05D-FF46-B1A4-99D83AC4F967}" type="pres">
      <dgm:prSet presAssocID="{BDCBB377-012C-4934-AD20-594E1E25773A}" presName="sibTransNodeCircle" presStyleLbl="alignNode1" presStyleIdx="0" presStyleCnt="8">
        <dgm:presLayoutVars>
          <dgm:chMax val="0"/>
          <dgm:bulletEnabled/>
        </dgm:presLayoutVars>
      </dgm:prSet>
      <dgm:spPr/>
    </dgm:pt>
    <dgm:pt modelId="{EDE8BBA4-C4DE-D942-860D-03E7C25B3ECE}" type="pres">
      <dgm:prSet presAssocID="{E5EF4D91-B521-46A6-877D-5FFD50A476A6}" presName="bottomLine" presStyleLbl="alignNode1" presStyleIdx="1" presStyleCnt="8">
        <dgm:presLayoutVars/>
      </dgm:prSet>
      <dgm:spPr/>
    </dgm:pt>
    <dgm:pt modelId="{36D51136-1199-0E4E-A9C9-D8F43A4DD9C2}" type="pres">
      <dgm:prSet presAssocID="{E5EF4D91-B521-46A6-877D-5FFD50A476A6}" presName="nodeText" presStyleLbl="bgAccFollowNode1" presStyleIdx="0" presStyleCnt="4">
        <dgm:presLayoutVars>
          <dgm:bulletEnabled val="1"/>
        </dgm:presLayoutVars>
      </dgm:prSet>
      <dgm:spPr/>
    </dgm:pt>
    <dgm:pt modelId="{A90A1442-8F2A-8940-ACCD-902E1613F353}" type="pres">
      <dgm:prSet presAssocID="{BDCBB377-012C-4934-AD20-594E1E25773A}" presName="sibTrans" presStyleCnt="0"/>
      <dgm:spPr/>
    </dgm:pt>
    <dgm:pt modelId="{F9629EC4-945F-E247-82BF-E4719941942D}" type="pres">
      <dgm:prSet presAssocID="{94ED2A6B-46A9-4485-9558-E97DC748E813}" presName="compositeNode" presStyleCnt="0">
        <dgm:presLayoutVars>
          <dgm:bulletEnabled val="1"/>
        </dgm:presLayoutVars>
      </dgm:prSet>
      <dgm:spPr/>
    </dgm:pt>
    <dgm:pt modelId="{C0A071B6-5D52-B247-92AA-1DE7219A0B3F}" type="pres">
      <dgm:prSet presAssocID="{94ED2A6B-46A9-4485-9558-E97DC748E813}" presName="bgRect" presStyleLbl="bgAccFollowNode1" presStyleIdx="1" presStyleCnt="4"/>
      <dgm:spPr/>
    </dgm:pt>
    <dgm:pt modelId="{BB6EF3BD-87CA-7144-82FF-725AA4451CE2}" type="pres">
      <dgm:prSet presAssocID="{3AADAD56-3CCE-4FA7-9ADE-D439BA76D0D4}" presName="sibTransNodeCircle" presStyleLbl="alignNode1" presStyleIdx="2" presStyleCnt="8">
        <dgm:presLayoutVars>
          <dgm:chMax val="0"/>
          <dgm:bulletEnabled/>
        </dgm:presLayoutVars>
      </dgm:prSet>
      <dgm:spPr/>
    </dgm:pt>
    <dgm:pt modelId="{4D50A0FA-ECB4-DE40-B2E4-B5E1869591E3}" type="pres">
      <dgm:prSet presAssocID="{94ED2A6B-46A9-4485-9558-E97DC748E813}" presName="bottomLine" presStyleLbl="alignNode1" presStyleIdx="3" presStyleCnt="8">
        <dgm:presLayoutVars/>
      </dgm:prSet>
      <dgm:spPr/>
    </dgm:pt>
    <dgm:pt modelId="{72E52C73-D572-3646-8C0E-DD22BA3787FB}" type="pres">
      <dgm:prSet presAssocID="{94ED2A6B-46A9-4485-9558-E97DC748E813}" presName="nodeText" presStyleLbl="bgAccFollowNode1" presStyleIdx="1" presStyleCnt="4">
        <dgm:presLayoutVars>
          <dgm:bulletEnabled val="1"/>
        </dgm:presLayoutVars>
      </dgm:prSet>
      <dgm:spPr/>
    </dgm:pt>
    <dgm:pt modelId="{7556AE0F-9758-894E-9386-09ECB382FEF6}" type="pres">
      <dgm:prSet presAssocID="{3AADAD56-3CCE-4FA7-9ADE-D439BA76D0D4}" presName="sibTrans" presStyleCnt="0"/>
      <dgm:spPr/>
    </dgm:pt>
    <dgm:pt modelId="{60643D22-E27D-3340-9A1E-050A80E97F85}" type="pres">
      <dgm:prSet presAssocID="{36B25C18-6F8A-49AE-8754-45548AF18B26}" presName="compositeNode" presStyleCnt="0">
        <dgm:presLayoutVars>
          <dgm:bulletEnabled val="1"/>
        </dgm:presLayoutVars>
      </dgm:prSet>
      <dgm:spPr/>
    </dgm:pt>
    <dgm:pt modelId="{C53BCA58-0F81-0C4C-9A1D-7C478347286E}" type="pres">
      <dgm:prSet presAssocID="{36B25C18-6F8A-49AE-8754-45548AF18B26}" presName="bgRect" presStyleLbl="bgAccFollowNode1" presStyleIdx="2" presStyleCnt="4"/>
      <dgm:spPr/>
    </dgm:pt>
    <dgm:pt modelId="{17F8D489-438C-DE49-9BBF-A2B7B9DF8207}" type="pres">
      <dgm:prSet presAssocID="{8F0F8D57-985F-4750-A8C1-5D1798556150}" presName="sibTransNodeCircle" presStyleLbl="alignNode1" presStyleIdx="4" presStyleCnt="8">
        <dgm:presLayoutVars>
          <dgm:chMax val="0"/>
          <dgm:bulletEnabled/>
        </dgm:presLayoutVars>
      </dgm:prSet>
      <dgm:spPr/>
    </dgm:pt>
    <dgm:pt modelId="{F494902F-C9BD-744B-A01A-94093EC0B86A}" type="pres">
      <dgm:prSet presAssocID="{36B25C18-6F8A-49AE-8754-45548AF18B26}" presName="bottomLine" presStyleLbl="alignNode1" presStyleIdx="5" presStyleCnt="8">
        <dgm:presLayoutVars/>
      </dgm:prSet>
      <dgm:spPr/>
    </dgm:pt>
    <dgm:pt modelId="{16E62D27-A478-C44B-8416-3174339F2B0B}" type="pres">
      <dgm:prSet presAssocID="{36B25C18-6F8A-49AE-8754-45548AF18B26}" presName="nodeText" presStyleLbl="bgAccFollowNode1" presStyleIdx="2" presStyleCnt="4">
        <dgm:presLayoutVars>
          <dgm:bulletEnabled val="1"/>
        </dgm:presLayoutVars>
      </dgm:prSet>
      <dgm:spPr/>
    </dgm:pt>
    <dgm:pt modelId="{F0267D1A-26B2-C544-9E3F-1AA2D53522CB}" type="pres">
      <dgm:prSet presAssocID="{8F0F8D57-985F-4750-A8C1-5D1798556150}" presName="sibTrans" presStyleCnt="0"/>
      <dgm:spPr/>
    </dgm:pt>
    <dgm:pt modelId="{AD3FE18B-7F2F-4546-AFE5-CD794618E4FB}" type="pres">
      <dgm:prSet presAssocID="{CAEA40A3-A0B1-4A78-9D74-062DB6989E1A}" presName="compositeNode" presStyleCnt="0">
        <dgm:presLayoutVars>
          <dgm:bulletEnabled val="1"/>
        </dgm:presLayoutVars>
      </dgm:prSet>
      <dgm:spPr/>
    </dgm:pt>
    <dgm:pt modelId="{8AC4A42A-875C-AB43-8671-F2D235E9313A}" type="pres">
      <dgm:prSet presAssocID="{CAEA40A3-A0B1-4A78-9D74-062DB6989E1A}" presName="bgRect" presStyleLbl="bgAccFollowNode1" presStyleIdx="3" presStyleCnt="4"/>
      <dgm:spPr/>
    </dgm:pt>
    <dgm:pt modelId="{22E90A80-6B63-134C-A662-0B603596EA28}" type="pres">
      <dgm:prSet presAssocID="{AB6506DE-F39A-4922-A0A4-EBC5349FAD10}" presName="sibTransNodeCircle" presStyleLbl="alignNode1" presStyleIdx="6" presStyleCnt="8">
        <dgm:presLayoutVars>
          <dgm:chMax val="0"/>
          <dgm:bulletEnabled/>
        </dgm:presLayoutVars>
      </dgm:prSet>
      <dgm:spPr/>
    </dgm:pt>
    <dgm:pt modelId="{14468C0B-ACA8-4545-910E-C11354C863E1}" type="pres">
      <dgm:prSet presAssocID="{CAEA40A3-A0B1-4A78-9D74-062DB6989E1A}" presName="bottomLine" presStyleLbl="alignNode1" presStyleIdx="7" presStyleCnt="8">
        <dgm:presLayoutVars/>
      </dgm:prSet>
      <dgm:spPr/>
    </dgm:pt>
    <dgm:pt modelId="{D1E21BE0-0F67-8940-B3C5-A39485C27BFF}" type="pres">
      <dgm:prSet presAssocID="{CAEA40A3-A0B1-4A78-9D74-062DB6989E1A}" presName="nodeText" presStyleLbl="bgAccFollowNode1" presStyleIdx="3" presStyleCnt="4">
        <dgm:presLayoutVars>
          <dgm:bulletEnabled val="1"/>
        </dgm:presLayoutVars>
      </dgm:prSet>
      <dgm:spPr/>
    </dgm:pt>
  </dgm:ptLst>
  <dgm:cxnLst>
    <dgm:cxn modelId="{3E9FAD16-DF46-1248-85B7-155894CDC1BE}" type="presOf" srcId="{2C9BC627-8E7A-4073-884B-165E7C66FDF2}" destId="{39455FD9-6690-D440-84EB-D2508795928B}" srcOrd="0" destOrd="0" presId="urn:microsoft.com/office/officeart/2016/7/layout/BasicLinearProcessNumbered"/>
    <dgm:cxn modelId="{57C0C21D-BD13-47A3-801C-0608D3C5C2AC}" srcId="{2C9BC627-8E7A-4073-884B-165E7C66FDF2}" destId="{94ED2A6B-46A9-4485-9558-E97DC748E813}" srcOrd="1" destOrd="0" parTransId="{56BA1687-BAAB-46F8-99F0-704EF8F9DC72}" sibTransId="{3AADAD56-3CCE-4FA7-9ADE-D439BA76D0D4}"/>
    <dgm:cxn modelId="{78009336-2D91-6147-9504-3C72994998FA}" type="presOf" srcId="{BDCBB377-012C-4934-AD20-594E1E25773A}" destId="{26993828-B05D-FF46-B1A4-99D83AC4F967}" srcOrd="0" destOrd="0" presId="urn:microsoft.com/office/officeart/2016/7/layout/BasicLinearProcessNumbered"/>
    <dgm:cxn modelId="{1513DF3A-FDFF-CC4A-BC45-6F7A47BA2852}" type="presOf" srcId="{3AADAD56-3CCE-4FA7-9ADE-D439BA76D0D4}" destId="{BB6EF3BD-87CA-7144-82FF-725AA4451CE2}" srcOrd="0" destOrd="0" presId="urn:microsoft.com/office/officeart/2016/7/layout/BasicLinearProcessNumbered"/>
    <dgm:cxn modelId="{52B3E043-678C-B349-9844-5ED54911BD2F}" type="presOf" srcId="{E5EF4D91-B521-46A6-877D-5FFD50A476A6}" destId="{B7A27B79-3E22-B142-8462-09725C155FE2}" srcOrd="0" destOrd="0" presId="urn:microsoft.com/office/officeart/2016/7/layout/BasicLinearProcessNumbered"/>
    <dgm:cxn modelId="{50F00B54-64F2-DF4C-924B-EE6B829751E8}" type="presOf" srcId="{36B25C18-6F8A-49AE-8754-45548AF18B26}" destId="{C53BCA58-0F81-0C4C-9A1D-7C478347286E}" srcOrd="0" destOrd="0" presId="urn:microsoft.com/office/officeart/2016/7/layout/BasicLinearProcessNumbered"/>
    <dgm:cxn modelId="{A5722354-19E0-1643-B17C-CCDD00F7EC40}" type="presOf" srcId="{36B25C18-6F8A-49AE-8754-45548AF18B26}" destId="{16E62D27-A478-C44B-8416-3174339F2B0B}" srcOrd="1" destOrd="0" presId="urn:microsoft.com/office/officeart/2016/7/layout/BasicLinearProcessNumbered"/>
    <dgm:cxn modelId="{825FA855-C34C-054E-9A9F-80CF4EB7EFB3}" type="presOf" srcId="{8F0F8D57-985F-4750-A8C1-5D1798556150}" destId="{17F8D489-438C-DE49-9BBF-A2B7B9DF8207}" srcOrd="0" destOrd="0" presId="urn:microsoft.com/office/officeart/2016/7/layout/BasicLinearProcessNumbered"/>
    <dgm:cxn modelId="{29105475-C3F7-6D4A-A6F1-20BF2792B024}" type="presOf" srcId="{E5EF4D91-B521-46A6-877D-5FFD50A476A6}" destId="{36D51136-1199-0E4E-A9C9-D8F43A4DD9C2}" srcOrd="1" destOrd="0" presId="urn:microsoft.com/office/officeart/2016/7/layout/BasicLinearProcessNumbered"/>
    <dgm:cxn modelId="{DBFDD17E-037F-404C-832E-AF1F0F7D1CA7}" srcId="{2C9BC627-8E7A-4073-884B-165E7C66FDF2}" destId="{36B25C18-6F8A-49AE-8754-45548AF18B26}" srcOrd="2" destOrd="0" parTransId="{5D3A29E4-7FA2-4186-8E2E-9F5A1D8DF4B3}" sibTransId="{8F0F8D57-985F-4750-A8C1-5D1798556150}"/>
    <dgm:cxn modelId="{DF5D0A80-EAF1-48EA-A754-2B46E6DE8961}" srcId="{2C9BC627-8E7A-4073-884B-165E7C66FDF2}" destId="{E5EF4D91-B521-46A6-877D-5FFD50A476A6}" srcOrd="0" destOrd="0" parTransId="{EE66C74D-A6BD-47C2-9422-EED966F9CA97}" sibTransId="{BDCBB377-012C-4934-AD20-594E1E25773A}"/>
    <dgm:cxn modelId="{DC238490-DA2C-3149-9FC3-640FFC61F15F}" type="presOf" srcId="{CAEA40A3-A0B1-4A78-9D74-062DB6989E1A}" destId="{8AC4A42A-875C-AB43-8671-F2D235E9313A}" srcOrd="0" destOrd="0" presId="urn:microsoft.com/office/officeart/2016/7/layout/BasicLinearProcessNumbered"/>
    <dgm:cxn modelId="{8282E9AA-3323-40CF-A17D-8E3F2E7821F9}" srcId="{2C9BC627-8E7A-4073-884B-165E7C66FDF2}" destId="{CAEA40A3-A0B1-4A78-9D74-062DB6989E1A}" srcOrd="3" destOrd="0" parTransId="{AF0B3DAB-F343-45AA-BE9B-31B5DEBC994E}" sibTransId="{AB6506DE-F39A-4922-A0A4-EBC5349FAD10}"/>
    <dgm:cxn modelId="{AEFAD7B6-EE9B-DF41-8052-03FD6ED43E16}" type="presOf" srcId="{AB6506DE-F39A-4922-A0A4-EBC5349FAD10}" destId="{22E90A80-6B63-134C-A662-0B603596EA28}" srcOrd="0" destOrd="0" presId="urn:microsoft.com/office/officeart/2016/7/layout/BasicLinearProcessNumbered"/>
    <dgm:cxn modelId="{ACB52DD1-4FD2-0645-9C30-D8D198DB1665}" type="presOf" srcId="{94ED2A6B-46A9-4485-9558-E97DC748E813}" destId="{72E52C73-D572-3646-8C0E-DD22BA3787FB}" srcOrd="1" destOrd="0" presId="urn:microsoft.com/office/officeart/2016/7/layout/BasicLinearProcessNumbered"/>
    <dgm:cxn modelId="{767682E4-7D2E-FB4F-B071-1EF7A37A27F4}" type="presOf" srcId="{CAEA40A3-A0B1-4A78-9D74-062DB6989E1A}" destId="{D1E21BE0-0F67-8940-B3C5-A39485C27BFF}" srcOrd="1" destOrd="0" presId="urn:microsoft.com/office/officeart/2016/7/layout/BasicLinearProcessNumbered"/>
    <dgm:cxn modelId="{F2C418E8-557D-8847-8E6E-C1BAFC3752B4}" type="presOf" srcId="{94ED2A6B-46A9-4485-9558-E97DC748E813}" destId="{C0A071B6-5D52-B247-92AA-1DE7219A0B3F}" srcOrd="0" destOrd="0" presId="urn:microsoft.com/office/officeart/2016/7/layout/BasicLinearProcessNumbered"/>
    <dgm:cxn modelId="{0F8DDA75-0213-0648-89B8-5A28B938C660}" type="presParOf" srcId="{39455FD9-6690-D440-84EB-D2508795928B}" destId="{DEFD6D78-4FAA-1D46-BE58-013ED9C7B263}" srcOrd="0" destOrd="0" presId="urn:microsoft.com/office/officeart/2016/7/layout/BasicLinearProcessNumbered"/>
    <dgm:cxn modelId="{4B2E82BD-54BE-0044-A50B-DD1057F9376C}" type="presParOf" srcId="{DEFD6D78-4FAA-1D46-BE58-013ED9C7B263}" destId="{B7A27B79-3E22-B142-8462-09725C155FE2}" srcOrd="0" destOrd="0" presId="urn:microsoft.com/office/officeart/2016/7/layout/BasicLinearProcessNumbered"/>
    <dgm:cxn modelId="{C4FBF8F0-C652-EA40-AD64-309455B5960E}" type="presParOf" srcId="{DEFD6D78-4FAA-1D46-BE58-013ED9C7B263}" destId="{26993828-B05D-FF46-B1A4-99D83AC4F967}" srcOrd="1" destOrd="0" presId="urn:microsoft.com/office/officeart/2016/7/layout/BasicLinearProcessNumbered"/>
    <dgm:cxn modelId="{0B79DE5E-E00F-8949-8FDF-8BFFC4D4E38B}" type="presParOf" srcId="{DEFD6D78-4FAA-1D46-BE58-013ED9C7B263}" destId="{EDE8BBA4-C4DE-D942-860D-03E7C25B3ECE}" srcOrd="2" destOrd="0" presId="urn:microsoft.com/office/officeart/2016/7/layout/BasicLinearProcessNumbered"/>
    <dgm:cxn modelId="{02DB5143-BB79-9845-AA7E-0DA03A863D49}" type="presParOf" srcId="{DEFD6D78-4FAA-1D46-BE58-013ED9C7B263}" destId="{36D51136-1199-0E4E-A9C9-D8F43A4DD9C2}" srcOrd="3" destOrd="0" presId="urn:microsoft.com/office/officeart/2016/7/layout/BasicLinearProcessNumbered"/>
    <dgm:cxn modelId="{41C678F0-3B6F-5247-8235-84F6D8E64503}" type="presParOf" srcId="{39455FD9-6690-D440-84EB-D2508795928B}" destId="{A90A1442-8F2A-8940-ACCD-902E1613F353}" srcOrd="1" destOrd="0" presId="urn:microsoft.com/office/officeart/2016/7/layout/BasicLinearProcessNumbered"/>
    <dgm:cxn modelId="{A707C2D2-26DA-5047-8E36-0257DB1AB8D5}" type="presParOf" srcId="{39455FD9-6690-D440-84EB-D2508795928B}" destId="{F9629EC4-945F-E247-82BF-E4719941942D}" srcOrd="2" destOrd="0" presId="urn:microsoft.com/office/officeart/2016/7/layout/BasicLinearProcessNumbered"/>
    <dgm:cxn modelId="{60165BE7-FD44-804C-8CA9-AC375D91DE5D}" type="presParOf" srcId="{F9629EC4-945F-E247-82BF-E4719941942D}" destId="{C0A071B6-5D52-B247-92AA-1DE7219A0B3F}" srcOrd="0" destOrd="0" presId="urn:microsoft.com/office/officeart/2016/7/layout/BasicLinearProcessNumbered"/>
    <dgm:cxn modelId="{51C4C453-B058-264C-B30D-3737CF80AEB1}" type="presParOf" srcId="{F9629EC4-945F-E247-82BF-E4719941942D}" destId="{BB6EF3BD-87CA-7144-82FF-725AA4451CE2}" srcOrd="1" destOrd="0" presId="urn:microsoft.com/office/officeart/2016/7/layout/BasicLinearProcessNumbered"/>
    <dgm:cxn modelId="{E496C8C4-5843-3D4B-B26A-79FBC2E601A2}" type="presParOf" srcId="{F9629EC4-945F-E247-82BF-E4719941942D}" destId="{4D50A0FA-ECB4-DE40-B2E4-B5E1869591E3}" srcOrd="2" destOrd="0" presId="urn:microsoft.com/office/officeart/2016/7/layout/BasicLinearProcessNumbered"/>
    <dgm:cxn modelId="{48F72464-A36E-214D-970F-8591AAA0E708}" type="presParOf" srcId="{F9629EC4-945F-E247-82BF-E4719941942D}" destId="{72E52C73-D572-3646-8C0E-DD22BA3787FB}" srcOrd="3" destOrd="0" presId="urn:microsoft.com/office/officeart/2016/7/layout/BasicLinearProcessNumbered"/>
    <dgm:cxn modelId="{B373CF20-CE72-234C-915C-9A65AF38324E}" type="presParOf" srcId="{39455FD9-6690-D440-84EB-D2508795928B}" destId="{7556AE0F-9758-894E-9386-09ECB382FEF6}" srcOrd="3" destOrd="0" presId="urn:microsoft.com/office/officeart/2016/7/layout/BasicLinearProcessNumbered"/>
    <dgm:cxn modelId="{26822976-68E9-DA4C-95B0-29F28C57D3A4}" type="presParOf" srcId="{39455FD9-6690-D440-84EB-D2508795928B}" destId="{60643D22-E27D-3340-9A1E-050A80E97F85}" srcOrd="4" destOrd="0" presId="urn:microsoft.com/office/officeart/2016/7/layout/BasicLinearProcessNumbered"/>
    <dgm:cxn modelId="{C5275F3E-7D0E-7D4C-A51F-EB65BE71EB42}" type="presParOf" srcId="{60643D22-E27D-3340-9A1E-050A80E97F85}" destId="{C53BCA58-0F81-0C4C-9A1D-7C478347286E}" srcOrd="0" destOrd="0" presId="urn:microsoft.com/office/officeart/2016/7/layout/BasicLinearProcessNumbered"/>
    <dgm:cxn modelId="{62A93E41-483A-A544-912E-7583D6BB2D8F}" type="presParOf" srcId="{60643D22-E27D-3340-9A1E-050A80E97F85}" destId="{17F8D489-438C-DE49-9BBF-A2B7B9DF8207}" srcOrd="1" destOrd="0" presId="urn:microsoft.com/office/officeart/2016/7/layout/BasicLinearProcessNumbered"/>
    <dgm:cxn modelId="{5682F1CD-5AA5-ED4A-BBF6-69BDFC8F94DD}" type="presParOf" srcId="{60643D22-E27D-3340-9A1E-050A80E97F85}" destId="{F494902F-C9BD-744B-A01A-94093EC0B86A}" srcOrd="2" destOrd="0" presId="urn:microsoft.com/office/officeart/2016/7/layout/BasicLinearProcessNumbered"/>
    <dgm:cxn modelId="{EF95FF1F-25E7-2C45-AB7D-F221166F93A2}" type="presParOf" srcId="{60643D22-E27D-3340-9A1E-050A80E97F85}" destId="{16E62D27-A478-C44B-8416-3174339F2B0B}" srcOrd="3" destOrd="0" presId="urn:microsoft.com/office/officeart/2016/7/layout/BasicLinearProcessNumbered"/>
    <dgm:cxn modelId="{4E47A2F0-D3A6-6149-BFEE-C3ADBD6E6DA2}" type="presParOf" srcId="{39455FD9-6690-D440-84EB-D2508795928B}" destId="{F0267D1A-26B2-C544-9E3F-1AA2D53522CB}" srcOrd="5" destOrd="0" presId="urn:microsoft.com/office/officeart/2016/7/layout/BasicLinearProcessNumbered"/>
    <dgm:cxn modelId="{33B506D6-E5C6-FB4D-A074-7A4BFD70FFC3}" type="presParOf" srcId="{39455FD9-6690-D440-84EB-D2508795928B}" destId="{AD3FE18B-7F2F-4546-AFE5-CD794618E4FB}" srcOrd="6" destOrd="0" presId="urn:microsoft.com/office/officeart/2016/7/layout/BasicLinearProcessNumbered"/>
    <dgm:cxn modelId="{82AE8039-DC8F-4E47-B61B-F70CB2876154}" type="presParOf" srcId="{AD3FE18B-7F2F-4546-AFE5-CD794618E4FB}" destId="{8AC4A42A-875C-AB43-8671-F2D235E9313A}" srcOrd="0" destOrd="0" presId="urn:microsoft.com/office/officeart/2016/7/layout/BasicLinearProcessNumbered"/>
    <dgm:cxn modelId="{10091DCE-12B6-6B47-9517-AD05FE807307}" type="presParOf" srcId="{AD3FE18B-7F2F-4546-AFE5-CD794618E4FB}" destId="{22E90A80-6B63-134C-A662-0B603596EA28}" srcOrd="1" destOrd="0" presId="urn:microsoft.com/office/officeart/2016/7/layout/BasicLinearProcessNumbered"/>
    <dgm:cxn modelId="{F6CA8BBE-D5E5-4449-9CFC-317AE3A86B9B}" type="presParOf" srcId="{AD3FE18B-7F2F-4546-AFE5-CD794618E4FB}" destId="{14468C0B-ACA8-4545-910E-C11354C863E1}" srcOrd="2" destOrd="0" presId="urn:microsoft.com/office/officeart/2016/7/layout/BasicLinearProcessNumbered"/>
    <dgm:cxn modelId="{D7D15E9A-EBF2-9C49-B0C9-4311A540B690}" type="presParOf" srcId="{AD3FE18B-7F2F-4546-AFE5-CD794618E4FB}" destId="{D1E21BE0-0F67-8940-B3C5-A39485C27BF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A18B86-9A35-432C-B505-B2FB80161528}" type="doc">
      <dgm:prSet loTypeId="urn:microsoft.com/office/officeart/2016/7/layout/VerticalSolidActionList" loCatId="List" qsTypeId="urn:microsoft.com/office/officeart/2005/8/quickstyle/simple1" qsCatId="simple" csTypeId="urn:microsoft.com/office/officeart/2005/8/colors/colorful4" csCatId="colorful" phldr="1"/>
      <dgm:spPr/>
      <dgm:t>
        <a:bodyPr/>
        <a:lstStyle/>
        <a:p>
          <a:endParaRPr lang="en-US"/>
        </a:p>
      </dgm:t>
    </dgm:pt>
    <dgm:pt modelId="{CE721DF8-476F-4FEE-B8DA-AC77DE28C785}">
      <dgm:prSet/>
      <dgm:spPr/>
      <dgm:t>
        <a:bodyPr/>
        <a:lstStyle/>
        <a:p>
          <a:r>
            <a:rPr lang="en-US" dirty="0"/>
            <a:t>AND</a:t>
          </a:r>
        </a:p>
      </dgm:t>
    </dgm:pt>
    <dgm:pt modelId="{14B04782-4E06-4750-851E-E6CF0B7695C5}" type="parTrans" cxnId="{8EFF9B24-DC2A-4E04-A2C0-6716A4FE3524}">
      <dgm:prSet/>
      <dgm:spPr/>
      <dgm:t>
        <a:bodyPr/>
        <a:lstStyle/>
        <a:p>
          <a:endParaRPr lang="en-US"/>
        </a:p>
      </dgm:t>
    </dgm:pt>
    <dgm:pt modelId="{97766184-8D85-4E46-AF5B-E5A666687902}" type="sibTrans" cxnId="{8EFF9B24-DC2A-4E04-A2C0-6716A4FE3524}">
      <dgm:prSet/>
      <dgm:spPr/>
      <dgm:t>
        <a:bodyPr/>
        <a:lstStyle/>
        <a:p>
          <a:endParaRPr lang="en-US"/>
        </a:p>
      </dgm:t>
    </dgm:pt>
    <dgm:pt modelId="{124AFA81-059C-4D67-A22C-96D8023ACAE3}">
      <dgm:prSet/>
      <dgm:spPr/>
      <dgm:t>
        <a:bodyPr/>
        <a:lstStyle/>
        <a:p>
          <a:r>
            <a:rPr lang="en-US"/>
            <a:t>Use AND to connect the terms we want to see.</a:t>
          </a:r>
        </a:p>
      </dgm:t>
    </dgm:pt>
    <dgm:pt modelId="{1B3F9729-796C-49C0-BBE9-975E9ACA2737}" type="parTrans" cxnId="{B302A989-A849-4F61-95CC-6878895965F7}">
      <dgm:prSet/>
      <dgm:spPr/>
      <dgm:t>
        <a:bodyPr/>
        <a:lstStyle/>
        <a:p>
          <a:endParaRPr lang="en-US"/>
        </a:p>
      </dgm:t>
    </dgm:pt>
    <dgm:pt modelId="{6BCC92CB-92F9-440A-BD84-0D715D2F5067}" type="sibTrans" cxnId="{B302A989-A849-4F61-95CC-6878895965F7}">
      <dgm:prSet/>
      <dgm:spPr/>
      <dgm:t>
        <a:bodyPr/>
        <a:lstStyle/>
        <a:p>
          <a:endParaRPr lang="en-US"/>
        </a:p>
      </dgm:t>
    </dgm:pt>
    <dgm:pt modelId="{0BCEF1B6-CD7D-408A-87D8-46CBC599B1FB}">
      <dgm:prSet/>
      <dgm:spPr/>
      <dgm:t>
        <a:bodyPr/>
        <a:lstStyle/>
        <a:p>
          <a:r>
            <a:rPr lang="en-US" dirty="0"/>
            <a:t>NOT</a:t>
          </a:r>
        </a:p>
      </dgm:t>
    </dgm:pt>
    <dgm:pt modelId="{FD888F9E-295C-406C-90A2-6672BFA19C2C}" type="parTrans" cxnId="{5A724EA1-F27B-4ADC-A77E-5EC7FBF0827D}">
      <dgm:prSet/>
      <dgm:spPr/>
      <dgm:t>
        <a:bodyPr/>
        <a:lstStyle/>
        <a:p>
          <a:endParaRPr lang="en-US"/>
        </a:p>
      </dgm:t>
    </dgm:pt>
    <dgm:pt modelId="{0CD13398-9007-41D2-B0CE-B95E1F1084AF}" type="sibTrans" cxnId="{5A724EA1-F27B-4ADC-A77E-5EC7FBF0827D}">
      <dgm:prSet/>
      <dgm:spPr/>
      <dgm:t>
        <a:bodyPr/>
        <a:lstStyle/>
        <a:p>
          <a:endParaRPr lang="en-US"/>
        </a:p>
      </dgm:t>
    </dgm:pt>
    <dgm:pt modelId="{E7FF12EB-4B75-45F7-B7C3-253D57385826}">
      <dgm:prSet/>
      <dgm:spPr/>
      <dgm:t>
        <a:bodyPr/>
        <a:lstStyle/>
        <a:p>
          <a:r>
            <a:rPr lang="en-US"/>
            <a:t>Use NOT to exclude terms we don’t want.</a:t>
          </a:r>
        </a:p>
      </dgm:t>
    </dgm:pt>
    <dgm:pt modelId="{18AC053C-9F91-46DA-BB3B-8971695B78A2}" type="parTrans" cxnId="{7674D4DF-FCAB-4C01-814F-5BDF596E99D8}">
      <dgm:prSet/>
      <dgm:spPr/>
      <dgm:t>
        <a:bodyPr/>
        <a:lstStyle/>
        <a:p>
          <a:endParaRPr lang="en-US"/>
        </a:p>
      </dgm:t>
    </dgm:pt>
    <dgm:pt modelId="{6C97FF18-78BE-4161-8966-D93D6301C434}" type="sibTrans" cxnId="{7674D4DF-FCAB-4C01-814F-5BDF596E99D8}">
      <dgm:prSet/>
      <dgm:spPr/>
      <dgm:t>
        <a:bodyPr/>
        <a:lstStyle/>
        <a:p>
          <a:endParaRPr lang="en-US"/>
        </a:p>
      </dgm:t>
    </dgm:pt>
    <dgm:pt modelId="{7B965BF7-BBD5-4D9B-AE4A-D2E018CF7365}">
      <dgm:prSet/>
      <dgm:spPr/>
      <dgm:t>
        <a:bodyPr/>
        <a:lstStyle/>
        <a:p>
          <a:r>
            <a:rPr lang="en-US" dirty="0"/>
            <a:t>OR</a:t>
          </a:r>
        </a:p>
      </dgm:t>
    </dgm:pt>
    <dgm:pt modelId="{35F63412-C892-4636-A31E-CFCF31C2DF1F}" type="parTrans" cxnId="{992C0382-D376-4088-B35F-5594FCB0C2C2}">
      <dgm:prSet/>
      <dgm:spPr/>
      <dgm:t>
        <a:bodyPr/>
        <a:lstStyle/>
        <a:p>
          <a:endParaRPr lang="en-US"/>
        </a:p>
      </dgm:t>
    </dgm:pt>
    <dgm:pt modelId="{5D9DCE33-0297-44D2-BB23-8DEE3CA5CCF3}" type="sibTrans" cxnId="{992C0382-D376-4088-B35F-5594FCB0C2C2}">
      <dgm:prSet/>
      <dgm:spPr/>
      <dgm:t>
        <a:bodyPr/>
        <a:lstStyle/>
        <a:p>
          <a:endParaRPr lang="en-US"/>
        </a:p>
      </dgm:t>
    </dgm:pt>
    <dgm:pt modelId="{9CD59002-23BA-4BBA-8C43-D5B1A6DFF19B}">
      <dgm:prSet/>
      <dgm:spPr/>
      <dgm:t>
        <a:bodyPr/>
        <a:lstStyle/>
        <a:p>
          <a:r>
            <a:rPr lang="en-US"/>
            <a:t>Use OR to include similar terms.</a:t>
          </a:r>
        </a:p>
      </dgm:t>
    </dgm:pt>
    <dgm:pt modelId="{4A17888F-0792-4E0E-9C76-C40C6D44A584}" type="parTrans" cxnId="{D4CF52AD-D2E6-4BFB-B99C-773CADB75922}">
      <dgm:prSet/>
      <dgm:spPr/>
      <dgm:t>
        <a:bodyPr/>
        <a:lstStyle/>
        <a:p>
          <a:endParaRPr lang="en-US"/>
        </a:p>
      </dgm:t>
    </dgm:pt>
    <dgm:pt modelId="{2FA8BD83-0CEC-42A0-A8AB-BD86278451B1}" type="sibTrans" cxnId="{D4CF52AD-D2E6-4BFB-B99C-773CADB75922}">
      <dgm:prSet/>
      <dgm:spPr/>
      <dgm:t>
        <a:bodyPr/>
        <a:lstStyle/>
        <a:p>
          <a:endParaRPr lang="en-US"/>
        </a:p>
      </dgm:t>
    </dgm:pt>
    <dgm:pt modelId="{C1C2E31D-E715-9344-8B32-F73567FFBF35}" type="pres">
      <dgm:prSet presAssocID="{02A18B86-9A35-432C-B505-B2FB80161528}" presName="Name0" presStyleCnt="0">
        <dgm:presLayoutVars>
          <dgm:dir/>
          <dgm:animLvl val="lvl"/>
          <dgm:resizeHandles val="exact"/>
        </dgm:presLayoutVars>
      </dgm:prSet>
      <dgm:spPr/>
    </dgm:pt>
    <dgm:pt modelId="{3687F2C5-B360-2A4E-98BF-CE0ED0FC4072}" type="pres">
      <dgm:prSet presAssocID="{CE721DF8-476F-4FEE-B8DA-AC77DE28C785}" presName="linNode" presStyleCnt="0"/>
      <dgm:spPr/>
    </dgm:pt>
    <dgm:pt modelId="{C002407B-C502-B340-9FB8-AE313931AC49}" type="pres">
      <dgm:prSet presAssocID="{CE721DF8-476F-4FEE-B8DA-AC77DE28C785}" presName="parentText" presStyleLbl="alignNode1" presStyleIdx="0" presStyleCnt="3">
        <dgm:presLayoutVars>
          <dgm:chMax val="1"/>
          <dgm:bulletEnabled/>
        </dgm:presLayoutVars>
      </dgm:prSet>
      <dgm:spPr/>
    </dgm:pt>
    <dgm:pt modelId="{E0B1CA19-2D6A-914C-94BA-1C80756D9EB3}" type="pres">
      <dgm:prSet presAssocID="{CE721DF8-476F-4FEE-B8DA-AC77DE28C785}" presName="descendantText" presStyleLbl="alignAccFollowNode1" presStyleIdx="0" presStyleCnt="3">
        <dgm:presLayoutVars>
          <dgm:bulletEnabled/>
        </dgm:presLayoutVars>
      </dgm:prSet>
      <dgm:spPr/>
    </dgm:pt>
    <dgm:pt modelId="{3A6FBB48-13B2-1E48-8B80-138C4DE71FAD}" type="pres">
      <dgm:prSet presAssocID="{97766184-8D85-4E46-AF5B-E5A666687902}" presName="sp" presStyleCnt="0"/>
      <dgm:spPr/>
    </dgm:pt>
    <dgm:pt modelId="{ABE2B346-78C3-2B45-B4B1-B8840E8ABF17}" type="pres">
      <dgm:prSet presAssocID="{0BCEF1B6-CD7D-408A-87D8-46CBC599B1FB}" presName="linNode" presStyleCnt="0"/>
      <dgm:spPr/>
    </dgm:pt>
    <dgm:pt modelId="{C3AA3A71-46B0-6E48-8F70-2EA5A967F3D5}" type="pres">
      <dgm:prSet presAssocID="{0BCEF1B6-CD7D-408A-87D8-46CBC599B1FB}" presName="parentText" presStyleLbl="alignNode1" presStyleIdx="1" presStyleCnt="3">
        <dgm:presLayoutVars>
          <dgm:chMax val="1"/>
          <dgm:bulletEnabled/>
        </dgm:presLayoutVars>
      </dgm:prSet>
      <dgm:spPr/>
    </dgm:pt>
    <dgm:pt modelId="{C1BBACB4-2E97-7340-A060-29C749104437}" type="pres">
      <dgm:prSet presAssocID="{0BCEF1B6-CD7D-408A-87D8-46CBC599B1FB}" presName="descendantText" presStyleLbl="alignAccFollowNode1" presStyleIdx="1" presStyleCnt="3">
        <dgm:presLayoutVars>
          <dgm:bulletEnabled/>
        </dgm:presLayoutVars>
      </dgm:prSet>
      <dgm:spPr/>
    </dgm:pt>
    <dgm:pt modelId="{C24A0B23-F15E-5B43-AB3B-C5472AA19A83}" type="pres">
      <dgm:prSet presAssocID="{0CD13398-9007-41D2-B0CE-B95E1F1084AF}" presName="sp" presStyleCnt="0"/>
      <dgm:spPr/>
    </dgm:pt>
    <dgm:pt modelId="{020CB413-C0D1-6846-9378-3CCC43EAB350}" type="pres">
      <dgm:prSet presAssocID="{7B965BF7-BBD5-4D9B-AE4A-D2E018CF7365}" presName="linNode" presStyleCnt="0"/>
      <dgm:spPr/>
    </dgm:pt>
    <dgm:pt modelId="{ADFD221B-526A-FF49-9A21-504CEE4CF3CE}" type="pres">
      <dgm:prSet presAssocID="{7B965BF7-BBD5-4D9B-AE4A-D2E018CF7365}" presName="parentText" presStyleLbl="alignNode1" presStyleIdx="2" presStyleCnt="3">
        <dgm:presLayoutVars>
          <dgm:chMax val="1"/>
          <dgm:bulletEnabled/>
        </dgm:presLayoutVars>
      </dgm:prSet>
      <dgm:spPr/>
    </dgm:pt>
    <dgm:pt modelId="{F7FCC5F0-6CB9-BF46-A5D2-B118F1913A04}" type="pres">
      <dgm:prSet presAssocID="{7B965BF7-BBD5-4D9B-AE4A-D2E018CF7365}" presName="descendantText" presStyleLbl="alignAccFollowNode1" presStyleIdx="2" presStyleCnt="3">
        <dgm:presLayoutVars>
          <dgm:bulletEnabled/>
        </dgm:presLayoutVars>
      </dgm:prSet>
      <dgm:spPr/>
    </dgm:pt>
  </dgm:ptLst>
  <dgm:cxnLst>
    <dgm:cxn modelId="{9019CB00-B7F8-CD43-8FBB-7B21F7A4C979}" type="presOf" srcId="{0BCEF1B6-CD7D-408A-87D8-46CBC599B1FB}" destId="{C3AA3A71-46B0-6E48-8F70-2EA5A967F3D5}" srcOrd="0" destOrd="0" presId="urn:microsoft.com/office/officeart/2016/7/layout/VerticalSolidActionList"/>
    <dgm:cxn modelId="{20F3F623-720B-B542-AB17-0F831D8FBF4D}" type="presOf" srcId="{E7FF12EB-4B75-45F7-B7C3-253D57385826}" destId="{C1BBACB4-2E97-7340-A060-29C749104437}" srcOrd="0" destOrd="0" presId="urn:microsoft.com/office/officeart/2016/7/layout/VerticalSolidActionList"/>
    <dgm:cxn modelId="{8EFF9B24-DC2A-4E04-A2C0-6716A4FE3524}" srcId="{02A18B86-9A35-432C-B505-B2FB80161528}" destId="{CE721DF8-476F-4FEE-B8DA-AC77DE28C785}" srcOrd="0" destOrd="0" parTransId="{14B04782-4E06-4750-851E-E6CF0B7695C5}" sibTransId="{97766184-8D85-4E46-AF5B-E5A666687902}"/>
    <dgm:cxn modelId="{48026025-5F20-004E-A93F-BBE7BE594A14}" type="presOf" srcId="{7B965BF7-BBD5-4D9B-AE4A-D2E018CF7365}" destId="{ADFD221B-526A-FF49-9A21-504CEE4CF3CE}" srcOrd="0" destOrd="0" presId="urn:microsoft.com/office/officeart/2016/7/layout/VerticalSolidActionList"/>
    <dgm:cxn modelId="{6335EE3A-FBB2-6E46-A6BD-643DD7F772C3}" type="presOf" srcId="{124AFA81-059C-4D67-A22C-96D8023ACAE3}" destId="{E0B1CA19-2D6A-914C-94BA-1C80756D9EB3}" srcOrd="0" destOrd="0" presId="urn:microsoft.com/office/officeart/2016/7/layout/VerticalSolidActionList"/>
    <dgm:cxn modelId="{697FD06F-2E98-954E-9A35-F45888D76D1D}" type="presOf" srcId="{02A18B86-9A35-432C-B505-B2FB80161528}" destId="{C1C2E31D-E715-9344-8B32-F73567FFBF35}" srcOrd="0" destOrd="0" presId="urn:microsoft.com/office/officeart/2016/7/layout/VerticalSolidActionList"/>
    <dgm:cxn modelId="{992C0382-D376-4088-B35F-5594FCB0C2C2}" srcId="{02A18B86-9A35-432C-B505-B2FB80161528}" destId="{7B965BF7-BBD5-4D9B-AE4A-D2E018CF7365}" srcOrd="2" destOrd="0" parTransId="{35F63412-C892-4636-A31E-CFCF31C2DF1F}" sibTransId="{5D9DCE33-0297-44D2-BB23-8DEE3CA5CCF3}"/>
    <dgm:cxn modelId="{B302A989-A849-4F61-95CC-6878895965F7}" srcId="{CE721DF8-476F-4FEE-B8DA-AC77DE28C785}" destId="{124AFA81-059C-4D67-A22C-96D8023ACAE3}" srcOrd="0" destOrd="0" parTransId="{1B3F9729-796C-49C0-BBE9-975E9ACA2737}" sibTransId="{6BCC92CB-92F9-440A-BD84-0D715D2F5067}"/>
    <dgm:cxn modelId="{5A724EA1-F27B-4ADC-A77E-5EC7FBF0827D}" srcId="{02A18B86-9A35-432C-B505-B2FB80161528}" destId="{0BCEF1B6-CD7D-408A-87D8-46CBC599B1FB}" srcOrd="1" destOrd="0" parTransId="{FD888F9E-295C-406C-90A2-6672BFA19C2C}" sibTransId="{0CD13398-9007-41D2-B0CE-B95E1F1084AF}"/>
    <dgm:cxn modelId="{D4CF52AD-D2E6-4BFB-B99C-773CADB75922}" srcId="{7B965BF7-BBD5-4D9B-AE4A-D2E018CF7365}" destId="{9CD59002-23BA-4BBA-8C43-D5B1A6DFF19B}" srcOrd="0" destOrd="0" parTransId="{4A17888F-0792-4E0E-9C76-C40C6D44A584}" sibTransId="{2FA8BD83-0CEC-42A0-A8AB-BD86278451B1}"/>
    <dgm:cxn modelId="{3E6874D6-0599-9E4F-880F-E33441FD48ED}" type="presOf" srcId="{CE721DF8-476F-4FEE-B8DA-AC77DE28C785}" destId="{C002407B-C502-B340-9FB8-AE313931AC49}" srcOrd="0" destOrd="0" presId="urn:microsoft.com/office/officeart/2016/7/layout/VerticalSolidActionList"/>
    <dgm:cxn modelId="{4E8F76D8-3256-554D-A314-3EC38412B662}" type="presOf" srcId="{9CD59002-23BA-4BBA-8C43-D5B1A6DFF19B}" destId="{F7FCC5F0-6CB9-BF46-A5D2-B118F1913A04}" srcOrd="0" destOrd="0" presId="urn:microsoft.com/office/officeart/2016/7/layout/VerticalSolidActionList"/>
    <dgm:cxn modelId="{7674D4DF-FCAB-4C01-814F-5BDF596E99D8}" srcId="{0BCEF1B6-CD7D-408A-87D8-46CBC599B1FB}" destId="{E7FF12EB-4B75-45F7-B7C3-253D57385826}" srcOrd="0" destOrd="0" parTransId="{18AC053C-9F91-46DA-BB3B-8971695B78A2}" sibTransId="{6C97FF18-78BE-4161-8966-D93D6301C434}"/>
    <dgm:cxn modelId="{652D3843-A039-3C49-9F42-0B1EEEA5D261}" type="presParOf" srcId="{C1C2E31D-E715-9344-8B32-F73567FFBF35}" destId="{3687F2C5-B360-2A4E-98BF-CE0ED0FC4072}" srcOrd="0" destOrd="0" presId="urn:microsoft.com/office/officeart/2016/7/layout/VerticalSolidActionList"/>
    <dgm:cxn modelId="{1E1297ED-7896-004D-9B51-FD595A3B9007}" type="presParOf" srcId="{3687F2C5-B360-2A4E-98BF-CE0ED0FC4072}" destId="{C002407B-C502-B340-9FB8-AE313931AC49}" srcOrd="0" destOrd="0" presId="urn:microsoft.com/office/officeart/2016/7/layout/VerticalSolidActionList"/>
    <dgm:cxn modelId="{74AE3951-B27B-754F-B879-45D50FA20823}" type="presParOf" srcId="{3687F2C5-B360-2A4E-98BF-CE0ED0FC4072}" destId="{E0B1CA19-2D6A-914C-94BA-1C80756D9EB3}" srcOrd="1" destOrd="0" presId="urn:microsoft.com/office/officeart/2016/7/layout/VerticalSolidActionList"/>
    <dgm:cxn modelId="{F8FDDA31-5ABD-2B40-B816-E43B29F9D2BD}" type="presParOf" srcId="{C1C2E31D-E715-9344-8B32-F73567FFBF35}" destId="{3A6FBB48-13B2-1E48-8B80-138C4DE71FAD}" srcOrd="1" destOrd="0" presId="urn:microsoft.com/office/officeart/2016/7/layout/VerticalSolidActionList"/>
    <dgm:cxn modelId="{702E2EA8-E0BA-A74A-B248-CD4761B1C72E}" type="presParOf" srcId="{C1C2E31D-E715-9344-8B32-F73567FFBF35}" destId="{ABE2B346-78C3-2B45-B4B1-B8840E8ABF17}" srcOrd="2" destOrd="0" presId="urn:microsoft.com/office/officeart/2016/7/layout/VerticalSolidActionList"/>
    <dgm:cxn modelId="{70FFDA95-004F-FC41-A406-EB1B6CCCE34D}" type="presParOf" srcId="{ABE2B346-78C3-2B45-B4B1-B8840E8ABF17}" destId="{C3AA3A71-46B0-6E48-8F70-2EA5A967F3D5}" srcOrd="0" destOrd="0" presId="urn:microsoft.com/office/officeart/2016/7/layout/VerticalSolidActionList"/>
    <dgm:cxn modelId="{2A472F5B-9D09-2041-8327-FC753AFC9C61}" type="presParOf" srcId="{ABE2B346-78C3-2B45-B4B1-B8840E8ABF17}" destId="{C1BBACB4-2E97-7340-A060-29C749104437}" srcOrd="1" destOrd="0" presId="urn:microsoft.com/office/officeart/2016/7/layout/VerticalSolidActionList"/>
    <dgm:cxn modelId="{54D5413F-BC04-1A45-81BF-04880F751776}" type="presParOf" srcId="{C1C2E31D-E715-9344-8B32-F73567FFBF35}" destId="{C24A0B23-F15E-5B43-AB3B-C5472AA19A83}" srcOrd="3" destOrd="0" presId="urn:microsoft.com/office/officeart/2016/7/layout/VerticalSolidActionList"/>
    <dgm:cxn modelId="{B89401FD-90F2-9A48-B077-1AA04EEDDA34}" type="presParOf" srcId="{C1C2E31D-E715-9344-8B32-F73567FFBF35}" destId="{020CB413-C0D1-6846-9378-3CCC43EAB350}" srcOrd="4" destOrd="0" presId="urn:microsoft.com/office/officeart/2016/7/layout/VerticalSolidActionList"/>
    <dgm:cxn modelId="{E6E86D3A-3B6A-0F4F-9CB6-B4BC80A27729}" type="presParOf" srcId="{020CB413-C0D1-6846-9378-3CCC43EAB350}" destId="{ADFD221B-526A-FF49-9A21-504CEE4CF3CE}" srcOrd="0" destOrd="0" presId="urn:microsoft.com/office/officeart/2016/7/layout/VerticalSolidActionList"/>
    <dgm:cxn modelId="{058342E0-350C-0745-8CB8-C31AAE1EC75C}" type="presParOf" srcId="{020CB413-C0D1-6846-9378-3CCC43EAB350}" destId="{F7FCC5F0-6CB9-BF46-A5D2-B118F1913A0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434512-09AE-4164-A7BE-4C9B4AC5732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826C00D-2DD1-448C-8EBF-B9D1A6DD8496}">
      <dgm:prSet/>
      <dgm:spPr/>
      <dgm:t>
        <a:bodyPr/>
        <a:lstStyle/>
        <a:p>
          <a:r>
            <a:rPr lang="en-US"/>
            <a:t>This will help you exclude all other diseases in that category</a:t>
          </a:r>
        </a:p>
      </dgm:t>
    </dgm:pt>
    <dgm:pt modelId="{E09BB7D0-F5DE-4357-B91D-5F7BFD02C758}" type="parTrans" cxnId="{A436EAB3-7DE9-4A2C-B8CB-3400CBD3F22B}">
      <dgm:prSet/>
      <dgm:spPr/>
      <dgm:t>
        <a:bodyPr/>
        <a:lstStyle/>
        <a:p>
          <a:endParaRPr lang="en-US"/>
        </a:p>
      </dgm:t>
    </dgm:pt>
    <dgm:pt modelId="{766C9C2F-2846-4876-ACE9-630477362E0B}" type="sibTrans" cxnId="{A436EAB3-7DE9-4A2C-B8CB-3400CBD3F22B}">
      <dgm:prSet/>
      <dgm:spPr/>
      <dgm:t>
        <a:bodyPr/>
        <a:lstStyle/>
        <a:p>
          <a:endParaRPr lang="en-US"/>
        </a:p>
      </dgm:t>
    </dgm:pt>
    <dgm:pt modelId="{843B44E9-23DC-469B-AC5C-BA5810048B57}">
      <dgm:prSet/>
      <dgm:spPr/>
      <dgm:t>
        <a:bodyPr/>
        <a:lstStyle/>
        <a:p>
          <a:r>
            <a:rPr lang="en-US"/>
            <a:t>This will give you fewer articles in your results page!</a:t>
          </a:r>
        </a:p>
      </dgm:t>
    </dgm:pt>
    <dgm:pt modelId="{6FDD93EF-D09D-4E2F-892A-24AF2EE64AFD}" type="parTrans" cxnId="{856D8B35-0CBA-4689-9E79-2075312BB058}">
      <dgm:prSet/>
      <dgm:spPr/>
      <dgm:t>
        <a:bodyPr/>
        <a:lstStyle/>
        <a:p>
          <a:endParaRPr lang="en-US"/>
        </a:p>
      </dgm:t>
    </dgm:pt>
    <dgm:pt modelId="{2AEFEDDA-C8DE-4583-A813-6A3F17A04328}" type="sibTrans" cxnId="{856D8B35-0CBA-4689-9E79-2075312BB058}">
      <dgm:prSet/>
      <dgm:spPr/>
      <dgm:t>
        <a:bodyPr/>
        <a:lstStyle/>
        <a:p>
          <a:endParaRPr lang="en-US"/>
        </a:p>
      </dgm:t>
    </dgm:pt>
    <dgm:pt modelId="{8DFC04C8-F03E-A147-8729-2A129FC32A65}" type="pres">
      <dgm:prSet presAssocID="{40434512-09AE-4164-A7BE-4C9B4AC57328}" presName="hierChild1" presStyleCnt="0">
        <dgm:presLayoutVars>
          <dgm:chPref val="1"/>
          <dgm:dir/>
          <dgm:animOne val="branch"/>
          <dgm:animLvl val="lvl"/>
          <dgm:resizeHandles/>
        </dgm:presLayoutVars>
      </dgm:prSet>
      <dgm:spPr/>
    </dgm:pt>
    <dgm:pt modelId="{66E0A8EC-63BB-1C47-8348-755692B16462}" type="pres">
      <dgm:prSet presAssocID="{2826C00D-2DD1-448C-8EBF-B9D1A6DD8496}" presName="hierRoot1" presStyleCnt="0"/>
      <dgm:spPr/>
    </dgm:pt>
    <dgm:pt modelId="{9BA1324D-FFC4-204F-BFDA-6CCE66CE0DAE}" type="pres">
      <dgm:prSet presAssocID="{2826C00D-2DD1-448C-8EBF-B9D1A6DD8496}" presName="composite" presStyleCnt="0"/>
      <dgm:spPr/>
    </dgm:pt>
    <dgm:pt modelId="{FC6DD416-1486-1D40-91EA-62CD104979EC}" type="pres">
      <dgm:prSet presAssocID="{2826C00D-2DD1-448C-8EBF-B9D1A6DD8496}" presName="background" presStyleLbl="node0" presStyleIdx="0" presStyleCnt="2"/>
      <dgm:spPr/>
    </dgm:pt>
    <dgm:pt modelId="{DBCE1E6C-4ECB-CD49-9FE1-746AB809C998}" type="pres">
      <dgm:prSet presAssocID="{2826C00D-2DD1-448C-8EBF-B9D1A6DD8496}" presName="text" presStyleLbl="fgAcc0" presStyleIdx="0" presStyleCnt="2">
        <dgm:presLayoutVars>
          <dgm:chPref val="3"/>
        </dgm:presLayoutVars>
      </dgm:prSet>
      <dgm:spPr/>
    </dgm:pt>
    <dgm:pt modelId="{A2B0ED34-BC15-A24E-B6F0-6A0757EB406D}" type="pres">
      <dgm:prSet presAssocID="{2826C00D-2DD1-448C-8EBF-B9D1A6DD8496}" presName="hierChild2" presStyleCnt="0"/>
      <dgm:spPr/>
    </dgm:pt>
    <dgm:pt modelId="{B017C335-A666-F64F-B4CA-DBC802B7DEFE}" type="pres">
      <dgm:prSet presAssocID="{843B44E9-23DC-469B-AC5C-BA5810048B57}" presName="hierRoot1" presStyleCnt="0"/>
      <dgm:spPr/>
    </dgm:pt>
    <dgm:pt modelId="{06DCF4D3-B2F2-704A-B072-0AC94B5D31A3}" type="pres">
      <dgm:prSet presAssocID="{843B44E9-23DC-469B-AC5C-BA5810048B57}" presName="composite" presStyleCnt="0"/>
      <dgm:spPr/>
    </dgm:pt>
    <dgm:pt modelId="{624940C7-0682-7447-9286-E70377296975}" type="pres">
      <dgm:prSet presAssocID="{843B44E9-23DC-469B-AC5C-BA5810048B57}" presName="background" presStyleLbl="node0" presStyleIdx="1" presStyleCnt="2"/>
      <dgm:spPr/>
    </dgm:pt>
    <dgm:pt modelId="{B7E11456-E1CA-894C-BF25-6275279F3910}" type="pres">
      <dgm:prSet presAssocID="{843B44E9-23DC-469B-AC5C-BA5810048B57}" presName="text" presStyleLbl="fgAcc0" presStyleIdx="1" presStyleCnt="2">
        <dgm:presLayoutVars>
          <dgm:chPref val="3"/>
        </dgm:presLayoutVars>
      </dgm:prSet>
      <dgm:spPr/>
    </dgm:pt>
    <dgm:pt modelId="{22BD6250-21B5-B84B-9F42-B62C581AE67A}" type="pres">
      <dgm:prSet presAssocID="{843B44E9-23DC-469B-AC5C-BA5810048B57}" presName="hierChild2" presStyleCnt="0"/>
      <dgm:spPr/>
    </dgm:pt>
  </dgm:ptLst>
  <dgm:cxnLst>
    <dgm:cxn modelId="{856D8B35-0CBA-4689-9E79-2075312BB058}" srcId="{40434512-09AE-4164-A7BE-4C9B4AC57328}" destId="{843B44E9-23DC-469B-AC5C-BA5810048B57}" srcOrd="1" destOrd="0" parTransId="{6FDD93EF-D09D-4E2F-892A-24AF2EE64AFD}" sibTransId="{2AEFEDDA-C8DE-4583-A813-6A3F17A04328}"/>
    <dgm:cxn modelId="{E322A341-740B-FA43-AFDB-300797753E15}" type="presOf" srcId="{843B44E9-23DC-469B-AC5C-BA5810048B57}" destId="{B7E11456-E1CA-894C-BF25-6275279F3910}" srcOrd="0" destOrd="0" presId="urn:microsoft.com/office/officeart/2005/8/layout/hierarchy1"/>
    <dgm:cxn modelId="{F8F36D49-7870-8F40-857E-E3D72365EF6F}" type="presOf" srcId="{2826C00D-2DD1-448C-8EBF-B9D1A6DD8496}" destId="{DBCE1E6C-4ECB-CD49-9FE1-746AB809C998}" srcOrd="0" destOrd="0" presId="urn:microsoft.com/office/officeart/2005/8/layout/hierarchy1"/>
    <dgm:cxn modelId="{A436EAB3-7DE9-4A2C-B8CB-3400CBD3F22B}" srcId="{40434512-09AE-4164-A7BE-4C9B4AC57328}" destId="{2826C00D-2DD1-448C-8EBF-B9D1A6DD8496}" srcOrd="0" destOrd="0" parTransId="{E09BB7D0-F5DE-4357-B91D-5F7BFD02C758}" sibTransId="{766C9C2F-2846-4876-ACE9-630477362E0B}"/>
    <dgm:cxn modelId="{D68568DF-5187-E041-A7D6-877042A09AA7}" type="presOf" srcId="{40434512-09AE-4164-A7BE-4C9B4AC57328}" destId="{8DFC04C8-F03E-A147-8729-2A129FC32A65}" srcOrd="0" destOrd="0" presId="urn:microsoft.com/office/officeart/2005/8/layout/hierarchy1"/>
    <dgm:cxn modelId="{1FC98CD4-E7B5-3B45-9B6F-DEFA29804C5B}" type="presParOf" srcId="{8DFC04C8-F03E-A147-8729-2A129FC32A65}" destId="{66E0A8EC-63BB-1C47-8348-755692B16462}" srcOrd="0" destOrd="0" presId="urn:microsoft.com/office/officeart/2005/8/layout/hierarchy1"/>
    <dgm:cxn modelId="{B2CF2677-5E9F-3E4F-86C1-CC1AD97CDEDB}" type="presParOf" srcId="{66E0A8EC-63BB-1C47-8348-755692B16462}" destId="{9BA1324D-FFC4-204F-BFDA-6CCE66CE0DAE}" srcOrd="0" destOrd="0" presId="urn:microsoft.com/office/officeart/2005/8/layout/hierarchy1"/>
    <dgm:cxn modelId="{2FA89510-318D-2F45-AFD9-0A138CA2A473}" type="presParOf" srcId="{9BA1324D-FFC4-204F-BFDA-6CCE66CE0DAE}" destId="{FC6DD416-1486-1D40-91EA-62CD104979EC}" srcOrd="0" destOrd="0" presId="urn:microsoft.com/office/officeart/2005/8/layout/hierarchy1"/>
    <dgm:cxn modelId="{4E87B3FE-D5FA-F744-A5DB-8441BC3E89E6}" type="presParOf" srcId="{9BA1324D-FFC4-204F-BFDA-6CCE66CE0DAE}" destId="{DBCE1E6C-4ECB-CD49-9FE1-746AB809C998}" srcOrd="1" destOrd="0" presId="urn:microsoft.com/office/officeart/2005/8/layout/hierarchy1"/>
    <dgm:cxn modelId="{33F39D92-95CC-4544-B334-2FE514930698}" type="presParOf" srcId="{66E0A8EC-63BB-1C47-8348-755692B16462}" destId="{A2B0ED34-BC15-A24E-B6F0-6A0757EB406D}" srcOrd="1" destOrd="0" presId="urn:microsoft.com/office/officeart/2005/8/layout/hierarchy1"/>
    <dgm:cxn modelId="{02D1E979-ECC5-464C-950A-5A6D61D5391B}" type="presParOf" srcId="{8DFC04C8-F03E-A147-8729-2A129FC32A65}" destId="{B017C335-A666-F64F-B4CA-DBC802B7DEFE}" srcOrd="1" destOrd="0" presId="urn:microsoft.com/office/officeart/2005/8/layout/hierarchy1"/>
    <dgm:cxn modelId="{043DD723-D767-6D4E-B622-DCCAFBF71406}" type="presParOf" srcId="{B017C335-A666-F64F-B4CA-DBC802B7DEFE}" destId="{06DCF4D3-B2F2-704A-B072-0AC94B5D31A3}" srcOrd="0" destOrd="0" presId="urn:microsoft.com/office/officeart/2005/8/layout/hierarchy1"/>
    <dgm:cxn modelId="{17F592C8-56B8-B240-B318-AE0D316557EE}" type="presParOf" srcId="{06DCF4D3-B2F2-704A-B072-0AC94B5D31A3}" destId="{624940C7-0682-7447-9286-E70377296975}" srcOrd="0" destOrd="0" presId="urn:microsoft.com/office/officeart/2005/8/layout/hierarchy1"/>
    <dgm:cxn modelId="{03CC6B97-4B83-2C46-9297-5D206DB7732A}" type="presParOf" srcId="{06DCF4D3-B2F2-704A-B072-0AC94B5D31A3}" destId="{B7E11456-E1CA-894C-BF25-6275279F3910}" srcOrd="1" destOrd="0" presId="urn:microsoft.com/office/officeart/2005/8/layout/hierarchy1"/>
    <dgm:cxn modelId="{07CA2359-62E5-3843-BFA5-767F61E992E1}" type="presParOf" srcId="{B017C335-A666-F64F-B4CA-DBC802B7DEFE}" destId="{22BD6250-21B5-B84B-9F42-B62C581AE67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320BDF-198C-4C8D-AAE3-BE860CF6811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5C2FD61-6A98-4153-9850-9D6F09CE3684}">
      <dgm:prSet/>
      <dgm:spPr/>
      <dgm:t>
        <a:bodyPr/>
        <a:lstStyle/>
        <a:p>
          <a:r>
            <a:rPr lang="en-US" b="1" dirty="0"/>
            <a:t>Indexes: </a:t>
          </a:r>
          <a:r>
            <a:rPr lang="en-US" dirty="0"/>
            <a:t>Identifying appropriate </a:t>
          </a:r>
          <a:r>
            <a:rPr lang="en-US" b="1" dirty="0"/>
            <a:t>indexes</a:t>
          </a:r>
          <a:r>
            <a:rPr lang="en-US" dirty="0"/>
            <a:t> through clinical questions</a:t>
          </a:r>
        </a:p>
      </dgm:t>
    </dgm:pt>
    <dgm:pt modelId="{59B99FE0-9AD0-49FE-8FD1-A2EED1B23D87}" type="parTrans" cxnId="{D734AEB3-9C75-4876-AE20-B4E7322DF879}">
      <dgm:prSet/>
      <dgm:spPr/>
      <dgm:t>
        <a:bodyPr/>
        <a:lstStyle/>
        <a:p>
          <a:endParaRPr lang="en-US"/>
        </a:p>
      </dgm:t>
    </dgm:pt>
    <dgm:pt modelId="{5BE8E216-161B-4C6F-9D26-0478156C38E3}" type="sibTrans" cxnId="{D734AEB3-9C75-4876-AE20-B4E7322DF879}">
      <dgm:prSet/>
      <dgm:spPr/>
      <dgm:t>
        <a:bodyPr/>
        <a:lstStyle/>
        <a:p>
          <a:endParaRPr lang="en-US"/>
        </a:p>
      </dgm:t>
    </dgm:pt>
    <dgm:pt modelId="{F0E9A1EF-0390-4978-8FEB-EE7ED8B7A982}">
      <dgm:prSet/>
      <dgm:spPr/>
      <dgm:t>
        <a:bodyPr/>
        <a:lstStyle/>
        <a:p>
          <a:r>
            <a:rPr lang="en-US" b="1" dirty="0"/>
            <a:t>Components of “well-built clinical questions.”: PICO</a:t>
          </a:r>
        </a:p>
      </dgm:t>
    </dgm:pt>
    <dgm:pt modelId="{B99FAE1B-6CC7-4CCA-91E1-8F4DBC6245CA}" type="parTrans" cxnId="{B645E6AF-64C9-4A7C-859D-73BC523E41D1}">
      <dgm:prSet/>
      <dgm:spPr/>
      <dgm:t>
        <a:bodyPr/>
        <a:lstStyle/>
        <a:p>
          <a:endParaRPr lang="en-US"/>
        </a:p>
      </dgm:t>
    </dgm:pt>
    <dgm:pt modelId="{80A3A967-74B8-4195-9F16-11EC7ACF59E4}" type="sibTrans" cxnId="{B645E6AF-64C9-4A7C-859D-73BC523E41D1}">
      <dgm:prSet/>
      <dgm:spPr/>
      <dgm:t>
        <a:bodyPr/>
        <a:lstStyle/>
        <a:p>
          <a:endParaRPr lang="en-US"/>
        </a:p>
      </dgm:t>
    </dgm:pt>
    <dgm:pt modelId="{167ECA54-1C36-4905-8D92-1ECDE1AECE7C}">
      <dgm:prSet/>
      <dgm:spPr/>
      <dgm:t>
        <a:bodyPr/>
        <a:lstStyle/>
        <a:p>
          <a:r>
            <a:rPr lang="en-US" b="1" dirty="0"/>
            <a:t>Patient/problem</a:t>
          </a:r>
          <a:endParaRPr lang="en-US" dirty="0"/>
        </a:p>
      </dgm:t>
    </dgm:pt>
    <dgm:pt modelId="{AAEC1148-1D63-455A-A57D-F1DF0D13C193}" type="parTrans" cxnId="{FFE38C1C-2B7B-4B53-83C7-824DFD71076A}">
      <dgm:prSet/>
      <dgm:spPr/>
      <dgm:t>
        <a:bodyPr/>
        <a:lstStyle/>
        <a:p>
          <a:endParaRPr lang="en-US"/>
        </a:p>
      </dgm:t>
    </dgm:pt>
    <dgm:pt modelId="{21EAE295-685B-430C-9329-113023E6F5EA}" type="sibTrans" cxnId="{FFE38C1C-2B7B-4B53-83C7-824DFD71076A}">
      <dgm:prSet/>
      <dgm:spPr/>
      <dgm:t>
        <a:bodyPr/>
        <a:lstStyle/>
        <a:p>
          <a:endParaRPr lang="en-US"/>
        </a:p>
      </dgm:t>
    </dgm:pt>
    <dgm:pt modelId="{8DDC2172-F537-472C-BA9D-5D8A435BA4BB}">
      <dgm:prSet/>
      <dgm:spPr/>
      <dgm:t>
        <a:bodyPr/>
        <a:lstStyle/>
        <a:p>
          <a:r>
            <a:rPr lang="en-US" b="1" dirty="0"/>
            <a:t>Intervention</a:t>
          </a:r>
          <a:endParaRPr lang="en-US" dirty="0"/>
        </a:p>
      </dgm:t>
    </dgm:pt>
    <dgm:pt modelId="{319DD12B-08FA-4542-9C8A-75B664C5179D}" type="parTrans" cxnId="{C2D49196-F683-442A-B908-9C2C008C4413}">
      <dgm:prSet/>
      <dgm:spPr/>
      <dgm:t>
        <a:bodyPr/>
        <a:lstStyle/>
        <a:p>
          <a:endParaRPr lang="en-US"/>
        </a:p>
      </dgm:t>
    </dgm:pt>
    <dgm:pt modelId="{1BB28A03-0E1A-493C-BB70-1938CABD8070}" type="sibTrans" cxnId="{C2D49196-F683-442A-B908-9C2C008C4413}">
      <dgm:prSet/>
      <dgm:spPr/>
      <dgm:t>
        <a:bodyPr/>
        <a:lstStyle/>
        <a:p>
          <a:endParaRPr lang="en-US"/>
        </a:p>
      </dgm:t>
    </dgm:pt>
    <dgm:pt modelId="{DD48C02E-3F8E-41DE-A86F-19D6D59D3F1B}">
      <dgm:prSet/>
      <dgm:spPr/>
      <dgm:t>
        <a:bodyPr/>
        <a:lstStyle/>
        <a:p>
          <a:r>
            <a:rPr lang="en-US" b="1" dirty="0"/>
            <a:t>Comparison intervention</a:t>
          </a:r>
        </a:p>
      </dgm:t>
    </dgm:pt>
    <dgm:pt modelId="{1541BCA1-BF70-454C-9ED5-70AE801E65E5}" type="parTrans" cxnId="{98E8A46A-28D9-4330-BCF4-4A2448764796}">
      <dgm:prSet/>
      <dgm:spPr/>
      <dgm:t>
        <a:bodyPr/>
        <a:lstStyle/>
        <a:p>
          <a:endParaRPr lang="en-US"/>
        </a:p>
      </dgm:t>
    </dgm:pt>
    <dgm:pt modelId="{FD5008E2-2B5D-48AA-AC68-16D99BB11054}" type="sibTrans" cxnId="{98E8A46A-28D9-4330-BCF4-4A2448764796}">
      <dgm:prSet/>
      <dgm:spPr/>
      <dgm:t>
        <a:bodyPr/>
        <a:lstStyle/>
        <a:p>
          <a:endParaRPr lang="en-US"/>
        </a:p>
      </dgm:t>
    </dgm:pt>
    <dgm:pt modelId="{3FE7950E-5C62-4ADB-98A7-B65379AF0CD5}">
      <dgm:prSet/>
      <dgm:spPr/>
      <dgm:t>
        <a:bodyPr/>
        <a:lstStyle/>
        <a:p>
          <a:r>
            <a:rPr lang="en-US" b="1" dirty="0"/>
            <a:t>Outcome</a:t>
          </a:r>
        </a:p>
      </dgm:t>
    </dgm:pt>
    <dgm:pt modelId="{F08AA995-4B7E-4378-B374-58E45D25E2E6}" type="parTrans" cxnId="{57569653-7711-4220-8823-E0355A66E151}">
      <dgm:prSet/>
      <dgm:spPr/>
      <dgm:t>
        <a:bodyPr/>
        <a:lstStyle/>
        <a:p>
          <a:endParaRPr lang="en-US"/>
        </a:p>
      </dgm:t>
    </dgm:pt>
    <dgm:pt modelId="{E69BEE5B-52CE-4DCE-ACE2-14E42A566729}" type="sibTrans" cxnId="{57569653-7711-4220-8823-E0355A66E151}">
      <dgm:prSet/>
      <dgm:spPr/>
      <dgm:t>
        <a:bodyPr/>
        <a:lstStyle/>
        <a:p>
          <a:endParaRPr lang="en-US"/>
        </a:p>
      </dgm:t>
    </dgm:pt>
    <dgm:pt modelId="{7E3E4AD8-C8D4-8646-BB80-BD515FC7896A}" type="pres">
      <dgm:prSet presAssocID="{97320BDF-198C-4C8D-AAE3-BE860CF68110}" presName="linear" presStyleCnt="0">
        <dgm:presLayoutVars>
          <dgm:animLvl val="lvl"/>
          <dgm:resizeHandles val="exact"/>
        </dgm:presLayoutVars>
      </dgm:prSet>
      <dgm:spPr/>
    </dgm:pt>
    <dgm:pt modelId="{11F98CD4-41F3-3E4B-AD73-42AF7F462D37}" type="pres">
      <dgm:prSet presAssocID="{35C2FD61-6A98-4153-9850-9D6F09CE3684}" presName="parentText" presStyleLbl="node1" presStyleIdx="0" presStyleCnt="2">
        <dgm:presLayoutVars>
          <dgm:chMax val="0"/>
          <dgm:bulletEnabled val="1"/>
        </dgm:presLayoutVars>
      </dgm:prSet>
      <dgm:spPr/>
    </dgm:pt>
    <dgm:pt modelId="{B9FD2C37-4198-A54F-97C3-669DDB68F45D}" type="pres">
      <dgm:prSet presAssocID="{5BE8E216-161B-4C6F-9D26-0478156C38E3}" presName="spacer" presStyleCnt="0"/>
      <dgm:spPr/>
    </dgm:pt>
    <dgm:pt modelId="{923793FC-04E8-0D4F-917E-481DF8127332}" type="pres">
      <dgm:prSet presAssocID="{F0E9A1EF-0390-4978-8FEB-EE7ED8B7A982}" presName="parentText" presStyleLbl="node1" presStyleIdx="1" presStyleCnt="2">
        <dgm:presLayoutVars>
          <dgm:chMax val="0"/>
          <dgm:bulletEnabled val="1"/>
        </dgm:presLayoutVars>
      </dgm:prSet>
      <dgm:spPr/>
    </dgm:pt>
    <dgm:pt modelId="{7F271EB0-1D44-FF44-9C3B-4811AE30550E}" type="pres">
      <dgm:prSet presAssocID="{F0E9A1EF-0390-4978-8FEB-EE7ED8B7A982}" presName="childText" presStyleLbl="revTx" presStyleIdx="0" presStyleCnt="1">
        <dgm:presLayoutVars>
          <dgm:bulletEnabled val="1"/>
        </dgm:presLayoutVars>
      </dgm:prSet>
      <dgm:spPr/>
    </dgm:pt>
  </dgm:ptLst>
  <dgm:cxnLst>
    <dgm:cxn modelId="{940C2E1B-4016-A74C-871F-D7690F6CEC7F}" type="presOf" srcId="{3FE7950E-5C62-4ADB-98A7-B65379AF0CD5}" destId="{7F271EB0-1D44-FF44-9C3B-4811AE30550E}" srcOrd="0" destOrd="3" presId="urn:microsoft.com/office/officeart/2005/8/layout/vList2"/>
    <dgm:cxn modelId="{6684B41B-4EB6-8E4C-B6D6-E8C32C09985B}" type="presOf" srcId="{DD48C02E-3F8E-41DE-A86F-19D6D59D3F1B}" destId="{7F271EB0-1D44-FF44-9C3B-4811AE30550E}" srcOrd="0" destOrd="2" presId="urn:microsoft.com/office/officeart/2005/8/layout/vList2"/>
    <dgm:cxn modelId="{FFE38C1C-2B7B-4B53-83C7-824DFD71076A}" srcId="{F0E9A1EF-0390-4978-8FEB-EE7ED8B7A982}" destId="{167ECA54-1C36-4905-8D92-1ECDE1AECE7C}" srcOrd="0" destOrd="0" parTransId="{AAEC1148-1D63-455A-A57D-F1DF0D13C193}" sibTransId="{21EAE295-685B-430C-9329-113023E6F5EA}"/>
    <dgm:cxn modelId="{E2075029-7988-0747-9461-A92B6A4DE64B}" type="presOf" srcId="{167ECA54-1C36-4905-8D92-1ECDE1AECE7C}" destId="{7F271EB0-1D44-FF44-9C3B-4811AE30550E}" srcOrd="0" destOrd="0" presId="urn:microsoft.com/office/officeart/2005/8/layout/vList2"/>
    <dgm:cxn modelId="{57569653-7711-4220-8823-E0355A66E151}" srcId="{F0E9A1EF-0390-4978-8FEB-EE7ED8B7A982}" destId="{3FE7950E-5C62-4ADB-98A7-B65379AF0CD5}" srcOrd="3" destOrd="0" parTransId="{F08AA995-4B7E-4378-B374-58E45D25E2E6}" sibTransId="{E69BEE5B-52CE-4DCE-ACE2-14E42A566729}"/>
    <dgm:cxn modelId="{98E8A46A-28D9-4330-BCF4-4A2448764796}" srcId="{F0E9A1EF-0390-4978-8FEB-EE7ED8B7A982}" destId="{DD48C02E-3F8E-41DE-A86F-19D6D59D3F1B}" srcOrd="2" destOrd="0" parTransId="{1541BCA1-BF70-454C-9ED5-70AE801E65E5}" sibTransId="{FD5008E2-2B5D-48AA-AC68-16D99BB11054}"/>
    <dgm:cxn modelId="{0CEE9885-1D6E-904F-AB75-DEE99A02564F}" type="presOf" srcId="{F0E9A1EF-0390-4978-8FEB-EE7ED8B7A982}" destId="{923793FC-04E8-0D4F-917E-481DF8127332}" srcOrd="0" destOrd="0" presId="urn:microsoft.com/office/officeart/2005/8/layout/vList2"/>
    <dgm:cxn modelId="{B1AD1587-BF3B-F04C-9CAC-9DC96EC42DA0}" type="presOf" srcId="{8DDC2172-F537-472C-BA9D-5D8A435BA4BB}" destId="{7F271EB0-1D44-FF44-9C3B-4811AE30550E}" srcOrd="0" destOrd="1" presId="urn:microsoft.com/office/officeart/2005/8/layout/vList2"/>
    <dgm:cxn modelId="{C2D49196-F683-442A-B908-9C2C008C4413}" srcId="{F0E9A1EF-0390-4978-8FEB-EE7ED8B7A982}" destId="{8DDC2172-F537-472C-BA9D-5D8A435BA4BB}" srcOrd="1" destOrd="0" parTransId="{319DD12B-08FA-4542-9C8A-75B664C5179D}" sibTransId="{1BB28A03-0E1A-493C-BB70-1938CABD8070}"/>
    <dgm:cxn modelId="{B645E6AF-64C9-4A7C-859D-73BC523E41D1}" srcId="{97320BDF-198C-4C8D-AAE3-BE860CF68110}" destId="{F0E9A1EF-0390-4978-8FEB-EE7ED8B7A982}" srcOrd="1" destOrd="0" parTransId="{B99FAE1B-6CC7-4CCA-91E1-8F4DBC6245CA}" sibTransId="{80A3A967-74B8-4195-9F16-11EC7ACF59E4}"/>
    <dgm:cxn modelId="{D734AEB3-9C75-4876-AE20-B4E7322DF879}" srcId="{97320BDF-198C-4C8D-AAE3-BE860CF68110}" destId="{35C2FD61-6A98-4153-9850-9D6F09CE3684}" srcOrd="0" destOrd="0" parTransId="{59B99FE0-9AD0-49FE-8FD1-A2EED1B23D87}" sibTransId="{5BE8E216-161B-4C6F-9D26-0478156C38E3}"/>
    <dgm:cxn modelId="{B0EDE5B7-D93D-BA4A-9A6C-F2D58901575A}" type="presOf" srcId="{97320BDF-198C-4C8D-AAE3-BE860CF68110}" destId="{7E3E4AD8-C8D4-8646-BB80-BD515FC7896A}" srcOrd="0" destOrd="0" presId="urn:microsoft.com/office/officeart/2005/8/layout/vList2"/>
    <dgm:cxn modelId="{A1EAE2CF-C461-6148-B1AA-064D826079FB}" type="presOf" srcId="{35C2FD61-6A98-4153-9850-9D6F09CE3684}" destId="{11F98CD4-41F3-3E4B-AD73-42AF7F462D37}" srcOrd="0" destOrd="0" presId="urn:microsoft.com/office/officeart/2005/8/layout/vList2"/>
    <dgm:cxn modelId="{1920F16D-6B47-C64F-AE17-B002D6689C40}" type="presParOf" srcId="{7E3E4AD8-C8D4-8646-BB80-BD515FC7896A}" destId="{11F98CD4-41F3-3E4B-AD73-42AF7F462D37}" srcOrd="0" destOrd="0" presId="urn:microsoft.com/office/officeart/2005/8/layout/vList2"/>
    <dgm:cxn modelId="{BB1550A3-5DA8-2949-A5AD-C2665D762B9B}" type="presParOf" srcId="{7E3E4AD8-C8D4-8646-BB80-BD515FC7896A}" destId="{B9FD2C37-4198-A54F-97C3-669DDB68F45D}" srcOrd="1" destOrd="0" presId="urn:microsoft.com/office/officeart/2005/8/layout/vList2"/>
    <dgm:cxn modelId="{1097A4DC-4338-5A46-B6D1-C84C782D85F2}" type="presParOf" srcId="{7E3E4AD8-C8D4-8646-BB80-BD515FC7896A}" destId="{923793FC-04E8-0D4F-917E-481DF8127332}" srcOrd="2" destOrd="0" presId="urn:microsoft.com/office/officeart/2005/8/layout/vList2"/>
    <dgm:cxn modelId="{71A324B4-2298-574B-9286-6FA9E7FBCA81}" type="presParOf" srcId="{7E3E4AD8-C8D4-8646-BB80-BD515FC7896A}" destId="{7F271EB0-1D44-FF44-9C3B-4811AE30550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7D9BDD-41C5-4DBA-B0ED-1C936014BDCB}"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85661513-C4C2-4A1D-8AB2-61FF1E9A7897}">
      <dgm:prSet/>
      <dgm:spPr/>
      <dgm:t>
        <a:bodyPr/>
        <a:lstStyle/>
        <a:p>
          <a:r>
            <a:rPr lang="en-US" b="1" i="1"/>
            <a:t>Case example</a:t>
          </a:r>
          <a:endParaRPr lang="en-US"/>
        </a:p>
      </dgm:t>
    </dgm:pt>
    <dgm:pt modelId="{BB02BB72-2B57-4C89-8C83-27883687EBD9}" type="parTrans" cxnId="{5497393D-8239-42DD-BCAB-7B7E59830250}">
      <dgm:prSet/>
      <dgm:spPr/>
      <dgm:t>
        <a:bodyPr/>
        <a:lstStyle/>
        <a:p>
          <a:endParaRPr lang="en-US"/>
        </a:p>
      </dgm:t>
    </dgm:pt>
    <dgm:pt modelId="{18EA26AA-7408-4986-A4C5-7F076579F21D}" type="sibTrans" cxnId="{5497393D-8239-42DD-BCAB-7B7E59830250}">
      <dgm:prSet/>
      <dgm:spPr/>
      <dgm:t>
        <a:bodyPr/>
        <a:lstStyle/>
        <a:p>
          <a:endParaRPr lang="en-US"/>
        </a:p>
      </dgm:t>
    </dgm:pt>
    <dgm:pt modelId="{A7B09514-76A2-48A7-9F78-8BD06B737CD3}">
      <dgm:prSet/>
      <dgm:spPr/>
      <dgm:t>
        <a:bodyPr/>
        <a:lstStyle/>
        <a:p>
          <a:r>
            <a:rPr lang="en-US"/>
            <a:t>A 45-year-old man presents with a 10-month history of burning epigastric pain that has not improved with a proton- pump inhibitor. Findings on upper endoscopy are normal, but </a:t>
          </a:r>
          <a:r>
            <a:rPr lang="en-US" i="1"/>
            <a:t>Helicobacter pylori serology is positive.</a:t>
          </a:r>
          <a:endParaRPr lang="en-US"/>
        </a:p>
      </dgm:t>
    </dgm:pt>
    <dgm:pt modelId="{4DC81041-E138-429C-A460-023206A84D62}" type="parTrans" cxnId="{53BA45E3-3646-448A-AB37-34DD801D882E}">
      <dgm:prSet/>
      <dgm:spPr/>
      <dgm:t>
        <a:bodyPr/>
        <a:lstStyle/>
        <a:p>
          <a:endParaRPr lang="en-US"/>
        </a:p>
      </dgm:t>
    </dgm:pt>
    <dgm:pt modelId="{182C2AA7-9476-495B-A67E-96292EB0A352}" type="sibTrans" cxnId="{53BA45E3-3646-448A-AB37-34DD801D882E}">
      <dgm:prSet/>
      <dgm:spPr/>
      <dgm:t>
        <a:bodyPr/>
        <a:lstStyle/>
        <a:p>
          <a:endParaRPr lang="en-US"/>
        </a:p>
      </dgm:t>
    </dgm:pt>
    <dgm:pt modelId="{44E5BF78-C679-451D-B111-614510578676}">
      <dgm:prSet/>
      <dgm:spPr/>
      <dgm:t>
        <a:bodyPr/>
        <a:lstStyle/>
        <a:p>
          <a:r>
            <a:rPr lang="en-US" i="1" dirty="0"/>
            <a:t>Treat Helicobacter pylori or not? </a:t>
          </a:r>
          <a:endParaRPr lang="en-US" dirty="0"/>
        </a:p>
      </dgm:t>
    </dgm:pt>
    <dgm:pt modelId="{15400C20-E198-4AF1-B2A0-AEBB986421D9}" type="parTrans" cxnId="{2FE7A644-96CB-4CED-AD6C-D9507E596F3F}">
      <dgm:prSet/>
      <dgm:spPr/>
      <dgm:t>
        <a:bodyPr/>
        <a:lstStyle/>
        <a:p>
          <a:endParaRPr lang="en-US"/>
        </a:p>
      </dgm:t>
    </dgm:pt>
    <dgm:pt modelId="{06D721DB-4949-45EE-9895-ECCF9D57AD8C}" type="sibTrans" cxnId="{2FE7A644-96CB-4CED-AD6C-D9507E596F3F}">
      <dgm:prSet/>
      <dgm:spPr/>
      <dgm:t>
        <a:bodyPr/>
        <a:lstStyle/>
        <a:p>
          <a:endParaRPr lang="en-US"/>
        </a:p>
      </dgm:t>
    </dgm:pt>
    <dgm:pt modelId="{A8B4D373-5250-4896-96B2-3637C8987E56}">
      <dgm:prSet/>
      <dgm:spPr/>
      <dgm:t>
        <a:bodyPr/>
        <a:lstStyle/>
        <a:p>
          <a:r>
            <a:rPr lang="en-US"/>
            <a:t>Try to make a search….</a:t>
          </a:r>
        </a:p>
      </dgm:t>
    </dgm:pt>
    <dgm:pt modelId="{7FB2E02D-3E80-46B5-9562-CF6BF337659A}" type="parTrans" cxnId="{AB8AEB14-237A-4E68-A0E4-B877162A6CCD}">
      <dgm:prSet/>
      <dgm:spPr/>
      <dgm:t>
        <a:bodyPr/>
        <a:lstStyle/>
        <a:p>
          <a:endParaRPr lang="en-US"/>
        </a:p>
      </dgm:t>
    </dgm:pt>
    <dgm:pt modelId="{07DD367F-DDC7-4A15-854C-97347C6D5E2C}" type="sibTrans" cxnId="{AB8AEB14-237A-4E68-A0E4-B877162A6CCD}">
      <dgm:prSet/>
      <dgm:spPr/>
      <dgm:t>
        <a:bodyPr/>
        <a:lstStyle/>
        <a:p>
          <a:endParaRPr lang="en-US"/>
        </a:p>
      </dgm:t>
    </dgm:pt>
    <dgm:pt modelId="{46695953-4F01-3544-BC63-F964FD13DF39}" type="pres">
      <dgm:prSet presAssocID="{477D9BDD-41C5-4DBA-B0ED-1C936014BDCB}" presName="linear" presStyleCnt="0">
        <dgm:presLayoutVars>
          <dgm:dir/>
          <dgm:animLvl val="lvl"/>
          <dgm:resizeHandles val="exact"/>
        </dgm:presLayoutVars>
      </dgm:prSet>
      <dgm:spPr/>
    </dgm:pt>
    <dgm:pt modelId="{6B4BF111-6E10-484B-802C-07E8B5356DA7}" type="pres">
      <dgm:prSet presAssocID="{85661513-C4C2-4A1D-8AB2-61FF1E9A7897}" presName="parentLin" presStyleCnt="0"/>
      <dgm:spPr/>
    </dgm:pt>
    <dgm:pt modelId="{1AB1E5BB-2DED-3E4D-9A4D-37F1DB01A2DC}" type="pres">
      <dgm:prSet presAssocID="{85661513-C4C2-4A1D-8AB2-61FF1E9A7897}" presName="parentLeftMargin" presStyleLbl="node1" presStyleIdx="0" presStyleCnt="2"/>
      <dgm:spPr/>
    </dgm:pt>
    <dgm:pt modelId="{8D82FBEC-CFB7-4142-8C85-C01CFCF06BA6}" type="pres">
      <dgm:prSet presAssocID="{85661513-C4C2-4A1D-8AB2-61FF1E9A7897}" presName="parentText" presStyleLbl="node1" presStyleIdx="0" presStyleCnt="2">
        <dgm:presLayoutVars>
          <dgm:chMax val="0"/>
          <dgm:bulletEnabled val="1"/>
        </dgm:presLayoutVars>
      </dgm:prSet>
      <dgm:spPr/>
    </dgm:pt>
    <dgm:pt modelId="{7A762EC2-C0F9-F84B-865F-3C90F2A2AF82}" type="pres">
      <dgm:prSet presAssocID="{85661513-C4C2-4A1D-8AB2-61FF1E9A7897}" presName="negativeSpace" presStyleCnt="0"/>
      <dgm:spPr/>
    </dgm:pt>
    <dgm:pt modelId="{5ADA8278-8900-A944-B40F-3B8DFF4DB9D4}" type="pres">
      <dgm:prSet presAssocID="{85661513-C4C2-4A1D-8AB2-61FF1E9A7897}" presName="childText" presStyleLbl="conFgAcc1" presStyleIdx="0" presStyleCnt="2">
        <dgm:presLayoutVars>
          <dgm:bulletEnabled val="1"/>
        </dgm:presLayoutVars>
      </dgm:prSet>
      <dgm:spPr/>
    </dgm:pt>
    <dgm:pt modelId="{32713294-E11C-784F-AFAF-0FF8EA52AEB1}" type="pres">
      <dgm:prSet presAssocID="{18EA26AA-7408-4986-A4C5-7F076579F21D}" presName="spaceBetweenRectangles" presStyleCnt="0"/>
      <dgm:spPr/>
    </dgm:pt>
    <dgm:pt modelId="{14465093-7B08-D046-B840-FFFE7FC0B386}" type="pres">
      <dgm:prSet presAssocID="{44E5BF78-C679-451D-B111-614510578676}" presName="parentLin" presStyleCnt="0"/>
      <dgm:spPr/>
    </dgm:pt>
    <dgm:pt modelId="{BEB00891-8F94-3148-9861-3CC642680788}" type="pres">
      <dgm:prSet presAssocID="{44E5BF78-C679-451D-B111-614510578676}" presName="parentLeftMargin" presStyleLbl="node1" presStyleIdx="0" presStyleCnt="2"/>
      <dgm:spPr/>
    </dgm:pt>
    <dgm:pt modelId="{C60EE859-E333-304D-9F9C-2540DEA0DE43}" type="pres">
      <dgm:prSet presAssocID="{44E5BF78-C679-451D-B111-614510578676}" presName="parentText" presStyleLbl="node1" presStyleIdx="1" presStyleCnt="2">
        <dgm:presLayoutVars>
          <dgm:chMax val="0"/>
          <dgm:bulletEnabled val="1"/>
        </dgm:presLayoutVars>
      </dgm:prSet>
      <dgm:spPr/>
    </dgm:pt>
    <dgm:pt modelId="{B4B03E04-4E13-5649-ABBF-BB22E4EF1573}" type="pres">
      <dgm:prSet presAssocID="{44E5BF78-C679-451D-B111-614510578676}" presName="negativeSpace" presStyleCnt="0"/>
      <dgm:spPr/>
    </dgm:pt>
    <dgm:pt modelId="{4FCF8CF2-B803-2A4E-9506-1105E35C106C}" type="pres">
      <dgm:prSet presAssocID="{44E5BF78-C679-451D-B111-614510578676}" presName="childText" presStyleLbl="conFgAcc1" presStyleIdx="1" presStyleCnt="2">
        <dgm:presLayoutVars>
          <dgm:bulletEnabled val="1"/>
        </dgm:presLayoutVars>
      </dgm:prSet>
      <dgm:spPr/>
    </dgm:pt>
  </dgm:ptLst>
  <dgm:cxnLst>
    <dgm:cxn modelId="{AF60DA0B-1AA2-6241-B37D-CC85B3BA26E0}" type="presOf" srcId="{A8B4D373-5250-4896-96B2-3637C8987E56}" destId="{4FCF8CF2-B803-2A4E-9506-1105E35C106C}" srcOrd="0" destOrd="0" presId="urn:microsoft.com/office/officeart/2005/8/layout/list1"/>
    <dgm:cxn modelId="{AB8AEB14-237A-4E68-A0E4-B877162A6CCD}" srcId="{44E5BF78-C679-451D-B111-614510578676}" destId="{A8B4D373-5250-4896-96B2-3637C8987E56}" srcOrd="0" destOrd="0" parTransId="{7FB2E02D-3E80-46B5-9562-CF6BF337659A}" sibTransId="{07DD367F-DDC7-4A15-854C-97347C6D5E2C}"/>
    <dgm:cxn modelId="{E9099C21-EFD2-5C4F-BBB1-C39C056EF5F2}" type="presOf" srcId="{85661513-C4C2-4A1D-8AB2-61FF1E9A7897}" destId="{1AB1E5BB-2DED-3E4D-9A4D-37F1DB01A2DC}" srcOrd="0" destOrd="0" presId="urn:microsoft.com/office/officeart/2005/8/layout/list1"/>
    <dgm:cxn modelId="{5497393D-8239-42DD-BCAB-7B7E59830250}" srcId="{477D9BDD-41C5-4DBA-B0ED-1C936014BDCB}" destId="{85661513-C4C2-4A1D-8AB2-61FF1E9A7897}" srcOrd="0" destOrd="0" parTransId="{BB02BB72-2B57-4C89-8C83-27883687EBD9}" sibTransId="{18EA26AA-7408-4986-A4C5-7F076579F21D}"/>
    <dgm:cxn modelId="{2FE7A644-96CB-4CED-AD6C-D9507E596F3F}" srcId="{477D9BDD-41C5-4DBA-B0ED-1C936014BDCB}" destId="{44E5BF78-C679-451D-B111-614510578676}" srcOrd="1" destOrd="0" parTransId="{15400C20-E198-4AF1-B2A0-AEBB986421D9}" sibTransId="{06D721DB-4949-45EE-9895-ECCF9D57AD8C}"/>
    <dgm:cxn modelId="{F1EC2999-8A54-1143-8719-0FCC096302D4}" type="presOf" srcId="{477D9BDD-41C5-4DBA-B0ED-1C936014BDCB}" destId="{46695953-4F01-3544-BC63-F964FD13DF39}" srcOrd="0" destOrd="0" presId="urn:microsoft.com/office/officeart/2005/8/layout/list1"/>
    <dgm:cxn modelId="{4FF01BBB-6384-F34D-8AAA-C254E01CF485}" type="presOf" srcId="{44E5BF78-C679-451D-B111-614510578676}" destId="{C60EE859-E333-304D-9F9C-2540DEA0DE43}" srcOrd="1" destOrd="0" presId="urn:microsoft.com/office/officeart/2005/8/layout/list1"/>
    <dgm:cxn modelId="{4DA8F6CF-C9F5-5741-BB81-FA7B9192ED0F}" type="presOf" srcId="{44E5BF78-C679-451D-B111-614510578676}" destId="{BEB00891-8F94-3148-9861-3CC642680788}" srcOrd="0" destOrd="0" presId="urn:microsoft.com/office/officeart/2005/8/layout/list1"/>
    <dgm:cxn modelId="{031526E1-0C19-DD43-A69C-AD65802AD1AA}" type="presOf" srcId="{85661513-C4C2-4A1D-8AB2-61FF1E9A7897}" destId="{8D82FBEC-CFB7-4142-8C85-C01CFCF06BA6}" srcOrd="1" destOrd="0" presId="urn:microsoft.com/office/officeart/2005/8/layout/list1"/>
    <dgm:cxn modelId="{53BA45E3-3646-448A-AB37-34DD801D882E}" srcId="{85661513-C4C2-4A1D-8AB2-61FF1E9A7897}" destId="{A7B09514-76A2-48A7-9F78-8BD06B737CD3}" srcOrd="0" destOrd="0" parTransId="{4DC81041-E138-429C-A460-023206A84D62}" sibTransId="{182C2AA7-9476-495B-A67E-96292EB0A352}"/>
    <dgm:cxn modelId="{52C39AEA-D79F-6A49-9068-FBAE9165A2FF}" type="presOf" srcId="{A7B09514-76A2-48A7-9F78-8BD06B737CD3}" destId="{5ADA8278-8900-A944-B40F-3B8DFF4DB9D4}" srcOrd="0" destOrd="0" presId="urn:microsoft.com/office/officeart/2005/8/layout/list1"/>
    <dgm:cxn modelId="{69F0FC8B-6C93-D146-8D1F-DB7851F1830B}" type="presParOf" srcId="{46695953-4F01-3544-BC63-F964FD13DF39}" destId="{6B4BF111-6E10-484B-802C-07E8B5356DA7}" srcOrd="0" destOrd="0" presId="urn:microsoft.com/office/officeart/2005/8/layout/list1"/>
    <dgm:cxn modelId="{E7E6890C-4552-F449-8C43-B4FB3F2541D0}" type="presParOf" srcId="{6B4BF111-6E10-484B-802C-07E8B5356DA7}" destId="{1AB1E5BB-2DED-3E4D-9A4D-37F1DB01A2DC}" srcOrd="0" destOrd="0" presId="urn:microsoft.com/office/officeart/2005/8/layout/list1"/>
    <dgm:cxn modelId="{162E5E1B-2DEB-5040-B562-3F90F83F7E53}" type="presParOf" srcId="{6B4BF111-6E10-484B-802C-07E8B5356DA7}" destId="{8D82FBEC-CFB7-4142-8C85-C01CFCF06BA6}" srcOrd="1" destOrd="0" presId="urn:microsoft.com/office/officeart/2005/8/layout/list1"/>
    <dgm:cxn modelId="{4D649CE6-AD0C-754B-BF85-2FDC1C2A0D1D}" type="presParOf" srcId="{46695953-4F01-3544-BC63-F964FD13DF39}" destId="{7A762EC2-C0F9-F84B-865F-3C90F2A2AF82}" srcOrd="1" destOrd="0" presId="urn:microsoft.com/office/officeart/2005/8/layout/list1"/>
    <dgm:cxn modelId="{C7782975-DA73-9B46-B5A6-1BFEE478B421}" type="presParOf" srcId="{46695953-4F01-3544-BC63-F964FD13DF39}" destId="{5ADA8278-8900-A944-B40F-3B8DFF4DB9D4}" srcOrd="2" destOrd="0" presId="urn:microsoft.com/office/officeart/2005/8/layout/list1"/>
    <dgm:cxn modelId="{29084B30-1397-B246-A32E-D3E232022990}" type="presParOf" srcId="{46695953-4F01-3544-BC63-F964FD13DF39}" destId="{32713294-E11C-784F-AFAF-0FF8EA52AEB1}" srcOrd="3" destOrd="0" presId="urn:microsoft.com/office/officeart/2005/8/layout/list1"/>
    <dgm:cxn modelId="{28F67DEC-C2BC-BB42-A203-854336A9E3AF}" type="presParOf" srcId="{46695953-4F01-3544-BC63-F964FD13DF39}" destId="{14465093-7B08-D046-B840-FFFE7FC0B386}" srcOrd="4" destOrd="0" presId="urn:microsoft.com/office/officeart/2005/8/layout/list1"/>
    <dgm:cxn modelId="{655EC081-6FEA-E545-B2FF-D375D690F81B}" type="presParOf" srcId="{14465093-7B08-D046-B840-FFFE7FC0B386}" destId="{BEB00891-8F94-3148-9861-3CC642680788}" srcOrd="0" destOrd="0" presId="urn:microsoft.com/office/officeart/2005/8/layout/list1"/>
    <dgm:cxn modelId="{6ADBE897-7E13-B241-8A54-0A5F0ED820F3}" type="presParOf" srcId="{14465093-7B08-D046-B840-FFFE7FC0B386}" destId="{C60EE859-E333-304D-9F9C-2540DEA0DE43}" srcOrd="1" destOrd="0" presId="urn:microsoft.com/office/officeart/2005/8/layout/list1"/>
    <dgm:cxn modelId="{FB5F615D-1DBB-5342-8F1D-1C949EAE355C}" type="presParOf" srcId="{46695953-4F01-3544-BC63-F964FD13DF39}" destId="{B4B03E04-4E13-5649-ABBF-BB22E4EF1573}" srcOrd="5" destOrd="0" presId="urn:microsoft.com/office/officeart/2005/8/layout/list1"/>
    <dgm:cxn modelId="{BCC6F37B-862A-0846-9999-D64F0F72A86E}" type="presParOf" srcId="{46695953-4F01-3544-BC63-F964FD13DF39}" destId="{4FCF8CF2-B803-2A4E-9506-1105E35C106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BC2B30-0584-4185-B1F9-07159471DB7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B6CF2BA-D2C3-4218-96B8-FE7DD847B1CD}">
      <dgm:prSet/>
      <dgm:spPr/>
      <dgm:t>
        <a:bodyPr/>
        <a:lstStyle/>
        <a:p>
          <a:r>
            <a:rPr lang="en-US" dirty="0"/>
            <a:t>Which is the correct strategy to find information on </a:t>
          </a:r>
          <a:r>
            <a:rPr lang="en-US" dirty="0" err="1"/>
            <a:t>Zika</a:t>
          </a:r>
          <a:r>
            <a:rPr lang="en-US" dirty="0"/>
            <a:t> virus and any of these countries Brazil, Mexico and the United States?</a:t>
          </a:r>
        </a:p>
      </dgm:t>
    </dgm:pt>
    <dgm:pt modelId="{601B4255-A186-42FF-BC13-F04243817034}" type="parTrans" cxnId="{BE10A425-EF45-47E4-B19C-3D0929627EB3}">
      <dgm:prSet/>
      <dgm:spPr/>
      <dgm:t>
        <a:bodyPr/>
        <a:lstStyle/>
        <a:p>
          <a:endParaRPr lang="en-US"/>
        </a:p>
      </dgm:t>
    </dgm:pt>
    <dgm:pt modelId="{EFD17EE6-E2B7-4C42-86FC-0E2C298F681F}" type="sibTrans" cxnId="{BE10A425-EF45-47E4-B19C-3D0929627EB3}">
      <dgm:prSet/>
      <dgm:spPr/>
      <dgm:t>
        <a:bodyPr/>
        <a:lstStyle/>
        <a:p>
          <a:endParaRPr lang="en-US"/>
        </a:p>
      </dgm:t>
    </dgm:pt>
    <dgm:pt modelId="{D4049665-1AF8-4F6E-A9EB-A29C53B19C2C}">
      <dgm:prSet custT="1"/>
      <dgm:spPr/>
      <dgm:t>
        <a:bodyPr/>
        <a:lstStyle/>
        <a:p>
          <a:pPr>
            <a:lnSpc>
              <a:spcPct val="150000"/>
            </a:lnSpc>
            <a:buFont typeface="+mj-lt"/>
            <a:buAutoNum type="alphaUcPeriod"/>
          </a:pPr>
          <a:r>
            <a:rPr lang="en-US" sz="2400" dirty="0"/>
            <a:t> </a:t>
          </a:r>
          <a:r>
            <a:rPr lang="en-US" sz="2400" dirty="0" err="1"/>
            <a:t>Zika</a:t>
          </a:r>
          <a:r>
            <a:rPr lang="en-US" sz="2400" dirty="0"/>
            <a:t> AND Brazil AND Mexico AND United States</a:t>
          </a:r>
        </a:p>
      </dgm:t>
    </dgm:pt>
    <dgm:pt modelId="{6FF25E26-B392-409F-9AED-FAF727B32C8A}" type="parTrans" cxnId="{F469BF8C-E2F3-4056-A4C6-BB58EE6CA428}">
      <dgm:prSet/>
      <dgm:spPr/>
      <dgm:t>
        <a:bodyPr/>
        <a:lstStyle/>
        <a:p>
          <a:endParaRPr lang="en-US"/>
        </a:p>
      </dgm:t>
    </dgm:pt>
    <dgm:pt modelId="{F79789F3-C25B-4C9D-9B3C-13BF93E26582}" type="sibTrans" cxnId="{F469BF8C-E2F3-4056-A4C6-BB58EE6CA428}">
      <dgm:prSet/>
      <dgm:spPr/>
      <dgm:t>
        <a:bodyPr/>
        <a:lstStyle/>
        <a:p>
          <a:endParaRPr lang="en-US"/>
        </a:p>
      </dgm:t>
    </dgm:pt>
    <dgm:pt modelId="{55C6F9A0-F2FC-4EDD-AD33-C65B690662FC}">
      <dgm:prSet custT="1"/>
      <dgm:spPr/>
      <dgm:t>
        <a:bodyPr/>
        <a:lstStyle/>
        <a:p>
          <a:pPr>
            <a:lnSpc>
              <a:spcPct val="150000"/>
            </a:lnSpc>
            <a:buFont typeface="+mj-lt"/>
            <a:buAutoNum type="alphaUcPeriod"/>
          </a:pPr>
          <a:r>
            <a:rPr lang="en-US" sz="2400" dirty="0"/>
            <a:t> </a:t>
          </a:r>
          <a:r>
            <a:rPr lang="en-US" sz="2400" dirty="0" err="1"/>
            <a:t>Zika</a:t>
          </a:r>
          <a:r>
            <a:rPr lang="en-US" sz="2400" dirty="0"/>
            <a:t> AND (Brazil OR Mexico OR United States)</a:t>
          </a:r>
        </a:p>
      </dgm:t>
    </dgm:pt>
    <dgm:pt modelId="{E0E33A67-7927-4CB9-A73E-DFAE697DCFA3}" type="parTrans" cxnId="{62C1DC1A-B9E9-4CAF-82DF-DDC56F8C3F49}">
      <dgm:prSet/>
      <dgm:spPr/>
      <dgm:t>
        <a:bodyPr/>
        <a:lstStyle/>
        <a:p>
          <a:endParaRPr lang="en-US"/>
        </a:p>
      </dgm:t>
    </dgm:pt>
    <dgm:pt modelId="{D951FDE8-B1AF-45B8-A38B-D9C8D5A54275}" type="sibTrans" cxnId="{62C1DC1A-B9E9-4CAF-82DF-DDC56F8C3F49}">
      <dgm:prSet/>
      <dgm:spPr/>
      <dgm:t>
        <a:bodyPr/>
        <a:lstStyle/>
        <a:p>
          <a:endParaRPr lang="en-US"/>
        </a:p>
      </dgm:t>
    </dgm:pt>
    <dgm:pt modelId="{5C85C4EF-F8B3-444C-8D8B-EEB0F5A16CA9}">
      <dgm:prSet custT="1"/>
      <dgm:spPr/>
      <dgm:t>
        <a:bodyPr/>
        <a:lstStyle/>
        <a:p>
          <a:pPr>
            <a:lnSpc>
              <a:spcPct val="150000"/>
            </a:lnSpc>
            <a:buFont typeface="+mj-lt"/>
            <a:buAutoNum type="alphaUcPeriod"/>
          </a:pPr>
          <a:r>
            <a:rPr lang="en-US" sz="2400" dirty="0"/>
            <a:t> </a:t>
          </a:r>
          <a:r>
            <a:rPr lang="en-US" sz="2400" dirty="0" err="1"/>
            <a:t>Zika</a:t>
          </a:r>
          <a:r>
            <a:rPr lang="en-US" sz="2400" dirty="0"/>
            <a:t> OR (Brazil OR Mexico OR United States)</a:t>
          </a:r>
        </a:p>
      </dgm:t>
    </dgm:pt>
    <dgm:pt modelId="{A00CB3F1-C69D-457C-A03C-588B29CB564F}" type="parTrans" cxnId="{20A7EFFD-D71D-4932-9B45-CF461D99E01F}">
      <dgm:prSet/>
      <dgm:spPr/>
      <dgm:t>
        <a:bodyPr/>
        <a:lstStyle/>
        <a:p>
          <a:endParaRPr lang="en-US"/>
        </a:p>
      </dgm:t>
    </dgm:pt>
    <dgm:pt modelId="{DE79EEC7-3D9D-4DD4-A847-E79387446F1E}" type="sibTrans" cxnId="{20A7EFFD-D71D-4932-9B45-CF461D99E01F}">
      <dgm:prSet/>
      <dgm:spPr/>
      <dgm:t>
        <a:bodyPr/>
        <a:lstStyle/>
        <a:p>
          <a:endParaRPr lang="en-US"/>
        </a:p>
      </dgm:t>
    </dgm:pt>
    <dgm:pt modelId="{13F50468-A15D-D445-B148-FC90C0D4A391}" type="pres">
      <dgm:prSet presAssocID="{7BBC2B30-0584-4185-B1F9-07159471DB73}" presName="linear" presStyleCnt="0">
        <dgm:presLayoutVars>
          <dgm:animLvl val="lvl"/>
          <dgm:resizeHandles val="exact"/>
        </dgm:presLayoutVars>
      </dgm:prSet>
      <dgm:spPr/>
    </dgm:pt>
    <dgm:pt modelId="{433BF494-0F09-9743-99CA-FE0D739B2E03}" type="pres">
      <dgm:prSet presAssocID="{8B6CF2BA-D2C3-4218-96B8-FE7DD847B1CD}" presName="parentText" presStyleLbl="node1" presStyleIdx="0" presStyleCnt="1" custScaleY="78477">
        <dgm:presLayoutVars>
          <dgm:chMax val="0"/>
          <dgm:bulletEnabled val="1"/>
        </dgm:presLayoutVars>
      </dgm:prSet>
      <dgm:spPr/>
    </dgm:pt>
    <dgm:pt modelId="{DE5DD6DD-3D01-564A-94DC-7F9B55B606E4}" type="pres">
      <dgm:prSet presAssocID="{8B6CF2BA-D2C3-4218-96B8-FE7DD847B1CD}" presName="childText" presStyleLbl="revTx" presStyleIdx="0" presStyleCnt="1" custScaleY="131301">
        <dgm:presLayoutVars>
          <dgm:bulletEnabled val="1"/>
        </dgm:presLayoutVars>
      </dgm:prSet>
      <dgm:spPr/>
    </dgm:pt>
  </dgm:ptLst>
  <dgm:cxnLst>
    <dgm:cxn modelId="{62C1DC1A-B9E9-4CAF-82DF-DDC56F8C3F49}" srcId="{8B6CF2BA-D2C3-4218-96B8-FE7DD847B1CD}" destId="{55C6F9A0-F2FC-4EDD-AD33-C65B690662FC}" srcOrd="1" destOrd="0" parTransId="{E0E33A67-7927-4CB9-A73E-DFAE697DCFA3}" sibTransId="{D951FDE8-B1AF-45B8-A38B-D9C8D5A54275}"/>
    <dgm:cxn modelId="{BE10A425-EF45-47E4-B19C-3D0929627EB3}" srcId="{7BBC2B30-0584-4185-B1F9-07159471DB73}" destId="{8B6CF2BA-D2C3-4218-96B8-FE7DD847B1CD}" srcOrd="0" destOrd="0" parTransId="{601B4255-A186-42FF-BC13-F04243817034}" sibTransId="{EFD17EE6-E2B7-4C42-86FC-0E2C298F681F}"/>
    <dgm:cxn modelId="{F469BF8C-E2F3-4056-A4C6-BB58EE6CA428}" srcId="{8B6CF2BA-D2C3-4218-96B8-FE7DD847B1CD}" destId="{D4049665-1AF8-4F6E-A9EB-A29C53B19C2C}" srcOrd="0" destOrd="0" parTransId="{6FF25E26-B392-409F-9AED-FAF727B32C8A}" sibTransId="{F79789F3-C25B-4C9D-9B3C-13BF93E26582}"/>
    <dgm:cxn modelId="{E1A1FDC7-9BFB-0E46-87E8-0205F47EF600}" type="presOf" srcId="{55C6F9A0-F2FC-4EDD-AD33-C65B690662FC}" destId="{DE5DD6DD-3D01-564A-94DC-7F9B55B606E4}" srcOrd="0" destOrd="1" presId="urn:microsoft.com/office/officeart/2005/8/layout/vList2"/>
    <dgm:cxn modelId="{949522CD-F3AF-FA4A-87DF-0825F8B5FC70}" type="presOf" srcId="{D4049665-1AF8-4F6E-A9EB-A29C53B19C2C}" destId="{DE5DD6DD-3D01-564A-94DC-7F9B55B606E4}" srcOrd="0" destOrd="0" presId="urn:microsoft.com/office/officeart/2005/8/layout/vList2"/>
    <dgm:cxn modelId="{C80DEACE-934B-184B-9941-FD70101934E6}" type="presOf" srcId="{5C85C4EF-F8B3-444C-8D8B-EEB0F5A16CA9}" destId="{DE5DD6DD-3D01-564A-94DC-7F9B55B606E4}" srcOrd="0" destOrd="2" presId="urn:microsoft.com/office/officeart/2005/8/layout/vList2"/>
    <dgm:cxn modelId="{501B15D5-85A7-514D-AA28-245B6061047A}" type="presOf" srcId="{7BBC2B30-0584-4185-B1F9-07159471DB73}" destId="{13F50468-A15D-D445-B148-FC90C0D4A391}" srcOrd="0" destOrd="0" presId="urn:microsoft.com/office/officeart/2005/8/layout/vList2"/>
    <dgm:cxn modelId="{C3B021E8-DC6B-3D4D-AB12-997DC806785F}" type="presOf" srcId="{8B6CF2BA-D2C3-4218-96B8-FE7DD847B1CD}" destId="{433BF494-0F09-9743-99CA-FE0D739B2E03}" srcOrd="0" destOrd="0" presId="urn:microsoft.com/office/officeart/2005/8/layout/vList2"/>
    <dgm:cxn modelId="{20A7EFFD-D71D-4932-9B45-CF461D99E01F}" srcId="{8B6CF2BA-D2C3-4218-96B8-FE7DD847B1CD}" destId="{5C85C4EF-F8B3-444C-8D8B-EEB0F5A16CA9}" srcOrd="2" destOrd="0" parTransId="{A00CB3F1-C69D-457C-A03C-588B29CB564F}" sibTransId="{DE79EEC7-3D9D-4DD4-A847-E79387446F1E}"/>
    <dgm:cxn modelId="{E10BF574-F27B-1B4C-9B8D-5F696BC832D3}" type="presParOf" srcId="{13F50468-A15D-D445-B148-FC90C0D4A391}" destId="{433BF494-0F09-9743-99CA-FE0D739B2E03}" srcOrd="0" destOrd="0" presId="urn:microsoft.com/office/officeart/2005/8/layout/vList2"/>
    <dgm:cxn modelId="{FF232E82-9301-914C-BB13-72080C5C67D5}" type="presParOf" srcId="{13F50468-A15D-D445-B148-FC90C0D4A391}" destId="{DE5DD6DD-3D01-564A-94DC-7F9B55B606E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15A70DD-C06E-4D5C-BEA4-D2B7104200F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4E92EF16-9FEC-40AE-B007-F10C8CE412A4}">
      <dgm:prSet/>
      <dgm:spPr/>
      <dgm:t>
        <a:bodyPr/>
        <a:lstStyle/>
        <a:p>
          <a:r>
            <a:rPr lang="en-US" b="1"/>
            <a:t>Reference or ID number:</a:t>
          </a:r>
          <a:r>
            <a:rPr lang="en-US"/>
            <a:t> the table must include a unique identifier for ease in finding the record being appraised. </a:t>
          </a:r>
        </a:p>
      </dgm:t>
    </dgm:pt>
    <dgm:pt modelId="{92ADA9EA-C0BA-4BD4-8FE3-EA094346E1E8}" type="parTrans" cxnId="{BA95EC47-8F2F-4C75-9F47-89FB7084D382}">
      <dgm:prSet/>
      <dgm:spPr/>
      <dgm:t>
        <a:bodyPr/>
        <a:lstStyle/>
        <a:p>
          <a:endParaRPr lang="en-US"/>
        </a:p>
      </dgm:t>
    </dgm:pt>
    <dgm:pt modelId="{AA5FE3AD-8C00-4769-B2E8-583FECF98FFD}" type="sibTrans" cxnId="{BA95EC47-8F2F-4C75-9F47-89FB7084D382}">
      <dgm:prSet/>
      <dgm:spPr/>
      <dgm:t>
        <a:bodyPr/>
        <a:lstStyle/>
        <a:p>
          <a:endParaRPr lang="en-US"/>
        </a:p>
      </dgm:t>
    </dgm:pt>
    <dgm:pt modelId="{C6542C1D-EFB2-4522-A8F0-A52BB82D9653}">
      <dgm:prSet/>
      <dgm:spPr/>
      <dgm:t>
        <a:bodyPr/>
        <a:lstStyle/>
        <a:p>
          <a:r>
            <a:rPr lang="en-US" b="1"/>
            <a:t>Study Design: </a:t>
          </a:r>
          <a:r>
            <a:rPr lang="en-US"/>
            <a:t>this helps with determining the strength of evidence of the data.</a:t>
          </a:r>
        </a:p>
      </dgm:t>
    </dgm:pt>
    <dgm:pt modelId="{BA8C2602-A0E3-4B0A-B436-9B6730B86650}" type="parTrans" cxnId="{D0804482-0499-4A9C-8C6E-2D632C6A69BF}">
      <dgm:prSet/>
      <dgm:spPr/>
      <dgm:t>
        <a:bodyPr/>
        <a:lstStyle/>
        <a:p>
          <a:endParaRPr lang="en-US"/>
        </a:p>
      </dgm:t>
    </dgm:pt>
    <dgm:pt modelId="{04189E54-C5DA-4999-9801-5F7A48E02A2E}" type="sibTrans" cxnId="{D0804482-0499-4A9C-8C6E-2D632C6A69BF}">
      <dgm:prSet/>
      <dgm:spPr/>
      <dgm:t>
        <a:bodyPr/>
        <a:lstStyle/>
        <a:p>
          <a:endParaRPr lang="en-US"/>
        </a:p>
      </dgm:t>
    </dgm:pt>
    <dgm:pt modelId="{24E40441-9239-4ACF-87A1-2B2FBC9978E7}">
      <dgm:prSet/>
      <dgm:spPr/>
      <dgm:t>
        <a:bodyPr/>
        <a:lstStyle/>
        <a:p>
          <a:r>
            <a:rPr lang="en-US" b="1"/>
            <a:t>Participants: </a:t>
          </a:r>
          <a:r>
            <a:rPr lang="en-US"/>
            <a:t>How many participants were in the study? </a:t>
          </a:r>
        </a:p>
      </dgm:t>
    </dgm:pt>
    <dgm:pt modelId="{BBC6F60F-663A-4E10-9026-1A6FC66FFD17}" type="parTrans" cxnId="{E3E78D27-6EAE-457D-9731-DCDA4A01EEF7}">
      <dgm:prSet/>
      <dgm:spPr/>
      <dgm:t>
        <a:bodyPr/>
        <a:lstStyle/>
        <a:p>
          <a:endParaRPr lang="en-US"/>
        </a:p>
      </dgm:t>
    </dgm:pt>
    <dgm:pt modelId="{E8459204-740A-4A84-BC51-249D21779E62}" type="sibTrans" cxnId="{E3E78D27-6EAE-457D-9731-DCDA4A01EEF7}">
      <dgm:prSet/>
      <dgm:spPr/>
      <dgm:t>
        <a:bodyPr/>
        <a:lstStyle/>
        <a:p>
          <a:endParaRPr lang="en-US"/>
        </a:p>
      </dgm:t>
    </dgm:pt>
    <dgm:pt modelId="{BAB4088D-3842-4682-8DBA-A962CEDE7D82}">
      <dgm:prSet/>
      <dgm:spPr/>
      <dgm:t>
        <a:bodyPr/>
        <a:lstStyle/>
        <a:p>
          <a:r>
            <a:rPr lang="en-US" b="1"/>
            <a:t>Characteristics of the problem within the population</a:t>
          </a:r>
          <a:endParaRPr lang="en-US"/>
        </a:p>
      </dgm:t>
    </dgm:pt>
    <dgm:pt modelId="{13C2BFF1-8218-4536-AB52-826530A93E03}" type="parTrans" cxnId="{F081E347-69BD-4580-B09C-DF6B11B61D56}">
      <dgm:prSet/>
      <dgm:spPr/>
      <dgm:t>
        <a:bodyPr/>
        <a:lstStyle/>
        <a:p>
          <a:endParaRPr lang="en-US"/>
        </a:p>
      </dgm:t>
    </dgm:pt>
    <dgm:pt modelId="{83446663-1140-4763-A2E4-351067C726F6}" type="sibTrans" cxnId="{F081E347-69BD-4580-B09C-DF6B11B61D56}">
      <dgm:prSet/>
      <dgm:spPr/>
      <dgm:t>
        <a:bodyPr/>
        <a:lstStyle/>
        <a:p>
          <a:endParaRPr lang="en-US"/>
        </a:p>
      </dgm:t>
    </dgm:pt>
    <dgm:pt modelId="{EC74072A-B709-468A-90B8-35799D349A15}">
      <dgm:prSet/>
      <dgm:spPr/>
      <dgm:t>
        <a:bodyPr/>
        <a:lstStyle/>
        <a:p>
          <a:r>
            <a:rPr lang="en-US" b="1"/>
            <a:t>Intervention outcomes.</a:t>
          </a:r>
          <a:endParaRPr lang="en-US"/>
        </a:p>
      </dgm:t>
    </dgm:pt>
    <dgm:pt modelId="{188671DF-ED05-444B-8A72-AD6CCEC89CBA}" type="parTrans" cxnId="{51AF6137-05B8-4568-BFB5-DA3E5E542F5A}">
      <dgm:prSet/>
      <dgm:spPr/>
      <dgm:t>
        <a:bodyPr/>
        <a:lstStyle/>
        <a:p>
          <a:endParaRPr lang="en-US"/>
        </a:p>
      </dgm:t>
    </dgm:pt>
    <dgm:pt modelId="{A184DAD0-A4B8-4B80-8A36-6B77397FCA48}" type="sibTrans" cxnId="{51AF6137-05B8-4568-BFB5-DA3E5E542F5A}">
      <dgm:prSet/>
      <dgm:spPr/>
      <dgm:t>
        <a:bodyPr/>
        <a:lstStyle/>
        <a:p>
          <a:endParaRPr lang="en-US"/>
        </a:p>
      </dgm:t>
    </dgm:pt>
    <dgm:pt modelId="{A1EE4CBB-5E98-4CE2-9CFE-F22036F35EA3}">
      <dgm:prSet/>
      <dgm:spPr/>
      <dgm:t>
        <a:bodyPr/>
        <a:lstStyle/>
        <a:p>
          <a:r>
            <a:rPr lang="en-US" b="1"/>
            <a:t>Include or exclude</a:t>
          </a:r>
          <a:r>
            <a:rPr lang="en-US"/>
            <a:t> the study? based on what you find</a:t>
          </a:r>
        </a:p>
      </dgm:t>
    </dgm:pt>
    <dgm:pt modelId="{3B8BE420-3AC9-485C-9D26-ED724A269AB5}" type="parTrans" cxnId="{9DE5F18A-D010-428B-B4AC-3ACED7498066}">
      <dgm:prSet/>
      <dgm:spPr/>
      <dgm:t>
        <a:bodyPr/>
        <a:lstStyle/>
        <a:p>
          <a:endParaRPr lang="en-US"/>
        </a:p>
      </dgm:t>
    </dgm:pt>
    <dgm:pt modelId="{1E4636E7-F637-4E9A-A95A-D6F9CC379F21}" type="sibTrans" cxnId="{9DE5F18A-D010-428B-B4AC-3ACED7498066}">
      <dgm:prSet/>
      <dgm:spPr/>
      <dgm:t>
        <a:bodyPr/>
        <a:lstStyle/>
        <a:p>
          <a:endParaRPr lang="en-US"/>
        </a:p>
      </dgm:t>
    </dgm:pt>
    <dgm:pt modelId="{B3E32768-B18B-9A41-B883-B664FD0D2A12}" type="pres">
      <dgm:prSet presAssocID="{A15A70DD-C06E-4D5C-BEA4-D2B7104200FA}" presName="vert0" presStyleCnt="0">
        <dgm:presLayoutVars>
          <dgm:dir/>
          <dgm:animOne val="branch"/>
          <dgm:animLvl val="lvl"/>
        </dgm:presLayoutVars>
      </dgm:prSet>
      <dgm:spPr/>
    </dgm:pt>
    <dgm:pt modelId="{B43387A1-73D6-BD41-BE5B-95BC06EA4829}" type="pres">
      <dgm:prSet presAssocID="{4E92EF16-9FEC-40AE-B007-F10C8CE412A4}" presName="thickLine" presStyleLbl="alignNode1" presStyleIdx="0" presStyleCnt="6"/>
      <dgm:spPr/>
    </dgm:pt>
    <dgm:pt modelId="{961DF589-75E2-8247-9670-92F5905D26A9}" type="pres">
      <dgm:prSet presAssocID="{4E92EF16-9FEC-40AE-B007-F10C8CE412A4}" presName="horz1" presStyleCnt="0"/>
      <dgm:spPr/>
    </dgm:pt>
    <dgm:pt modelId="{DDCA6B23-8F89-D747-A80D-A5ADA46D1A94}" type="pres">
      <dgm:prSet presAssocID="{4E92EF16-9FEC-40AE-B007-F10C8CE412A4}" presName="tx1" presStyleLbl="revTx" presStyleIdx="0" presStyleCnt="6"/>
      <dgm:spPr/>
    </dgm:pt>
    <dgm:pt modelId="{EFFCC8F4-E638-024D-BD08-520F4D68CE41}" type="pres">
      <dgm:prSet presAssocID="{4E92EF16-9FEC-40AE-B007-F10C8CE412A4}" presName="vert1" presStyleCnt="0"/>
      <dgm:spPr/>
    </dgm:pt>
    <dgm:pt modelId="{1833E50F-1FC2-C84D-8722-67C453C9C556}" type="pres">
      <dgm:prSet presAssocID="{C6542C1D-EFB2-4522-A8F0-A52BB82D9653}" presName="thickLine" presStyleLbl="alignNode1" presStyleIdx="1" presStyleCnt="6"/>
      <dgm:spPr/>
    </dgm:pt>
    <dgm:pt modelId="{7D93FD19-7B9D-EE40-A66C-B8267037A098}" type="pres">
      <dgm:prSet presAssocID="{C6542C1D-EFB2-4522-A8F0-A52BB82D9653}" presName="horz1" presStyleCnt="0"/>
      <dgm:spPr/>
    </dgm:pt>
    <dgm:pt modelId="{DC16C932-BA35-AD4E-97C4-31C0F1FF0914}" type="pres">
      <dgm:prSet presAssocID="{C6542C1D-EFB2-4522-A8F0-A52BB82D9653}" presName="tx1" presStyleLbl="revTx" presStyleIdx="1" presStyleCnt="6"/>
      <dgm:spPr/>
    </dgm:pt>
    <dgm:pt modelId="{4A20C842-ED7B-D145-AB81-D901FB58CA05}" type="pres">
      <dgm:prSet presAssocID="{C6542C1D-EFB2-4522-A8F0-A52BB82D9653}" presName="vert1" presStyleCnt="0"/>
      <dgm:spPr/>
    </dgm:pt>
    <dgm:pt modelId="{B220C67E-92A2-D54F-BCB5-9DB1913CAA0F}" type="pres">
      <dgm:prSet presAssocID="{24E40441-9239-4ACF-87A1-2B2FBC9978E7}" presName="thickLine" presStyleLbl="alignNode1" presStyleIdx="2" presStyleCnt="6"/>
      <dgm:spPr/>
    </dgm:pt>
    <dgm:pt modelId="{4C5B68DA-0F38-3849-AF18-7F720B73CF74}" type="pres">
      <dgm:prSet presAssocID="{24E40441-9239-4ACF-87A1-2B2FBC9978E7}" presName="horz1" presStyleCnt="0"/>
      <dgm:spPr/>
    </dgm:pt>
    <dgm:pt modelId="{52F2EC0C-C978-F64A-941F-4EC7AB585704}" type="pres">
      <dgm:prSet presAssocID="{24E40441-9239-4ACF-87A1-2B2FBC9978E7}" presName="tx1" presStyleLbl="revTx" presStyleIdx="2" presStyleCnt="6"/>
      <dgm:spPr/>
    </dgm:pt>
    <dgm:pt modelId="{FA152777-BB69-8B46-9AA7-C01AA7346C8F}" type="pres">
      <dgm:prSet presAssocID="{24E40441-9239-4ACF-87A1-2B2FBC9978E7}" presName="vert1" presStyleCnt="0"/>
      <dgm:spPr/>
    </dgm:pt>
    <dgm:pt modelId="{AD98D85C-B5FE-D248-9053-15CEE1E2DAC7}" type="pres">
      <dgm:prSet presAssocID="{BAB4088D-3842-4682-8DBA-A962CEDE7D82}" presName="thickLine" presStyleLbl="alignNode1" presStyleIdx="3" presStyleCnt="6"/>
      <dgm:spPr/>
    </dgm:pt>
    <dgm:pt modelId="{947A1A00-BE8A-094B-B50B-B00A25CDD50E}" type="pres">
      <dgm:prSet presAssocID="{BAB4088D-3842-4682-8DBA-A962CEDE7D82}" presName="horz1" presStyleCnt="0"/>
      <dgm:spPr/>
    </dgm:pt>
    <dgm:pt modelId="{4E70E508-359F-534A-8720-69C8F7665957}" type="pres">
      <dgm:prSet presAssocID="{BAB4088D-3842-4682-8DBA-A962CEDE7D82}" presName="tx1" presStyleLbl="revTx" presStyleIdx="3" presStyleCnt="6"/>
      <dgm:spPr/>
    </dgm:pt>
    <dgm:pt modelId="{74F4537A-0BB5-3B48-A86B-1EACA0CABB5E}" type="pres">
      <dgm:prSet presAssocID="{BAB4088D-3842-4682-8DBA-A962CEDE7D82}" presName="vert1" presStyleCnt="0"/>
      <dgm:spPr/>
    </dgm:pt>
    <dgm:pt modelId="{159252B7-686B-404B-B45F-729F660B6084}" type="pres">
      <dgm:prSet presAssocID="{EC74072A-B709-468A-90B8-35799D349A15}" presName="thickLine" presStyleLbl="alignNode1" presStyleIdx="4" presStyleCnt="6"/>
      <dgm:spPr/>
    </dgm:pt>
    <dgm:pt modelId="{2CFAE9BF-5A06-A64E-8CA9-CB4C2AD2CED8}" type="pres">
      <dgm:prSet presAssocID="{EC74072A-B709-468A-90B8-35799D349A15}" presName="horz1" presStyleCnt="0"/>
      <dgm:spPr/>
    </dgm:pt>
    <dgm:pt modelId="{B083DADE-C02C-3743-8303-26034586CE03}" type="pres">
      <dgm:prSet presAssocID="{EC74072A-B709-468A-90B8-35799D349A15}" presName="tx1" presStyleLbl="revTx" presStyleIdx="4" presStyleCnt="6"/>
      <dgm:spPr/>
    </dgm:pt>
    <dgm:pt modelId="{CD864186-8E75-4B49-9BB9-66F8310D2336}" type="pres">
      <dgm:prSet presAssocID="{EC74072A-B709-468A-90B8-35799D349A15}" presName="vert1" presStyleCnt="0"/>
      <dgm:spPr/>
    </dgm:pt>
    <dgm:pt modelId="{772C80FF-E54C-F845-BF96-DC355EE71928}" type="pres">
      <dgm:prSet presAssocID="{A1EE4CBB-5E98-4CE2-9CFE-F22036F35EA3}" presName="thickLine" presStyleLbl="alignNode1" presStyleIdx="5" presStyleCnt="6"/>
      <dgm:spPr/>
    </dgm:pt>
    <dgm:pt modelId="{1F5822B2-7EBE-1348-8430-BF09B7CD5AC1}" type="pres">
      <dgm:prSet presAssocID="{A1EE4CBB-5E98-4CE2-9CFE-F22036F35EA3}" presName="horz1" presStyleCnt="0"/>
      <dgm:spPr/>
    </dgm:pt>
    <dgm:pt modelId="{E0BCD9C7-222D-D547-86D1-1D6D4CEE4506}" type="pres">
      <dgm:prSet presAssocID="{A1EE4CBB-5E98-4CE2-9CFE-F22036F35EA3}" presName="tx1" presStyleLbl="revTx" presStyleIdx="5" presStyleCnt="6"/>
      <dgm:spPr/>
    </dgm:pt>
    <dgm:pt modelId="{B63FE706-03E2-0242-BD70-54D5F68EE262}" type="pres">
      <dgm:prSet presAssocID="{A1EE4CBB-5E98-4CE2-9CFE-F22036F35EA3}" presName="vert1" presStyleCnt="0"/>
      <dgm:spPr/>
    </dgm:pt>
  </dgm:ptLst>
  <dgm:cxnLst>
    <dgm:cxn modelId="{0B68AC0F-F8BB-7842-8A61-4211432B4E3E}" type="presOf" srcId="{4E92EF16-9FEC-40AE-B007-F10C8CE412A4}" destId="{DDCA6B23-8F89-D747-A80D-A5ADA46D1A94}" srcOrd="0" destOrd="0" presId="urn:microsoft.com/office/officeart/2008/layout/LinedList"/>
    <dgm:cxn modelId="{E0D9E115-A4E7-634D-B883-88770EA71A01}" type="presOf" srcId="{A1EE4CBB-5E98-4CE2-9CFE-F22036F35EA3}" destId="{E0BCD9C7-222D-D547-86D1-1D6D4CEE4506}" srcOrd="0" destOrd="0" presId="urn:microsoft.com/office/officeart/2008/layout/LinedList"/>
    <dgm:cxn modelId="{E3E78D27-6EAE-457D-9731-DCDA4A01EEF7}" srcId="{A15A70DD-C06E-4D5C-BEA4-D2B7104200FA}" destId="{24E40441-9239-4ACF-87A1-2B2FBC9978E7}" srcOrd="2" destOrd="0" parTransId="{BBC6F60F-663A-4E10-9026-1A6FC66FFD17}" sibTransId="{E8459204-740A-4A84-BC51-249D21779E62}"/>
    <dgm:cxn modelId="{51AF6137-05B8-4568-BFB5-DA3E5E542F5A}" srcId="{A15A70DD-C06E-4D5C-BEA4-D2B7104200FA}" destId="{EC74072A-B709-468A-90B8-35799D349A15}" srcOrd="4" destOrd="0" parTransId="{188671DF-ED05-444B-8A72-AD6CCEC89CBA}" sibTransId="{A184DAD0-A4B8-4B80-8A36-6B77397FCA48}"/>
    <dgm:cxn modelId="{F081E347-69BD-4580-B09C-DF6B11B61D56}" srcId="{A15A70DD-C06E-4D5C-BEA4-D2B7104200FA}" destId="{BAB4088D-3842-4682-8DBA-A962CEDE7D82}" srcOrd="3" destOrd="0" parTransId="{13C2BFF1-8218-4536-AB52-826530A93E03}" sibTransId="{83446663-1140-4763-A2E4-351067C726F6}"/>
    <dgm:cxn modelId="{BA95EC47-8F2F-4C75-9F47-89FB7084D382}" srcId="{A15A70DD-C06E-4D5C-BEA4-D2B7104200FA}" destId="{4E92EF16-9FEC-40AE-B007-F10C8CE412A4}" srcOrd="0" destOrd="0" parTransId="{92ADA9EA-C0BA-4BD4-8FE3-EA094346E1E8}" sibTransId="{AA5FE3AD-8C00-4769-B2E8-583FECF98FFD}"/>
    <dgm:cxn modelId="{6D993358-9300-BB4D-8002-C5655B644BEC}" type="presOf" srcId="{24E40441-9239-4ACF-87A1-2B2FBC9978E7}" destId="{52F2EC0C-C978-F64A-941F-4EC7AB585704}" srcOrd="0" destOrd="0" presId="urn:microsoft.com/office/officeart/2008/layout/LinedList"/>
    <dgm:cxn modelId="{2C9E4969-6CA3-284F-A4DA-23826EEBA1F0}" type="presOf" srcId="{BAB4088D-3842-4682-8DBA-A962CEDE7D82}" destId="{4E70E508-359F-534A-8720-69C8F7665957}" srcOrd="0" destOrd="0" presId="urn:microsoft.com/office/officeart/2008/layout/LinedList"/>
    <dgm:cxn modelId="{D0804482-0499-4A9C-8C6E-2D632C6A69BF}" srcId="{A15A70DD-C06E-4D5C-BEA4-D2B7104200FA}" destId="{C6542C1D-EFB2-4522-A8F0-A52BB82D9653}" srcOrd="1" destOrd="0" parTransId="{BA8C2602-A0E3-4B0A-B436-9B6730B86650}" sibTransId="{04189E54-C5DA-4999-9801-5F7A48E02A2E}"/>
    <dgm:cxn modelId="{9DE5F18A-D010-428B-B4AC-3ACED7498066}" srcId="{A15A70DD-C06E-4D5C-BEA4-D2B7104200FA}" destId="{A1EE4CBB-5E98-4CE2-9CFE-F22036F35EA3}" srcOrd="5" destOrd="0" parTransId="{3B8BE420-3AC9-485C-9D26-ED724A269AB5}" sibTransId="{1E4636E7-F637-4E9A-A95A-D6F9CC379F21}"/>
    <dgm:cxn modelId="{E6C9E2A4-6175-9A4A-BC82-BDF32820BBD8}" type="presOf" srcId="{A15A70DD-C06E-4D5C-BEA4-D2B7104200FA}" destId="{B3E32768-B18B-9A41-B883-B664FD0D2A12}" srcOrd="0" destOrd="0" presId="urn:microsoft.com/office/officeart/2008/layout/LinedList"/>
    <dgm:cxn modelId="{09F42EDE-7DE8-8040-B0C7-B218C9885EFC}" type="presOf" srcId="{EC74072A-B709-468A-90B8-35799D349A15}" destId="{B083DADE-C02C-3743-8303-26034586CE03}" srcOrd="0" destOrd="0" presId="urn:microsoft.com/office/officeart/2008/layout/LinedList"/>
    <dgm:cxn modelId="{D22FF4F0-6F9E-AE4B-833A-A3027972A6CC}" type="presOf" srcId="{C6542C1D-EFB2-4522-A8F0-A52BB82D9653}" destId="{DC16C932-BA35-AD4E-97C4-31C0F1FF0914}" srcOrd="0" destOrd="0" presId="urn:microsoft.com/office/officeart/2008/layout/LinedList"/>
    <dgm:cxn modelId="{55463773-5B99-024A-84E2-BF4EBB6865F8}" type="presParOf" srcId="{B3E32768-B18B-9A41-B883-B664FD0D2A12}" destId="{B43387A1-73D6-BD41-BE5B-95BC06EA4829}" srcOrd="0" destOrd="0" presId="urn:microsoft.com/office/officeart/2008/layout/LinedList"/>
    <dgm:cxn modelId="{117EF25E-D0F9-F246-9FC2-2B0E67257FA2}" type="presParOf" srcId="{B3E32768-B18B-9A41-B883-B664FD0D2A12}" destId="{961DF589-75E2-8247-9670-92F5905D26A9}" srcOrd="1" destOrd="0" presId="urn:microsoft.com/office/officeart/2008/layout/LinedList"/>
    <dgm:cxn modelId="{9BE58FAA-F9A3-B64C-8DDC-F8583BFDD829}" type="presParOf" srcId="{961DF589-75E2-8247-9670-92F5905D26A9}" destId="{DDCA6B23-8F89-D747-A80D-A5ADA46D1A94}" srcOrd="0" destOrd="0" presId="urn:microsoft.com/office/officeart/2008/layout/LinedList"/>
    <dgm:cxn modelId="{E2724664-BCAF-D946-AA60-6EC6CA6A91A9}" type="presParOf" srcId="{961DF589-75E2-8247-9670-92F5905D26A9}" destId="{EFFCC8F4-E638-024D-BD08-520F4D68CE41}" srcOrd="1" destOrd="0" presId="urn:microsoft.com/office/officeart/2008/layout/LinedList"/>
    <dgm:cxn modelId="{6DF694DE-971D-8241-BF79-D725B2E88D9A}" type="presParOf" srcId="{B3E32768-B18B-9A41-B883-B664FD0D2A12}" destId="{1833E50F-1FC2-C84D-8722-67C453C9C556}" srcOrd="2" destOrd="0" presId="urn:microsoft.com/office/officeart/2008/layout/LinedList"/>
    <dgm:cxn modelId="{3F055166-B3A0-164E-9EB8-557A759D4267}" type="presParOf" srcId="{B3E32768-B18B-9A41-B883-B664FD0D2A12}" destId="{7D93FD19-7B9D-EE40-A66C-B8267037A098}" srcOrd="3" destOrd="0" presId="urn:microsoft.com/office/officeart/2008/layout/LinedList"/>
    <dgm:cxn modelId="{FADBA8A7-C240-4C42-B5D9-9E400260E336}" type="presParOf" srcId="{7D93FD19-7B9D-EE40-A66C-B8267037A098}" destId="{DC16C932-BA35-AD4E-97C4-31C0F1FF0914}" srcOrd="0" destOrd="0" presId="urn:microsoft.com/office/officeart/2008/layout/LinedList"/>
    <dgm:cxn modelId="{5FB38805-BFE2-794B-8C18-4649EF74045A}" type="presParOf" srcId="{7D93FD19-7B9D-EE40-A66C-B8267037A098}" destId="{4A20C842-ED7B-D145-AB81-D901FB58CA05}" srcOrd="1" destOrd="0" presId="urn:microsoft.com/office/officeart/2008/layout/LinedList"/>
    <dgm:cxn modelId="{B5FDBF5B-9E4A-BC4C-9C14-D0B255E5EE5F}" type="presParOf" srcId="{B3E32768-B18B-9A41-B883-B664FD0D2A12}" destId="{B220C67E-92A2-D54F-BCB5-9DB1913CAA0F}" srcOrd="4" destOrd="0" presId="urn:microsoft.com/office/officeart/2008/layout/LinedList"/>
    <dgm:cxn modelId="{17A8F7F1-2BF9-FF4A-9ACA-D1403E5725FD}" type="presParOf" srcId="{B3E32768-B18B-9A41-B883-B664FD0D2A12}" destId="{4C5B68DA-0F38-3849-AF18-7F720B73CF74}" srcOrd="5" destOrd="0" presId="urn:microsoft.com/office/officeart/2008/layout/LinedList"/>
    <dgm:cxn modelId="{49539A8E-772A-C940-B242-6528D158484A}" type="presParOf" srcId="{4C5B68DA-0F38-3849-AF18-7F720B73CF74}" destId="{52F2EC0C-C978-F64A-941F-4EC7AB585704}" srcOrd="0" destOrd="0" presId="urn:microsoft.com/office/officeart/2008/layout/LinedList"/>
    <dgm:cxn modelId="{F905275D-74BE-0F4C-AC7C-B79BFB758B80}" type="presParOf" srcId="{4C5B68DA-0F38-3849-AF18-7F720B73CF74}" destId="{FA152777-BB69-8B46-9AA7-C01AA7346C8F}" srcOrd="1" destOrd="0" presId="urn:microsoft.com/office/officeart/2008/layout/LinedList"/>
    <dgm:cxn modelId="{FBF75869-3B08-3E4B-A4AF-7E58B9189A15}" type="presParOf" srcId="{B3E32768-B18B-9A41-B883-B664FD0D2A12}" destId="{AD98D85C-B5FE-D248-9053-15CEE1E2DAC7}" srcOrd="6" destOrd="0" presId="urn:microsoft.com/office/officeart/2008/layout/LinedList"/>
    <dgm:cxn modelId="{A45EE5C6-B901-EA4B-941C-465D0F45C573}" type="presParOf" srcId="{B3E32768-B18B-9A41-B883-B664FD0D2A12}" destId="{947A1A00-BE8A-094B-B50B-B00A25CDD50E}" srcOrd="7" destOrd="0" presId="urn:microsoft.com/office/officeart/2008/layout/LinedList"/>
    <dgm:cxn modelId="{526FAC0D-5BC8-8C41-BCAE-BBEDE6CEAECD}" type="presParOf" srcId="{947A1A00-BE8A-094B-B50B-B00A25CDD50E}" destId="{4E70E508-359F-534A-8720-69C8F7665957}" srcOrd="0" destOrd="0" presId="urn:microsoft.com/office/officeart/2008/layout/LinedList"/>
    <dgm:cxn modelId="{F387D6E7-2802-FB47-89E2-CD70EA241ED5}" type="presParOf" srcId="{947A1A00-BE8A-094B-B50B-B00A25CDD50E}" destId="{74F4537A-0BB5-3B48-A86B-1EACA0CABB5E}" srcOrd="1" destOrd="0" presId="urn:microsoft.com/office/officeart/2008/layout/LinedList"/>
    <dgm:cxn modelId="{37AB1423-D4E0-C741-9238-634B8C4CF17B}" type="presParOf" srcId="{B3E32768-B18B-9A41-B883-B664FD0D2A12}" destId="{159252B7-686B-404B-B45F-729F660B6084}" srcOrd="8" destOrd="0" presId="urn:microsoft.com/office/officeart/2008/layout/LinedList"/>
    <dgm:cxn modelId="{AF6E6A8A-4E04-4B43-96C9-1CF7FF36884E}" type="presParOf" srcId="{B3E32768-B18B-9A41-B883-B664FD0D2A12}" destId="{2CFAE9BF-5A06-A64E-8CA9-CB4C2AD2CED8}" srcOrd="9" destOrd="0" presId="urn:microsoft.com/office/officeart/2008/layout/LinedList"/>
    <dgm:cxn modelId="{B96DD5C8-D31B-F748-A8D4-11A88EC657D5}" type="presParOf" srcId="{2CFAE9BF-5A06-A64E-8CA9-CB4C2AD2CED8}" destId="{B083DADE-C02C-3743-8303-26034586CE03}" srcOrd="0" destOrd="0" presId="urn:microsoft.com/office/officeart/2008/layout/LinedList"/>
    <dgm:cxn modelId="{9DD3B21F-C6BC-8346-AA8F-8B2DF8C285F0}" type="presParOf" srcId="{2CFAE9BF-5A06-A64E-8CA9-CB4C2AD2CED8}" destId="{CD864186-8E75-4B49-9BB9-66F8310D2336}" srcOrd="1" destOrd="0" presId="urn:microsoft.com/office/officeart/2008/layout/LinedList"/>
    <dgm:cxn modelId="{6E3F2577-8CBF-1147-A798-CE82F8178904}" type="presParOf" srcId="{B3E32768-B18B-9A41-B883-B664FD0D2A12}" destId="{772C80FF-E54C-F845-BF96-DC355EE71928}" srcOrd="10" destOrd="0" presId="urn:microsoft.com/office/officeart/2008/layout/LinedList"/>
    <dgm:cxn modelId="{9A0D8B3F-4DF6-9949-9A82-130717B921A5}" type="presParOf" srcId="{B3E32768-B18B-9A41-B883-B664FD0D2A12}" destId="{1F5822B2-7EBE-1348-8430-BF09B7CD5AC1}" srcOrd="11" destOrd="0" presId="urn:microsoft.com/office/officeart/2008/layout/LinedList"/>
    <dgm:cxn modelId="{1FD460C7-0C13-6644-A5E7-069BA5DE4A8B}" type="presParOf" srcId="{1F5822B2-7EBE-1348-8430-BF09B7CD5AC1}" destId="{E0BCD9C7-222D-D547-86D1-1D6D4CEE4506}" srcOrd="0" destOrd="0" presId="urn:microsoft.com/office/officeart/2008/layout/LinedList"/>
    <dgm:cxn modelId="{4A9D1CAC-EE40-2742-B563-83DD0FB6E997}" type="presParOf" srcId="{1F5822B2-7EBE-1348-8430-BF09B7CD5AC1}" destId="{B63FE706-03E2-0242-BD70-54D5F68EE2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8CB59CF-6DA5-48FF-A7E7-17A9A3FF5A8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64DDC14-6128-427B-81DA-D23B94F19BE9}">
      <dgm:prSet/>
      <dgm:spPr/>
      <dgm:t>
        <a:bodyPr/>
        <a:lstStyle/>
        <a:p>
          <a:r>
            <a:rPr lang="en-US" b="1"/>
            <a:t>Introduction:</a:t>
          </a:r>
          <a:r>
            <a:rPr lang="en-US"/>
            <a:t> Gives a quick idea of the topic of the literature review, such as the central theme or organizational pattern.</a:t>
          </a:r>
        </a:p>
      </dgm:t>
    </dgm:pt>
    <dgm:pt modelId="{68E71BE6-B0DC-4784-B49D-40CF8BDDE181}" type="parTrans" cxnId="{02641B1F-204D-4C3D-A7DF-74B2A1D7173C}">
      <dgm:prSet/>
      <dgm:spPr/>
      <dgm:t>
        <a:bodyPr/>
        <a:lstStyle/>
        <a:p>
          <a:endParaRPr lang="en-US"/>
        </a:p>
      </dgm:t>
    </dgm:pt>
    <dgm:pt modelId="{0A7A341D-E852-49E9-9DE1-0267F62BC25B}" type="sibTrans" cxnId="{02641B1F-204D-4C3D-A7DF-74B2A1D7173C}">
      <dgm:prSet/>
      <dgm:spPr/>
      <dgm:t>
        <a:bodyPr/>
        <a:lstStyle/>
        <a:p>
          <a:endParaRPr lang="en-US"/>
        </a:p>
      </dgm:t>
    </dgm:pt>
    <dgm:pt modelId="{58B6351F-0034-41D7-98A0-148619D84691}">
      <dgm:prSet/>
      <dgm:spPr/>
      <dgm:t>
        <a:bodyPr/>
        <a:lstStyle/>
        <a:p>
          <a:r>
            <a:rPr lang="en-US" b="1" dirty="0"/>
            <a:t>Body:</a:t>
          </a:r>
          <a:r>
            <a:rPr lang="en-US" dirty="0"/>
            <a:t> Contains your discussion of sources and is organized either chronologically, </a:t>
          </a:r>
          <a:r>
            <a:rPr lang="en-US" b="1" u="sng" dirty="0"/>
            <a:t>thematically</a:t>
          </a:r>
          <a:r>
            <a:rPr lang="en-US" dirty="0"/>
            <a:t>, or methodologically </a:t>
          </a:r>
        </a:p>
      </dgm:t>
    </dgm:pt>
    <dgm:pt modelId="{7448DA40-85BE-45EE-BB6B-11D70A6EB561}" type="parTrans" cxnId="{72CF268E-843C-4D79-9379-5AE9508C3A60}">
      <dgm:prSet/>
      <dgm:spPr/>
      <dgm:t>
        <a:bodyPr/>
        <a:lstStyle/>
        <a:p>
          <a:endParaRPr lang="en-US"/>
        </a:p>
      </dgm:t>
    </dgm:pt>
    <dgm:pt modelId="{BF32FC87-9038-4536-98B8-039699C9A98F}" type="sibTrans" cxnId="{72CF268E-843C-4D79-9379-5AE9508C3A60}">
      <dgm:prSet/>
      <dgm:spPr/>
      <dgm:t>
        <a:bodyPr/>
        <a:lstStyle/>
        <a:p>
          <a:endParaRPr lang="en-US"/>
        </a:p>
      </dgm:t>
    </dgm:pt>
    <dgm:pt modelId="{7FB9DBE8-0AD5-4855-B837-0CC16F1EB2A0}">
      <dgm:prSet/>
      <dgm:spPr/>
      <dgm:t>
        <a:bodyPr/>
        <a:lstStyle/>
        <a:p>
          <a:r>
            <a:rPr lang="en-US" b="1"/>
            <a:t>Conclusions/Recommendations:</a:t>
          </a:r>
          <a:r>
            <a:rPr lang="en-US"/>
            <a:t> Discuss what you have drawn from reviewing literature so far. Where might the discussion proceed?</a:t>
          </a:r>
        </a:p>
      </dgm:t>
    </dgm:pt>
    <dgm:pt modelId="{099B2B99-30A5-48BE-85C7-F5686855FCA4}" type="parTrans" cxnId="{178D9046-CC98-473C-ACC6-5E18D752A7E5}">
      <dgm:prSet/>
      <dgm:spPr/>
      <dgm:t>
        <a:bodyPr/>
        <a:lstStyle/>
        <a:p>
          <a:endParaRPr lang="en-US"/>
        </a:p>
      </dgm:t>
    </dgm:pt>
    <dgm:pt modelId="{906C9A6D-9FFF-410C-A8E4-D4A543BDD132}" type="sibTrans" cxnId="{178D9046-CC98-473C-ACC6-5E18D752A7E5}">
      <dgm:prSet/>
      <dgm:spPr/>
      <dgm:t>
        <a:bodyPr/>
        <a:lstStyle/>
        <a:p>
          <a:endParaRPr lang="en-US"/>
        </a:p>
      </dgm:t>
    </dgm:pt>
    <dgm:pt modelId="{D72CAA43-2AD4-F94A-86BA-A351223AA071}" type="pres">
      <dgm:prSet presAssocID="{48CB59CF-6DA5-48FF-A7E7-17A9A3FF5A83}" presName="linear" presStyleCnt="0">
        <dgm:presLayoutVars>
          <dgm:animLvl val="lvl"/>
          <dgm:resizeHandles val="exact"/>
        </dgm:presLayoutVars>
      </dgm:prSet>
      <dgm:spPr/>
    </dgm:pt>
    <dgm:pt modelId="{9BED266F-1395-504C-A7D1-304BA2CA70BD}" type="pres">
      <dgm:prSet presAssocID="{164DDC14-6128-427B-81DA-D23B94F19BE9}" presName="parentText" presStyleLbl="node1" presStyleIdx="0" presStyleCnt="3">
        <dgm:presLayoutVars>
          <dgm:chMax val="0"/>
          <dgm:bulletEnabled val="1"/>
        </dgm:presLayoutVars>
      </dgm:prSet>
      <dgm:spPr/>
    </dgm:pt>
    <dgm:pt modelId="{48D5523A-9EE3-7F4D-AEC7-44797A6D4DC7}" type="pres">
      <dgm:prSet presAssocID="{0A7A341D-E852-49E9-9DE1-0267F62BC25B}" presName="spacer" presStyleCnt="0"/>
      <dgm:spPr/>
    </dgm:pt>
    <dgm:pt modelId="{96BC672D-C504-9B4F-8C9E-530AE350979B}" type="pres">
      <dgm:prSet presAssocID="{58B6351F-0034-41D7-98A0-148619D84691}" presName="parentText" presStyleLbl="node1" presStyleIdx="1" presStyleCnt="3">
        <dgm:presLayoutVars>
          <dgm:chMax val="0"/>
          <dgm:bulletEnabled val="1"/>
        </dgm:presLayoutVars>
      </dgm:prSet>
      <dgm:spPr/>
    </dgm:pt>
    <dgm:pt modelId="{860CB351-DD74-0644-BEA1-725910A526A8}" type="pres">
      <dgm:prSet presAssocID="{BF32FC87-9038-4536-98B8-039699C9A98F}" presName="spacer" presStyleCnt="0"/>
      <dgm:spPr/>
    </dgm:pt>
    <dgm:pt modelId="{6C4C0BF5-5D75-0644-9249-1093A9769346}" type="pres">
      <dgm:prSet presAssocID="{7FB9DBE8-0AD5-4855-B837-0CC16F1EB2A0}" presName="parentText" presStyleLbl="node1" presStyleIdx="2" presStyleCnt="3">
        <dgm:presLayoutVars>
          <dgm:chMax val="0"/>
          <dgm:bulletEnabled val="1"/>
        </dgm:presLayoutVars>
      </dgm:prSet>
      <dgm:spPr/>
    </dgm:pt>
  </dgm:ptLst>
  <dgm:cxnLst>
    <dgm:cxn modelId="{ABF89D0F-7830-A142-95D0-1A20070A51E1}" type="presOf" srcId="{48CB59CF-6DA5-48FF-A7E7-17A9A3FF5A83}" destId="{D72CAA43-2AD4-F94A-86BA-A351223AA071}" srcOrd="0" destOrd="0" presId="urn:microsoft.com/office/officeart/2005/8/layout/vList2"/>
    <dgm:cxn modelId="{02641B1F-204D-4C3D-A7DF-74B2A1D7173C}" srcId="{48CB59CF-6DA5-48FF-A7E7-17A9A3FF5A83}" destId="{164DDC14-6128-427B-81DA-D23B94F19BE9}" srcOrd="0" destOrd="0" parTransId="{68E71BE6-B0DC-4784-B49D-40CF8BDDE181}" sibTransId="{0A7A341D-E852-49E9-9DE1-0267F62BC25B}"/>
    <dgm:cxn modelId="{178D9046-CC98-473C-ACC6-5E18D752A7E5}" srcId="{48CB59CF-6DA5-48FF-A7E7-17A9A3FF5A83}" destId="{7FB9DBE8-0AD5-4855-B837-0CC16F1EB2A0}" srcOrd="2" destOrd="0" parTransId="{099B2B99-30A5-48BE-85C7-F5686855FCA4}" sibTransId="{906C9A6D-9FFF-410C-A8E4-D4A543BDD132}"/>
    <dgm:cxn modelId="{72CF268E-843C-4D79-9379-5AE9508C3A60}" srcId="{48CB59CF-6DA5-48FF-A7E7-17A9A3FF5A83}" destId="{58B6351F-0034-41D7-98A0-148619D84691}" srcOrd="1" destOrd="0" parTransId="{7448DA40-85BE-45EE-BB6B-11D70A6EB561}" sibTransId="{BF32FC87-9038-4536-98B8-039699C9A98F}"/>
    <dgm:cxn modelId="{17A7C598-8AC8-0C46-83EE-06BD1D51AE05}" type="presOf" srcId="{7FB9DBE8-0AD5-4855-B837-0CC16F1EB2A0}" destId="{6C4C0BF5-5D75-0644-9249-1093A9769346}" srcOrd="0" destOrd="0" presId="urn:microsoft.com/office/officeart/2005/8/layout/vList2"/>
    <dgm:cxn modelId="{C35A2EBD-E887-7F4F-9F63-8C4A04838265}" type="presOf" srcId="{58B6351F-0034-41D7-98A0-148619D84691}" destId="{96BC672D-C504-9B4F-8C9E-530AE350979B}" srcOrd="0" destOrd="0" presId="urn:microsoft.com/office/officeart/2005/8/layout/vList2"/>
    <dgm:cxn modelId="{23C4BEC8-F4C8-9343-BA4F-33DD1732E417}" type="presOf" srcId="{164DDC14-6128-427B-81DA-D23B94F19BE9}" destId="{9BED266F-1395-504C-A7D1-304BA2CA70BD}" srcOrd="0" destOrd="0" presId="urn:microsoft.com/office/officeart/2005/8/layout/vList2"/>
    <dgm:cxn modelId="{80C1683E-67F2-DF44-BFD4-77DFF5566005}" type="presParOf" srcId="{D72CAA43-2AD4-F94A-86BA-A351223AA071}" destId="{9BED266F-1395-504C-A7D1-304BA2CA70BD}" srcOrd="0" destOrd="0" presId="urn:microsoft.com/office/officeart/2005/8/layout/vList2"/>
    <dgm:cxn modelId="{B0C2D62B-6DA5-E746-90A2-1021C7505F4C}" type="presParOf" srcId="{D72CAA43-2AD4-F94A-86BA-A351223AA071}" destId="{48D5523A-9EE3-7F4D-AEC7-44797A6D4DC7}" srcOrd="1" destOrd="0" presId="urn:microsoft.com/office/officeart/2005/8/layout/vList2"/>
    <dgm:cxn modelId="{3C38AA16-D42C-AB44-88A1-123471BBB939}" type="presParOf" srcId="{D72CAA43-2AD4-F94A-86BA-A351223AA071}" destId="{96BC672D-C504-9B4F-8C9E-530AE350979B}" srcOrd="2" destOrd="0" presId="urn:microsoft.com/office/officeart/2005/8/layout/vList2"/>
    <dgm:cxn modelId="{7E953033-51AB-504E-9BC5-B66739C74FF3}" type="presParOf" srcId="{D72CAA43-2AD4-F94A-86BA-A351223AA071}" destId="{860CB351-DD74-0644-BEA1-725910A526A8}" srcOrd="3" destOrd="0" presId="urn:microsoft.com/office/officeart/2005/8/layout/vList2"/>
    <dgm:cxn modelId="{DAFD2F15-CD29-3142-A7F7-82240EEFF793}" type="presParOf" srcId="{D72CAA43-2AD4-F94A-86BA-A351223AA071}" destId="{6C4C0BF5-5D75-0644-9249-1093A97693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E075D-8ACC-41EC-BC8B-B9F9F60FB793}" type="doc">
      <dgm:prSet loTypeId="urn:microsoft.com/office/officeart/2005/8/layout/pyramid1" loCatId="pyramid" qsTypeId="urn:microsoft.com/office/officeart/2005/8/quickstyle/3d2" qsCatId="3D" csTypeId="urn:microsoft.com/office/officeart/2005/8/colors/colorful1" csCatId="colorful" phldr="1"/>
      <dgm:spPr/>
    </dgm:pt>
    <dgm:pt modelId="{DB54D990-8B9F-405A-B9C1-FE3601848FB7}">
      <dgm:prSet phldrT="[Text]"/>
      <dgm:spPr/>
      <dgm:t>
        <a:bodyPr/>
        <a:lstStyle/>
        <a:p>
          <a:r>
            <a:rPr lang="en-US" dirty="0"/>
            <a:t>Synopses</a:t>
          </a:r>
        </a:p>
      </dgm:t>
    </dgm:pt>
    <dgm:pt modelId="{FB107A9E-564C-4F4A-BBD7-7CE2B77EE216}" type="parTrans" cxnId="{DB8B2C0F-3DCC-4E61-8027-E880E29A8832}">
      <dgm:prSet/>
      <dgm:spPr/>
      <dgm:t>
        <a:bodyPr/>
        <a:lstStyle/>
        <a:p>
          <a:endParaRPr lang="en-US"/>
        </a:p>
      </dgm:t>
    </dgm:pt>
    <dgm:pt modelId="{CA767673-045D-427D-B126-9A9D7EA25AE5}" type="sibTrans" cxnId="{DB8B2C0F-3DCC-4E61-8027-E880E29A8832}">
      <dgm:prSet/>
      <dgm:spPr/>
      <dgm:t>
        <a:bodyPr/>
        <a:lstStyle/>
        <a:p>
          <a:endParaRPr lang="en-US"/>
        </a:p>
      </dgm:t>
    </dgm:pt>
    <dgm:pt modelId="{8F95051F-AAFB-4A23-A988-6355C5409819}">
      <dgm:prSet phldrT="[Text]"/>
      <dgm:spPr/>
      <dgm:t>
        <a:bodyPr/>
        <a:lstStyle/>
        <a:p>
          <a:r>
            <a:rPr lang="en-US" dirty="0"/>
            <a:t>Syntheses</a:t>
          </a:r>
        </a:p>
      </dgm:t>
    </dgm:pt>
    <dgm:pt modelId="{261BD417-46DA-4208-8510-93DEB23E0A5B}" type="parTrans" cxnId="{710B1B15-8F46-4358-944C-5B59FD71FDB7}">
      <dgm:prSet/>
      <dgm:spPr/>
      <dgm:t>
        <a:bodyPr/>
        <a:lstStyle/>
        <a:p>
          <a:endParaRPr lang="en-US"/>
        </a:p>
      </dgm:t>
    </dgm:pt>
    <dgm:pt modelId="{8F99ECA5-6A74-4C9A-9636-F0A1D1D9DF47}" type="sibTrans" cxnId="{710B1B15-8F46-4358-944C-5B59FD71FDB7}">
      <dgm:prSet/>
      <dgm:spPr/>
      <dgm:t>
        <a:bodyPr/>
        <a:lstStyle/>
        <a:p>
          <a:endParaRPr lang="en-US"/>
        </a:p>
      </dgm:t>
    </dgm:pt>
    <dgm:pt modelId="{1827D87E-8B05-41B6-B093-E493DFAD4CE1}">
      <dgm:prSet phldrT="[Text]"/>
      <dgm:spPr/>
      <dgm:t>
        <a:bodyPr/>
        <a:lstStyle/>
        <a:p>
          <a:r>
            <a:rPr lang="en-US" dirty="0"/>
            <a:t>Studies</a:t>
          </a:r>
        </a:p>
      </dgm:t>
    </dgm:pt>
    <dgm:pt modelId="{CB1CBA99-A43C-437B-88DA-F47AB6B06C64}" type="parTrans" cxnId="{9740EF95-E5D3-4C5F-B256-B4E361A99F3E}">
      <dgm:prSet/>
      <dgm:spPr/>
      <dgm:t>
        <a:bodyPr/>
        <a:lstStyle/>
        <a:p>
          <a:endParaRPr lang="en-US"/>
        </a:p>
      </dgm:t>
    </dgm:pt>
    <dgm:pt modelId="{057A2F76-2E45-43B0-85E9-1E505BE53EE1}" type="sibTrans" cxnId="{9740EF95-E5D3-4C5F-B256-B4E361A99F3E}">
      <dgm:prSet/>
      <dgm:spPr/>
      <dgm:t>
        <a:bodyPr/>
        <a:lstStyle/>
        <a:p>
          <a:endParaRPr lang="en-US"/>
        </a:p>
      </dgm:t>
    </dgm:pt>
    <dgm:pt modelId="{31046AC6-0A97-45C7-91EB-153CD4AF082F}">
      <dgm:prSet phldrT="[Text]"/>
      <dgm:spPr/>
      <dgm:t>
        <a:bodyPr/>
        <a:lstStyle/>
        <a:p>
          <a:r>
            <a:rPr lang="en-US" dirty="0"/>
            <a:t>Summaries</a:t>
          </a:r>
        </a:p>
      </dgm:t>
    </dgm:pt>
    <dgm:pt modelId="{69F3EDEE-DFDB-4D79-AF29-4D307AFB49A5}" type="parTrans" cxnId="{889A6685-EFFF-4E9C-844F-7EE05D797397}">
      <dgm:prSet/>
      <dgm:spPr/>
      <dgm:t>
        <a:bodyPr/>
        <a:lstStyle/>
        <a:p>
          <a:endParaRPr lang="en-US"/>
        </a:p>
      </dgm:t>
    </dgm:pt>
    <dgm:pt modelId="{BEF06A88-D808-4FC4-82F5-DBABC93FD934}" type="sibTrans" cxnId="{889A6685-EFFF-4E9C-844F-7EE05D797397}">
      <dgm:prSet/>
      <dgm:spPr/>
      <dgm:t>
        <a:bodyPr/>
        <a:lstStyle/>
        <a:p>
          <a:endParaRPr lang="en-US"/>
        </a:p>
      </dgm:t>
    </dgm:pt>
    <dgm:pt modelId="{BE45505D-1422-451E-A977-BBCBB079DA2C}">
      <dgm:prSet phldrT="[Text]"/>
      <dgm:spPr/>
      <dgm:t>
        <a:bodyPr/>
        <a:lstStyle/>
        <a:p>
          <a:r>
            <a:rPr lang="en-US" dirty="0"/>
            <a:t>Systems</a:t>
          </a:r>
        </a:p>
      </dgm:t>
    </dgm:pt>
    <dgm:pt modelId="{55E87465-AEA6-4182-88B1-ED303E51148C}" type="parTrans" cxnId="{891DD885-DE2A-4F6E-955F-F7BE6551AB13}">
      <dgm:prSet/>
      <dgm:spPr/>
      <dgm:t>
        <a:bodyPr/>
        <a:lstStyle/>
        <a:p>
          <a:endParaRPr lang="en-US"/>
        </a:p>
      </dgm:t>
    </dgm:pt>
    <dgm:pt modelId="{EB8D15E5-56E4-472C-AB70-272B63BD6B8C}" type="sibTrans" cxnId="{891DD885-DE2A-4F6E-955F-F7BE6551AB13}">
      <dgm:prSet/>
      <dgm:spPr/>
      <dgm:t>
        <a:bodyPr/>
        <a:lstStyle/>
        <a:p>
          <a:endParaRPr lang="en-US"/>
        </a:p>
      </dgm:t>
    </dgm:pt>
    <dgm:pt modelId="{375B3857-BFF5-4EC4-A59A-C2D6A78A6DC8}" type="pres">
      <dgm:prSet presAssocID="{D10E075D-8ACC-41EC-BC8B-B9F9F60FB793}" presName="Name0" presStyleCnt="0">
        <dgm:presLayoutVars>
          <dgm:dir/>
          <dgm:animLvl val="lvl"/>
          <dgm:resizeHandles val="exact"/>
        </dgm:presLayoutVars>
      </dgm:prSet>
      <dgm:spPr/>
    </dgm:pt>
    <dgm:pt modelId="{C171CF15-4896-41FA-8AD1-CAAD0883922D}" type="pres">
      <dgm:prSet presAssocID="{BE45505D-1422-451E-A977-BBCBB079DA2C}" presName="Name8" presStyleCnt="0"/>
      <dgm:spPr/>
    </dgm:pt>
    <dgm:pt modelId="{E5E0BDE9-6136-41DF-AD47-7933D185D063}" type="pres">
      <dgm:prSet presAssocID="{BE45505D-1422-451E-A977-BBCBB079DA2C}" presName="level" presStyleLbl="node1" presStyleIdx="0" presStyleCnt="5">
        <dgm:presLayoutVars>
          <dgm:chMax val="1"/>
          <dgm:bulletEnabled val="1"/>
        </dgm:presLayoutVars>
      </dgm:prSet>
      <dgm:spPr/>
    </dgm:pt>
    <dgm:pt modelId="{1DEA3591-F023-424A-993D-110B62CF5EAE}" type="pres">
      <dgm:prSet presAssocID="{BE45505D-1422-451E-A977-BBCBB079DA2C}" presName="levelTx" presStyleLbl="revTx" presStyleIdx="0" presStyleCnt="0">
        <dgm:presLayoutVars>
          <dgm:chMax val="1"/>
          <dgm:bulletEnabled val="1"/>
        </dgm:presLayoutVars>
      </dgm:prSet>
      <dgm:spPr/>
    </dgm:pt>
    <dgm:pt modelId="{7A325C89-649B-46A5-9636-024550DDFE50}" type="pres">
      <dgm:prSet presAssocID="{31046AC6-0A97-45C7-91EB-153CD4AF082F}" presName="Name8" presStyleCnt="0"/>
      <dgm:spPr/>
    </dgm:pt>
    <dgm:pt modelId="{3EBBF378-E9ED-4700-A63B-941B98AA4706}" type="pres">
      <dgm:prSet presAssocID="{31046AC6-0A97-45C7-91EB-153CD4AF082F}" presName="level" presStyleLbl="node1" presStyleIdx="1" presStyleCnt="5">
        <dgm:presLayoutVars>
          <dgm:chMax val="1"/>
          <dgm:bulletEnabled val="1"/>
        </dgm:presLayoutVars>
      </dgm:prSet>
      <dgm:spPr/>
    </dgm:pt>
    <dgm:pt modelId="{4C4BB7D0-3500-42EF-B6E0-4C97AFCC9E25}" type="pres">
      <dgm:prSet presAssocID="{31046AC6-0A97-45C7-91EB-153CD4AF082F}" presName="levelTx" presStyleLbl="revTx" presStyleIdx="0" presStyleCnt="0">
        <dgm:presLayoutVars>
          <dgm:chMax val="1"/>
          <dgm:bulletEnabled val="1"/>
        </dgm:presLayoutVars>
      </dgm:prSet>
      <dgm:spPr/>
    </dgm:pt>
    <dgm:pt modelId="{0CF70EB1-0951-4115-A74A-E9DFAA9BCE99}" type="pres">
      <dgm:prSet presAssocID="{DB54D990-8B9F-405A-B9C1-FE3601848FB7}" presName="Name8" presStyleCnt="0"/>
      <dgm:spPr/>
    </dgm:pt>
    <dgm:pt modelId="{C3787EE3-8183-4257-9B9B-0264F0C1F345}" type="pres">
      <dgm:prSet presAssocID="{DB54D990-8B9F-405A-B9C1-FE3601848FB7}" presName="level" presStyleLbl="node1" presStyleIdx="2" presStyleCnt="5">
        <dgm:presLayoutVars>
          <dgm:chMax val="1"/>
          <dgm:bulletEnabled val="1"/>
        </dgm:presLayoutVars>
      </dgm:prSet>
      <dgm:spPr/>
    </dgm:pt>
    <dgm:pt modelId="{F92118B9-E178-4E19-96E0-609AAE9C6251}" type="pres">
      <dgm:prSet presAssocID="{DB54D990-8B9F-405A-B9C1-FE3601848FB7}" presName="levelTx" presStyleLbl="revTx" presStyleIdx="0" presStyleCnt="0">
        <dgm:presLayoutVars>
          <dgm:chMax val="1"/>
          <dgm:bulletEnabled val="1"/>
        </dgm:presLayoutVars>
      </dgm:prSet>
      <dgm:spPr/>
    </dgm:pt>
    <dgm:pt modelId="{119ECBC7-AC81-46BE-8F19-3CDAA4594840}" type="pres">
      <dgm:prSet presAssocID="{8F95051F-AAFB-4A23-A988-6355C5409819}" presName="Name8" presStyleCnt="0"/>
      <dgm:spPr/>
    </dgm:pt>
    <dgm:pt modelId="{5399625D-C1D6-4842-881F-599FB25FB833}" type="pres">
      <dgm:prSet presAssocID="{8F95051F-AAFB-4A23-A988-6355C5409819}" presName="level" presStyleLbl="node1" presStyleIdx="3" presStyleCnt="5">
        <dgm:presLayoutVars>
          <dgm:chMax val="1"/>
          <dgm:bulletEnabled val="1"/>
        </dgm:presLayoutVars>
      </dgm:prSet>
      <dgm:spPr/>
    </dgm:pt>
    <dgm:pt modelId="{181F98E8-7B93-4331-B65D-67F7B2BE4F21}" type="pres">
      <dgm:prSet presAssocID="{8F95051F-AAFB-4A23-A988-6355C5409819}" presName="levelTx" presStyleLbl="revTx" presStyleIdx="0" presStyleCnt="0">
        <dgm:presLayoutVars>
          <dgm:chMax val="1"/>
          <dgm:bulletEnabled val="1"/>
        </dgm:presLayoutVars>
      </dgm:prSet>
      <dgm:spPr/>
    </dgm:pt>
    <dgm:pt modelId="{D6952272-D2E2-4B3C-8684-C9147FD0699F}" type="pres">
      <dgm:prSet presAssocID="{1827D87E-8B05-41B6-B093-E493DFAD4CE1}" presName="Name8" presStyleCnt="0"/>
      <dgm:spPr/>
    </dgm:pt>
    <dgm:pt modelId="{1848DA86-A475-4C63-BE95-30EC75D72328}" type="pres">
      <dgm:prSet presAssocID="{1827D87E-8B05-41B6-B093-E493DFAD4CE1}" presName="level" presStyleLbl="node1" presStyleIdx="4" presStyleCnt="5">
        <dgm:presLayoutVars>
          <dgm:chMax val="1"/>
          <dgm:bulletEnabled val="1"/>
        </dgm:presLayoutVars>
      </dgm:prSet>
      <dgm:spPr/>
    </dgm:pt>
    <dgm:pt modelId="{560C41E4-8292-44FD-B354-405FE7DE56CF}" type="pres">
      <dgm:prSet presAssocID="{1827D87E-8B05-41B6-B093-E493DFAD4CE1}" presName="levelTx" presStyleLbl="revTx" presStyleIdx="0" presStyleCnt="0">
        <dgm:presLayoutVars>
          <dgm:chMax val="1"/>
          <dgm:bulletEnabled val="1"/>
        </dgm:presLayoutVars>
      </dgm:prSet>
      <dgm:spPr/>
    </dgm:pt>
  </dgm:ptLst>
  <dgm:cxnLst>
    <dgm:cxn modelId="{8640860A-E07E-2240-ABE2-7412E0AA0470}" type="presOf" srcId="{BE45505D-1422-451E-A977-BBCBB079DA2C}" destId="{1DEA3591-F023-424A-993D-110B62CF5EAE}" srcOrd="1" destOrd="0" presId="urn:microsoft.com/office/officeart/2005/8/layout/pyramid1"/>
    <dgm:cxn modelId="{DB8B2C0F-3DCC-4E61-8027-E880E29A8832}" srcId="{D10E075D-8ACC-41EC-BC8B-B9F9F60FB793}" destId="{DB54D990-8B9F-405A-B9C1-FE3601848FB7}" srcOrd="2" destOrd="0" parTransId="{FB107A9E-564C-4F4A-BBD7-7CE2B77EE216}" sibTransId="{CA767673-045D-427D-B126-9A9D7EA25AE5}"/>
    <dgm:cxn modelId="{92597210-A67D-0D49-B9A6-659C750E29F5}" type="presOf" srcId="{1827D87E-8B05-41B6-B093-E493DFAD4CE1}" destId="{560C41E4-8292-44FD-B354-405FE7DE56CF}" srcOrd="1" destOrd="0" presId="urn:microsoft.com/office/officeart/2005/8/layout/pyramid1"/>
    <dgm:cxn modelId="{710B1B15-8F46-4358-944C-5B59FD71FDB7}" srcId="{D10E075D-8ACC-41EC-BC8B-B9F9F60FB793}" destId="{8F95051F-AAFB-4A23-A988-6355C5409819}" srcOrd="3" destOrd="0" parTransId="{261BD417-46DA-4208-8510-93DEB23E0A5B}" sibTransId="{8F99ECA5-6A74-4C9A-9636-F0A1D1D9DF47}"/>
    <dgm:cxn modelId="{219D0324-C3CA-0543-929A-F5C75EBA1014}" type="presOf" srcId="{31046AC6-0A97-45C7-91EB-153CD4AF082F}" destId="{3EBBF378-E9ED-4700-A63B-941B98AA4706}" srcOrd="0" destOrd="0" presId="urn:microsoft.com/office/officeart/2005/8/layout/pyramid1"/>
    <dgm:cxn modelId="{E1AC1D2D-C40B-3643-BEAD-40B500CACECD}" type="presOf" srcId="{8F95051F-AAFB-4A23-A988-6355C5409819}" destId="{181F98E8-7B93-4331-B65D-67F7B2BE4F21}" srcOrd="1" destOrd="0" presId="urn:microsoft.com/office/officeart/2005/8/layout/pyramid1"/>
    <dgm:cxn modelId="{DD3EE27A-A2D7-924A-9934-1A8AB2F08DF1}" type="presOf" srcId="{DB54D990-8B9F-405A-B9C1-FE3601848FB7}" destId="{C3787EE3-8183-4257-9B9B-0264F0C1F345}" srcOrd="0" destOrd="0" presId="urn:microsoft.com/office/officeart/2005/8/layout/pyramid1"/>
    <dgm:cxn modelId="{3E12467B-D499-5543-A262-5FCD2436063A}" type="presOf" srcId="{D10E075D-8ACC-41EC-BC8B-B9F9F60FB793}" destId="{375B3857-BFF5-4EC4-A59A-C2D6A78A6DC8}" srcOrd="0" destOrd="0" presId="urn:microsoft.com/office/officeart/2005/8/layout/pyramid1"/>
    <dgm:cxn modelId="{CE80547C-1143-3D4F-B14E-ED7B47BFD3E1}" type="presOf" srcId="{31046AC6-0A97-45C7-91EB-153CD4AF082F}" destId="{4C4BB7D0-3500-42EF-B6E0-4C97AFCC9E25}" srcOrd="1" destOrd="0" presId="urn:microsoft.com/office/officeart/2005/8/layout/pyramid1"/>
    <dgm:cxn modelId="{419A577D-CAA1-0343-A0F7-408E656E80A4}" type="presOf" srcId="{BE45505D-1422-451E-A977-BBCBB079DA2C}" destId="{E5E0BDE9-6136-41DF-AD47-7933D185D063}" srcOrd="0" destOrd="0" presId="urn:microsoft.com/office/officeart/2005/8/layout/pyramid1"/>
    <dgm:cxn modelId="{889A6685-EFFF-4E9C-844F-7EE05D797397}" srcId="{D10E075D-8ACC-41EC-BC8B-B9F9F60FB793}" destId="{31046AC6-0A97-45C7-91EB-153CD4AF082F}" srcOrd="1" destOrd="0" parTransId="{69F3EDEE-DFDB-4D79-AF29-4D307AFB49A5}" sibTransId="{BEF06A88-D808-4FC4-82F5-DBABC93FD934}"/>
    <dgm:cxn modelId="{891DD885-DE2A-4F6E-955F-F7BE6551AB13}" srcId="{D10E075D-8ACC-41EC-BC8B-B9F9F60FB793}" destId="{BE45505D-1422-451E-A977-BBCBB079DA2C}" srcOrd="0" destOrd="0" parTransId="{55E87465-AEA6-4182-88B1-ED303E51148C}" sibTransId="{EB8D15E5-56E4-472C-AB70-272B63BD6B8C}"/>
    <dgm:cxn modelId="{9740EF95-E5D3-4C5F-B256-B4E361A99F3E}" srcId="{D10E075D-8ACC-41EC-BC8B-B9F9F60FB793}" destId="{1827D87E-8B05-41B6-B093-E493DFAD4CE1}" srcOrd="4" destOrd="0" parTransId="{CB1CBA99-A43C-437B-88DA-F47AB6B06C64}" sibTransId="{057A2F76-2E45-43B0-85E9-1E505BE53EE1}"/>
    <dgm:cxn modelId="{BAD64AB7-692F-5449-9F3D-AD5705A6AF15}" type="presOf" srcId="{8F95051F-AAFB-4A23-A988-6355C5409819}" destId="{5399625D-C1D6-4842-881F-599FB25FB833}" srcOrd="0" destOrd="0" presId="urn:microsoft.com/office/officeart/2005/8/layout/pyramid1"/>
    <dgm:cxn modelId="{5346E4CF-AB0D-AC4F-9353-C155E6C2E2D7}" type="presOf" srcId="{DB54D990-8B9F-405A-B9C1-FE3601848FB7}" destId="{F92118B9-E178-4E19-96E0-609AAE9C6251}" srcOrd="1" destOrd="0" presId="urn:microsoft.com/office/officeart/2005/8/layout/pyramid1"/>
    <dgm:cxn modelId="{D52654D9-2854-AD4B-A73B-61F0987E45D8}" type="presOf" srcId="{1827D87E-8B05-41B6-B093-E493DFAD4CE1}" destId="{1848DA86-A475-4C63-BE95-30EC75D72328}" srcOrd="0" destOrd="0" presId="urn:microsoft.com/office/officeart/2005/8/layout/pyramid1"/>
    <dgm:cxn modelId="{332C08FA-4CE7-2243-A6A6-A0042090A952}" type="presParOf" srcId="{375B3857-BFF5-4EC4-A59A-C2D6A78A6DC8}" destId="{C171CF15-4896-41FA-8AD1-CAAD0883922D}" srcOrd="0" destOrd="0" presId="urn:microsoft.com/office/officeart/2005/8/layout/pyramid1"/>
    <dgm:cxn modelId="{A37033A2-5E62-4C43-BF82-C81B0DB0FFD6}" type="presParOf" srcId="{C171CF15-4896-41FA-8AD1-CAAD0883922D}" destId="{E5E0BDE9-6136-41DF-AD47-7933D185D063}" srcOrd="0" destOrd="0" presId="urn:microsoft.com/office/officeart/2005/8/layout/pyramid1"/>
    <dgm:cxn modelId="{1AE84FDB-29E6-364A-8CCD-26B056E6F965}" type="presParOf" srcId="{C171CF15-4896-41FA-8AD1-CAAD0883922D}" destId="{1DEA3591-F023-424A-993D-110B62CF5EAE}" srcOrd="1" destOrd="0" presId="urn:microsoft.com/office/officeart/2005/8/layout/pyramid1"/>
    <dgm:cxn modelId="{B85E4641-FA4E-884D-975B-E1BE93C498DA}" type="presParOf" srcId="{375B3857-BFF5-4EC4-A59A-C2D6A78A6DC8}" destId="{7A325C89-649B-46A5-9636-024550DDFE50}" srcOrd="1" destOrd="0" presId="urn:microsoft.com/office/officeart/2005/8/layout/pyramid1"/>
    <dgm:cxn modelId="{D6E1C7C1-9A29-7547-A053-35EF84860766}" type="presParOf" srcId="{7A325C89-649B-46A5-9636-024550DDFE50}" destId="{3EBBF378-E9ED-4700-A63B-941B98AA4706}" srcOrd="0" destOrd="0" presId="urn:microsoft.com/office/officeart/2005/8/layout/pyramid1"/>
    <dgm:cxn modelId="{8EC1D4D4-3842-1B47-81D7-F9C3BDEDE0D6}" type="presParOf" srcId="{7A325C89-649B-46A5-9636-024550DDFE50}" destId="{4C4BB7D0-3500-42EF-B6E0-4C97AFCC9E25}" srcOrd="1" destOrd="0" presId="urn:microsoft.com/office/officeart/2005/8/layout/pyramid1"/>
    <dgm:cxn modelId="{ED9B2702-57C3-0A49-BBA5-46DA777C17DF}" type="presParOf" srcId="{375B3857-BFF5-4EC4-A59A-C2D6A78A6DC8}" destId="{0CF70EB1-0951-4115-A74A-E9DFAA9BCE99}" srcOrd="2" destOrd="0" presId="urn:microsoft.com/office/officeart/2005/8/layout/pyramid1"/>
    <dgm:cxn modelId="{8427BCFA-C475-3947-8408-0D50A8DD0832}" type="presParOf" srcId="{0CF70EB1-0951-4115-A74A-E9DFAA9BCE99}" destId="{C3787EE3-8183-4257-9B9B-0264F0C1F345}" srcOrd="0" destOrd="0" presId="urn:microsoft.com/office/officeart/2005/8/layout/pyramid1"/>
    <dgm:cxn modelId="{9B42BD64-1DBA-BA4E-B317-839BCF58EA10}" type="presParOf" srcId="{0CF70EB1-0951-4115-A74A-E9DFAA9BCE99}" destId="{F92118B9-E178-4E19-96E0-609AAE9C6251}" srcOrd="1" destOrd="0" presId="urn:microsoft.com/office/officeart/2005/8/layout/pyramid1"/>
    <dgm:cxn modelId="{978E8F50-4E9F-EF49-A895-D410948ABA4C}" type="presParOf" srcId="{375B3857-BFF5-4EC4-A59A-C2D6A78A6DC8}" destId="{119ECBC7-AC81-46BE-8F19-3CDAA4594840}" srcOrd="3" destOrd="0" presId="urn:microsoft.com/office/officeart/2005/8/layout/pyramid1"/>
    <dgm:cxn modelId="{40C72556-4A5E-AD42-98A0-7F0B83D9B000}" type="presParOf" srcId="{119ECBC7-AC81-46BE-8F19-3CDAA4594840}" destId="{5399625D-C1D6-4842-881F-599FB25FB833}" srcOrd="0" destOrd="0" presId="urn:microsoft.com/office/officeart/2005/8/layout/pyramid1"/>
    <dgm:cxn modelId="{93FE6F3F-0AEC-2044-8773-C0BE57E5AC8E}" type="presParOf" srcId="{119ECBC7-AC81-46BE-8F19-3CDAA4594840}" destId="{181F98E8-7B93-4331-B65D-67F7B2BE4F21}" srcOrd="1" destOrd="0" presId="urn:microsoft.com/office/officeart/2005/8/layout/pyramid1"/>
    <dgm:cxn modelId="{683E75B3-A599-5D4A-9793-FD89C9850E84}" type="presParOf" srcId="{375B3857-BFF5-4EC4-A59A-C2D6A78A6DC8}" destId="{D6952272-D2E2-4B3C-8684-C9147FD0699F}" srcOrd="4" destOrd="0" presId="urn:microsoft.com/office/officeart/2005/8/layout/pyramid1"/>
    <dgm:cxn modelId="{A635F379-42B1-C549-A8EC-976D69FC19B8}" type="presParOf" srcId="{D6952272-D2E2-4B3C-8684-C9147FD0699F}" destId="{1848DA86-A475-4C63-BE95-30EC75D72328}" srcOrd="0" destOrd="0" presId="urn:microsoft.com/office/officeart/2005/8/layout/pyramid1"/>
    <dgm:cxn modelId="{EDE97D14-71FE-B849-9CA9-84B48A360C7F}" type="presParOf" srcId="{D6952272-D2E2-4B3C-8684-C9147FD0699F}" destId="{560C41E4-8292-44FD-B354-405FE7DE56C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00639-879B-4695-930D-8DB78126E38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4E90856-DC47-4452-9173-EF62E5456E4D}">
      <dgm:prSet/>
      <dgm:spPr/>
      <dgm:t>
        <a:bodyPr/>
        <a:lstStyle/>
        <a:p>
          <a:r>
            <a:rPr lang="en-US"/>
            <a:t>BMJ Best Practice</a:t>
          </a:r>
        </a:p>
      </dgm:t>
    </dgm:pt>
    <dgm:pt modelId="{A910E438-4216-4098-ABB8-679E77DD155E}" type="parTrans" cxnId="{6AD73BED-4094-4FE8-9A8F-DC4A91D094D3}">
      <dgm:prSet/>
      <dgm:spPr/>
      <dgm:t>
        <a:bodyPr/>
        <a:lstStyle/>
        <a:p>
          <a:endParaRPr lang="en-US"/>
        </a:p>
      </dgm:t>
    </dgm:pt>
    <dgm:pt modelId="{5D315E62-39A5-4583-82A3-93770D10F862}" type="sibTrans" cxnId="{6AD73BED-4094-4FE8-9A8F-DC4A91D094D3}">
      <dgm:prSet/>
      <dgm:spPr/>
      <dgm:t>
        <a:bodyPr/>
        <a:lstStyle/>
        <a:p>
          <a:endParaRPr lang="en-US"/>
        </a:p>
      </dgm:t>
    </dgm:pt>
    <dgm:pt modelId="{16EAEEB5-4963-45C5-A2C4-BB9D1CF9BC69}">
      <dgm:prSet/>
      <dgm:spPr/>
      <dgm:t>
        <a:bodyPr/>
        <a:lstStyle/>
        <a:p>
          <a:r>
            <a:rPr lang="en-US"/>
            <a:t>CMA Infobase</a:t>
          </a:r>
        </a:p>
      </dgm:t>
    </dgm:pt>
    <dgm:pt modelId="{1538D7D6-CA0B-44E9-BBBE-6B515501454B}" type="parTrans" cxnId="{CBC463DB-46BB-4741-9BA0-F28923BE3ADC}">
      <dgm:prSet/>
      <dgm:spPr/>
      <dgm:t>
        <a:bodyPr/>
        <a:lstStyle/>
        <a:p>
          <a:endParaRPr lang="en-US"/>
        </a:p>
      </dgm:t>
    </dgm:pt>
    <dgm:pt modelId="{2DDE8D66-2CE3-47EF-B60C-5554EB23F368}" type="sibTrans" cxnId="{CBC463DB-46BB-4741-9BA0-F28923BE3ADC}">
      <dgm:prSet/>
      <dgm:spPr/>
      <dgm:t>
        <a:bodyPr/>
        <a:lstStyle/>
        <a:p>
          <a:endParaRPr lang="en-US"/>
        </a:p>
      </dgm:t>
    </dgm:pt>
    <dgm:pt modelId="{B6921EF3-C97B-41FB-8A71-DB385B70FF46}">
      <dgm:prSet/>
      <dgm:spPr/>
      <dgm:t>
        <a:bodyPr/>
        <a:lstStyle/>
        <a:p>
          <a:r>
            <a:rPr lang="en-US"/>
            <a:t>Cochrane</a:t>
          </a:r>
        </a:p>
      </dgm:t>
    </dgm:pt>
    <dgm:pt modelId="{DF762CEB-1E5D-48BF-92BF-634E17003EE4}" type="parTrans" cxnId="{22ADEB49-9A5C-47C6-93FD-4C572B0E3652}">
      <dgm:prSet/>
      <dgm:spPr/>
      <dgm:t>
        <a:bodyPr/>
        <a:lstStyle/>
        <a:p>
          <a:endParaRPr lang="en-US"/>
        </a:p>
      </dgm:t>
    </dgm:pt>
    <dgm:pt modelId="{DF082836-AF25-4C97-AD38-470F262F4833}" type="sibTrans" cxnId="{22ADEB49-9A5C-47C6-93FD-4C572B0E3652}">
      <dgm:prSet/>
      <dgm:spPr/>
      <dgm:t>
        <a:bodyPr/>
        <a:lstStyle/>
        <a:p>
          <a:endParaRPr lang="en-US"/>
        </a:p>
      </dgm:t>
    </dgm:pt>
    <dgm:pt modelId="{82654603-5F5C-4A63-B451-79901B9136CA}">
      <dgm:prSet/>
      <dgm:spPr/>
      <dgm:t>
        <a:bodyPr/>
        <a:lstStyle/>
        <a:p>
          <a:r>
            <a:rPr lang="en-US"/>
            <a:t>DynaMed</a:t>
          </a:r>
        </a:p>
      </dgm:t>
    </dgm:pt>
    <dgm:pt modelId="{4AC73440-A341-4C32-A2FB-F3FFAC1DC313}" type="parTrans" cxnId="{E6C9F8AC-E4A6-400D-B86E-A0D10FC37532}">
      <dgm:prSet/>
      <dgm:spPr/>
      <dgm:t>
        <a:bodyPr/>
        <a:lstStyle/>
        <a:p>
          <a:endParaRPr lang="en-US"/>
        </a:p>
      </dgm:t>
    </dgm:pt>
    <dgm:pt modelId="{6EB597C0-31C2-4E44-8842-02CD4DA1137B}" type="sibTrans" cxnId="{E6C9F8AC-E4A6-400D-B86E-A0D10FC37532}">
      <dgm:prSet/>
      <dgm:spPr/>
      <dgm:t>
        <a:bodyPr/>
        <a:lstStyle/>
        <a:p>
          <a:endParaRPr lang="en-US"/>
        </a:p>
      </dgm:t>
    </dgm:pt>
    <dgm:pt modelId="{3567279E-5B56-418B-91F2-FEB5BD84576B}">
      <dgm:prSet/>
      <dgm:spPr/>
      <dgm:t>
        <a:bodyPr/>
        <a:lstStyle/>
        <a:p>
          <a:r>
            <a:rPr lang="en-US"/>
            <a:t>EMBASE</a:t>
          </a:r>
        </a:p>
      </dgm:t>
    </dgm:pt>
    <dgm:pt modelId="{71AE1791-7005-413B-BA34-CBC54C7650CF}" type="parTrans" cxnId="{E92E30DA-B8E9-49BF-A853-97E9A394AD4F}">
      <dgm:prSet/>
      <dgm:spPr/>
      <dgm:t>
        <a:bodyPr/>
        <a:lstStyle/>
        <a:p>
          <a:endParaRPr lang="en-US"/>
        </a:p>
      </dgm:t>
    </dgm:pt>
    <dgm:pt modelId="{FA04A95C-2F39-43FD-9C79-1C6F74B0DFE7}" type="sibTrans" cxnId="{E92E30DA-B8E9-49BF-A853-97E9A394AD4F}">
      <dgm:prSet/>
      <dgm:spPr/>
      <dgm:t>
        <a:bodyPr/>
        <a:lstStyle/>
        <a:p>
          <a:endParaRPr lang="en-US"/>
        </a:p>
      </dgm:t>
    </dgm:pt>
    <dgm:pt modelId="{6035C729-DF7B-4F94-A201-F7B4BDB04814}">
      <dgm:prSet/>
      <dgm:spPr/>
      <dgm:t>
        <a:bodyPr/>
        <a:lstStyle/>
        <a:p>
          <a:r>
            <a:rPr lang="en-US"/>
            <a:t>Essential Evidence Plus</a:t>
          </a:r>
        </a:p>
      </dgm:t>
    </dgm:pt>
    <dgm:pt modelId="{E1B61F0C-7B89-434B-9F9B-074F3ADD7091}" type="parTrans" cxnId="{F354DC79-3C0F-4FEF-8D67-D261837D2741}">
      <dgm:prSet/>
      <dgm:spPr/>
      <dgm:t>
        <a:bodyPr/>
        <a:lstStyle/>
        <a:p>
          <a:endParaRPr lang="en-US"/>
        </a:p>
      </dgm:t>
    </dgm:pt>
    <dgm:pt modelId="{D0276D92-6C9F-4764-AB66-808B9EA4AFC1}" type="sibTrans" cxnId="{F354DC79-3C0F-4FEF-8D67-D261837D2741}">
      <dgm:prSet/>
      <dgm:spPr/>
      <dgm:t>
        <a:bodyPr/>
        <a:lstStyle/>
        <a:p>
          <a:endParaRPr lang="en-US"/>
        </a:p>
      </dgm:t>
    </dgm:pt>
    <dgm:pt modelId="{01BD2219-A391-47AF-B978-57F2776F5428}">
      <dgm:prSet/>
      <dgm:spPr/>
      <dgm:t>
        <a:bodyPr/>
        <a:lstStyle/>
        <a:p>
          <a:r>
            <a:rPr lang="en-US"/>
            <a:t>Medline</a:t>
          </a:r>
        </a:p>
      </dgm:t>
    </dgm:pt>
    <dgm:pt modelId="{DB9F026C-C352-4EC6-A675-903B6C6F9B57}" type="parTrans" cxnId="{E380C09C-0558-4869-9AF9-A51E2AD03EAF}">
      <dgm:prSet/>
      <dgm:spPr/>
      <dgm:t>
        <a:bodyPr/>
        <a:lstStyle/>
        <a:p>
          <a:endParaRPr lang="en-US"/>
        </a:p>
      </dgm:t>
    </dgm:pt>
    <dgm:pt modelId="{DC8FA2C9-5D25-439C-B900-851BB0FA29CC}" type="sibTrans" cxnId="{E380C09C-0558-4869-9AF9-A51E2AD03EAF}">
      <dgm:prSet/>
      <dgm:spPr/>
      <dgm:t>
        <a:bodyPr/>
        <a:lstStyle/>
        <a:p>
          <a:endParaRPr lang="en-US"/>
        </a:p>
      </dgm:t>
    </dgm:pt>
    <dgm:pt modelId="{A51F3834-BE82-497F-8FD0-25FFBD2A63B8}">
      <dgm:prSet/>
      <dgm:spPr/>
      <dgm:t>
        <a:bodyPr/>
        <a:lstStyle/>
        <a:p>
          <a:r>
            <a:rPr lang="en-US"/>
            <a:t>National guideline Clearinghouse</a:t>
          </a:r>
        </a:p>
      </dgm:t>
    </dgm:pt>
    <dgm:pt modelId="{1A7A0431-10F6-41F7-AE1F-233CFD2975BB}" type="parTrans" cxnId="{8AAA6884-6AA1-4E29-AE20-642816777115}">
      <dgm:prSet/>
      <dgm:spPr/>
      <dgm:t>
        <a:bodyPr/>
        <a:lstStyle/>
        <a:p>
          <a:endParaRPr lang="en-US"/>
        </a:p>
      </dgm:t>
    </dgm:pt>
    <dgm:pt modelId="{2793AB06-3D92-4C2D-9F01-01BE16166B66}" type="sibTrans" cxnId="{8AAA6884-6AA1-4E29-AE20-642816777115}">
      <dgm:prSet/>
      <dgm:spPr/>
      <dgm:t>
        <a:bodyPr/>
        <a:lstStyle/>
        <a:p>
          <a:endParaRPr lang="en-US"/>
        </a:p>
      </dgm:t>
    </dgm:pt>
    <dgm:pt modelId="{C7B7BF95-06D3-469C-8386-85EB6993BA65}">
      <dgm:prSet/>
      <dgm:spPr/>
      <dgm:t>
        <a:bodyPr/>
        <a:lstStyle/>
        <a:p>
          <a:r>
            <a:rPr lang="en-US" b="0" u="none" dirty="0"/>
            <a:t>TRIP database</a:t>
          </a:r>
        </a:p>
      </dgm:t>
    </dgm:pt>
    <dgm:pt modelId="{FDDEC5D8-11B6-454D-9685-1BAD6DA5A368}" type="parTrans" cxnId="{937C7D94-13D5-49F8-A0E4-7850F39A8EC7}">
      <dgm:prSet/>
      <dgm:spPr/>
      <dgm:t>
        <a:bodyPr/>
        <a:lstStyle/>
        <a:p>
          <a:endParaRPr lang="en-US"/>
        </a:p>
      </dgm:t>
    </dgm:pt>
    <dgm:pt modelId="{CB9AAD79-CEAC-41F1-80D1-51D950CAFBF5}" type="sibTrans" cxnId="{937C7D94-13D5-49F8-A0E4-7850F39A8EC7}">
      <dgm:prSet/>
      <dgm:spPr/>
      <dgm:t>
        <a:bodyPr/>
        <a:lstStyle/>
        <a:p>
          <a:endParaRPr lang="en-US"/>
        </a:p>
      </dgm:t>
    </dgm:pt>
    <dgm:pt modelId="{1C91CF66-BB00-2741-9C66-11CFA4B43E5B}" type="pres">
      <dgm:prSet presAssocID="{7A200639-879B-4695-930D-8DB78126E38F}" presName="diagram" presStyleCnt="0">
        <dgm:presLayoutVars>
          <dgm:dir/>
          <dgm:resizeHandles val="exact"/>
        </dgm:presLayoutVars>
      </dgm:prSet>
      <dgm:spPr/>
    </dgm:pt>
    <dgm:pt modelId="{18BFD2E1-7C18-104B-ABD1-2CB3A6EAE3DF}" type="pres">
      <dgm:prSet presAssocID="{04E90856-DC47-4452-9173-EF62E5456E4D}" presName="node" presStyleLbl="node1" presStyleIdx="0" presStyleCnt="9">
        <dgm:presLayoutVars>
          <dgm:bulletEnabled val="1"/>
        </dgm:presLayoutVars>
      </dgm:prSet>
      <dgm:spPr/>
    </dgm:pt>
    <dgm:pt modelId="{FA61F5E4-4CA8-0542-BB7A-D0E9220C66D3}" type="pres">
      <dgm:prSet presAssocID="{5D315E62-39A5-4583-82A3-93770D10F862}" presName="sibTrans" presStyleCnt="0"/>
      <dgm:spPr/>
    </dgm:pt>
    <dgm:pt modelId="{5D3C949A-43D2-1C48-BA05-9BB655BC0929}" type="pres">
      <dgm:prSet presAssocID="{16EAEEB5-4963-45C5-A2C4-BB9D1CF9BC69}" presName="node" presStyleLbl="node1" presStyleIdx="1" presStyleCnt="9">
        <dgm:presLayoutVars>
          <dgm:bulletEnabled val="1"/>
        </dgm:presLayoutVars>
      </dgm:prSet>
      <dgm:spPr/>
    </dgm:pt>
    <dgm:pt modelId="{DAF66171-76AF-4048-B4F7-4F8508715B25}" type="pres">
      <dgm:prSet presAssocID="{2DDE8D66-2CE3-47EF-B60C-5554EB23F368}" presName="sibTrans" presStyleCnt="0"/>
      <dgm:spPr/>
    </dgm:pt>
    <dgm:pt modelId="{ED82C507-6ECB-8249-B907-D306258A1429}" type="pres">
      <dgm:prSet presAssocID="{B6921EF3-C97B-41FB-8A71-DB385B70FF46}" presName="node" presStyleLbl="node1" presStyleIdx="2" presStyleCnt="9">
        <dgm:presLayoutVars>
          <dgm:bulletEnabled val="1"/>
        </dgm:presLayoutVars>
      </dgm:prSet>
      <dgm:spPr/>
    </dgm:pt>
    <dgm:pt modelId="{86F4C733-F0D2-174A-95AC-F56E9BDA3E5E}" type="pres">
      <dgm:prSet presAssocID="{DF082836-AF25-4C97-AD38-470F262F4833}" presName="sibTrans" presStyleCnt="0"/>
      <dgm:spPr/>
    </dgm:pt>
    <dgm:pt modelId="{32DF2105-37D8-7248-B597-6A45C44CBD96}" type="pres">
      <dgm:prSet presAssocID="{82654603-5F5C-4A63-B451-79901B9136CA}" presName="node" presStyleLbl="node1" presStyleIdx="3" presStyleCnt="9">
        <dgm:presLayoutVars>
          <dgm:bulletEnabled val="1"/>
        </dgm:presLayoutVars>
      </dgm:prSet>
      <dgm:spPr/>
    </dgm:pt>
    <dgm:pt modelId="{FE69D9AA-AEE7-3549-9701-1E93129CB1BC}" type="pres">
      <dgm:prSet presAssocID="{6EB597C0-31C2-4E44-8842-02CD4DA1137B}" presName="sibTrans" presStyleCnt="0"/>
      <dgm:spPr/>
    </dgm:pt>
    <dgm:pt modelId="{4B9F4D30-26D1-4849-B93C-539E35F6DF6B}" type="pres">
      <dgm:prSet presAssocID="{3567279E-5B56-418B-91F2-FEB5BD84576B}" presName="node" presStyleLbl="node1" presStyleIdx="4" presStyleCnt="9">
        <dgm:presLayoutVars>
          <dgm:bulletEnabled val="1"/>
        </dgm:presLayoutVars>
      </dgm:prSet>
      <dgm:spPr/>
    </dgm:pt>
    <dgm:pt modelId="{9E0751B8-7207-DD4D-B180-1E51B4AFE344}" type="pres">
      <dgm:prSet presAssocID="{FA04A95C-2F39-43FD-9C79-1C6F74B0DFE7}" presName="sibTrans" presStyleCnt="0"/>
      <dgm:spPr/>
    </dgm:pt>
    <dgm:pt modelId="{4EC8B7F2-B87E-734C-A647-13E01D43ECC8}" type="pres">
      <dgm:prSet presAssocID="{6035C729-DF7B-4F94-A201-F7B4BDB04814}" presName="node" presStyleLbl="node1" presStyleIdx="5" presStyleCnt="9">
        <dgm:presLayoutVars>
          <dgm:bulletEnabled val="1"/>
        </dgm:presLayoutVars>
      </dgm:prSet>
      <dgm:spPr/>
    </dgm:pt>
    <dgm:pt modelId="{E1633B30-B073-5F4E-A5DF-448BF3360EE4}" type="pres">
      <dgm:prSet presAssocID="{D0276D92-6C9F-4764-AB66-808B9EA4AFC1}" presName="sibTrans" presStyleCnt="0"/>
      <dgm:spPr/>
    </dgm:pt>
    <dgm:pt modelId="{E9CD4C5C-0973-0045-A6C3-98E2A9AA12B7}" type="pres">
      <dgm:prSet presAssocID="{01BD2219-A391-47AF-B978-57F2776F5428}" presName="node" presStyleLbl="node1" presStyleIdx="6" presStyleCnt="9">
        <dgm:presLayoutVars>
          <dgm:bulletEnabled val="1"/>
        </dgm:presLayoutVars>
      </dgm:prSet>
      <dgm:spPr/>
    </dgm:pt>
    <dgm:pt modelId="{6002DEE1-787C-3B4F-832A-8CC8AB8C5EA1}" type="pres">
      <dgm:prSet presAssocID="{DC8FA2C9-5D25-439C-B900-851BB0FA29CC}" presName="sibTrans" presStyleCnt="0"/>
      <dgm:spPr/>
    </dgm:pt>
    <dgm:pt modelId="{F532FADF-8652-8F4D-B3FD-6A6D7C7F57FF}" type="pres">
      <dgm:prSet presAssocID="{A51F3834-BE82-497F-8FD0-25FFBD2A63B8}" presName="node" presStyleLbl="node1" presStyleIdx="7" presStyleCnt="9">
        <dgm:presLayoutVars>
          <dgm:bulletEnabled val="1"/>
        </dgm:presLayoutVars>
      </dgm:prSet>
      <dgm:spPr/>
    </dgm:pt>
    <dgm:pt modelId="{220CEE28-9AF7-8F47-87D9-DA957566663B}" type="pres">
      <dgm:prSet presAssocID="{2793AB06-3D92-4C2D-9F01-01BE16166B66}" presName="sibTrans" presStyleCnt="0"/>
      <dgm:spPr/>
    </dgm:pt>
    <dgm:pt modelId="{358DAD74-F3DA-E948-981D-9B9DBD803492}" type="pres">
      <dgm:prSet presAssocID="{C7B7BF95-06D3-469C-8386-85EB6993BA65}" presName="node" presStyleLbl="node1" presStyleIdx="8" presStyleCnt="9">
        <dgm:presLayoutVars>
          <dgm:bulletEnabled val="1"/>
        </dgm:presLayoutVars>
      </dgm:prSet>
      <dgm:spPr/>
    </dgm:pt>
  </dgm:ptLst>
  <dgm:cxnLst>
    <dgm:cxn modelId="{3B181412-7D42-CE4F-BF69-4AB03EDA8D37}" type="presOf" srcId="{B6921EF3-C97B-41FB-8A71-DB385B70FF46}" destId="{ED82C507-6ECB-8249-B907-D306258A1429}" srcOrd="0" destOrd="0" presId="urn:microsoft.com/office/officeart/2005/8/layout/default"/>
    <dgm:cxn modelId="{A42D8344-B42F-8149-8159-1134C2B32AF7}" type="presOf" srcId="{16EAEEB5-4963-45C5-A2C4-BB9D1CF9BC69}" destId="{5D3C949A-43D2-1C48-BA05-9BB655BC0929}" srcOrd="0" destOrd="0" presId="urn:microsoft.com/office/officeart/2005/8/layout/default"/>
    <dgm:cxn modelId="{22ADEB49-9A5C-47C6-93FD-4C572B0E3652}" srcId="{7A200639-879B-4695-930D-8DB78126E38F}" destId="{B6921EF3-C97B-41FB-8A71-DB385B70FF46}" srcOrd="2" destOrd="0" parTransId="{DF762CEB-1E5D-48BF-92BF-634E17003EE4}" sibTransId="{DF082836-AF25-4C97-AD38-470F262F4833}"/>
    <dgm:cxn modelId="{F8F3724E-1987-2643-9205-D669F3BDE937}" type="presOf" srcId="{6035C729-DF7B-4F94-A201-F7B4BDB04814}" destId="{4EC8B7F2-B87E-734C-A647-13E01D43ECC8}" srcOrd="0" destOrd="0" presId="urn:microsoft.com/office/officeart/2005/8/layout/default"/>
    <dgm:cxn modelId="{EC95D05E-E58F-5E4F-A849-E3B5BABDB1C6}" type="presOf" srcId="{7A200639-879B-4695-930D-8DB78126E38F}" destId="{1C91CF66-BB00-2741-9C66-11CFA4B43E5B}" srcOrd="0" destOrd="0" presId="urn:microsoft.com/office/officeart/2005/8/layout/default"/>
    <dgm:cxn modelId="{E509B370-12C0-0B46-B2F5-51486B9B93BA}" type="presOf" srcId="{A51F3834-BE82-497F-8FD0-25FFBD2A63B8}" destId="{F532FADF-8652-8F4D-B3FD-6A6D7C7F57FF}" srcOrd="0" destOrd="0" presId="urn:microsoft.com/office/officeart/2005/8/layout/default"/>
    <dgm:cxn modelId="{00965D78-ABEF-644B-8D12-0CC0E783D75F}" type="presOf" srcId="{82654603-5F5C-4A63-B451-79901B9136CA}" destId="{32DF2105-37D8-7248-B597-6A45C44CBD96}" srcOrd="0" destOrd="0" presId="urn:microsoft.com/office/officeart/2005/8/layout/default"/>
    <dgm:cxn modelId="{F354DC79-3C0F-4FEF-8D67-D261837D2741}" srcId="{7A200639-879B-4695-930D-8DB78126E38F}" destId="{6035C729-DF7B-4F94-A201-F7B4BDB04814}" srcOrd="5" destOrd="0" parTransId="{E1B61F0C-7B89-434B-9F9B-074F3ADD7091}" sibTransId="{D0276D92-6C9F-4764-AB66-808B9EA4AFC1}"/>
    <dgm:cxn modelId="{8AAA6884-6AA1-4E29-AE20-642816777115}" srcId="{7A200639-879B-4695-930D-8DB78126E38F}" destId="{A51F3834-BE82-497F-8FD0-25FFBD2A63B8}" srcOrd="7" destOrd="0" parTransId="{1A7A0431-10F6-41F7-AE1F-233CFD2975BB}" sibTransId="{2793AB06-3D92-4C2D-9F01-01BE16166B66}"/>
    <dgm:cxn modelId="{937C7D94-13D5-49F8-A0E4-7850F39A8EC7}" srcId="{7A200639-879B-4695-930D-8DB78126E38F}" destId="{C7B7BF95-06D3-469C-8386-85EB6993BA65}" srcOrd="8" destOrd="0" parTransId="{FDDEC5D8-11B6-454D-9685-1BAD6DA5A368}" sibTransId="{CB9AAD79-CEAC-41F1-80D1-51D950CAFBF5}"/>
    <dgm:cxn modelId="{E380C09C-0558-4869-9AF9-A51E2AD03EAF}" srcId="{7A200639-879B-4695-930D-8DB78126E38F}" destId="{01BD2219-A391-47AF-B978-57F2776F5428}" srcOrd="6" destOrd="0" parTransId="{DB9F026C-C352-4EC6-A675-903B6C6F9B57}" sibTransId="{DC8FA2C9-5D25-439C-B900-851BB0FA29CC}"/>
    <dgm:cxn modelId="{E6C9F8AC-E4A6-400D-B86E-A0D10FC37532}" srcId="{7A200639-879B-4695-930D-8DB78126E38F}" destId="{82654603-5F5C-4A63-B451-79901B9136CA}" srcOrd="3" destOrd="0" parTransId="{4AC73440-A341-4C32-A2FB-F3FFAC1DC313}" sibTransId="{6EB597C0-31C2-4E44-8842-02CD4DA1137B}"/>
    <dgm:cxn modelId="{950DDFAE-E14D-AB4A-84BC-44EEE7C48D2D}" type="presOf" srcId="{C7B7BF95-06D3-469C-8386-85EB6993BA65}" destId="{358DAD74-F3DA-E948-981D-9B9DBD803492}" srcOrd="0" destOrd="0" presId="urn:microsoft.com/office/officeart/2005/8/layout/default"/>
    <dgm:cxn modelId="{B83A32AF-8775-EB42-8F08-7397A83E5FFD}" type="presOf" srcId="{04E90856-DC47-4452-9173-EF62E5456E4D}" destId="{18BFD2E1-7C18-104B-ABD1-2CB3A6EAE3DF}" srcOrd="0" destOrd="0" presId="urn:microsoft.com/office/officeart/2005/8/layout/default"/>
    <dgm:cxn modelId="{E92E30DA-B8E9-49BF-A853-97E9A394AD4F}" srcId="{7A200639-879B-4695-930D-8DB78126E38F}" destId="{3567279E-5B56-418B-91F2-FEB5BD84576B}" srcOrd="4" destOrd="0" parTransId="{71AE1791-7005-413B-BA34-CBC54C7650CF}" sibTransId="{FA04A95C-2F39-43FD-9C79-1C6F74B0DFE7}"/>
    <dgm:cxn modelId="{CBC463DB-46BB-4741-9BA0-F28923BE3ADC}" srcId="{7A200639-879B-4695-930D-8DB78126E38F}" destId="{16EAEEB5-4963-45C5-A2C4-BB9D1CF9BC69}" srcOrd="1" destOrd="0" parTransId="{1538D7D6-CA0B-44E9-BBBE-6B515501454B}" sibTransId="{2DDE8D66-2CE3-47EF-B60C-5554EB23F368}"/>
    <dgm:cxn modelId="{6B6C5CE7-63FE-6948-A53B-79FC1506E3C7}" type="presOf" srcId="{01BD2219-A391-47AF-B978-57F2776F5428}" destId="{E9CD4C5C-0973-0045-A6C3-98E2A9AA12B7}" srcOrd="0" destOrd="0" presId="urn:microsoft.com/office/officeart/2005/8/layout/default"/>
    <dgm:cxn modelId="{5D1560E9-0956-1341-A5BC-1F6DEEE8FEAC}" type="presOf" srcId="{3567279E-5B56-418B-91F2-FEB5BD84576B}" destId="{4B9F4D30-26D1-4849-B93C-539E35F6DF6B}" srcOrd="0" destOrd="0" presId="urn:microsoft.com/office/officeart/2005/8/layout/default"/>
    <dgm:cxn modelId="{6AD73BED-4094-4FE8-9A8F-DC4A91D094D3}" srcId="{7A200639-879B-4695-930D-8DB78126E38F}" destId="{04E90856-DC47-4452-9173-EF62E5456E4D}" srcOrd="0" destOrd="0" parTransId="{A910E438-4216-4098-ABB8-679E77DD155E}" sibTransId="{5D315E62-39A5-4583-82A3-93770D10F862}"/>
    <dgm:cxn modelId="{475FE71C-9509-D741-9BC7-85A4E1476DDA}" type="presParOf" srcId="{1C91CF66-BB00-2741-9C66-11CFA4B43E5B}" destId="{18BFD2E1-7C18-104B-ABD1-2CB3A6EAE3DF}" srcOrd="0" destOrd="0" presId="urn:microsoft.com/office/officeart/2005/8/layout/default"/>
    <dgm:cxn modelId="{B9C65B2F-4E95-2644-AADC-F417504D9A5C}" type="presParOf" srcId="{1C91CF66-BB00-2741-9C66-11CFA4B43E5B}" destId="{FA61F5E4-4CA8-0542-BB7A-D0E9220C66D3}" srcOrd="1" destOrd="0" presId="urn:microsoft.com/office/officeart/2005/8/layout/default"/>
    <dgm:cxn modelId="{EF4F354E-6144-CB4A-BEA0-F38AFA06D55E}" type="presParOf" srcId="{1C91CF66-BB00-2741-9C66-11CFA4B43E5B}" destId="{5D3C949A-43D2-1C48-BA05-9BB655BC0929}" srcOrd="2" destOrd="0" presId="urn:microsoft.com/office/officeart/2005/8/layout/default"/>
    <dgm:cxn modelId="{6AA4984D-7893-9B48-9DAF-6595A82CC976}" type="presParOf" srcId="{1C91CF66-BB00-2741-9C66-11CFA4B43E5B}" destId="{DAF66171-76AF-4048-B4F7-4F8508715B25}" srcOrd="3" destOrd="0" presId="urn:microsoft.com/office/officeart/2005/8/layout/default"/>
    <dgm:cxn modelId="{BC7362B0-090F-1C48-9165-79F87218AE46}" type="presParOf" srcId="{1C91CF66-BB00-2741-9C66-11CFA4B43E5B}" destId="{ED82C507-6ECB-8249-B907-D306258A1429}" srcOrd="4" destOrd="0" presId="urn:microsoft.com/office/officeart/2005/8/layout/default"/>
    <dgm:cxn modelId="{E1C0A458-2639-644F-B9DA-9F0B3115F03B}" type="presParOf" srcId="{1C91CF66-BB00-2741-9C66-11CFA4B43E5B}" destId="{86F4C733-F0D2-174A-95AC-F56E9BDA3E5E}" srcOrd="5" destOrd="0" presId="urn:microsoft.com/office/officeart/2005/8/layout/default"/>
    <dgm:cxn modelId="{09136F6D-817E-3C45-9ECC-FB08E1DDCE1A}" type="presParOf" srcId="{1C91CF66-BB00-2741-9C66-11CFA4B43E5B}" destId="{32DF2105-37D8-7248-B597-6A45C44CBD96}" srcOrd="6" destOrd="0" presId="urn:microsoft.com/office/officeart/2005/8/layout/default"/>
    <dgm:cxn modelId="{1C0D11D8-736E-4C4C-AF42-5B2948E7D460}" type="presParOf" srcId="{1C91CF66-BB00-2741-9C66-11CFA4B43E5B}" destId="{FE69D9AA-AEE7-3549-9701-1E93129CB1BC}" srcOrd="7" destOrd="0" presId="urn:microsoft.com/office/officeart/2005/8/layout/default"/>
    <dgm:cxn modelId="{DF2F7D5D-87D0-8440-A970-043CD0D69E6B}" type="presParOf" srcId="{1C91CF66-BB00-2741-9C66-11CFA4B43E5B}" destId="{4B9F4D30-26D1-4849-B93C-539E35F6DF6B}" srcOrd="8" destOrd="0" presId="urn:microsoft.com/office/officeart/2005/8/layout/default"/>
    <dgm:cxn modelId="{A3B1DBE1-2622-6742-925C-F1CD242D9310}" type="presParOf" srcId="{1C91CF66-BB00-2741-9C66-11CFA4B43E5B}" destId="{9E0751B8-7207-DD4D-B180-1E51B4AFE344}" srcOrd="9" destOrd="0" presId="urn:microsoft.com/office/officeart/2005/8/layout/default"/>
    <dgm:cxn modelId="{1D617482-E714-9D43-BAB2-6EB44A4B7C03}" type="presParOf" srcId="{1C91CF66-BB00-2741-9C66-11CFA4B43E5B}" destId="{4EC8B7F2-B87E-734C-A647-13E01D43ECC8}" srcOrd="10" destOrd="0" presId="urn:microsoft.com/office/officeart/2005/8/layout/default"/>
    <dgm:cxn modelId="{7501A171-6EE3-5142-8302-E7A6841B2A41}" type="presParOf" srcId="{1C91CF66-BB00-2741-9C66-11CFA4B43E5B}" destId="{E1633B30-B073-5F4E-A5DF-448BF3360EE4}" srcOrd="11" destOrd="0" presId="urn:microsoft.com/office/officeart/2005/8/layout/default"/>
    <dgm:cxn modelId="{056F6B9F-D63D-D944-9B49-5B7F7064A50C}" type="presParOf" srcId="{1C91CF66-BB00-2741-9C66-11CFA4B43E5B}" destId="{E9CD4C5C-0973-0045-A6C3-98E2A9AA12B7}" srcOrd="12" destOrd="0" presId="urn:microsoft.com/office/officeart/2005/8/layout/default"/>
    <dgm:cxn modelId="{5A1E73C5-4100-4C4E-90D5-247FC3C8F956}" type="presParOf" srcId="{1C91CF66-BB00-2741-9C66-11CFA4B43E5B}" destId="{6002DEE1-787C-3B4F-832A-8CC8AB8C5EA1}" srcOrd="13" destOrd="0" presId="urn:microsoft.com/office/officeart/2005/8/layout/default"/>
    <dgm:cxn modelId="{38559B56-EC9D-0241-8335-28F34A450AA6}" type="presParOf" srcId="{1C91CF66-BB00-2741-9C66-11CFA4B43E5B}" destId="{F532FADF-8652-8F4D-B3FD-6A6D7C7F57FF}" srcOrd="14" destOrd="0" presId="urn:microsoft.com/office/officeart/2005/8/layout/default"/>
    <dgm:cxn modelId="{2639B57B-5898-D843-83EF-8EFFF03EAECE}" type="presParOf" srcId="{1C91CF66-BB00-2741-9C66-11CFA4B43E5B}" destId="{220CEE28-9AF7-8F47-87D9-DA957566663B}" srcOrd="15" destOrd="0" presId="urn:microsoft.com/office/officeart/2005/8/layout/default"/>
    <dgm:cxn modelId="{D5FD57CF-06F8-5E4B-B42E-05B6E0E48E5D}" type="presParOf" srcId="{1C91CF66-BB00-2741-9C66-11CFA4B43E5B}" destId="{358DAD74-F3DA-E948-981D-9B9DBD80349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0E075D-8ACC-41EC-BC8B-B9F9F60FB793}" type="doc">
      <dgm:prSet loTypeId="urn:microsoft.com/office/officeart/2005/8/layout/pyramid1" loCatId="pyramid" qsTypeId="urn:microsoft.com/office/officeart/2005/8/quickstyle/3d2" qsCatId="3D" csTypeId="urn:microsoft.com/office/officeart/2005/8/colors/colorful1" csCatId="colorful" phldr="1"/>
      <dgm:spPr/>
    </dgm:pt>
    <dgm:pt modelId="{DB54D990-8B9F-405A-B9C1-FE3601848FB7}">
      <dgm:prSet phldrT="[Text]"/>
      <dgm:spPr/>
      <dgm:t>
        <a:bodyPr/>
        <a:lstStyle/>
        <a:p>
          <a:r>
            <a:rPr lang="en-US" dirty="0"/>
            <a:t>Synopses</a:t>
          </a:r>
        </a:p>
      </dgm:t>
    </dgm:pt>
    <dgm:pt modelId="{FB107A9E-564C-4F4A-BBD7-7CE2B77EE216}" type="parTrans" cxnId="{DB8B2C0F-3DCC-4E61-8027-E880E29A8832}">
      <dgm:prSet/>
      <dgm:spPr/>
      <dgm:t>
        <a:bodyPr/>
        <a:lstStyle/>
        <a:p>
          <a:endParaRPr lang="en-US"/>
        </a:p>
      </dgm:t>
    </dgm:pt>
    <dgm:pt modelId="{CA767673-045D-427D-B126-9A9D7EA25AE5}" type="sibTrans" cxnId="{DB8B2C0F-3DCC-4E61-8027-E880E29A8832}">
      <dgm:prSet/>
      <dgm:spPr/>
      <dgm:t>
        <a:bodyPr/>
        <a:lstStyle/>
        <a:p>
          <a:endParaRPr lang="en-US"/>
        </a:p>
      </dgm:t>
    </dgm:pt>
    <dgm:pt modelId="{8F95051F-AAFB-4A23-A988-6355C5409819}">
      <dgm:prSet phldrT="[Text]"/>
      <dgm:spPr/>
      <dgm:t>
        <a:bodyPr/>
        <a:lstStyle/>
        <a:p>
          <a:r>
            <a:rPr lang="en-US" dirty="0"/>
            <a:t>Syntheses</a:t>
          </a:r>
        </a:p>
      </dgm:t>
    </dgm:pt>
    <dgm:pt modelId="{261BD417-46DA-4208-8510-93DEB23E0A5B}" type="parTrans" cxnId="{710B1B15-8F46-4358-944C-5B59FD71FDB7}">
      <dgm:prSet/>
      <dgm:spPr/>
      <dgm:t>
        <a:bodyPr/>
        <a:lstStyle/>
        <a:p>
          <a:endParaRPr lang="en-US"/>
        </a:p>
      </dgm:t>
    </dgm:pt>
    <dgm:pt modelId="{8F99ECA5-6A74-4C9A-9636-F0A1D1D9DF47}" type="sibTrans" cxnId="{710B1B15-8F46-4358-944C-5B59FD71FDB7}">
      <dgm:prSet/>
      <dgm:spPr/>
      <dgm:t>
        <a:bodyPr/>
        <a:lstStyle/>
        <a:p>
          <a:endParaRPr lang="en-US"/>
        </a:p>
      </dgm:t>
    </dgm:pt>
    <dgm:pt modelId="{1827D87E-8B05-41B6-B093-E493DFAD4CE1}">
      <dgm:prSet phldrT="[Text]"/>
      <dgm:spPr/>
      <dgm:t>
        <a:bodyPr/>
        <a:lstStyle/>
        <a:p>
          <a:r>
            <a:rPr lang="en-US" dirty="0"/>
            <a:t>Studies</a:t>
          </a:r>
        </a:p>
      </dgm:t>
    </dgm:pt>
    <dgm:pt modelId="{CB1CBA99-A43C-437B-88DA-F47AB6B06C64}" type="parTrans" cxnId="{9740EF95-E5D3-4C5F-B256-B4E361A99F3E}">
      <dgm:prSet/>
      <dgm:spPr/>
      <dgm:t>
        <a:bodyPr/>
        <a:lstStyle/>
        <a:p>
          <a:endParaRPr lang="en-US"/>
        </a:p>
      </dgm:t>
    </dgm:pt>
    <dgm:pt modelId="{057A2F76-2E45-43B0-85E9-1E505BE53EE1}" type="sibTrans" cxnId="{9740EF95-E5D3-4C5F-B256-B4E361A99F3E}">
      <dgm:prSet/>
      <dgm:spPr/>
      <dgm:t>
        <a:bodyPr/>
        <a:lstStyle/>
        <a:p>
          <a:endParaRPr lang="en-US"/>
        </a:p>
      </dgm:t>
    </dgm:pt>
    <dgm:pt modelId="{31046AC6-0A97-45C7-91EB-153CD4AF082F}">
      <dgm:prSet phldrT="[Text]"/>
      <dgm:spPr/>
      <dgm:t>
        <a:bodyPr/>
        <a:lstStyle/>
        <a:p>
          <a:r>
            <a:rPr lang="en-US" dirty="0"/>
            <a:t>Summaries</a:t>
          </a:r>
        </a:p>
      </dgm:t>
    </dgm:pt>
    <dgm:pt modelId="{69F3EDEE-DFDB-4D79-AF29-4D307AFB49A5}" type="parTrans" cxnId="{889A6685-EFFF-4E9C-844F-7EE05D797397}">
      <dgm:prSet/>
      <dgm:spPr/>
      <dgm:t>
        <a:bodyPr/>
        <a:lstStyle/>
        <a:p>
          <a:endParaRPr lang="en-US"/>
        </a:p>
      </dgm:t>
    </dgm:pt>
    <dgm:pt modelId="{BEF06A88-D808-4FC4-82F5-DBABC93FD934}" type="sibTrans" cxnId="{889A6685-EFFF-4E9C-844F-7EE05D797397}">
      <dgm:prSet/>
      <dgm:spPr/>
      <dgm:t>
        <a:bodyPr/>
        <a:lstStyle/>
        <a:p>
          <a:endParaRPr lang="en-US"/>
        </a:p>
      </dgm:t>
    </dgm:pt>
    <dgm:pt modelId="{BE45505D-1422-451E-A977-BBCBB079DA2C}">
      <dgm:prSet phldrT="[Text]"/>
      <dgm:spPr/>
      <dgm:t>
        <a:bodyPr/>
        <a:lstStyle/>
        <a:p>
          <a:r>
            <a:rPr lang="en-US" dirty="0"/>
            <a:t>Systems</a:t>
          </a:r>
        </a:p>
      </dgm:t>
    </dgm:pt>
    <dgm:pt modelId="{55E87465-AEA6-4182-88B1-ED303E51148C}" type="parTrans" cxnId="{891DD885-DE2A-4F6E-955F-F7BE6551AB13}">
      <dgm:prSet/>
      <dgm:spPr/>
      <dgm:t>
        <a:bodyPr/>
        <a:lstStyle/>
        <a:p>
          <a:endParaRPr lang="en-US"/>
        </a:p>
      </dgm:t>
    </dgm:pt>
    <dgm:pt modelId="{EB8D15E5-56E4-472C-AB70-272B63BD6B8C}" type="sibTrans" cxnId="{891DD885-DE2A-4F6E-955F-F7BE6551AB13}">
      <dgm:prSet/>
      <dgm:spPr/>
      <dgm:t>
        <a:bodyPr/>
        <a:lstStyle/>
        <a:p>
          <a:endParaRPr lang="en-US"/>
        </a:p>
      </dgm:t>
    </dgm:pt>
    <dgm:pt modelId="{375B3857-BFF5-4EC4-A59A-C2D6A78A6DC8}" type="pres">
      <dgm:prSet presAssocID="{D10E075D-8ACC-41EC-BC8B-B9F9F60FB793}" presName="Name0" presStyleCnt="0">
        <dgm:presLayoutVars>
          <dgm:dir/>
          <dgm:animLvl val="lvl"/>
          <dgm:resizeHandles val="exact"/>
        </dgm:presLayoutVars>
      </dgm:prSet>
      <dgm:spPr/>
    </dgm:pt>
    <dgm:pt modelId="{C171CF15-4896-41FA-8AD1-CAAD0883922D}" type="pres">
      <dgm:prSet presAssocID="{BE45505D-1422-451E-A977-BBCBB079DA2C}" presName="Name8" presStyleCnt="0"/>
      <dgm:spPr/>
    </dgm:pt>
    <dgm:pt modelId="{E5E0BDE9-6136-41DF-AD47-7933D185D063}" type="pres">
      <dgm:prSet presAssocID="{BE45505D-1422-451E-A977-BBCBB079DA2C}" presName="level" presStyleLbl="node1" presStyleIdx="0" presStyleCnt="5">
        <dgm:presLayoutVars>
          <dgm:chMax val="1"/>
          <dgm:bulletEnabled val="1"/>
        </dgm:presLayoutVars>
      </dgm:prSet>
      <dgm:spPr/>
    </dgm:pt>
    <dgm:pt modelId="{1DEA3591-F023-424A-993D-110B62CF5EAE}" type="pres">
      <dgm:prSet presAssocID="{BE45505D-1422-451E-A977-BBCBB079DA2C}" presName="levelTx" presStyleLbl="revTx" presStyleIdx="0" presStyleCnt="0">
        <dgm:presLayoutVars>
          <dgm:chMax val="1"/>
          <dgm:bulletEnabled val="1"/>
        </dgm:presLayoutVars>
      </dgm:prSet>
      <dgm:spPr/>
    </dgm:pt>
    <dgm:pt modelId="{7A325C89-649B-46A5-9636-024550DDFE50}" type="pres">
      <dgm:prSet presAssocID="{31046AC6-0A97-45C7-91EB-153CD4AF082F}" presName="Name8" presStyleCnt="0"/>
      <dgm:spPr/>
    </dgm:pt>
    <dgm:pt modelId="{3EBBF378-E9ED-4700-A63B-941B98AA4706}" type="pres">
      <dgm:prSet presAssocID="{31046AC6-0A97-45C7-91EB-153CD4AF082F}" presName="level" presStyleLbl="node1" presStyleIdx="1" presStyleCnt="5">
        <dgm:presLayoutVars>
          <dgm:chMax val="1"/>
          <dgm:bulletEnabled val="1"/>
        </dgm:presLayoutVars>
      </dgm:prSet>
      <dgm:spPr/>
    </dgm:pt>
    <dgm:pt modelId="{4C4BB7D0-3500-42EF-B6E0-4C97AFCC9E25}" type="pres">
      <dgm:prSet presAssocID="{31046AC6-0A97-45C7-91EB-153CD4AF082F}" presName="levelTx" presStyleLbl="revTx" presStyleIdx="0" presStyleCnt="0">
        <dgm:presLayoutVars>
          <dgm:chMax val="1"/>
          <dgm:bulletEnabled val="1"/>
        </dgm:presLayoutVars>
      </dgm:prSet>
      <dgm:spPr/>
    </dgm:pt>
    <dgm:pt modelId="{0CF70EB1-0951-4115-A74A-E9DFAA9BCE99}" type="pres">
      <dgm:prSet presAssocID="{DB54D990-8B9F-405A-B9C1-FE3601848FB7}" presName="Name8" presStyleCnt="0"/>
      <dgm:spPr/>
    </dgm:pt>
    <dgm:pt modelId="{C3787EE3-8183-4257-9B9B-0264F0C1F345}" type="pres">
      <dgm:prSet presAssocID="{DB54D990-8B9F-405A-B9C1-FE3601848FB7}" presName="level" presStyleLbl="node1" presStyleIdx="2" presStyleCnt="5">
        <dgm:presLayoutVars>
          <dgm:chMax val="1"/>
          <dgm:bulletEnabled val="1"/>
        </dgm:presLayoutVars>
      </dgm:prSet>
      <dgm:spPr/>
    </dgm:pt>
    <dgm:pt modelId="{F92118B9-E178-4E19-96E0-609AAE9C6251}" type="pres">
      <dgm:prSet presAssocID="{DB54D990-8B9F-405A-B9C1-FE3601848FB7}" presName="levelTx" presStyleLbl="revTx" presStyleIdx="0" presStyleCnt="0">
        <dgm:presLayoutVars>
          <dgm:chMax val="1"/>
          <dgm:bulletEnabled val="1"/>
        </dgm:presLayoutVars>
      </dgm:prSet>
      <dgm:spPr/>
    </dgm:pt>
    <dgm:pt modelId="{119ECBC7-AC81-46BE-8F19-3CDAA4594840}" type="pres">
      <dgm:prSet presAssocID="{8F95051F-AAFB-4A23-A988-6355C5409819}" presName="Name8" presStyleCnt="0"/>
      <dgm:spPr/>
    </dgm:pt>
    <dgm:pt modelId="{5399625D-C1D6-4842-881F-599FB25FB833}" type="pres">
      <dgm:prSet presAssocID="{8F95051F-AAFB-4A23-A988-6355C5409819}" presName="level" presStyleLbl="node1" presStyleIdx="3" presStyleCnt="5">
        <dgm:presLayoutVars>
          <dgm:chMax val="1"/>
          <dgm:bulletEnabled val="1"/>
        </dgm:presLayoutVars>
      </dgm:prSet>
      <dgm:spPr/>
    </dgm:pt>
    <dgm:pt modelId="{181F98E8-7B93-4331-B65D-67F7B2BE4F21}" type="pres">
      <dgm:prSet presAssocID="{8F95051F-AAFB-4A23-A988-6355C5409819}" presName="levelTx" presStyleLbl="revTx" presStyleIdx="0" presStyleCnt="0">
        <dgm:presLayoutVars>
          <dgm:chMax val="1"/>
          <dgm:bulletEnabled val="1"/>
        </dgm:presLayoutVars>
      </dgm:prSet>
      <dgm:spPr/>
    </dgm:pt>
    <dgm:pt modelId="{D6952272-D2E2-4B3C-8684-C9147FD0699F}" type="pres">
      <dgm:prSet presAssocID="{1827D87E-8B05-41B6-B093-E493DFAD4CE1}" presName="Name8" presStyleCnt="0"/>
      <dgm:spPr/>
    </dgm:pt>
    <dgm:pt modelId="{1848DA86-A475-4C63-BE95-30EC75D72328}" type="pres">
      <dgm:prSet presAssocID="{1827D87E-8B05-41B6-B093-E493DFAD4CE1}" presName="level" presStyleLbl="node1" presStyleIdx="4" presStyleCnt="5">
        <dgm:presLayoutVars>
          <dgm:chMax val="1"/>
          <dgm:bulletEnabled val="1"/>
        </dgm:presLayoutVars>
      </dgm:prSet>
      <dgm:spPr/>
    </dgm:pt>
    <dgm:pt modelId="{560C41E4-8292-44FD-B354-405FE7DE56CF}" type="pres">
      <dgm:prSet presAssocID="{1827D87E-8B05-41B6-B093-E493DFAD4CE1}" presName="levelTx" presStyleLbl="revTx" presStyleIdx="0" presStyleCnt="0">
        <dgm:presLayoutVars>
          <dgm:chMax val="1"/>
          <dgm:bulletEnabled val="1"/>
        </dgm:presLayoutVars>
      </dgm:prSet>
      <dgm:spPr/>
    </dgm:pt>
  </dgm:ptLst>
  <dgm:cxnLst>
    <dgm:cxn modelId="{8640860A-E07E-2240-ABE2-7412E0AA0470}" type="presOf" srcId="{BE45505D-1422-451E-A977-BBCBB079DA2C}" destId="{1DEA3591-F023-424A-993D-110B62CF5EAE}" srcOrd="1" destOrd="0" presId="urn:microsoft.com/office/officeart/2005/8/layout/pyramid1"/>
    <dgm:cxn modelId="{DB8B2C0F-3DCC-4E61-8027-E880E29A8832}" srcId="{D10E075D-8ACC-41EC-BC8B-B9F9F60FB793}" destId="{DB54D990-8B9F-405A-B9C1-FE3601848FB7}" srcOrd="2" destOrd="0" parTransId="{FB107A9E-564C-4F4A-BBD7-7CE2B77EE216}" sibTransId="{CA767673-045D-427D-B126-9A9D7EA25AE5}"/>
    <dgm:cxn modelId="{92597210-A67D-0D49-B9A6-659C750E29F5}" type="presOf" srcId="{1827D87E-8B05-41B6-B093-E493DFAD4CE1}" destId="{560C41E4-8292-44FD-B354-405FE7DE56CF}" srcOrd="1" destOrd="0" presId="urn:microsoft.com/office/officeart/2005/8/layout/pyramid1"/>
    <dgm:cxn modelId="{710B1B15-8F46-4358-944C-5B59FD71FDB7}" srcId="{D10E075D-8ACC-41EC-BC8B-B9F9F60FB793}" destId="{8F95051F-AAFB-4A23-A988-6355C5409819}" srcOrd="3" destOrd="0" parTransId="{261BD417-46DA-4208-8510-93DEB23E0A5B}" sibTransId="{8F99ECA5-6A74-4C9A-9636-F0A1D1D9DF47}"/>
    <dgm:cxn modelId="{219D0324-C3CA-0543-929A-F5C75EBA1014}" type="presOf" srcId="{31046AC6-0A97-45C7-91EB-153CD4AF082F}" destId="{3EBBF378-E9ED-4700-A63B-941B98AA4706}" srcOrd="0" destOrd="0" presId="urn:microsoft.com/office/officeart/2005/8/layout/pyramid1"/>
    <dgm:cxn modelId="{E1AC1D2D-C40B-3643-BEAD-40B500CACECD}" type="presOf" srcId="{8F95051F-AAFB-4A23-A988-6355C5409819}" destId="{181F98E8-7B93-4331-B65D-67F7B2BE4F21}" srcOrd="1" destOrd="0" presId="urn:microsoft.com/office/officeart/2005/8/layout/pyramid1"/>
    <dgm:cxn modelId="{DD3EE27A-A2D7-924A-9934-1A8AB2F08DF1}" type="presOf" srcId="{DB54D990-8B9F-405A-B9C1-FE3601848FB7}" destId="{C3787EE3-8183-4257-9B9B-0264F0C1F345}" srcOrd="0" destOrd="0" presId="urn:microsoft.com/office/officeart/2005/8/layout/pyramid1"/>
    <dgm:cxn modelId="{3E12467B-D499-5543-A262-5FCD2436063A}" type="presOf" srcId="{D10E075D-8ACC-41EC-BC8B-B9F9F60FB793}" destId="{375B3857-BFF5-4EC4-A59A-C2D6A78A6DC8}" srcOrd="0" destOrd="0" presId="urn:microsoft.com/office/officeart/2005/8/layout/pyramid1"/>
    <dgm:cxn modelId="{CE80547C-1143-3D4F-B14E-ED7B47BFD3E1}" type="presOf" srcId="{31046AC6-0A97-45C7-91EB-153CD4AF082F}" destId="{4C4BB7D0-3500-42EF-B6E0-4C97AFCC9E25}" srcOrd="1" destOrd="0" presId="urn:microsoft.com/office/officeart/2005/8/layout/pyramid1"/>
    <dgm:cxn modelId="{419A577D-CAA1-0343-A0F7-408E656E80A4}" type="presOf" srcId="{BE45505D-1422-451E-A977-BBCBB079DA2C}" destId="{E5E0BDE9-6136-41DF-AD47-7933D185D063}" srcOrd="0" destOrd="0" presId="urn:microsoft.com/office/officeart/2005/8/layout/pyramid1"/>
    <dgm:cxn modelId="{889A6685-EFFF-4E9C-844F-7EE05D797397}" srcId="{D10E075D-8ACC-41EC-BC8B-B9F9F60FB793}" destId="{31046AC6-0A97-45C7-91EB-153CD4AF082F}" srcOrd="1" destOrd="0" parTransId="{69F3EDEE-DFDB-4D79-AF29-4D307AFB49A5}" sibTransId="{BEF06A88-D808-4FC4-82F5-DBABC93FD934}"/>
    <dgm:cxn modelId="{891DD885-DE2A-4F6E-955F-F7BE6551AB13}" srcId="{D10E075D-8ACC-41EC-BC8B-B9F9F60FB793}" destId="{BE45505D-1422-451E-A977-BBCBB079DA2C}" srcOrd="0" destOrd="0" parTransId="{55E87465-AEA6-4182-88B1-ED303E51148C}" sibTransId="{EB8D15E5-56E4-472C-AB70-272B63BD6B8C}"/>
    <dgm:cxn modelId="{9740EF95-E5D3-4C5F-B256-B4E361A99F3E}" srcId="{D10E075D-8ACC-41EC-BC8B-B9F9F60FB793}" destId="{1827D87E-8B05-41B6-B093-E493DFAD4CE1}" srcOrd="4" destOrd="0" parTransId="{CB1CBA99-A43C-437B-88DA-F47AB6B06C64}" sibTransId="{057A2F76-2E45-43B0-85E9-1E505BE53EE1}"/>
    <dgm:cxn modelId="{BAD64AB7-692F-5449-9F3D-AD5705A6AF15}" type="presOf" srcId="{8F95051F-AAFB-4A23-A988-6355C5409819}" destId="{5399625D-C1D6-4842-881F-599FB25FB833}" srcOrd="0" destOrd="0" presId="urn:microsoft.com/office/officeart/2005/8/layout/pyramid1"/>
    <dgm:cxn modelId="{5346E4CF-AB0D-AC4F-9353-C155E6C2E2D7}" type="presOf" srcId="{DB54D990-8B9F-405A-B9C1-FE3601848FB7}" destId="{F92118B9-E178-4E19-96E0-609AAE9C6251}" srcOrd="1" destOrd="0" presId="urn:microsoft.com/office/officeart/2005/8/layout/pyramid1"/>
    <dgm:cxn modelId="{D52654D9-2854-AD4B-A73B-61F0987E45D8}" type="presOf" srcId="{1827D87E-8B05-41B6-B093-E493DFAD4CE1}" destId="{1848DA86-A475-4C63-BE95-30EC75D72328}" srcOrd="0" destOrd="0" presId="urn:microsoft.com/office/officeart/2005/8/layout/pyramid1"/>
    <dgm:cxn modelId="{332C08FA-4CE7-2243-A6A6-A0042090A952}" type="presParOf" srcId="{375B3857-BFF5-4EC4-A59A-C2D6A78A6DC8}" destId="{C171CF15-4896-41FA-8AD1-CAAD0883922D}" srcOrd="0" destOrd="0" presId="urn:microsoft.com/office/officeart/2005/8/layout/pyramid1"/>
    <dgm:cxn modelId="{A37033A2-5E62-4C43-BF82-C81B0DB0FFD6}" type="presParOf" srcId="{C171CF15-4896-41FA-8AD1-CAAD0883922D}" destId="{E5E0BDE9-6136-41DF-AD47-7933D185D063}" srcOrd="0" destOrd="0" presId="urn:microsoft.com/office/officeart/2005/8/layout/pyramid1"/>
    <dgm:cxn modelId="{1AE84FDB-29E6-364A-8CCD-26B056E6F965}" type="presParOf" srcId="{C171CF15-4896-41FA-8AD1-CAAD0883922D}" destId="{1DEA3591-F023-424A-993D-110B62CF5EAE}" srcOrd="1" destOrd="0" presId="urn:microsoft.com/office/officeart/2005/8/layout/pyramid1"/>
    <dgm:cxn modelId="{B85E4641-FA4E-884D-975B-E1BE93C498DA}" type="presParOf" srcId="{375B3857-BFF5-4EC4-A59A-C2D6A78A6DC8}" destId="{7A325C89-649B-46A5-9636-024550DDFE50}" srcOrd="1" destOrd="0" presId="urn:microsoft.com/office/officeart/2005/8/layout/pyramid1"/>
    <dgm:cxn modelId="{D6E1C7C1-9A29-7547-A053-35EF84860766}" type="presParOf" srcId="{7A325C89-649B-46A5-9636-024550DDFE50}" destId="{3EBBF378-E9ED-4700-A63B-941B98AA4706}" srcOrd="0" destOrd="0" presId="urn:microsoft.com/office/officeart/2005/8/layout/pyramid1"/>
    <dgm:cxn modelId="{8EC1D4D4-3842-1B47-81D7-F9C3BDEDE0D6}" type="presParOf" srcId="{7A325C89-649B-46A5-9636-024550DDFE50}" destId="{4C4BB7D0-3500-42EF-B6E0-4C97AFCC9E25}" srcOrd="1" destOrd="0" presId="urn:microsoft.com/office/officeart/2005/8/layout/pyramid1"/>
    <dgm:cxn modelId="{ED9B2702-57C3-0A49-BBA5-46DA777C17DF}" type="presParOf" srcId="{375B3857-BFF5-4EC4-A59A-C2D6A78A6DC8}" destId="{0CF70EB1-0951-4115-A74A-E9DFAA9BCE99}" srcOrd="2" destOrd="0" presId="urn:microsoft.com/office/officeart/2005/8/layout/pyramid1"/>
    <dgm:cxn modelId="{8427BCFA-C475-3947-8408-0D50A8DD0832}" type="presParOf" srcId="{0CF70EB1-0951-4115-A74A-E9DFAA9BCE99}" destId="{C3787EE3-8183-4257-9B9B-0264F0C1F345}" srcOrd="0" destOrd="0" presId="urn:microsoft.com/office/officeart/2005/8/layout/pyramid1"/>
    <dgm:cxn modelId="{9B42BD64-1DBA-BA4E-B317-839BCF58EA10}" type="presParOf" srcId="{0CF70EB1-0951-4115-A74A-E9DFAA9BCE99}" destId="{F92118B9-E178-4E19-96E0-609AAE9C6251}" srcOrd="1" destOrd="0" presId="urn:microsoft.com/office/officeart/2005/8/layout/pyramid1"/>
    <dgm:cxn modelId="{978E8F50-4E9F-EF49-A895-D410948ABA4C}" type="presParOf" srcId="{375B3857-BFF5-4EC4-A59A-C2D6A78A6DC8}" destId="{119ECBC7-AC81-46BE-8F19-3CDAA4594840}" srcOrd="3" destOrd="0" presId="urn:microsoft.com/office/officeart/2005/8/layout/pyramid1"/>
    <dgm:cxn modelId="{40C72556-4A5E-AD42-98A0-7F0B83D9B000}" type="presParOf" srcId="{119ECBC7-AC81-46BE-8F19-3CDAA4594840}" destId="{5399625D-C1D6-4842-881F-599FB25FB833}" srcOrd="0" destOrd="0" presId="urn:microsoft.com/office/officeart/2005/8/layout/pyramid1"/>
    <dgm:cxn modelId="{93FE6F3F-0AEC-2044-8773-C0BE57E5AC8E}" type="presParOf" srcId="{119ECBC7-AC81-46BE-8F19-3CDAA4594840}" destId="{181F98E8-7B93-4331-B65D-67F7B2BE4F21}" srcOrd="1" destOrd="0" presId="urn:microsoft.com/office/officeart/2005/8/layout/pyramid1"/>
    <dgm:cxn modelId="{683E75B3-A599-5D4A-9793-FD89C9850E84}" type="presParOf" srcId="{375B3857-BFF5-4EC4-A59A-C2D6A78A6DC8}" destId="{D6952272-D2E2-4B3C-8684-C9147FD0699F}" srcOrd="4" destOrd="0" presId="urn:microsoft.com/office/officeart/2005/8/layout/pyramid1"/>
    <dgm:cxn modelId="{A635F379-42B1-C549-A8EC-976D69FC19B8}" type="presParOf" srcId="{D6952272-D2E2-4B3C-8684-C9147FD0699F}" destId="{1848DA86-A475-4C63-BE95-30EC75D72328}" srcOrd="0" destOrd="0" presId="urn:microsoft.com/office/officeart/2005/8/layout/pyramid1"/>
    <dgm:cxn modelId="{EDE97D14-71FE-B849-9CA9-84B48A360C7F}" type="presParOf" srcId="{D6952272-D2E2-4B3C-8684-C9147FD0699F}" destId="{560C41E4-8292-44FD-B354-405FE7DE56C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0E075D-8ACC-41EC-BC8B-B9F9F60FB793}" type="doc">
      <dgm:prSet loTypeId="urn:microsoft.com/office/officeart/2005/8/layout/pyramid1" loCatId="pyramid" qsTypeId="urn:microsoft.com/office/officeart/2005/8/quickstyle/3d2" qsCatId="3D" csTypeId="urn:microsoft.com/office/officeart/2005/8/colors/colorful1" csCatId="colorful" phldr="1"/>
      <dgm:spPr/>
    </dgm:pt>
    <dgm:pt modelId="{DB54D990-8B9F-405A-B9C1-FE3601848FB7}">
      <dgm:prSet phldrT="[Text]"/>
      <dgm:spPr/>
      <dgm:t>
        <a:bodyPr/>
        <a:lstStyle/>
        <a:p>
          <a:r>
            <a:rPr lang="en-US" dirty="0"/>
            <a:t>Synopses</a:t>
          </a:r>
        </a:p>
      </dgm:t>
    </dgm:pt>
    <dgm:pt modelId="{FB107A9E-564C-4F4A-BBD7-7CE2B77EE216}" type="parTrans" cxnId="{DB8B2C0F-3DCC-4E61-8027-E880E29A8832}">
      <dgm:prSet/>
      <dgm:spPr/>
      <dgm:t>
        <a:bodyPr/>
        <a:lstStyle/>
        <a:p>
          <a:endParaRPr lang="en-US"/>
        </a:p>
      </dgm:t>
    </dgm:pt>
    <dgm:pt modelId="{CA767673-045D-427D-B126-9A9D7EA25AE5}" type="sibTrans" cxnId="{DB8B2C0F-3DCC-4E61-8027-E880E29A8832}">
      <dgm:prSet/>
      <dgm:spPr/>
      <dgm:t>
        <a:bodyPr/>
        <a:lstStyle/>
        <a:p>
          <a:endParaRPr lang="en-US"/>
        </a:p>
      </dgm:t>
    </dgm:pt>
    <dgm:pt modelId="{8F95051F-AAFB-4A23-A988-6355C5409819}">
      <dgm:prSet phldrT="[Text]"/>
      <dgm:spPr/>
      <dgm:t>
        <a:bodyPr/>
        <a:lstStyle/>
        <a:p>
          <a:r>
            <a:rPr lang="en-US" dirty="0"/>
            <a:t>Syntheses</a:t>
          </a:r>
        </a:p>
      </dgm:t>
    </dgm:pt>
    <dgm:pt modelId="{261BD417-46DA-4208-8510-93DEB23E0A5B}" type="parTrans" cxnId="{710B1B15-8F46-4358-944C-5B59FD71FDB7}">
      <dgm:prSet/>
      <dgm:spPr/>
      <dgm:t>
        <a:bodyPr/>
        <a:lstStyle/>
        <a:p>
          <a:endParaRPr lang="en-US"/>
        </a:p>
      </dgm:t>
    </dgm:pt>
    <dgm:pt modelId="{8F99ECA5-6A74-4C9A-9636-F0A1D1D9DF47}" type="sibTrans" cxnId="{710B1B15-8F46-4358-944C-5B59FD71FDB7}">
      <dgm:prSet/>
      <dgm:spPr/>
      <dgm:t>
        <a:bodyPr/>
        <a:lstStyle/>
        <a:p>
          <a:endParaRPr lang="en-US"/>
        </a:p>
      </dgm:t>
    </dgm:pt>
    <dgm:pt modelId="{1827D87E-8B05-41B6-B093-E493DFAD4CE1}">
      <dgm:prSet phldrT="[Text]"/>
      <dgm:spPr/>
      <dgm:t>
        <a:bodyPr/>
        <a:lstStyle/>
        <a:p>
          <a:r>
            <a:rPr lang="en-US" dirty="0"/>
            <a:t>Studies</a:t>
          </a:r>
        </a:p>
      </dgm:t>
    </dgm:pt>
    <dgm:pt modelId="{CB1CBA99-A43C-437B-88DA-F47AB6B06C64}" type="parTrans" cxnId="{9740EF95-E5D3-4C5F-B256-B4E361A99F3E}">
      <dgm:prSet/>
      <dgm:spPr/>
      <dgm:t>
        <a:bodyPr/>
        <a:lstStyle/>
        <a:p>
          <a:endParaRPr lang="en-US"/>
        </a:p>
      </dgm:t>
    </dgm:pt>
    <dgm:pt modelId="{057A2F76-2E45-43B0-85E9-1E505BE53EE1}" type="sibTrans" cxnId="{9740EF95-E5D3-4C5F-B256-B4E361A99F3E}">
      <dgm:prSet/>
      <dgm:spPr/>
      <dgm:t>
        <a:bodyPr/>
        <a:lstStyle/>
        <a:p>
          <a:endParaRPr lang="en-US"/>
        </a:p>
      </dgm:t>
    </dgm:pt>
    <dgm:pt modelId="{31046AC6-0A97-45C7-91EB-153CD4AF082F}">
      <dgm:prSet phldrT="[Text]"/>
      <dgm:spPr/>
      <dgm:t>
        <a:bodyPr/>
        <a:lstStyle/>
        <a:p>
          <a:r>
            <a:rPr lang="en-US" dirty="0"/>
            <a:t>Summaries</a:t>
          </a:r>
        </a:p>
      </dgm:t>
    </dgm:pt>
    <dgm:pt modelId="{69F3EDEE-DFDB-4D79-AF29-4D307AFB49A5}" type="parTrans" cxnId="{889A6685-EFFF-4E9C-844F-7EE05D797397}">
      <dgm:prSet/>
      <dgm:spPr/>
      <dgm:t>
        <a:bodyPr/>
        <a:lstStyle/>
        <a:p>
          <a:endParaRPr lang="en-US"/>
        </a:p>
      </dgm:t>
    </dgm:pt>
    <dgm:pt modelId="{BEF06A88-D808-4FC4-82F5-DBABC93FD934}" type="sibTrans" cxnId="{889A6685-EFFF-4E9C-844F-7EE05D797397}">
      <dgm:prSet/>
      <dgm:spPr/>
      <dgm:t>
        <a:bodyPr/>
        <a:lstStyle/>
        <a:p>
          <a:endParaRPr lang="en-US"/>
        </a:p>
      </dgm:t>
    </dgm:pt>
    <dgm:pt modelId="{BE45505D-1422-451E-A977-BBCBB079DA2C}">
      <dgm:prSet phldrT="[Text]"/>
      <dgm:spPr/>
      <dgm:t>
        <a:bodyPr/>
        <a:lstStyle/>
        <a:p>
          <a:r>
            <a:rPr lang="en-US" dirty="0"/>
            <a:t>Systems</a:t>
          </a:r>
        </a:p>
      </dgm:t>
    </dgm:pt>
    <dgm:pt modelId="{55E87465-AEA6-4182-88B1-ED303E51148C}" type="parTrans" cxnId="{891DD885-DE2A-4F6E-955F-F7BE6551AB13}">
      <dgm:prSet/>
      <dgm:spPr/>
      <dgm:t>
        <a:bodyPr/>
        <a:lstStyle/>
        <a:p>
          <a:endParaRPr lang="en-US"/>
        </a:p>
      </dgm:t>
    </dgm:pt>
    <dgm:pt modelId="{EB8D15E5-56E4-472C-AB70-272B63BD6B8C}" type="sibTrans" cxnId="{891DD885-DE2A-4F6E-955F-F7BE6551AB13}">
      <dgm:prSet/>
      <dgm:spPr/>
      <dgm:t>
        <a:bodyPr/>
        <a:lstStyle/>
        <a:p>
          <a:endParaRPr lang="en-US"/>
        </a:p>
      </dgm:t>
    </dgm:pt>
    <dgm:pt modelId="{375B3857-BFF5-4EC4-A59A-C2D6A78A6DC8}" type="pres">
      <dgm:prSet presAssocID="{D10E075D-8ACC-41EC-BC8B-B9F9F60FB793}" presName="Name0" presStyleCnt="0">
        <dgm:presLayoutVars>
          <dgm:dir/>
          <dgm:animLvl val="lvl"/>
          <dgm:resizeHandles val="exact"/>
        </dgm:presLayoutVars>
      </dgm:prSet>
      <dgm:spPr/>
    </dgm:pt>
    <dgm:pt modelId="{C171CF15-4896-41FA-8AD1-CAAD0883922D}" type="pres">
      <dgm:prSet presAssocID="{BE45505D-1422-451E-A977-BBCBB079DA2C}" presName="Name8" presStyleCnt="0"/>
      <dgm:spPr/>
    </dgm:pt>
    <dgm:pt modelId="{E5E0BDE9-6136-41DF-AD47-7933D185D063}" type="pres">
      <dgm:prSet presAssocID="{BE45505D-1422-451E-A977-BBCBB079DA2C}" presName="level" presStyleLbl="node1" presStyleIdx="0" presStyleCnt="5">
        <dgm:presLayoutVars>
          <dgm:chMax val="1"/>
          <dgm:bulletEnabled val="1"/>
        </dgm:presLayoutVars>
      </dgm:prSet>
      <dgm:spPr/>
    </dgm:pt>
    <dgm:pt modelId="{1DEA3591-F023-424A-993D-110B62CF5EAE}" type="pres">
      <dgm:prSet presAssocID="{BE45505D-1422-451E-A977-BBCBB079DA2C}" presName="levelTx" presStyleLbl="revTx" presStyleIdx="0" presStyleCnt="0">
        <dgm:presLayoutVars>
          <dgm:chMax val="1"/>
          <dgm:bulletEnabled val="1"/>
        </dgm:presLayoutVars>
      </dgm:prSet>
      <dgm:spPr/>
    </dgm:pt>
    <dgm:pt modelId="{7A325C89-649B-46A5-9636-024550DDFE50}" type="pres">
      <dgm:prSet presAssocID="{31046AC6-0A97-45C7-91EB-153CD4AF082F}" presName="Name8" presStyleCnt="0"/>
      <dgm:spPr/>
    </dgm:pt>
    <dgm:pt modelId="{3EBBF378-E9ED-4700-A63B-941B98AA4706}" type="pres">
      <dgm:prSet presAssocID="{31046AC6-0A97-45C7-91EB-153CD4AF082F}" presName="level" presStyleLbl="node1" presStyleIdx="1" presStyleCnt="5">
        <dgm:presLayoutVars>
          <dgm:chMax val="1"/>
          <dgm:bulletEnabled val="1"/>
        </dgm:presLayoutVars>
      </dgm:prSet>
      <dgm:spPr/>
    </dgm:pt>
    <dgm:pt modelId="{4C4BB7D0-3500-42EF-B6E0-4C97AFCC9E25}" type="pres">
      <dgm:prSet presAssocID="{31046AC6-0A97-45C7-91EB-153CD4AF082F}" presName="levelTx" presStyleLbl="revTx" presStyleIdx="0" presStyleCnt="0">
        <dgm:presLayoutVars>
          <dgm:chMax val="1"/>
          <dgm:bulletEnabled val="1"/>
        </dgm:presLayoutVars>
      </dgm:prSet>
      <dgm:spPr/>
    </dgm:pt>
    <dgm:pt modelId="{0CF70EB1-0951-4115-A74A-E9DFAA9BCE99}" type="pres">
      <dgm:prSet presAssocID="{DB54D990-8B9F-405A-B9C1-FE3601848FB7}" presName="Name8" presStyleCnt="0"/>
      <dgm:spPr/>
    </dgm:pt>
    <dgm:pt modelId="{C3787EE3-8183-4257-9B9B-0264F0C1F345}" type="pres">
      <dgm:prSet presAssocID="{DB54D990-8B9F-405A-B9C1-FE3601848FB7}" presName="level" presStyleLbl="node1" presStyleIdx="2" presStyleCnt="5">
        <dgm:presLayoutVars>
          <dgm:chMax val="1"/>
          <dgm:bulletEnabled val="1"/>
        </dgm:presLayoutVars>
      </dgm:prSet>
      <dgm:spPr/>
    </dgm:pt>
    <dgm:pt modelId="{F92118B9-E178-4E19-96E0-609AAE9C6251}" type="pres">
      <dgm:prSet presAssocID="{DB54D990-8B9F-405A-B9C1-FE3601848FB7}" presName="levelTx" presStyleLbl="revTx" presStyleIdx="0" presStyleCnt="0">
        <dgm:presLayoutVars>
          <dgm:chMax val="1"/>
          <dgm:bulletEnabled val="1"/>
        </dgm:presLayoutVars>
      </dgm:prSet>
      <dgm:spPr/>
    </dgm:pt>
    <dgm:pt modelId="{119ECBC7-AC81-46BE-8F19-3CDAA4594840}" type="pres">
      <dgm:prSet presAssocID="{8F95051F-AAFB-4A23-A988-6355C5409819}" presName="Name8" presStyleCnt="0"/>
      <dgm:spPr/>
    </dgm:pt>
    <dgm:pt modelId="{5399625D-C1D6-4842-881F-599FB25FB833}" type="pres">
      <dgm:prSet presAssocID="{8F95051F-AAFB-4A23-A988-6355C5409819}" presName="level" presStyleLbl="node1" presStyleIdx="3" presStyleCnt="5">
        <dgm:presLayoutVars>
          <dgm:chMax val="1"/>
          <dgm:bulletEnabled val="1"/>
        </dgm:presLayoutVars>
      </dgm:prSet>
      <dgm:spPr/>
    </dgm:pt>
    <dgm:pt modelId="{181F98E8-7B93-4331-B65D-67F7B2BE4F21}" type="pres">
      <dgm:prSet presAssocID="{8F95051F-AAFB-4A23-A988-6355C5409819}" presName="levelTx" presStyleLbl="revTx" presStyleIdx="0" presStyleCnt="0">
        <dgm:presLayoutVars>
          <dgm:chMax val="1"/>
          <dgm:bulletEnabled val="1"/>
        </dgm:presLayoutVars>
      </dgm:prSet>
      <dgm:spPr/>
    </dgm:pt>
    <dgm:pt modelId="{D6952272-D2E2-4B3C-8684-C9147FD0699F}" type="pres">
      <dgm:prSet presAssocID="{1827D87E-8B05-41B6-B093-E493DFAD4CE1}" presName="Name8" presStyleCnt="0"/>
      <dgm:spPr/>
    </dgm:pt>
    <dgm:pt modelId="{1848DA86-A475-4C63-BE95-30EC75D72328}" type="pres">
      <dgm:prSet presAssocID="{1827D87E-8B05-41B6-B093-E493DFAD4CE1}" presName="level" presStyleLbl="node1" presStyleIdx="4" presStyleCnt="5">
        <dgm:presLayoutVars>
          <dgm:chMax val="1"/>
          <dgm:bulletEnabled val="1"/>
        </dgm:presLayoutVars>
      </dgm:prSet>
      <dgm:spPr/>
    </dgm:pt>
    <dgm:pt modelId="{560C41E4-8292-44FD-B354-405FE7DE56CF}" type="pres">
      <dgm:prSet presAssocID="{1827D87E-8B05-41B6-B093-E493DFAD4CE1}" presName="levelTx" presStyleLbl="revTx" presStyleIdx="0" presStyleCnt="0">
        <dgm:presLayoutVars>
          <dgm:chMax val="1"/>
          <dgm:bulletEnabled val="1"/>
        </dgm:presLayoutVars>
      </dgm:prSet>
      <dgm:spPr/>
    </dgm:pt>
  </dgm:ptLst>
  <dgm:cxnLst>
    <dgm:cxn modelId="{8640860A-E07E-2240-ABE2-7412E0AA0470}" type="presOf" srcId="{BE45505D-1422-451E-A977-BBCBB079DA2C}" destId="{1DEA3591-F023-424A-993D-110B62CF5EAE}" srcOrd="1" destOrd="0" presId="urn:microsoft.com/office/officeart/2005/8/layout/pyramid1"/>
    <dgm:cxn modelId="{DB8B2C0F-3DCC-4E61-8027-E880E29A8832}" srcId="{D10E075D-8ACC-41EC-BC8B-B9F9F60FB793}" destId="{DB54D990-8B9F-405A-B9C1-FE3601848FB7}" srcOrd="2" destOrd="0" parTransId="{FB107A9E-564C-4F4A-BBD7-7CE2B77EE216}" sibTransId="{CA767673-045D-427D-B126-9A9D7EA25AE5}"/>
    <dgm:cxn modelId="{92597210-A67D-0D49-B9A6-659C750E29F5}" type="presOf" srcId="{1827D87E-8B05-41B6-B093-E493DFAD4CE1}" destId="{560C41E4-8292-44FD-B354-405FE7DE56CF}" srcOrd="1" destOrd="0" presId="urn:microsoft.com/office/officeart/2005/8/layout/pyramid1"/>
    <dgm:cxn modelId="{710B1B15-8F46-4358-944C-5B59FD71FDB7}" srcId="{D10E075D-8ACC-41EC-BC8B-B9F9F60FB793}" destId="{8F95051F-AAFB-4A23-A988-6355C5409819}" srcOrd="3" destOrd="0" parTransId="{261BD417-46DA-4208-8510-93DEB23E0A5B}" sibTransId="{8F99ECA5-6A74-4C9A-9636-F0A1D1D9DF47}"/>
    <dgm:cxn modelId="{219D0324-C3CA-0543-929A-F5C75EBA1014}" type="presOf" srcId="{31046AC6-0A97-45C7-91EB-153CD4AF082F}" destId="{3EBBF378-E9ED-4700-A63B-941B98AA4706}" srcOrd="0" destOrd="0" presId="urn:microsoft.com/office/officeart/2005/8/layout/pyramid1"/>
    <dgm:cxn modelId="{E1AC1D2D-C40B-3643-BEAD-40B500CACECD}" type="presOf" srcId="{8F95051F-AAFB-4A23-A988-6355C5409819}" destId="{181F98E8-7B93-4331-B65D-67F7B2BE4F21}" srcOrd="1" destOrd="0" presId="urn:microsoft.com/office/officeart/2005/8/layout/pyramid1"/>
    <dgm:cxn modelId="{DD3EE27A-A2D7-924A-9934-1A8AB2F08DF1}" type="presOf" srcId="{DB54D990-8B9F-405A-B9C1-FE3601848FB7}" destId="{C3787EE3-8183-4257-9B9B-0264F0C1F345}" srcOrd="0" destOrd="0" presId="urn:microsoft.com/office/officeart/2005/8/layout/pyramid1"/>
    <dgm:cxn modelId="{3E12467B-D499-5543-A262-5FCD2436063A}" type="presOf" srcId="{D10E075D-8ACC-41EC-BC8B-B9F9F60FB793}" destId="{375B3857-BFF5-4EC4-A59A-C2D6A78A6DC8}" srcOrd="0" destOrd="0" presId="urn:microsoft.com/office/officeart/2005/8/layout/pyramid1"/>
    <dgm:cxn modelId="{CE80547C-1143-3D4F-B14E-ED7B47BFD3E1}" type="presOf" srcId="{31046AC6-0A97-45C7-91EB-153CD4AF082F}" destId="{4C4BB7D0-3500-42EF-B6E0-4C97AFCC9E25}" srcOrd="1" destOrd="0" presId="urn:microsoft.com/office/officeart/2005/8/layout/pyramid1"/>
    <dgm:cxn modelId="{419A577D-CAA1-0343-A0F7-408E656E80A4}" type="presOf" srcId="{BE45505D-1422-451E-A977-BBCBB079DA2C}" destId="{E5E0BDE9-6136-41DF-AD47-7933D185D063}" srcOrd="0" destOrd="0" presId="urn:microsoft.com/office/officeart/2005/8/layout/pyramid1"/>
    <dgm:cxn modelId="{889A6685-EFFF-4E9C-844F-7EE05D797397}" srcId="{D10E075D-8ACC-41EC-BC8B-B9F9F60FB793}" destId="{31046AC6-0A97-45C7-91EB-153CD4AF082F}" srcOrd="1" destOrd="0" parTransId="{69F3EDEE-DFDB-4D79-AF29-4D307AFB49A5}" sibTransId="{BEF06A88-D808-4FC4-82F5-DBABC93FD934}"/>
    <dgm:cxn modelId="{891DD885-DE2A-4F6E-955F-F7BE6551AB13}" srcId="{D10E075D-8ACC-41EC-BC8B-B9F9F60FB793}" destId="{BE45505D-1422-451E-A977-BBCBB079DA2C}" srcOrd="0" destOrd="0" parTransId="{55E87465-AEA6-4182-88B1-ED303E51148C}" sibTransId="{EB8D15E5-56E4-472C-AB70-272B63BD6B8C}"/>
    <dgm:cxn modelId="{9740EF95-E5D3-4C5F-B256-B4E361A99F3E}" srcId="{D10E075D-8ACC-41EC-BC8B-B9F9F60FB793}" destId="{1827D87E-8B05-41B6-B093-E493DFAD4CE1}" srcOrd="4" destOrd="0" parTransId="{CB1CBA99-A43C-437B-88DA-F47AB6B06C64}" sibTransId="{057A2F76-2E45-43B0-85E9-1E505BE53EE1}"/>
    <dgm:cxn modelId="{BAD64AB7-692F-5449-9F3D-AD5705A6AF15}" type="presOf" srcId="{8F95051F-AAFB-4A23-A988-6355C5409819}" destId="{5399625D-C1D6-4842-881F-599FB25FB833}" srcOrd="0" destOrd="0" presId="urn:microsoft.com/office/officeart/2005/8/layout/pyramid1"/>
    <dgm:cxn modelId="{5346E4CF-AB0D-AC4F-9353-C155E6C2E2D7}" type="presOf" srcId="{DB54D990-8B9F-405A-B9C1-FE3601848FB7}" destId="{F92118B9-E178-4E19-96E0-609AAE9C6251}" srcOrd="1" destOrd="0" presId="urn:microsoft.com/office/officeart/2005/8/layout/pyramid1"/>
    <dgm:cxn modelId="{D52654D9-2854-AD4B-A73B-61F0987E45D8}" type="presOf" srcId="{1827D87E-8B05-41B6-B093-E493DFAD4CE1}" destId="{1848DA86-A475-4C63-BE95-30EC75D72328}" srcOrd="0" destOrd="0" presId="urn:microsoft.com/office/officeart/2005/8/layout/pyramid1"/>
    <dgm:cxn modelId="{332C08FA-4CE7-2243-A6A6-A0042090A952}" type="presParOf" srcId="{375B3857-BFF5-4EC4-A59A-C2D6A78A6DC8}" destId="{C171CF15-4896-41FA-8AD1-CAAD0883922D}" srcOrd="0" destOrd="0" presId="urn:microsoft.com/office/officeart/2005/8/layout/pyramid1"/>
    <dgm:cxn modelId="{A37033A2-5E62-4C43-BF82-C81B0DB0FFD6}" type="presParOf" srcId="{C171CF15-4896-41FA-8AD1-CAAD0883922D}" destId="{E5E0BDE9-6136-41DF-AD47-7933D185D063}" srcOrd="0" destOrd="0" presId="urn:microsoft.com/office/officeart/2005/8/layout/pyramid1"/>
    <dgm:cxn modelId="{1AE84FDB-29E6-364A-8CCD-26B056E6F965}" type="presParOf" srcId="{C171CF15-4896-41FA-8AD1-CAAD0883922D}" destId="{1DEA3591-F023-424A-993D-110B62CF5EAE}" srcOrd="1" destOrd="0" presId="urn:microsoft.com/office/officeart/2005/8/layout/pyramid1"/>
    <dgm:cxn modelId="{B85E4641-FA4E-884D-975B-E1BE93C498DA}" type="presParOf" srcId="{375B3857-BFF5-4EC4-A59A-C2D6A78A6DC8}" destId="{7A325C89-649B-46A5-9636-024550DDFE50}" srcOrd="1" destOrd="0" presId="urn:microsoft.com/office/officeart/2005/8/layout/pyramid1"/>
    <dgm:cxn modelId="{D6E1C7C1-9A29-7547-A053-35EF84860766}" type="presParOf" srcId="{7A325C89-649B-46A5-9636-024550DDFE50}" destId="{3EBBF378-E9ED-4700-A63B-941B98AA4706}" srcOrd="0" destOrd="0" presId="urn:microsoft.com/office/officeart/2005/8/layout/pyramid1"/>
    <dgm:cxn modelId="{8EC1D4D4-3842-1B47-81D7-F9C3BDEDE0D6}" type="presParOf" srcId="{7A325C89-649B-46A5-9636-024550DDFE50}" destId="{4C4BB7D0-3500-42EF-B6E0-4C97AFCC9E25}" srcOrd="1" destOrd="0" presId="urn:microsoft.com/office/officeart/2005/8/layout/pyramid1"/>
    <dgm:cxn modelId="{ED9B2702-57C3-0A49-BBA5-46DA777C17DF}" type="presParOf" srcId="{375B3857-BFF5-4EC4-A59A-C2D6A78A6DC8}" destId="{0CF70EB1-0951-4115-A74A-E9DFAA9BCE99}" srcOrd="2" destOrd="0" presId="urn:microsoft.com/office/officeart/2005/8/layout/pyramid1"/>
    <dgm:cxn modelId="{8427BCFA-C475-3947-8408-0D50A8DD0832}" type="presParOf" srcId="{0CF70EB1-0951-4115-A74A-E9DFAA9BCE99}" destId="{C3787EE3-8183-4257-9B9B-0264F0C1F345}" srcOrd="0" destOrd="0" presId="urn:microsoft.com/office/officeart/2005/8/layout/pyramid1"/>
    <dgm:cxn modelId="{9B42BD64-1DBA-BA4E-B317-839BCF58EA10}" type="presParOf" srcId="{0CF70EB1-0951-4115-A74A-E9DFAA9BCE99}" destId="{F92118B9-E178-4E19-96E0-609AAE9C6251}" srcOrd="1" destOrd="0" presId="urn:microsoft.com/office/officeart/2005/8/layout/pyramid1"/>
    <dgm:cxn modelId="{978E8F50-4E9F-EF49-A895-D410948ABA4C}" type="presParOf" srcId="{375B3857-BFF5-4EC4-A59A-C2D6A78A6DC8}" destId="{119ECBC7-AC81-46BE-8F19-3CDAA4594840}" srcOrd="3" destOrd="0" presId="urn:microsoft.com/office/officeart/2005/8/layout/pyramid1"/>
    <dgm:cxn modelId="{40C72556-4A5E-AD42-98A0-7F0B83D9B000}" type="presParOf" srcId="{119ECBC7-AC81-46BE-8F19-3CDAA4594840}" destId="{5399625D-C1D6-4842-881F-599FB25FB833}" srcOrd="0" destOrd="0" presId="urn:microsoft.com/office/officeart/2005/8/layout/pyramid1"/>
    <dgm:cxn modelId="{93FE6F3F-0AEC-2044-8773-C0BE57E5AC8E}" type="presParOf" srcId="{119ECBC7-AC81-46BE-8F19-3CDAA4594840}" destId="{181F98E8-7B93-4331-B65D-67F7B2BE4F21}" srcOrd="1" destOrd="0" presId="urn:microsoft.com/office/officeart/2005/8/layout/pyramid1"/>
    <dgm:cxn modelId="{683E75B3-A599-5D4A-9793-FD89C9850E84}" type="presParOf" srcId="{375B3857-BFF5-4EC4-A59A-C2D6A78A6DC8}" destId="{D6952272-D2E2-4B3C-8684-C9147FD0699F}" srcOrd="4" destOrd="0" presId="urn:microsoft.com/office/officeart/2005/8/layout/pyramid1"/>
    <dgm:cxn modelId="{A635F379-42B1-C549-A8EC-976D69FC19B8}" type="presParOf" srcId="{D6952272-D2E2-4B3C-8684-C9147FD0699F}" destId="{1848DA86-A475-4C63-BE95-30EC75D72328}" srcOrd="0" destOrd="0" presId="urn:microsoft.com/office/officeart/2005/8/layout/pyramid1"/>
    <dgm:cxn modelId="{EDE97D14-71FE-B849-9CA9-84B48A360C7F}" type="presParOf" srcId="{D6952272-D2E2-4B3C-8684-C9147FD0699F}" destId="{560C41E4-8292-44FD-B354-405FE7DE56C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0E075D-8ACC-41EC-BC8B-B9F9F60FB793}" type="doc">
      <dgm:prSet loTypeId="urn:microsoft.com/office/officeart/2005/8/layout/pyramid1" loCatId="pyramid" qsTypeId="urn:microsoft.com/office/officeart/2005/8/quickstyle/3d2" qsCatId="3D" csTypeId="urn:microsoft.com/office/officeart/2005/8/colors/colorful1" csCatId="colorful" phldr="1"/>
      <dgm:spPr/>
    </dgm:pt>
    <dgm:pt modelId="{DB54D990-8B9F-405A-B9C1-FE3601848FB7}">
      <dgm:prSet phldrT="[Text]"/>
      <dgm:spPr/>
      <dgm:t>
        <a:bodyPr/>
        <a:lstStyle/>
        <a:p>
          <a:r>
            <a:rPr lang="en-US" dirty="0"/>
            <a:t>Synopses</a:t>
          </a:r>
        </a:p>
      </dgm:t>
    </dgm:pt>
    <dgm:pt modelId="{FB107A9E-564C-4F4A-BBD7-7CE2B77EE216}" type="parTrans" cxnId="{DB8B2C0F-3DCC-4E61-8027-E880E29A8832}">
      <dgm:prSet/>
      <dgm:spPr/>
      <dgm:t>
        <a:bodyPr/>
        <a:lstStyle/>
        <a:p>
          <a:endParaRPr lang="en-US"/>
        </a:p>
      </dgm:t>
    </dgm:pt>
    <dgm:pt modelId="{CA767673-045D-427D-B126-9A9D7EA25AE5}" type="sibTrans" cxnId="{DB8B2C0F-3DCC-4E61-8027-E880E29A8832}">
      <dgm:prSet/>
      <dgm:spPr/>
      <dgm:t>
        <a:bodyPr/>
        <a:lstStyle/>
        <a:p>
          <a:endParaRPr lang="en-US"/>
        </a:p>
      </dgm:t>
    </dgm:pt>
    <dgm:pt modelId="{8F95051F-AAFB-4A23-A988-6355C5409819}">
      <dgm:prSet phldrT="[Text]"/>
      <dgm:spPr/>
      <dgm:t>
        <a:bodyPr/>
        <a:lstStyle/>
        <a:p>
          <a:r>
            <a:rPr lang="en-US" dirty="0"/>
            <a:t>Syntheses</a:t>
          </a:r>
        </a:p>
      </dgm:t>
    </dgm:pt>
    <dgm:pt modelId="{261BD417-46DA-4208-8510-93DEB23E0A5B}" type="parTrans" cxnId="{710B1B15-8F46-4358-944C-5B59FD71FDB7}">
      <dgm:prSet/>
      <dgm:spPr/>
      <dgm:t>
        <a:bodyPr/>
        <a:lstStyle/>
        <a:p>
          <a:endParaRPr lang="en-US"/>
        </a:p>
      </dgm:t>
    </dgm:pt>
    <dgm:pt modelId="{8F99ECA5-6A74-4C9A-9636-F0A1D1D9DF47}" type="sibTrans" cxnId="{710B1B15-8F46-4358-944C-5B59FD71FDB7}">
      <dgm:prSet/>
      <dgm:spPr/>
      <dgm:t>
        <a:bodyPr/>
        <a:lstStyle/>
        <a:p>
          <a:endParaRPr lang="en-US"/>
        </a:p>
      </dgm:t>
    </dgm:pt>
    <dgm:pt modelId="{1827D87E-8B05-41B6-B093-E493DFAD4CE1}">
      <dgm:prSet phldrT="[Text]"/>
      <dgm:spPr/>
      <dgm:t>
        <a:bodyPr/>
        <a:lstStyle/>
        <a:p>
          <a:r>
            <a:rPr lang="en-US" dirty="0"/>
            <a:t>Studies</a:t>
          </a:r>
        </a:p>
      </dgm:t>
    </dgm:pt>
    <dgm:pt modelId="{CB1CBA99-A43C-437B-88DA-F47AB6B06C64}" type="parTrans" cxnId="{9740EF95-E5D3-4C5F-B256-B4E361A99F3E}">
      <dgm:prSet/>
      <dgm:spPr/>
      <dgm:t>
        <a:bodyPr/>
        <a:lstStyle/>
        <a:p>
          <a:endParaRPr lang="en-US"/>
        </a:p>
      </dgm:t>
    </dgm:pt>
    <dgm:pt modelId="{057A2F76-2E45-43B0-85E9-1E505BE53EE1}" type="sibTrans" cxnId="{9740EF95-E5D3-4C5F-B256-B4E361A99F3E}">
      <dgm:prSet/>
      <dgm:spPr/>
      <dgm:t>
        <a:bodyPr/>
        <a:lstStyle/>
        <a:p>
          <a:endParaRPr lang="en-US"/>
        </a:p>
      </dgm:t>
    </dgm:pt>
    <dgm:pt modelId="{31046AC6-0A97-45C7-91EB-153CD4AF082F}">
      <dgm:prSet phldrT="[Text]"/>
      <dgm:spPr/>
      <dgm:t>
        <a:bodyPr/>
        <a:lstStyle/>
        <a:p>
          <a:r>
            <a:rPr lang="en-US" dirty="0"/>
            <a:t>Summaries</a:t>
          </a:r>
        </a:p>
      </dgm:t>
    </dgm:pt>
    <dgm:pt modelId="{69F3EDEE-DFDB-4D79-AF29-4D307AFB49A5}" type="parTrans" cxnId="{889A6685-EFFF-4E9C-844F-7EE05D797397}">
      <dgm:prSet/>
      <dgm:spPr/>
      <dgm:t>
        <a:bodyPr/>
        <a:lstStyle/>
        <a:p>
          <a:endParaRPr lang="en-US"/>
        </a:p>
      </dgm:t>
    </dgm:pt>
    <dgm:pt modelId="{BEF06A88-D808-4FC4-82F5-DBABC93FD934}" type="sibTrans" cxnId="{889A6685-EFFF-4E9C-844F-7EE05D797397}">
      <dgm:prSet/>
      <dgm:spPr/>
      <dgm:t>
        <a:bodyPr/>
        <a:lstStyle/>
        <a:p>
          <a:endParaRPr lang="en-US"/>
        </a:p>
      </dgm:t>
    </dgm:pt>
    <dgm:pt modelId="{BE45505D-1422-451E-A977-BBCBB079DA2C}">
      <dgm:prSet phldrT="[Text]"/>
      <dgm:spPr/>
      <dgm:t>
        <a:bodyPr/>
        <a:lstStyle/>
        <a:p>
          <a:r>
            <a:rPr lang="en-US" dirty="0"/>
            <a:t>Systems</a:t>
          </a:r>
        </a:p>
      </dgm:t>
    </dgm:pt>
    <dgm:pt modelId="{55E87465-AEA6-4182-88B1-ED303E51148C}" type="parTrans" cxnId="{891DD885-DE2A-4F6E-955F-F7BE6551AB13}">
      <dgm:prSet/>
      <dgm:spPr/>
      <dgm:t>
        <a:bodyPr/>
        <a:lstStyle/>
        <a:p>
          <a:endParaRPr lang="en-US"/>
        </a:p>
      </dgm:t>
    </dgm:pt>
    <dgm:pt modelId="{EB8D15E5-56E4-472C-AB70-272B63BD6B8C}" type="sibTrans" cxnId="{891DD885-DE2A-4F6E-955F-F7BE6551AB13}">
      <dgm:prSet/>
      <dgm:spPr/>
      <dgm:t>
        <a:bodyPr/>
        <a:lstStyle/>
        <a:p>
          <a:endParaRPr lang="en-US"/>
        </a:p>
      </dgm:t>
    </dgm:pt>
    <dgm:pt modelId="{375B3857-BFF5-4EC4-A59A-C2D6A78A6DC8}" type="pres">
      <dgm:prSet presAssocID="{D10E075D-8ACC-41EC-BC8B-B9F9F60FB793}" presName="Name0" presStyleCnt="0">
        <dgm:presLayoutVars>
          <dgm:dir/>
          <dgm:animLvl val="lvl"/>
          <dgm:resizeHandles val="exact"/>
        </dgm:presLayoutVars>
      </dgm:prSet>
      <dgm:spPr/>
    </dgm:pt>
    <dgm:pt modelId="{C171CF15-4896-41FA-8AD1-CAAD0883922D}" type="pres">
      <dgm:prSet presAssocID="{BE45505D-1422-451E-A977-BBCBB079DA2C}" presName="Name8" presStyleCnt="0"/>
      <dgm:spPr/>
    </dgm:pt>
    <dgm:pt modelId="{E5E0BDE9-6136-41DF-AD47-7933D185D063}" type="pres">
      <dgm:prSet presAssocID="{BE45505D-1422-451E-A977-BBCBB079DA2C}" presName="level" presStyleLbl="node1" presStyleIdx="0" presStyleCnt="5">
        <dgm:presLayoutVars>
          <dgm:chMax val="1"/>
          <dgm:bulletEnabled val="1"/>
        </dgm:presLayoutVars>
      </dgm:prSet>
      <dgm:spPr/>
    </dgm:pt>
    <dgm:pt modelId="{1DEA3591-F023-424A-993D-110B62CF5EAE}" type="pres">
      <dgm:prSet presAssocID="{BE45505D-1422-451E-A977-BBCBB079DA2C}" presName="levelTx" presStyleLbl="revTx" presStyleIdx="0" presStyleCnt="0">
        <dgm:presLayoutVars>
          <dgm:chMax val="1"/>
          <dgm:bulletEnabled val="1"/>
        </dgm:presLayoutVars>
      </dgm:prSet>
      <dgm:spPr/>
    </dgm:pt>
    <dgm:pt modelId="{7A325C89-649B-46A5-9636-024550DDFE50}" type="pres">
      <dgm:prSet presAssocID="{31046AC6-0A97-45C7-91EB-153CD4AF082F}" presName="Name8" presStyleCnt="0"/>
      <dgm:spPr/>
    </dgm:pt>
    <dgm:pt modelId="{3EBBF378-E9ED-4700-A63B-941B98AA4706}" type="pres">
      <dgm:prSet presAssocID="{31046AC6-0A97-45C7-91EB-153CD4AF082F}" presName="level" presStyleLbl="node1" presStyleIdx="1" presStyleCnt="5">
        <dgm:presLayoutVars>
          <dgm:chMax val="1"/>
          <dgm:bulletEnabled val="1"/>
        </dgm:presLayoutVars>
      </dgm:prSet>
      <dgm:spPr/>
    </dgm:pt>
    <dgm:pt modelId="{4C4BB7D0-3500-42EF-B6E0-4C97AFCC9E25}" type="pres">
      <dgm:prSet presAssocID="{31046AC6-0A97-45C7-91EB-153CD4AF082F}" presName="levelTx" presStyleLbl="revTx" presStyleIdx="0" presStyleCnt="0">
        <dgm:presLayoutVars>
          <dgm:chMax val="1"/>
          <dgm:bulletEnabled val="1"/>
        </dgm:presLayoutVars>
      </dgm:prSet>
      <dgm:spPr/>
    </dgm:pt>
    <dgm:pt modelId="{0CF70EB1-0951-4115-A74A-E9DFAA9BCE99}" type="pres">
      <dgm:prSet presAssocID="{DB54D990-8B9F-405A-B9C1-FE3601848FB7}" presName="Name8" presStyleCnt="0"/>
      <dgm:spPr/>
    </dgm:pt>
    <dgm:pt modelId="{C3787EE3-8183-4257-9B9B-0264F0C1F345}" type="pres">
      <dgm:prSet presAssocID="{DB54D990-8B9F-405A-B9C1-FE3601848FB7}" presName="level" presStyleLbl="node1" presStyleIdx="2" presStyleCnt="5">
        <dgm:presLayoutVars>
          <dgm:chMax val="1"/>
          <dgm:bulletEnabled val="1"/>
        </dgm:presLayoutVars>
      </dgm:prSet>
      <dgm:spPr/>
    </dgm:pt>
    <dgm:pt modelId="{F92118B9-E178-4E19-96E0-609AAE9C6251}" type="pres">
      <dgm:prSet presAssocID="{DB54D990-8B9F-405A-B9C1-FE3601848FB7}" presName="levelTx" presStyleLbl="revTx" presStyleIdx="0" presStyleCnt="0">
        <dgm:presLayoutVars>
          <dgm:chMax val="1"/>
          <dgm:bulletEnabled val="1"/>
        </dgm:presLayoutVars>
      </dgm:prSet>
      <dgm:spPr/>
    </dgm:pt>
    <dgm:pt modelId="{119ECBC7-AC81-46BE-8F19-3CDAA4594840}" type="pres">
      <dgm:prSet presAssocID="{8F95051F-AAFB-4A23-A988-6355C5409819}" presName="Name8" presStyleCnt="0"/>
      <dgm:spPr/>
    </dgm:pt>
    <dgm:pt modelId="{5399625D-C1D6-4842-881F-599FB25FB833}" type="pres">
      <dgm:prSet presAssocID="{8F95051F-AAFB-4A23-A988-6355C5409819}" presName="level" presStyleLbl="node1" presStyleIdx="3" presStyleCnt="5">
        <dgm:presLayoutVars>
          <dgm:chMax val="1"/>
          <dgm:bulletEnabled val="1"/>
        </dgm:presLayoutVars>
      </dgm:prSet>
      <dgm:spPr/>
    </dgm:pt>
    <dgm:pt modelId="{181F98E8-7B93-4331-B65D-67F7B2BE4F21}" type="pres">
      <dgm:prSet presAssocID="{8F95051F-AAFB-4A23-A988-6355C5409819}" presName="levelTx" presStyleLbl="revTx" presStyleIdx="0" presStyleCnt="0">
        <dgm:presLayoutVars>
          <dgm:chMax val="1"/>
          <dgm:bulletEnabled val="1"/>
        </dgm:presLayoutVars>
      </dgm:prSet>
      <dgm:spPr/>
    </dgm:pt>
    <dgm:pt modelId="{D6952272-D2E2-4B3C-8684-C9147FD0699F}" type="pres">
      <dgm:prSet presAssocID="{1827D87E-8B05-41B6-B093-E493DFAD4CE1}" presName="Name8" presStyleCnt="0"/>
      <dgm:spPr/>
    </dgm:pt>
    <dgm:pt modelId="{1848DA86-A475-4C63-BE95-30EC75D72328}" type="pres">
      <dgm:prSet presAssocID="{1827D87E-8B05-41B6-B093-E493DFAD4CE1}" presName="level" presStyleLbl="node1" presStyleIdx="4" presStyleCnt="5">
        <dgm:presLayoutVars>
          <dgm:chMax val="1"/>
          <dgm:bulletEnabled val="1"/>
        </dgm:presLayoutVars>
      </dgm:prSet>
      <dgm:spPr/>
    </dgm:pt>
    <dgm:pt modelId="{560C41E4-8292-44FD-B354-405FE7DE56CF}" type="pres">
      <dgm:prSet presAssocID="{1827D87E-8B05-41B6-B093-E493DFAD4CE1}" presName="levelTx" presStyleLbl="revTx" presStyleIdx="0" presStyleCnt="0">
        <dgm:presLayoutVars>
          <dgm:chMax val="1"/>
          <dgm:bulletEnabled val="1"/>
        </dgm:presLayoutVars>
      </dgm:prSet>
      <dgm:spPr/>
    </dgm:pt>
  </dgm:ptLst>
  <dgm:cxnLst>
    <dgm:cxn modelId="{8640860A-E07E-2240-ABE2-7412E0AA0470}" type="presOf" srcId="{BE45505D-1422-451E-A977-BBCBB079DA2C}" destId="{1DEA3591-F023-424A-993D-110B62CF5EAE}" srcOrd="1" destOrd="0" presId="urn:microsoft.com/office/officeart/2005/8/layout/pyramid1"/>
    <dgm:cxn modelId="{DB8B2C0F-3DCC-4E61-8027-E880E29A8832}" srcId="{D10E075D-8ACC-41EC-BC8B-B9F9F60FB793}" destId="{DB54D990-8B9F-405A-B9C1-FE3601848FB7}" srcOrd="2" destOrd="0" parTransId="{FB107A9E-564C-4F4A-BBD7-7CE2B77EE216}" sibTransId="{CA767673-045D-427D-B126-9A9D7EA25AE5}"/>
    <dgm:cxn modelId="{92597210-A67D-0D49-B9A6-659C750E29F5}" type="presOf" srcId="{1827D87E-8B05-41B6-B093-E493DFAD4CE1}" destId="{560C41E4-8292-44FD-B354-405FE7DE56CF}" srcOrd="1" destOrd="0" presId="urn:microsoft.com/office/officeart/2005/8/layout/pyramid1"/>
    <dgm:cxn modelId="{710B1B15-8F46-4358-944C-5B59FD71FDB7}" srcId="{D10E075D-8ACC-41EC-BC8B-B9F9F60FB793}" destId="{8F95051F-AAFB-4A23-A988-6355C5409819}" srcOrd="3" destOrd="0" parTransId="{261BD417-46DA-4208-8510-93DEB23E0A5B}" sibTransId="{8F99ECA5-6A74-4C9A-9636-F0A1D1D9DF47}"/>
    <dgm:cxn modelId="{219D0324-C3CA-0543-929A-F5C75EBA1014}" type="presOf" srcId="{31046AC6-0A97-45C7-91EB-153CD4AF082F}" destId="{3EBBF378-E9ED-4700-A63B-941B98AA4706}" srcOrd="0" destOrd="0" presId="urn:microsoft.com/office/officeart/2005/8/layout/pyramid1"/>
    <dgm:cxn modelId="{E1AC1D2D-C40B-3643-BEAD-40B500CACECD}" type="presOf" srcId="{8F95051F-AAFB-4A23-A988-6355C5409819}" destId="{181F98E8-7B93-4331-B65D-67F7B2BE4F21}" srcOrd="1" destOrd="0" presId="urn:microsoft.com/office/officeart/2005/8/layout/pyramid1"/>
    <dgm:cxn modelId="{DD3EE27A-A2D7-924A-9934-1A8AB2F08DF1}" type="presOf" srcId="{DB54D990-8B9F-405A-B9C1-FE3601848FB7}" destId="{C3787EE3-8183-4257-9B9B-0264F0C1F345}" srcOrd="0" destOrd="0" presId="urn:microsoft.com/office/officeart/2005/8/layout/pyramid1"/>
    <dgm:cxn modelId="{3E12467B-D499-5543-A262-5FCD2436063A}" type="presOf" srcId="{D10E075D-8ACC-41EC-BC8B-B9F9F60FB793}" destId="{375B3857-BFF5-4EC4-A59A-C2D6A78A6DC8}" srcOrd="0" destOrd="0" presId="urn:microsoft.com/office/officeart/2005/8/layout/pyramid1"/>
    <dgm:cxn modelId="{CE80547C-1143-3D4F-B14E-ED7B47BFD3E1}" type="presOf" srcId="{31046AC6-0A97-45C7-91EB-153CD4AF082F}" destId="{4C4BB7D0-3500-42EF-B6E0-4C97AFCC9E25}" srcOrd="1" destOrd="0" presId="urn:microsoft.com/office/officeart/2005/8/layout/pyramid1"/>
    <dgm:cxn modelId="{419A577D-CAA1-0343-A0F7-408E656E80A4}" type="presOf" srcId="{BE45505D-1422-451E-A977-BBCBB079DA2C}" destId="{E5E0BDE9-6136-41DF-AD47-7933D185D063}" srcOrd="0" destOrd="0" presId="urn:microsoft.com/office/officeart/2005/8/layout/pyramid1"/>
    <dgm:cxn modelId="{889A6685-EFFF-4E9C-844F-7EE05D797397}" srcId="{D10E075D-8ACC-41EC-BC8B-B9F9F60FB793}" destId="{31046AC6-0A97-45C7-91EB-153CD4AF082F}" srcOrd="1" destOrd="0" parTransId="{69F3EDEE-DFDB-4D79-AF29-4D307AFB49A5}" sibTransId="{BEF06A88-D808-4FC4-82F5-DBABC93FD934}"/>
    <dgm:cxn modelId="{891DD885-DE2A-4F6E-955F-F7BE6551AB13}" srcId="{D10E075D-8ACC-41EC-BC8B-B9F9F60FB793}" destId="{BE45505D-1422-451E-A977-BBCBB079DA2C}" srcOrd="0" destOrd="0" parTransId="{55E87465-AEA6-4182-88B1-ED303E51148C}" sibTransId="{EB8D15E5-56E4-472C-AB70-272B63BD6B8C}"/>
    <dgm:cxn modelId="{9740EF95-E5D3-4C5F-B256-B4E361A99F3E}" srcId="{D10E075D-8ACC-41EC-BC8B-B9F9F60FB793}" destId="{1827D87E-8B05-41B6-B093-E493DFAD4CE1}" srcOrd="4" destOrd="0" parTransId="{CB1CBA99-A43C-437B-88DA-F47AB6B06C64}" sibTransId="{057A2F76-2E45-43B0-85E9-1E505BE53EE1}"/>
    <dgm:cxn modelId="{BAD64AB7-692F-5449-9F3D-AD5705A6AF15}" type="presOf" srcId="{8F95051F-AAFB-4A23-A988-6355C5409819}" destId="{5399625D-C1D6-4842-881F-599FB25FB833}" srcOrd="0" destOrd="0" presId="urn:microsoft.com/office/officeart/2005/8/layout/pyramid1"/>
    <dgm:cxn modelId="{5346E4CF-AB0D-AC4F-9353-C155E6C2E2D7}" type="presOf" srcId="{DB54D990-8B9F-405A-B9C1-FE3601848FB7}" destId="{F92118B9-E178-4E19-96E0-609AAE9C6251}" srcOrd="1" destOrd="0" presId="urn:microsoft.com/office/officeart/2005/8/layout/pyramid1"/>
    <dgm:cxn modelId="{D52654D9-2854-AD4B-A73B-61F0987E45D8}" type="presOf" srcId="{1827D87E-8B05-41B6-B093-E493DFAD4CE1}" destId="{1848DA86-A475-4C63-BE95-30EC75D72328}" srcOrd="0" destOrd="0" presId="urn:microsoft.com/office/officeart/2005/8/layout/pyramid1"/>
    <dgm:cxn modelId="{332C08FA-4CE7-2243-A6A6-A0042090A952}" type="presParOf" srcId="{375B3857-BFF5-4EC4-A59A-C2D6A78A6DC8}" destId="{C171CF15-4896-41FA-8AD1-CAAD0883922D}" srcOrd="0" destOrd="0" presId="urn:microsoft.com/office/officeart/2005/8/layout/pyramid1"/>
    <dgm:cxn modelId="{A37033A2-5E62-4C43-BF82-C81B0DB0FFD6}" type="presParOf" srcId="{C171CF15-4896-41FA-8AD1-CAAD0883922D}" destId="{E5E0BDE9-6136-41DF-AD47-7933D185D063}" srcOrd="0" destOrd="0" presId="urn:microsoft.com/office/officeart/2005/8/layout/pyramid1"/>
    <dgm:cxn modelId="{1AE84FDB-29E6-364A-8CCD-26B056E6F965}" type="presParOf" srcId="{C171CF15-4896-41FA-8AD1-CAAD0883922D}" destId="{1DEA3591-F023-424A-993D-110B62CF5EAE}" srcOrd="1" destOrd="0" presId="urn:microsoft.com/office/officeart/2005/8/layout/pyramid1"/>
    <dgm:cxn modelId="{B85E4641-FA4E-884D-975B-E1BE93C498DA}" type="presParOf" srcId="{375B3857-BFF5-4EC4-A59A-C2D6A78A6DC8}" destId="{7A325C89-649B-46A5-9636-024550DDFE50}" srcOrd="1" destOrd="0" presId="urn:microsoft.com/office/officeart/2005/8/layout/pyramid1"/>
    <dgm:cxn modelId="{D6E1C7C1-9A29-7547-A053-35EF84860766}" type="presParOf" srcId="{7A325C89-649B-46A5-9636-024550DDFE50}" destId="{3EBBF378-E9ED-4700-A63B-941B98AA4706}" srcOrd="0" destOrd="0" presId="urn:microsoft.com/office/officeart/2005/8/layout/pyramid1"/>
    <dgm:cxn modelId="{8EC1D4D4-3842-1B47-81D7-F9C3BDEDE0D6}" type="presParOf" srcId="{7A325C89-649B-46A5-9636-024550DDFE50}" destId="{4C4BB7D0-3500-42EF-B6E0-4C97AFCC9E25}" srcOrd="1" destOrd="0" presId="urn:microsoft.com/office/officeart/2005/8/layout/pyramid1"/>
    <dgm:cxn modelId="{ED9B2702-57C3-0A49-BBA5-46DA777C17DF}" type="presParOf" srcId="{375B3857-BFF5-4EC4-A59A-C2D6A78A6DC8}" destId="{0CF70EB1-0951-4115-A74A-E9DFAA9BCE99}" srcOrd="2" destOrd="0" presId="urn:microsoft.com/office/officeart/2005/8/layout/pyramid1"/>
    <dgm:cxn modelId="{8427BCFA-C475-3947-8408-0D50A8DD0832}" type="presParOf" srcId="{0CF70EB1-0951-4115-A74A-E9DFAA9BCE99}" destId="{C3787EE3-8183-4257-9B9B-0264F0C1F345}" srcOrd="0" destOrd="0" presId="urn:microsoft.com/office/officeart/2005/8/layout/pyramid1"/>
    <dgm:cxn modelId="{9B42BD64-1DBA-BA4E-B317-839BCF58EA10}" type="presParOf" srcId="{0CF70EB1-0951-4115-A74A-E9DFAA9BCE99}" destId="{F92118B9-E178-4E19-96E0-609AAE9C6251}" srcOrd="1" destOrd="0" presId="urn:microsoft.com/office/officeart/2005/8/layout/pyramid1"/>
    <dgm:cxn modelId="{978E8F50-4E9F-EF49-A895-D410948ABA4C}" type="presParOf" srcId="{375B3857-BFF5-4EC4-A59A-C2D6A78A6DC8}" destId="{119ECBC7-AC81-46BE-8F19-3CDAA4594840}" srcOrd="3" destOrd="0" presId="urn:microsoft.com/office/officeart/2005/8/layout/pyramid1"/>
    <dgm:cxn modelId="{40C72556-4A5E-AD42-98A0-7F0B83D9B000}" type="presParOf" srcId="{119ECBC7-AC81-46BE-8F19-3CDAA4594840}" destId="{5399625D-C1D6-4842-881F-599FB25FB833}" srcOrd="0" destOrd="0" presId="urn:microsoft.com/office/officeart/2005/8/layout/pyramid1"/>
    <dgm:cxn modelId="{93FE6F3F-0AEC-2044-8773-C0BE57E5AC8E}" type="presParOf" srcId="{119ECBC7-AC81-46BE-8F19-3CDAA4594840}" destId="{181F98E8-7B93-4331-B65D-67F7B2BE4F21}" srcOrd="1" destOrd="0" presId="urn:microsoft.com/office/officeart/2005/8/layout/pyramid1"/>
    <dgm:cxn modelId="{683E75B3-A599-5D4A-9793-FD89C9850E84}" type="presParOf" srcId="{375B3857-BFF5-4EC4-A59A-C2D6A78A6DC8}" destId="{D6952272-D2E2-4B3C-8684-C9147FD0699F}" srcOrd="4" destOrd="0" presId="urn:microsoft.com/office/officeart/2005/8/layout/pyramid1"/>
    <dgm:cxn modelId="{A635F379-42B1-C549-A8EC-976D69FC19B8}" type="presParOf" srcId="{D6952272-D2E2-4B3C-8684-C9147FD0699F}" destId="{1848DA86-A475-4C63-BE95-30EC75D72328}" srcOrd="0" destOrd="0" presId="urn:microsoft.com/office/officeart/2005/8/layout/pyramid1"/>
    <dgm:cxn modelId="{EDE97D14-71FE-B849-9CA9-84B48A360C7F}" type="presParOf" srcId="{D6952272-D2E2-4B3C-8684-C9147FD0699F}" destId="{560C41E4-8292-44FD-B354-405FE7DE56C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14BA60-20F0-4530-BC64-70CB8E11776C}"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C5CBB5B4-50B0-483D-B685-D6E91CABEB54}">
      <dgm:prSet/>
      <dgm:spPr/>
      <dgm:t>
        <a:bodyPr/>
        <a:lstStyle/>
        <a:p>
          <a:r>
            <a:rPr lang="en-US"/>
            <a:t>Global databases </a:t>
          </a:r>
        </a:p>
      </dgm:t>
    </dgm:pt>
    <dgm:pt modelId="{28CE05D2-AC45-4BF7-80E5-7BCFC0831AAB}" type="parTrans" cxnId="{68257546-C766-4483-87B2-3110089DE5C3}">
      <dgm:prSet/>
      <dgm:spPr/>
      <dgm:t>
        <a:bodyPr/>
        <a:lstStyle/>
        <a:p>
          <a:endParaRPr lang="en-US"/>
        </a:p>
      </dgm:t>
    </dgm:pt>
    <dgm:pt modelId="{FAD2C0A4-7D81-4705-BD05-A4936D04095A}" type="sibTrans" cxnId="{68257546-C766-4483-87B2-3110089DE5C3}">
      <dgm:prSet/>
      <dgm:spPr/>
      <dgm:t>
        <a:bodyPr/>
        <a:lstStyle/>
        <a:p>
          <a:endParaRPr lang="en-US"/>
        </a:p>
      </dgm:t>
    </dgm:pt>
    <dgm:pt modelId="{48CE6D71-F84A-4643-8BB8-BB6D9A5AE10E}">
      <dgm:prSet/>
      <dgm:spPr/>
      <dgm:t>
        <a:bodyPr/>
        <a:lstStyle/>
        <a:p>
          <a:r>
            <a:rPr lang="en-US"/>
            <a:t>(Cochrane, PubMed, Health PubMed, Ovid, Science Citations, grey literature, etc.) </a:t>
          </a:r>
        </a:p>
      </dgm:t>
    </dgm:pt>
    <dgm:pt modelId="{12BDB7E4-DECB-4990-9E08-67FEDB0121E8}" type="parTrans" cxnId="{04464DE5-F58B-459B-914E-202E048C5B35}">
      <dgm:prSet/>
      <dgm:spPr/>
      <dgm:t>
        <a:bodyPr/>
        <a:lstStyle/>
        <a:p>
          <a:endParaRPr lang="en-US"/>
        </a:p>
      </dgm:t>
    </dgm:pt>
    <dgm:pt modelId="{7D25EF43-1E1F-44C9-86A6-8866250800DE}" type="sibTrans" cxnId="{04464DE5-F58B-459B-914E-202E048C5B35}">
      <dgm:prSet/>
      <dgm:spPr/>
      <dgm:t>
        <a:bodyPr/>
        <a:lstStyle/>
        <a:p>
          <a:endParaRPr lang="en-US"/>
        </a:p>
      </dgm:t>
    </dgm:pt>
    <dgm:pt modelId="{365D5873-30DE-4386-90BD-5AC4A326A4F2}">
      <dgm:prSet/>
      <dgm:spPr/>
      <dgm:t>
        <a:bodyPr/>
        <a:lstStyle/>
        <a:p>
          <a:r>
            <a:rPr lang="en-US"/>
            <a:t>WHO databases </a:t>
          </a:r>
        </a:p>
      </dgm:t>
    </dgm:pt>
    <dgm:pt modelId="{6F72E62C-C820-43E8-846F-2E5223BE2ADC}" type="parTrans" cxnId="{9D839C25-7096-48FA-A1BF-B38FFDDC9E12}">
      <dgm:prSet/>
      <dgm:spPr/>
      <dgm:t>
        <a:bodyPr/>
        <a:lstStyle/>
        <a:p>
          <a:endParaRPr lang="en-US"/>
        </a:p>
      </dgm:t>
    </dgm:pt>
    <dgm:pt modelId="{4AB4405B-6E2C-4D0B-B36F-00F5684703B1}" type="sibTrans" cxnId="{9D839C25-7096-48FA-A1BF-B38FFDDC9E12}">
      <dgm:prSet/>
      <dgm:spPr/>
      <dgm:t>
        <a:bodyPr/>
        <a:lstStyle/>
        <a:p>
          <a:endParaRPr lang="en-US"/>
        </a:p>
      </dgm:t>
    </dgm:pt>
    <dgm:pt modelId="{66C0AA7A-1B41-4F31-8054-EC7706803C1F}">
      <dgm:prSet/>
      <dgm:spPr/>
      <dgm:t>
        <a:bodyPr/>
        <a:lstStyle/>
        <a:p>
          <a:r>
            <a:rPr lang="en-US"/>
            <a:t>(global / regional): observatories; scientific journals (WHO Bulletin / EMHJ); surveillance; surveys; ICTRP; CPG, etc. </a:t>
          </a:r>
        </a:p>
      </dgm:t>
    </dgm:pt>
    <dgm:pt modelId="{10550F5D-8A65-481E-BDA3-24A0E356D5E1}" type="parTrans" cxnId="{B7C5B606-C1BD-4A22-B1ED-36381F480A9B}">
      <dgm:prSet/>
      <dgm:spPr/>
      <dgm:t>
        <a:bodyPr/>
        <a:lstStyle/>
        <a:p>
          <a:endParaRPr lang="en-US"/>
        </a:p>
      </dgm:t>
    </dgm:pt>
    <dgm:pt modelId="{AEF10C15-BB0D-4E0E-BA75-AA0D32848711}" type="sibTrans" cxnId="{B7C5B606-C1BD-4A22-B1ED-36381F480A9B}">
      <dgm:prSet/>
      <dgm:spPr/>
      <dgm:t>
        <a:bodyPr/>
        <a:lstStyle/>
        <a:p>
          <a:endParaRPr lang="en-US"/>
        </a:p>
      </dgm:t>
    </dgm:pt>
    <dgm:pt modelId="{6363FB7D-0A47-4968-9E3D-4D387810841D}">
      <dgm:prSet/>
      <dgm:spPr/>
      <dgm:t>
        <a:bodyPr/>
        <a:lstStyle/>
        <a:p>
          <a:r>
            <a:rPr lang="en-US"/>
            <a:t>National databases: </a:t>
          </a:r>
        </a:p>
      </dgm:t>
    </dgm:pt>
    <dgm:pt modelId="{B48E92A2-0519-45EE-95CA-C00BC3FE9ABC}" type="parTrans" cxnId="{766540EA-F0E4-4860-8546-60084236B10A}">
      <dgm:prSet/>
      <dgm:spPr/>
      <dgm:t>
        <a:bodyPr/>
        <a:lstStyle/>
        <a:p>
          <a:endParaRPr lang="en-US"/>
        </a:p>
      </dgm:t>
    </dgm:pt>
    <dgm:pt modelId="{EF99D58C-9CF1-4432-9DA6-AA318C73FC5F}" type="sibTrans" cxnId="{766540EA-F0E4-4860-8546-60084236B10A}">
      <dgm:prSet/>
      <dgm:spPr/>
      <dgm:t>
        <a:bodyPr/>
        <a:lstStyle/>
        <a:p>
          <a:endParaRPr lang="en-US"/>
        </a:p>
      </dgm:t>
    </dgm:pt>
    <dgm:pt modelId="{A0F84EC2-C827-491D-B971-968ED932AC04}">
      <dgm:prSet/>
      <dgm:spPr/>
      <dgm:t>
        <a:bodyPr/>
        <a:lstStyle/>
        <a:p>
          <a:r>
            <a:rPr lang="en-US"/>
            <a:t>ENSTINET, SaudiMedLit; NCHS, CAPMAS; healthcare delivery institutions (websites, reports); clinical trials; grey literature, etc. </a:t>
          </a:r>
        </a:p>
      </dgm:t>
    </dgm:pt>
    <dgm:pt modelId="{E1F18882-2874-4758-B38C-BCD8286D4ADA}" type="parTrans" cxnId="{634ED625-8A83-4228-B319-6462EA3AEC2E}">
      <dgm:prSet/>
      <dgm:spPr/>
      <dgm:t>
        <a:bodyPr/>
        <a:lstStyle/>
        <a:p>
          <a:endParaRPr lang="en-US"/>
        </a:p>
      </dgm:t>
    </dgm:pt>
    <dgm:pt modelId="{5B8C55FA-5B59-428A-BE9B-E879BDCD1ADF}" type="sibTrans" cxnId="{634ED625-8A83-4228-B319-6462EA3AEC2E}">
      <dgm:prSet/>
      <dgm:spPr/>
      <dgm:t>
        <a:bodyPr/>
        <a:lstStyle/>
        <a:p>
          <a:endParaRPr lang="en-US"/>
        </a:p>
      </dgm:t>
    </dgm:pt>
    <dgm:pt modelId="{12683A64-AA81-334A-B73D-514CBED8CB4A}" type="pres">
      <dgm:prSet presAssocID="{B414BA60-20F0-4530-BC64-70CB8E11776C}" presName="linear" presStyleCnt="0">
        <dgm:presLayoutVars>
          <dgm:dir/>
          <dgm:animLvl val="lvl"/>
          <dgm:resizeHandles val="exact"/>
        </dgm:presLayoutVars>
      </dgm:prSet>
      <dgm:spPr/>
    </dgm:pt>
    <dgm:pt modelId="{D3CB38A7-5A3D-D74B-856E-C7F9E13893EA}" type="pres">
      <dgm:prSet presAssocID="{C5CBB5B4-50B0-483D-B685-D6E91CABEB54}" presName="parentLin" presStyleCnt="0"/>
      <dgm:spPr/>
    </dgm:pt>
    <dgm:pt modelId="{224223BC-3B2D-9744-B40C-D4E4A8BD5EBD}" type="pres">
      <dgm:prSet presAssocID="{C5CBB5B4-50B0-483D-B685-D6E91CABEB54}" presName="parentLeftMargin" presStyleLbl="node1" presStyleIdx="0" presStyleCnt="3"/>
      <dgm:spPr/>
    </dgm:pt>
    <dgm:pt modelId="{009FB164-8889-7A47-81F6-DF0C79D0CB78}" type="pres">
      <dgm:prSet presAssocID="{C5CBB5B4-50B0-483D-B685-D6E91CABEB54}" presName="parentText" presStyleLbl="node1" presStyleIdx="0" presStyleCnt="3">
        <dgm:presLayoutVars>
          <dgm:chMax val="0"/>
          <dgm:bulletEnabled val="1"/>
        </dgm:presLayoutVars>
      </dgm:prSet>
      <dgm:spPr/>
    </dgm:pt>
    <dgm:pt modelId="{2CFD9511-889D-8344-AA8B-A9923CF12AD2}" type="pres">
      <dgm:prSet presAssocID="{C5CBB5B4-50B0-483D-B685-D6E91CABEB54}" presName="negativeSpace" presStyleCnt="0"/>
      <dgm:spPr/>
    </dgm:pt>
    <dgm:pt modelId="{B2EB20FB-8333-0E43-8F6B-14DD88B9EC09}" type="pres">
      <dgm:prSet presAssocID="{C5CBB5B4-50B0-483D-B685-D6E91CABEB54}" presName="childText" presStyleLbl="conFgAcc1" presStyleIdx="0" presStyleCnt="3">
        <dgm:presLayoutVars>
          <dgm:bulletEnabled val="1"/>
        </dgm:presLayoutVars>
      </dgm:prSet>
      <dgm:spPr/>
    </dgm:pt>
    <dgm:pt modelId="{B4B047AF-15F5-C04B-9B91-6B95E62B6179}" type="pres">
      <dgm:prSet presAssocID="{FAD2C0A4-7D81-4705-BD05-A4936D04095A}" presName="spaceBetweenRectangles" presStyleCnt="0"/>
      <dgm:spPr/>
    </dgm:pt>
    <dgm:pt modelId="{EC9FBF49-629D-1B4F-ADBB-85CFC8230C4A}" type="pres">
      <dgm:prSet presAssocID="{365D5873-30DE-4386-90BD-5AC4A326A4F2}" presName="parentLin" presStyleCnt="0"/>
      <dgm:spPr/>
    </dgm:pt>
    <dgm:pt modelId="{3B45CB2B-FD31-7D42-8DDE-9297DECD4AF7}" type="pres">
      <dgm:prSet presAssocID="{365D5873-30DE-4386-90BD-5AC4A326A4F2}" presName="parentLeftMargin" presStyleLbl="node1" presStyleIdx="0" presStyleCnt="3"/>
      <dgm:spPr/>
    </dgm:pt>
    <dgm:pt modelId="{C03C9CCD-FAD7-4348-AC90-B7290A568276}" type="pres">
      <dgm:prSet presAssocID="{365D5873-30DE-4386-90BD-5AC4A326A4F2}" presName="parentText" presStyleLbl="node1" presStyleIdx="1" presStyleCnt="3">
        <dgm:presLayoutVars>
          <dgm:chMax val="0"/>
          <dgm:bulletEnabled val="1"/>
        </dgm:presLayoutVars>
      </dgm:prSet>
      <dgm:spPr/>
    </dgm:pt>
    <dgm:pt modelId="{6585396F-514A-654C-AF4B-30C22B0B4068}" type="pres">
      <dgm:prSet presAssocID="{365D5873-30DE-4386-90BD-5AC4A326A4F2}" presName="negativeSpace" presStyleCnt="0"/>
      <dgm:spPr/>
    </dgm:pt>
    <dgm:pt modelId="{A2375920-CC94-EE4E-A5B4-682D45191BFD}" type="pres">
      <dgm:prSet presAssocID="{365D5873-30DE-4386-90BD-5AC4A326A4F2}" presName="childText" presStyleLbl="conFgAcc1" presStyleIdx="1" presStyleCnt="3">
        <dgm:presLayoutVars>
          <dgm:bulletEnabled val="1"/>
        </dgm:presLayoutVars>
      </dgm:prSet>
      <dgm:spPr/>
    </dgm:pt>
    <dgm:pt modelId="{2B379FA7-5B44-D74C-90E5-31C879B246D7}" type="pres">
      <dgm:prSet presAssocID="{4AB4405B-6E2C-4D0B-B36F-00F5684703B1}" presName="spaceBetweenRectangles" presStyleCnt="0"/>
      <dgm:spPr/>
    </dgm:pt>
    <dgm:pt modelId="{71E044AB-0E6C-D842-BD71-7FEB76FFCDA6}" type="pres">
      <dgm:prSet presAssocID="{6363FB7D-0A47-4968-9E3D-4D387810841D}" presName="parentLin" presStyleCnt="0"/>
      <dgm:spPr/>
    </dgm:pt>
    <dgm:pt modelId="{70DBF445-B009-2A41-A593-9EF5F1548241}" type="pres">
      <dgm:prSet presAssocID="{6363FB7D-0A47-4968-9E3D-4D387810841D}" presName="parentLeftMargin" presStyleLbl="node1" presStyleIdx="1" presStyleCnt="3"/>
      <dgm:spPr/>
    </dgm:pt>
    <dgm:pt modelId="{2A9C6937-3155-6A4D-8138-3377B504F438}" type="pres">
      <dgm:prSet presAssocID="{6363FB7D-0A47-4968-9E3D-4D387810841D}" presName="parentText" presStyleLbl="node1" presStyleIdx="2" presStyleCnt="3">
        <dgm:presLayoutVars>
          <dgm:chMax val="0"/>
          <dgm:bulletEnabled val="1"/>
        </dgm:presLayoutVars>
      </dgm:prSet>
      <dgm:spPr/>
    </dgm:pt>
    <dgm:pt modelId="{35209267-ECEF-E846-8993-5A0D3F249B81}" type="pres">
      <dgm:prSet presAssocID="{6363FB7D-0A47-4968-9E3D-4D387810841D}" presName="negativeSpace" presStyleCnt="0"/>
      <dgm:spPr/>
    </dgm:pt>
    <dgm:pt modelId="{22F2B468-BB15-A741-8446-C8B792ED17AF}" type="pres">
      <dgm:prSet presAssocID="{6363FB7D-0A47-4968-9E3D-4D387810841D}" presName="childText" presStyleLbl="conFgAcc1" presStyleIdx="2" presStyleCnt="3">
        <dgm:presLayoutVars>
          <dgm:bulletEnabled val="1"/>
        </dgm:presLayoutVars>
      </dgm:prSet>
      <dgm:spPr/>
    </dgm:pt>
  </dgm:ptLst>
  <dgm:cxnLst>
    <dgm:cxn modelId="{B7C5B606-C1BD-4A22-B1ED-36381F480A9B}" srcId="{365D5873-30DE-4386-90BD-5AC4A326A4F2}" destId="{66C0AA7A-1B41-4F31-8054-EC7706803C1F}" srcOrd="0" destOrd="0" parTransId="{10550F5D-8A65-481E-BDA3-24A0E356D5E1}" sibTransId="{AEF10C15-BB0D-4E0E-BA75-AA0D32848711}"/>
    <dgm:cxn modelId="{CAB4D00A-B0C3-C744-9996-81282818AA0B}" type="presOf" srcId="{6363FB7D-0A47-4968-9E3D-4D387810841D}" destId="{70DBF445-B009-2A41-A593-9EF5F1548241}" srcOrd="0" destOrd="0" presId="urn:microsoft.com/office/officeart/2005/8/layout/list1"/>
    <dgm:cxn modelId="{EE3A4C0C-7A60-E44D-A8D5-61A67AC5E633}" type="presOf" srcId="{A0F84EC2-C827-491D-B971-968ED932AC04}" destId="{22F2B468-BB15-A741-8446-C8B792ED17AF}" srcOrd="0" destOrd="0" presId="urn:microsoft.com/office/officeart/2005/8/layout/list1"/>
    <dgm:cxn modelId="{9D839C25-7096-48FA-A1BF-B38FFDDC9E12}" srcId="{B414BA60-20F0-4530-BC64-70CB8E11776C}" destId="{365D5873-30DE-4386-90BD-5AC4A326A4F2}" srcOrd="1" destOrd="0" parTransId="{6F72E62C-C820-43E8-846F-2E5223BE2ADC}" sibTransId="{4AB4405B-6E2C-4D0B-B36F-00F5684703B1}"/>
    <dgm:cxn modelId="{634ED625-8A83-4228-B319-6462EA3AEC2E}" srcId="{6363FB7D-0A47-4968-9E3D-4D387810841D}" destId="{A0F84EC2-C827-491D-B971-968ED932AC04}" srcOrd="0" destOrd="0" parTransId="{E1F18882-2874-4758-B38C-BCD8286D4ADA}" sibTransId="{5B8C55FA-5B59-428A-BE9B-E879BDCD1ADF}"/>
    <dgm:cxn modelId="{68257546-C766-4483-87B2-3110089DE5C3}" srcId="{B414BA60-20F0-4530-BC64-70CB8E11776C}" destId="{C5CBB5B4-50B0-483D-B685-D6E91CABEB54}" srcOrd="0" destOrd="0" parTransId="{28CE05D2-AC45-4BF7-80E5-7BCFC0831AAB}" sibTransId="{FAD2C0A4-7D81-4705-BD05-A4936D04095A}"/>
    <dgm:cxn modelId="{9607E092-F328-074D-BB11-8EEA9003A24A}" type="presOf" srcId="{365D5873-30DE-4386-90BD-5AC4A326A4F2}" destId="{3B45CB2B-FD31-7D42-8DDE-9297DECD4AF7}" srcOrd="0" destOrd="0" presId="urn:microsoft.com/office/officeart/2005/8/layout/list1"/>
    <dgm:cxn modelId="{ED04479C-47E4-9448-ACC3-6AA34AF252FC}" type="presOf" srcId="{48CE6D71-F84A-4643-8BB8-BB6D9A5AE10E}" destId="{B2EB20FB-8333-0E43-8F6B-14DD88B9EC09}" srcOrd="0" destOrd="0" presId="urn:microsoft.com/office/officeart/2005/8/layout/list1"/>
    <dgm:cxn modelId="{EF4E80B0-55D6-2542-B694-D757389197E0}" type="presOf" srcId="{6363FB7D-0A47-4968-9E3D-4D387810841D}" destId="{2A9C6937-3155-6A4D-8138-3377B504F438}" srcOrd="1" destOrd="0" presId="urn:microsoft.com/office/officeart/2005/8/layout/list1"/>
    <dgm:cxn modelId="{AD280FB8-15CB-0047-BE8E-547C6043450C}" type="presOf" srcId="{C5CBB5B4-50B0-483D-B685-D6E91CABEB54}" destId="{224223BC-3B2D-9744-B40C-D4E4A8BD5EBD}" srcOrd="0" destOrd="0" presId="urn:microsoft.com/office/officeart/2005/8/layout/list1"/>
    <dgm:cxn modelId="{892F0ADA-C128-B54C-B3A6-7A7E1B6D40A7}" type="presOf" srcId="{B414BA60-20F0-4530-BC64-70CB8E11776C}" destId="{12683A64-AA81-334A-B73D-514CBED8CB4A}" srcOrd="0" destOrd="0" presId="urn:microsoft.com/office/officeart/2005/8/layout/list1"/>
    <dgm:cxn modelId="{5AEB60DE-F2E7-C24B-80F7-6AA10DC8969F}" type="presOf" srcId="{365D5873-30DE-4386-90BD-5AC4A326A4F2}" destId="{C03C9CCD-FAD7-4348-AC90-B7290A568276}" srcOrd="1" destOrd="0" presId="urn:microsoft.com/office/officeart/2005/8/layout/list1"/>
    <dgm:cxn modelId="{04464DE5-F58B-459B-914E-202E048C5B35}" srcId="{C5CBB5B4-50B0-483D-B685-D6E91CABEB54}" destId="{48CE6D71-F84A-4643-8BB8-BB6D9A5AE10E}" srcOrd="0" destOrd="0" parTransId="{12BDB7E4-DECB-4990-9E08-67FEDB0121E8}" sibTransId="{7D25EF43-1E1F-44C9-86A6-8866250800DE}"/>
    <dgm:cxn modelId="{A7D8D8E9-9F94-6540-ABF1-ABC50DBB7C19}" type="presOf" srcId="{C5CBB5B4-50B0-483D-B685-D6E91CABEB54}" destId="{009FB164-8889-7A47-81F6-DF0C79D0CB78}" srcOrd="1" destOrd="0" presId="urn:microsoft.com/office/officeart/2005/8/layout/list1"/>
    <dgm:cxn modelId="{766540EA-F0E4-4860-8546-60084236B10A}" srcId="{B414BA60-20F0-4530-BC64-70CB8E11776C}" destId="{6363FB7D-0A47-4968-9E3D-4D387810841D}" srcOrd="2" destOrd="0" parTransId="{B48E92A2-0519-45EE-95CA-C00BC3FE9ABC}" sibTransId="{EF99D58C-9CF1-4432-9DA6-AA318C73FC5F}"/>
    <dgm:cxn modelId="{03CD87EC-A876-AE41-97D3-F4828845BDEB}" type="presOf" srcId="{66C0AA7A-1B41-4F31-8054-EC7706803C1F}" destId="{A2375920-CC94-EE4E-A5B4-682D45191BFD}" srcOrd="0" destOrd="0" presId="urn:microsoft.com/office/officeart/2005/8/layout/list1"/>
    <dgm:cxn modelId="{ADE680F9-D5F6-F44C-A630-0498551F5C26}" type="presParOf" srcId="{12683A64-AA81-334A-B73D-514CBED8CB4A}" destId="{D3CB38A7-5A3D-D74B-856E-C7F9E13893EA}" srcOrd="0" destOrd="0" presId="urn:microsoft.com/office/officeart/2005/8/layout/list1"/>
    <dgm:cxn modelId="{29B20BCF-1B60-CC40-B01A-86C82BB55B3B}" type="presParOf" srcId="{D3CB38A7-5A3D-D74B-856E-C7F9E13893EA}" destId="{224223BC-3B2D-9744-B40C-D4E4A8BD5EBD}" srcOrd="0" destOrd="0" presId="urn:microsoft.com/office/officeart/2005/8/layout/list1"/>
    <dgm:cxn modelId="{3BD52D09-EB3B-404E-B71B-A30155399D55}" type="presParOf" srcId="{D3CB38A7-5A3D-D74B-856E-C7F9E13893EA}" destId="{009FB164-8889-7A47-81F6-DF0C79D0CB78}" srcOrd="1" destOrd="0" presId="urn:microsoft.com/office/officeart/2005/8/layout/list1"/>
    <dgm:cxn modelId="{C1B09B41-78BB-5E40-B7B2-7DC1704DC4C6}" type="presParOf" srcId="{12683A64-AA81-334A-B73D-514CBED8CB4A}" destId="{2CFD9511-889D-8344-AA8B-A9923CF12AD2}" srcOrd="1" destOrd="0" presId="urn:microsoft.com/office/officeart/2005/8/layout/list1"/>
    <dgm:cxn modelId="{235A81EF-14D6-2F47-9970-8318AD655E31}" type="presParOf" srcId="{12683A64-AA81-334A-B73D-514CBED8CB4A}" destId="{B2EB20FB-8333-0E43-8F6B-14DD88B9EC09}" srcOrd="2" destOrd="0" presId="urn:microsoft.com/office/officeart/2005/8/layout/list1"/>
    <dgm:cxn modelId="{A59E5032-51FE-5B4A-88D8-BABAADE17EF0}" type="presParOf" srcId="{12683A64-AA81-334A-B73D-514CBED8CB4A}" destId="{B4B047AF-15F5-C04B-9B91-6B95E62B6179}" srcOrd="3" destOrd="0" presId="urn:microsoft.com/office/officeart/2005/8/layout/list1"/>
    <dgm:cxn modelId="{F07E4928-DB1D-A240-8F56-D5F4E739E9A8}" type="presParOf" srcId="{12683A64-AA81-334A-B73D-514CBED8CB4A}" destId="{EC9FBF49-629D-1B4F-ADBB-85CFC8230C4A}" srcOrd="4" destOrd="0" presId="urn:microsoft.com/office/officeart/2005/8/layout/list1"/>
    <dgm:cxn modelId="{9DB9648C-4C17-E946-AEFF-E1EC6A85152F}" type="presParOf" srcId="{EC9FBF49-629D-1B4F-ADBB-85CFC8230C4A}" destId="{3B45CB2B-FD31-7D42-8DDE-9297DECD4AF7}" srcOrd="0" destOrd="0" presId="urn:microsoft.com/office/officeart/2005/8/layout/list1"/>
    <dgm:cxn modelId="{23A64094-972E-ED40-BDD6-96E6917A12CB}" type="presParOf" srcId="{EC9FBF49-629D-1B4F-ADBB-85CFC8230C4A}" destId="{C03C9CCD-FAD7-4348-AC90-B7290A568276}" srcOrd="1" destOrd="0" presId="urn:microsoft.com/office/officeart/2005/8/layout/list1"/>
    <dgm:cxn modelId="{15366CC6-7F75-3D42-998B-5C1A9F1E68F1}" type="presParOf" srcId="{12683A64-AA81-334A-B73D-514CBED8CB4A}" destId="{6585396F-514A-654C-AF4B-30C22B0B4068}" srcOrd="5" destOrd="0" presId="urn:microsoft.com/office/officeart/2005/8/layout/list1"/>
    <dgm:cxn modelId="{94FAE8D3-6BBE-E341-81F2-F695320FBA33}" type="presParOf" srcId="{12683A64-AA81-334A-B73D-514CBED8CB4A}" destId="{A2375920-CC94-EE4E-A5B4-682D45191BFD}" srcOrd="6" destOrd="0" presId="urn:microsoft.com/office/officeart/2005/8/layout/list1"/>
    <dgm:cxn modelId="{C1D4EECE-39AE-5949-A3CC-1E599E17CE12}" type="presParOf" srcId="{12683A64-AA81-334A-B73D-514CBED8CB4A}" destId="{2B379FA7-5B44-D74C-90E5-31C879B246D7}" srcOrd="7" destOrd="0" presId="urn:microsoft.com/office/officeart/2005/8/layout/list1"/>
    <dgm:cxn modelId="{8CA44809-C455-B44A-955E-D72E95C341DC}" type="presParOf" srcId="{12683A64-AA81-334A-B73D-514CBED8CB4A}" destId="{71E044AB-0E6C-D842-BD71-7FEB76FFCDA6}" srcOrd="8" destOrd="0" presId="urn:microsoft.com/office/officeart/2005/8/layout/list1"/>
    <dgm:cxn modelId="{B7A42B52-A75F-594F-830E-8105128BCA97}" type="presParOf" srcId="{71E044AB-0E6C-D842-BD71-7FEB76FFCDA6}" destId="{70DBF445-B009-2A41-A593-9EF5F1548241}" srcOrd="0" destOrd="0" presId="urn:microsoft.com/office/officeart/2005/8/layout/list1"/>
    <dgm:cxn modelId="{C06247AC-3176-7243-9949-56A9B242676D}" type="presParOf" srcId="{71E044AB-0E6C-D842-BD71-7FEB76FFCDA6}" destId="{2A9C6937-3155-6A4D-8138-3377B504F438}" srcOrd="1" destOrd="0" presId="urn:microsoft.com/office/officeart/2005/8/layout/list1"/>
    <dgm:cxn modelId="{42E1CA80-E4C3-4940-8AB6-2215201ECEDC}" type="presParOf" srcId="{12683A64-AA81-334A-B73D-514CBED8CB4A}" destId="{35209267-ECEF-E846-8993-5A0D3F249B81}" srcOrd="9" destOrd="0" presId="urn:microsoft.com/office/officeart/2005/8/layout/list1"/>
    <dgm:cxn modelId="{E76E5FD2-0C93-0F41-8826-A9E6B334A1CE}" type="presParOf" srcId="{12683A64-AA81-334A-B73D-514CBED8CB4A}" destId="{22F2B468-BB15-A741-8446-C8B792ED17A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3392F1-7276-4D8B-A497-2EE8F42F012E}"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22C74839-D818-4840-8D3B-5552FBE3E902}">
      <dgm:prSet custT="1"/>
      <dgm:spPr/>
      <dgm:t>
        <a:bodyPr/>
        <a:lstStyle/>
        <a:p>
          <a:r>
            <a:rPr lang="en-US" sz="1800" dirty="0"/>
            <a:t>PubMed is a database developed by the National Center for Biotechnology Information (NCBI) at the U.S. National Library of Medicine (NLM) available on the Web.</a:t>
          </a:r>
        </a:p>
      </dgm:t>
    </dgm:pt>
    <dgm:pt modelId="{6A2AADC3-BE3B-488E-AC23-C23CE8FA91DE}" type="parTrans" cxnId="{66898974-F788-48EB-9AFD-5C71445273AE}">
      <dgm:prSet/>
      <dgm:spPr/>
      <dgm:t>
        <a:bodyPr/>
        <a:lstStyle/>
        <a:p>
          <a:endParaRPr lang="en-US" sz="3200"/>
        </a:p>
      </dgm:t>
    </dgm:pt>
    <dgm:pt modelId="{E9319265-A91A-4256-9CBD-057F9E320573}" type="sibTrans" cxnId="{66898974-F788-48EB-9AFD-5C71445273AE}">
      <dgm:prSet/>
      <dgm:spPr/>
      <dgm:t>
        <a:bodyPr/>
        <a:lstStyle/>
        <a:p>
          <a:endParaRPr lang="en-US" sz="2400"/>
        </a:p>
      </dgm:t>
    </dgm:pt>
    <dgm:pt modelId="{20CDBDC2-B9B3-407A-839C-BDAA16415F34}">
      <dgm:prSet custT="1"/>
      <dgm:spPr/>
      <dgm:t>
        <a:bodyPr/>
        <a:lstStyle/>
        <a:p>
          <a:r>
            <a:rPr lang="en-US" sz="1800" dirty="0"/>
            <a:t>NLM is the worlds largest medical library</a:t>
          </a:r>
        </a:p>
      </dgm:t>
    </dgm:pt>
    <dgm:pt modelId="{42A761F4-D95A-4623-8B67-868095C1490E}" type="parTrans" cxnId="{239D4F0C-8217-40C9-8032-0A449D2BFEC1}">
      <dgm:prSet/>
      <dgm:spPr/>
      <dgm:t>
        <a:bodyPr/>
        <a:lstStyle/>
        <a:p>
          <a:endParaRPr lang="en-US" sz="3200"/>
        </a:p>
      </dgm:t>
    </dgm:pt>
    <dgm:pt modelId="{B41C0406-69DF-4E04-B9C4-C97FE6BDED01}" type="sibTrans" cxnId="{239D4F0C-8217-40C9-8032-0A449D2BFEC1}">
      <dgm:prSet/>
      <dgm:spPr/>
      <dgm:t>
        <a:bodyPr/>
        <a:lstStyle/>
        <a:p>
          <a:endParaRPr lang="en-US" sz="2400"/>
        </a:p>
      </dgm:t>
    </dgm:pt>
    <dgm:pt modelId="{54B7E12D-06BF-46DE-B350-BC2AF79234B1}">
      <dgm:prSet custT="1"/>
      <dgm:spPr/>
      <dgm:t>
        <a:bodyPr/>
        <a:lstStyle/>
        <a:p>
          <a:r>
            <a:rPr lang="en-US" sz="1800" dirty="0"/>
            <a:t>NLM has been indexing  the biomedical literature since 1879</a:t>
          </a:r>
        </a:p>
      </dgm:t>
    </dgm:pt>
    <dgm:pt modelId="{E840FC66-882F-4F90-94F8-7900691C4648}" type="parTrans" cxnId="{746013E2-E3D8-42E6-AF6A-2DF913D224EF}">
      <dgm:prSet/>
      <dgm:spPr/>
      <dgm:t>
        <a:bodyPr/>
        <a:lstStyle/>
        <a:p>
          <a:endParaRPr lang="en-US" sz="3200"/>
        </a:p>
      </dgm:t>
    </dgm:pt>
    <dgm:pt modelId="{04C8CC2F-818E-4A63-95FF-7A1F5EB176EF}" type="sibTrans" cxnId="{746013E2-E3D8-42E6-AF6A-2DF913D224EF}">
      <dgm:prSet/>
      <dgm:spPr/>
      <dgm:t>
        <a:bodyPr/>
        <a:lstStyle/>
        <a:p>
          <a:endParaRPr lang="en-US" sz="2400"/>
        </a:p>
      </dgm:t>
    </dgm:pt>
    <dgm:pt modelId="{F1519ECC-88C8-4071-A1C0-7CBBD9233E6E}">
      <dgm:prSet custT="1"/>
      <dgm:spPr/>
      <dgm:t>
        <a:bodyPr/>
        <a:lstStyle/>
        <a:p>
          <a:r>
            <a:rPr lang="en-US" sz="1800"/>
            <a:t>MEDLINE is a database of indexes (with citations and abstracts)</a:t>
          </a:r>
        </a:p>
      </dgm:t>
    </dgm:pt>
    <dgm:pt modelId="{10BDB4A3-4379-47A0-ADAE-F68293C79D7A}" type="parTrans" cxnId="{2F1D881D-352E-4CC9-B2FD-9F8D30DDA58D}">
      <dgm:prSet/>
      <dgm:spPr/>
      <dgm:t>
        <a:bodyPr/>
        <a:lstStyle/>
        <a:p>
          <a:endParaRPr lang="en-US" sz="3200"/>
        </a:p>
      </dgm:t>
    </dgm:pt>
    <dgm:pt modelId="{C0FAEA2F-6FB7-475B-8907-0C1160730051}" type="sibTrans" cxnId="{2F1D881D-352E-4CC9-B2FD-9F8D30DDA58D}">
      <dgm:prSet/>
      <dgm:spPr/>
      <dgm:t>
        <a:bodyPr/>
        <a:lstStyle/>
        <a:p>
          <a:endParaRPr lang="en-US" sz="2400"/>
        </a:p>
      </dgm:t>
    </dgm:pt>
    <dgm:pt modelId="{37FE4B8D-5E72-4AD0-81BD-277D8982BE6A}">
      <dgm:prSet custT="1"/>
      <dgm:spPr/>
      <dgm:t>
        <a:bodyPr/>
        <a:lstStyle/>
        <a:p>
          <a:r>
            <a:rPr lang="en-US" sz="1800"/>
            <a:t>PubMed provides access to MEDLINE</a:t>
          </a:r>
        </a:p>
      </dgm:t>
    </dgm:pt>
    <dgm:pt modelId="{EDF5E72B-63C2-4603-8F16-1921E00F75AA}" type="parTrans" cxnId="{CA7D9A19-8DE2-48E7-AC24-8ABD65EE09F6}">
      <dgm:prSet/>
      <dgm:spPr/>
      <dgm:t>
        <a:bodyPr/>
        <a:lstStyle/>
        <a:p>
          <a:endParaRPr lang="en-US" sz="3200"/>
        </a:p>
      </dgm:t>
    </dgm:pt>
    <dgm:pt modelId="{0A302B10-64A5-4581-8D4C-B0379883F6E0}" type="sibTrans" cxnId="{CA7D9A19-8DE2-48E7-AC24-8ABD65EE09F6}">
      <dgm:prSet/>
      <dgm:spPr/>
      <dgm:t>
        <a:bodyPr/>
        <a:lstStyle/>
        <a:p>
          <a:endParaRPr lang="en-US" sz="2400"/>
        </a:p>
      </dgm:t>
    </dgm:pt>
    <dgm:pt modelId="{2C702E26-4FB1-4173-873E-E15FC08F770C}">
      <dgm:prSet custT="1"/>
      <dgm:spPr/>
      <dgm:t>
        <a:bodyPr/>
        <a:lstStyle/>
        <a:p>
          <a:r>
            <a:rPr lang="en-US" sz="1800"/>
            <a:t>PubMed database is more current and comprehensive than MEDLINE ( it includes citations even prior to their indexing with MEDLINE)</a:t>
          </a:r>
        </a:p>
      </dgm:t>
    </dgm:pt>
    <dgm:pt modelId="{2D5FCE72-A567-4CC9-BB62-DEF98907D8D9}" type="parTrans" cxnId="{15E5F08F-257C-44CF-B780-BA5F187B67E2}">
      <dgm:prSet/>
      <dgm:spPr/>
      <dgm:t>
        <a:bodyPr/>
        <a:lstStyle/>
        <a:p>
          <a:endParaRPr lang="en-US" sz="3200"/>
        </a:p>
      </dgm:t>
    </dgm:pt>
    <dgm:pt modelId="{FC409562-AF07-4607-B9ED-E2FE8D55F988}" type="sibTrans" cxnId="{15E5F08F-257C-44CF-B780-BA5F187B67E2}">
      <dgm:prSet/>
      <dgm:spPr/>
      <dgm:t>
        <a:bodyPr/>
        <a:lstStyle/>
        <a:p>
          <a:endParaRPr lang="en-US" sz="2400"/>
        </a:p>
      </dgm:t>
    </dgm:pt>
    <dgm:pt modelId="{599293D2-B687-BA4E-862C-CF4A95805C0D}">
      <dgm:prSet custT="1"/>
      <dgm:spPr/>
      <dgm:t>
        <a:bodyPr/>
        <a:lstStyle/>
        <a:p>
          <a:r>
            <a:rPr lang="en-US" sz="1800" dirty="0"/>
            <a:t>PubMed Health provides information for consumers and clinicians on prevention and treatment of diseases and conditions. </a:t>
          </a:r>
        </a:p>
      </dgm:t>
    </dgm:pt>
    <dgm:pt modelId="{F5E874F2-C6F8-C148-9780-BA201DAFD1CA}" type="parTrans" cxnId="{D5AE68AC-C5E6-8940-B8E7-F128CBD2AF17}">
      <dgm:prSet/>
      <dgm:spPr/>
      <dgm:t>
        <a:bodyPr/>
        <a:lstStyle/>
        <a:p>
          <a:endParaRPr lang="en-US" sz="2400"/>
        </a:p>
      </dgm:t>
    </dgm:pt>
    <dgm:pt modelId="{7AE2647C-74CE-C040-A747-C255E1475041}" type="sibTrans" cxnId="{D5AE68AC-C5E6-8940-B8E7-F128CBD2AF17}">
      <dgm:prSet/>
      <dgm:spPr/>
      <dgm:t>
        <a:bodyPr/>
        <a:lstStyle/>
        <a:p>
          <a:endParaRPr lang="en-US"/>
        </a:p>
      </dgm:t>
    </dgm:pt>
    <dgm:pt modelId="{CBF11F7B-CDB7-504E-B052-9F3FCD05BDD5}">
      <dgm:prSet custT="1"/>
      <dgm:spPr/>
      <dgm:t>
        <a:bodyPr/>
        <a:lstStyle/>
        <a:p>
          <a:r>
            <a:rPr lang="en-US" sz="1800" dirty="0"/>
            <a:t>PubMed Health specializes in reviews of clinical effectiveness research, with easy-to-read summaries for consumers as well as full technical reports. Clinical effectiveness research finds answers to the question “What works?” in medical and health care. </a:t>
          </a:r>
        </a:p>
      </dgm:t>
    </dgm:pt>
    <dgm:pt modelId="{2BCA05DC-719E-E94A-BE83-2B81471916EF}" type="parTrans" cxnId="{BF4D797C-1CF8-BA4D-B51C-19F5CEDC03AB}">
      <dgm:prSet/>
      <dgm:spPr/>
      <dgm:t>
        <a:bodyPr/>
        <a:lstStyle/>
        <a:p>
          <a:endParaRPr lang="en-US" sz="2400"/>
        </a:p>
      </dgm:t>
    </dgm:pt>
    <dgm:pt modelId="{80CF718B-DA69-4D45-81A2-1470CF74838A}" type="sibTrans" cxnId="{BF4D797C-1CF8-BA4D-B51C-19F5CEDC03AB}">
      <dgm:prSet/>
      <dgm:spPr/>
      <dgm:t>
        <a:bodyPr/>
        <a:lstStyle/>
        <a:p>
          <a:endParaRPr lang="en-US" sz="2400"/>
        </a:p>
      </dgm:t>
    </dgm:pt>
    <dgm:pt modelId="{3B704BB4-1480-DD4C-8CA8-FB2EB961C131}" type="pres">
      <dgm:prSet presAssocID="{A83392F1-7276-4D8B-A497-2EE8F42F012E}" presName="vert0" presStyleCnt="0">
        <dgm:presLayoutVars>
          <dgm:dir/>
          <dgm:animOne val="branch"/>
          <dgm:animLvl val="lvl"/>
        </dgm:presLayoutVars>
      </dgm:prSet>
      <dgm:spPr/>
    </dgm:pt>
    <dgm:pt modelId="{950F890A-F60C-0248-8DEE-7DDDC4DCDEFC}" type="pres">
      <dgm:prSet presAssocID="{22C74839-D818-4840-8D3B-5552FBE3E902}" presName="thickLine" presStyleLbl="alignNode1" presStyleIdx="0" presStyleCnt="8"/>
      <dgm:spPr/>
    </dgm:pt>
    <dgm:pt modelId="{3E96F8D2-4775-8D47-A719-BE1F93132897}" type="pres">
      <dgm:prSet presAssocID="{22C74839-D818-4840-8D3B-5552FBE3E902}" presName="horz1" presStyleCnt="0"/>
      <dgm:spPr/>
    </dgm:pt>
    <dgm:pt modelId="{0B7D3ABF-A971-5447-8CF9-8E0198F60728}" type="pres">
      <dgm:prSet presAssocID="{22C74839-D818-4840-8D3B-5552FBE3E902}" presName="tx1" presStyleLbl="revTx" presStyleIdx="0" presStyleCnt="8"/>
      <dgm:spPr/>
    </dgm:pt>
    <dgm:pt modelId="{AE3ACB2D-655A-8B4B-A63B-B55F9604C75F}" type="pres">
      <dgm:prSet presAssocID="{22C74839-D818-4840-8D3B-5552FBE3E902}" presName="vert1" presStyleCnt="0"/>
      <dgm:spPr/>
    </dgm:pt>
    <dgm:pt modelId="{2710572C-A587-2B45-BEC7-CCA7B69CD383}" type="pres">
      <dgm:prSet presAssocID="{599293D2-B687-BA4E-862C-CF4A95805C0D}" presName="thickLine" presStyleLbl="alignNode1" presStyleIdx="1" presStyleCnt="8"/>
      <dgm:spPr/>
    </dgm:pt>
    <dgm:pt modelId="{0A7545DA-3994-544B-AEFB-E0D87630DF29}" type="pres">
      <dgm:prSet presAssocID="{599293D2-B687-BA4E-862C-CF4A95805C0D}" presName="horz1" presStyleCnt="0"/>
      <dgm:spPr/>
    </dgm:pt>
    <dgm:pt modelId="{CD434E1F-961F-CA4F-A762-23D30D75173C}" type="pres">
      <dgm:prSet presAssocID="{599293D2-B687-BA4E-862C-CF4A95805C0D}" presName="tx1" presStyleLbl="revTx" presStyleIdx="1" presStyleCnt="8"/>
      <dgm:spPr/>
    </dgm:pt>
    <dgm:pt modelId="{FEFFA11F-BB35-F247-AB20-4BBB1B3CA0DC}" type="pres">
      <dgm:prSet presAssocID="{599293D2-B687-BA4E-862C-CF4A95805C0D}" presName="vert1" presStyleCnt="0"/>
      <dgm:spPr/>
    </dgm:pt>
    <dgm:pt modelId="{D8CD097F-3371-3144-B1B9-B6D2C79BE9C2}" type="pres">
      <dgm:prSet presAssocID="{CBF11F7B-CDB7-504E-B052-9F3FCD05BDD5}" presName="thickLine" presStyleLbl="alignNode1" presStyleIdx="2" presStyleCnt="8"/>
      <dgm:spPr/>
    </dgm:pt>
    <dgm:pt modelId="{76FBA16F-A04A-514F-AB13-7DA26F38B33B}" type="pres">
      <dgm:prSet presAssocID="{CBF11F7B-CDB7-504E-B052-9F3FCD05BDD5}" presName="horz1" presStyleCnt="0"/>
      <dgm:spPr/>
    </dgm:pt>
    <dgm:pt modelId="{099460DC-3CAA-B047-A14F-BEAFFB226918}" type="pres">
      <dgm:prSet presAssocID="{CBF11F7B-CDB7-504E-B052-9F3FCD05BDD5}" presName="tx1" presStyleLbl="revTx" presStyleIdx="2" presStyleCnt="8"/>
      <dgm:spPr/>
    </dgm:pt>
    <dgm:pt modelId="{34CA8113-06B1-7F40-889A-9A0AED29A6E0}" type="pres">
      <dgm:prSet presAssocID="{CBF11F7B-CDB7-504E-B052-9F3FCD05BDD5}" presName="vert1" presStyleCnt="0"/>
      <dgm:spPr/>
    </dgm:pt>
    <dgm:pt modelId="{811CD0CF-8CDC-6B44-AF49-46C9F33DDFDD}" type="pres">
      <dgm:prSet presAssocID="{20CDBDC2-B9B3-407A-839C-BDAA16415F34}" presName="thickLine" presStyleLbl="alignNode1" presStyleIdx="3" presStyleCnt="8"/>
      <dgm:spPr/>
    </dgm:pt>
    <dgm:pt modelId="{D8658F46-A905-F34B-8D3E-FD7661648A43}" type="pres">
      <dgm:prSet presAssocID="{20CDBDC2-B9B3-407A-839C-BDAA16415F34}" presName="horz1" presStyleCnt="0"/>
      <dgm:spPr/>
    </dgm:pt>
    <dgm:pt modelId="{82AA9D79-19C7-0543-93EA-5DD146F58223}" type="pres">
      <dgm:prSet presAssocID="{20CDBDC2-B9B3-407A-839C-BDAA16415F34}" presName="tx1" presStyleLbl="revTx" presStyleIdx="3" presStyleCnt="8"/>
      <dgm:spPr/>
    </dgm:pt>
    <dgm:pt modelId="{A1BFD313-66D7-2C42-A857-F9A943277E01}" type="pres">
      <dgm:prSet presAssocID="{20CDBDC2-B9B3-407A-839C-BDAA16415F34}" presName="vert1" presStyleCnt="0"/>
      <dgm:spPr/>
    </dgm:pt>
    <dgm:pt modelId="{8ACFBE23-6261-F645-BA7F-9D73D7B40399}" type="pres">
      <dgm:prSet presAssocID="{54B7E12D-06BF-46DE-B350-BC2AF79234B1}" presName="thickLine" presStyleLbl="alignNode1" presStyleIdx="4" presStyleCnt="8"/>
      <dgm:spPr/>
    </dgm:pt>
    <dgm:pt modelId="{C2199459-7EDE-614F-A0B0-7F7D51060ECA}" type="pres">
      <dgm:prSet presAssocID="{54B7E12D-06BF-46DE-B350-BC2AF79234B1}" presName="horz1" presStyleCnt="0"/>
      <dgm:spPr/>
    </dgm:pt>
    <dgm:pt modelId="{F138A11E-23A2-3D48-8E11-AB1EC27C49DD}" type="pres">
      <dgm:prSet presAssocID="{54B7E12D-06BF-46DE-B350-BC2AF79234B1}" presName="tx1" presStyleLbl="revTx" presStyleIdx="4" presStyleCnt="8"/>
      <dgm:spPr/>
    </dgm:pt>
    <dgm:pt modelId="{CE51435C-561A-A745-9032-8215A0A887F5}" type="pres">
      <dgm:prSet presAssocID="{54B7E12D-06BF-46DE-B350-BC2AF79234B1}" presName="vert1" presStyleCnt="0"/>
      <dgm:spPr/>
    </dgm:pt>
    <dgm:pt modelId="{4B767873-D671-4C46-A94B-D6611AC00953}" type="pres">
      <dgm:prSet presAssocID="{F1519ECC-88C8-4071-A1C0-7CBBD9233E6E}" presName="thickLine" presStyleLbl="alignNode1" presStyleIdx="5" presStyleCnt="8"/>
      <dgm:spPr/>
    </dgm:pt>
    <dgm:pt modelId="{908578ED-F7F8-BC45-B567-170A803B31DF}" type="pres">
      <dgm:prSet presAssocID="{F1519ECC-88C8-4071-A1C0-7CBBD9233E6E}" presName="horz1" presStyleCnt="0"/>
      <dgm:spPr/>
    </dgm:pt>
    <dgm:pt modelId="{E855C5F5-1A08-654C-8805-97473BE55725}" type="pres">
      <dgm:prSet presAssocID="{F1519ECC-88C8-4071-A1C0-7CBBD9233E6E}" presName="tx1" presStyleLbl="revTx" presStyleIdx="5" presStyleCnt="8"/>
      <dgm:spPr/>
    </dgm:pt>
    <dgm:pt modelId="{02518C59-8FD0-744D-A09B-2095C3C19818}" type="pres">
      <dgm:prSet presAssocID="{F1519ECC-88C8-4071-A1C0-7CBBD9233E6E}" presName="vert1" presStyleCnt="0"/>
      <dgm:spPr/>
    </dgm:pt>
    <dgm:pt modelId="{449ED071-AC13-204E-A99C-5E11F684AC04}" type="pres">
      <dgm:prSet presAssocID="{37FE4B8D-5E72-4AD0-81BD-277D8982BE6A}" presName="thickLine" presStyleLbl="alignNode1" presStyleIdx="6" presStyleCnt="8"/>
      <dgm:spPr/>
    </dgm:pt>
    <dgm:pt modelId="{D8ACB461-B7ED-DB43-86B7-C2F6C2B53183}" type="pres">
      <dgm:prSet presAssocID="{37FE4B8D-5E72-4AD0-81BD-277D8982BE6A}" presName="horz1" presStyleCnt="0"/>
      <dgm:spPr/>
    </dgm:pt>
    <dgm:pt modelId="{68696067-E0C2-4449-818A-1EFAC25E91AD}" type="pres">
      <dgm:prSet presAssocID="{37FE4B8D-5E72-4AD0-81BD-277D8982BE6A}" presName="tx1" presStyleLbl="revTx" presStyleIdx="6" presStyleCnt="8"/>
      <dgm:spPr/>
    </dgm:pt>
    <dgm:pt modelId="{E03D2ACC-AE0F-9142-AE1E-606FE6CE7269}" type="pres">
      <dgm:prSet presAssocID="{37FE4B8D-5E72-4AD0-81BD-277D8982BE6A}" presName="vert1" presStyleCnt="0"/>
      <dgm:spPr/>
    </dgm:pt>
    <dgm:pt modelId="{6069FA57-F9A9-3E42-9CBE-6B918639185D}" type="pres">
      <dgm:prSet presAssocID="{2C702E26-4FB1-4173-873E-E15FC08F770C}" presName="thickLine" presStyleLbl="alignNode1" presStyleIdx="7" presStyleCnt="8"/>
      <dgm:spPr/>
    </dgm:pt>
    <dgm:pt modelId="{F4A8BD68-6649-5B4A-9228-1D59F43CC8AE}" type="pres">
      <dgm:prSet presAssocID="{2C702E26-4FB1-4173-873E-E15FC08F770C}" presName="horz1" presStyleCnt="0"/>
      <dgm:spPr/>
    </dgm:pt>
    <dgm:pt modelId="{38954767-7BBA-B545-AA07-C1136A8F6603}" type="pres">
      <dgm:prSet presAssocID="{2C702E26-4FB1-4173-873E-E15FC08F770C}" presName="tx1" presStyleLbl="revTx" presStyleIdx="7" presStyleCnt="8"/>
      <dgm:spPr/>
    </dgm:pt>
    <dgm:pt modelId="{234006A6-6252-2347-A0C5-E372465CCE05}" type="pres">
      <dgm:prSet presAssocID="{2C702E26-4FB1-4173-873E-E15FC08F770C}" presName="vert1" presStyleCnt="0"/>
      <dgm:spPr/>
    </dgm:pt>
  </dgm:ptLst>
  <dgm:cxnLst>
    <dgm:cxn modelId="{523BA009-ACC3-9D4E-8E02-5F5D90820F74}" type="presOf" srcId="{22C74839-D818-4840-8D3B-5552FBE3E902}" destId="{0B7D3ABF-A971-5447-8CF9-8E0198F60728}" srcOrd="0" destOrd="0" presId="urn:microsoft.com/office/officeart/2008/layout/LinedList"/>
    <dgm:cxn modelId="{239D4F0C-8217-40C9-8032-0A449D2BFEC1}" srcId="{A83392F1-7276-4D8B-A497-2EE8F42F012E}" destId="{20CDBDC2-B9B3-407A-839C-BDAA16415F34}" srcOrd="3" destOrd="0" parTransId="{42A761F4-D95A-4623-8B67-868095C1490E}" sibTransId="{B41C0406-69DF-4E04-B9C4-C97FE6BDED01}"/>
    <dgm:cxn modelId="{CA7D9A19-8DE2-48E7-AC24-8ABD65EE09F6}" srcId="{A83392F1-7276-4D8B-A497-2EE8F42F012E}" destId="{37FE4B8D-5E72-4AD0-81BD-277D8982BE6A}" srcOrd="6" destOrd="0" parTransId="{EDF5E72B-63C2-4603-8F16-1921E00F75AA}" sibTransId="{0A302B10-64A5-4581-8D4C-B0379883F6E0}"/>
    <dgm:cxn modelId="{2F1D881D-352E-4CC9-B2FD-9F8D30DDA58D}" srcId="{A83392F1-7276-4D8B-A497-2EE8F42F012E}" destId="{F1519ECC-88C8-4071-A1C0-7CBBD9233E6E}" srcOrd="5" destOrd="0" parTransId="{10BDB4A3-4379-47A0-ADAE-F68293C79D7A}" sibTransId="{C0FAEA2F-6FB7-475B-8907-0C1160730051}"/>
    <dgm:cxn modelId="{DF452963-A8C2-A04D-A6E9-48F86C2B5D9B}" type="presOf" srcId="{2C702E26-4FB1-4173-873E-E15FC08F770C}" destId="{38954767-7BBA-B545-AA07-C1136A8F6603}" srcOrd="0" destOrd="0" presId="urn:microsoft.com/office/officeart/2008/layout/LinedList"/>
    <dgm:cxn modelId="{4B657465-83E3-7844-B7D9-2BE95C91E4FE}" type="presOf" srcId="{F1519ECC-88C8-4071-A1C0-7CBBD9233E6E}" destId="{E855C5F5-1A08-654C-8805-97473BE55725}" srcOrd="0" destOrd="0" presId="urn:microsoft.com/office/officeart/2008/layout/LinedList"/>
    <dgm:cxn modelId="{06FE4D68-F490-9B4D-A622-3189CA5E8A9B}" type="presOf" srcId="{54B7E12D-06BF-46DE-B350-BC2AF79234B1}" destId="{F138A11E-23A2-3D48-8E11-AB1EC27C49DD}" srcOrd="0" destOrd="0" presId="urn:microsoft.com/office/officeart/2008/layout/LinedList"/>
    <dgm:cxn modelId="{66898974-F788-48EB-9AFD-5C71445273AE}" srcId="{A83392F1-7276-4D8B-A497-2EE8F42F012E}" destId="{22C74839-D818-4840-8D3B-5552FBE3E902}" srcOrd="0" destOrd="0" parTransId="{6A2AADC3-BE3B-488E-AC23-C23CE8FA91DE}" sibTransId="{E9319265-A91A-4256-9CBD-057F9E320573}"/>
    <dgm:cxn modelId="{BF4D797C-1CF8-BA4D-B51C-19F5CEDC03AB}" srcId="{A83392F1-7276-4D8B-A497-2EE8F42F012E}" destId="{CBF11F7B-CDB7-504E-B052-9F3FCD05BDD5}" srcOrd="2" destOrd="0" parTransId="{2BCA05DC-719E-E94A-BE83-2B81471916EF}" sibTransId="{80CF718B-DA69-4D45-81A2-1470CF74838A}"/>
    <dgm:cxn modelId="{7A0DA684-E697-6141-9B50-9AF0026896A2}" type="presOf" srcId="{37FE4B8D-5E72-4AD0-81BD-277D8982BE6A}" destId="{68696067-E0C2-4449-818A-1EFAC25E91AD}" srcOrd="0" destOrd="0" presId="urn:microsoft.com/office/officeart/2008/layout/LinedList"/>
    <dgm:cxn modelId="{7AEAD687-07FF-3945-A846-2D9501B8622D}" type="presOf" srcId="{599293D2-B687-BA4E-862C-CF4A95805C0D}" destId="{CD434E1F-961F-CA4F-A762-23D30D75173C}" srcOrd="0" destOrd="0" presId="urn:microsoft.com/office/officeart/2008/layout/LinedList"/>
    <dgm:cxn modelId="{15E5F08F-257C-44CF-B780-BA5F187B67E2}" srcId="{A83392F1-7276-4D8B-A497-2EE8F42F012E}" destId="{2C702E26-4FB1-4173-873E-E15FC08F770C}" srcOrd="7" destOrd="0" parTransId="{2D5FCE72-A567-4CC9-BB62-DEF98907D8D9}" sibTransId="{FC409562-AF07-4607-B9ED-E2FE8D55F988}"/>
    <dgm:cxn modelId="{B4BB0DA4-E2D6-9349-9ED6-45A02536AF64}" type="presOf" srcId="{CBF11F7B-CDB7-504E-B052-9F3FCD05BDD5}" destId="{099460DC-3CAA-B047-A14F-BEAFFB226918}" srcOrd="0" destOrd="0" presId="urn:microsoft.com/office/officeart/2008/layout/LinedList"/>
    <dgm:cxn modelId="{D5AE68AC-C5E6-8940-B8E7-F128CBD2AF17}" srcId="{A83392F1-7276-4D8B-A497-2EE8F42F012E}" destId="{599293D2-B687-BA4E-862C-CF4A95805C0D}" srcOrd="1" destOrd="0" parTransId="{F5E874F2-C6F8-C148-9780-BA201DAFD1CA}" sibTransId="{7AE2647C-74CE-C040-A747-C255E1475041}"/>
    <dgm:cxn modelId="{151FC2B8-24B7-D64C-8A7F-F2FD4F6B9D8F}" type="presOf" srcId="{20CDBDC2-B9B3-407A-839C-BDAA16415F34}" destId="{82AA9D79-19C7-0543-93EA-5DD146F58223}" srcOrd="0" destOrd="0" presId="urn:microsoft.com/office/officeart/2008/layout/LinedList"/>
    <dgm:cxn modelId="{746013E2-E3D8-42E6-AF6A-2DF913D224EF}" srcId="{A83392F1-7276-4D8B-A497-2EE8F42F012E}" destId="{54B7E12D-06BF-46DE-B350-BC2AF79234B1}" srcOrd="4" destOrd="0" parTransId="{E840FC66-882F-4F90-94F8-7900691C4648}" sibTransId="{04C8CC2F-818E-4A63-95FF-7A1F5EB176EF}"/>
    <dgm:cxn modelId="{F82DE8F4-97C9-5448-82C5-C7A4EE170CFF}" type="presOf" srcId="{A83392F1-7276-4D8B-A497-2EE8F42F012E}" destId="{3B704BB4-1480-DD4C-8CA8-FB2EB961C131}" srcOrd="0" destOrd="0" presId="urn:microsoft.com/office/officeart/2008/layout/LinedList"/>
    <dgm:cxn modelId="{9A0DE6E0-42AF-604C-99ED-48D498F0855C}" type="presParOf" srcId="{3B704BB4-1480-DD4C-8CA8-FB2EB961C131}" destId="{950F890A-F60C-0248-8DEE-7DDDC4DCDEFC}" srcOrd="0" destOrd="0" presId="urn:microsoft.com/office/officeart/2008/layout/LinedList"/>
    <dgm:cxn modelId="{DD171BF7-4CFE-ED4A-8164-30BCB51C6276}" type="presParOf" srcId="{3B704BB4-1480-DD4C-8CA8-FB2EB961C131}" destId="{3E96F8D2-4775-8D47-A719-BE1F93132897}" srcOrd="1" destOrd="0" presId="urn:microsoft.com/office/officeart/2008/layout/LinedList"/>
    <dgm:cxn modelId="{CC079A8C-AEC8-174E-A968-E21AD78B1887}" type="presParOf" srcId="{3E96F8D2-4775-8D47-A719-BE1F93132897}" destId="{0B7D3ABF-A971-5447-8CF9-8E0198F60728}" srcOrd="0" destOrd="0" presId="urn:microsoft.com/office/officeart/2008/layout/LinedList"/>
    <dgm:cxn modelId="{22119AC9-DAB6-B446-86CF-D7A9C85CD400}" type="presParOf" srcId="{3E96F8D2-4775-8D47-A719-BE1F93132897}" destId="{AE3ACB2D-655A-8B4B-A63B-B55F9604C75F}" srcOrd="1" destOrd="0" presId="urn:microsoft.com/office/officeart/2008/layout/LinedList"/>
    <dgm:cxn modelId="{11B309F1-E057-3948-A0B0-45080193331A}" type="presParOf" srcId="{3B704BB4-1480-DD4C-8CA8-FB2EB961C131}" destId="{2710572C-A587-2B45-BEC7-CCA7B69CD383}" srcOrd="2" destOrd="0" presId="urn:microsoft.com/office/officeart/2008/layout/LinedList"/>
    <dgm:cxn modelId="{1A71305E-3784-C947-8338-A22BAE065A22}" type="presParOf" srcId="{3B704BB4-1480-DD4C-8CA8-FB2EB961C131}" destId="{0A7545DA-3994-544B-AEFB-E0D87630DF29}" srcOrd="3" destOrd="0" presId="urn:microsoft.com/office/officeart/2008/layout/LinedList"/>
    <dgm:cxn modelId="{C448EBBE-B92A-0542-A47F-80BDF370C3A4}" type="presParOf" srcId="{0A7545DA-3994-544B-AEFB-E0D87630DF29}" destId="{CD434E1F-961F-CA4F-A762-23D30D75173C}" srcOrd="0" destOrd="0" presId="urn:microsoft.com/office/officeart/2008/layout/LinedList"/>
    <dgm:cxn modelId="{4C8DBB1A-6359-D340-B19C-87D4852F91A5}" type="presParOf" srcId="{0A7545DA-3994-544B-AEFB-E0D87630DF29}" destId="{FEFFA11F-BB35-F247-AB20-4BBB1B3CA0DC}" srcOrd="1" destOrd="0" presId="urn:microsoft.com/office/officeart/2008/layout/LinedList"/>
    <dgm:cxn modelId="{D4620CCE-07A7-1B41-A7D0-3B31BC75D2E1}" type="presParOf" srcId="{3B704BB4-1480-DD4C-8CA8-FB2EB961C131}" destId="{D8CD097F-3371-3144-B1B9-B6D2C79BE9C2}" srcOrd="4" destOrd="0" presId="urn:microsoft.com/office/officeart/2008/layout/LinedList"/>
    <dgm:cxn modelId="{E76AAD57-B919-A843-A16F-002510E5D7A7}" type="presParOf" srcId="{3B704BB4-1480-DD4C-8CA8-FB2EB961C131}" destId="{76FBA16F-A04A-514F-AB13-7DA26F38B33B}" srcOrd="5" destOrd="0" presId="urn:microsoft.com/office/officeart/2008/layout/LinedList"/>
    <dgm:cxn modelId="{1E356A2B-76DD-0D4E-BC08-AC50679FAD27}" type="presParOf" srcId="{76FBA16F-A04A-514F-AB13-7DA26F38B33B}" destId="{099460DC-3CAA-B047-A14F-BEAFFB226918}" srcOrd="0" destOrd="0" presId="urn:microsoft.com/office/officeart/2008/layout/LinedList"/>
    <dgm:cxn modelId="{142B50D5-547E-664B-80C7-BB9C51358F38}" type="presParOf" srcId="{76FBA16F-A04A-514F-AB13-7DA26F38B33B}" destId="{34CA8113-06B1-7F40-889A-9A0AED29A6E0}" srcOrd="1" destOrd="0" presId="urn:microsoft.com/office/officeart/2008/layout/LinedList"/>
    <dgm:cxn modelId="{F2F9FDDA-BF8B-8A41-B553-A869F2B51D6B}" type="presParOf" srcId="{3B704BB4-1480-DD4C-8CA8-FB2EB961C131}" destId="{811CD0CF-8CDC-6B44-AF49-46C9F33DDFDD}" srcOrd="6" destOrd="0" presId="urn:microsoft.com/office/officeart/2008/layout/LinedList"/>
    <dgm:cxn modelId="{C73D23BF-C292-8749-BFFF-5106DCD60B00}" type="presParOf" srcId="{3B704BB4-1480-DD4C-8CA8-FB2EB961C131}" destId="{D8658F46-A905-F34B-8D3E-FD7661648A43}" srcOrd="7" destOrd="0" presId="urn:microsoft.com/office/officeart/2008/layout/LinedList"/>
    <dgm:cxn modelId="{996A0A28-5FAB-224D-B7A9-A59371C5FA61}" type="presParOf" srcId="{D8658F46-A905-F34B-8D3E-FD7661648A43}" destId="{82AA9D79-19C7-0543-93EA-5DD146F58223}" srcOrd="0" destOrd="0" presId="urn:microsoft.com/office/officeart/2008/layout/LinedList"/>
    <dgm:cxn modelId="{E8F04135-18BA-9A40-A85E-5E464E9E4ADC}" type="presParOf" srcId="{D8658F46-A905-F34B-8D3E-FD7661648A43}" destId="{A1BFD313-66D7-2C42-A857-F9A943277E01}" srcOrd="1" destOrd="0" presId="urn:microsoft.com/office/officeart/2008/layout/LinedList"/>
    <dgm:cxn modelId="{762E1C8B-E5FA-0A41-A195-43C1B8D9BF58}" type="presParOf" srcId="{3B704BB4-1480-DD4C-8CA8-FB2EB961C131}" destId="{8ACFBE23-6261-F645-BA7F-9D73D7B40399}" srcOrd="8" destOrd="0" presId="urn:microsoft.com/office/officeart/2008/layout/LinedList"/>
    <dgm:cxn modelId="{81462935-9137-374C-89D0-4884CF4E0405}" type="presParOf" srcId="{3B704BB4-1480-DD4C-8CA8-FB2EB961C131}" destId="{C2199459-7EDE-614F-A0B0-7F7D51060ECA}" srcOrd="9" destOrd="0" presId="urn:microsoft.com/office/officeart/2008/layout/LinedList"/>
    <dgm:cxn modelId="{F401EF42-C94A-264B-AF98-C2C2B3B040DC}" type="presParOf" srcId="{C2199459-7EDE-614F-A0B0-7F7D51060ECA}" destId="{F138A11E-23A2-3D48-8E11-AB1EC27C49DD}" srcOrd="0" destOrd="0" presId="urn:microsoft.com/office/officeart/2008/layout/LinedList"/>
    <dgm:cxn modelId="{420810FD-6243-7E43-A3B5-65BD9534CDFE}" type="presParOf" srcId="{C2199459-7EDE-614F-A0B0-7F7D51060ECA}" destId="{CE51435C-561A-A745-9032-8215A0A887F5}" srcOrd="1" destOrd="0" presId="urn:microsoft.com/office/officeart/2008/layout/LinedList"/>
    <dgm:cxn modelId="{5F2BE000-D60D-4C48-A59D-3276A38D0C0D}" type="presParOf" srcId="{3B704BB4-1480-DD4C-8CA8-FB2EB961C131}" destId="{4B767873-D671-4C46-A94B-D6611AC00953}" srcOrd="10" destOrd="0" presId="urn:microsoft.com/office/officeart/2008/layout/LinedList"/>
    <dgm:cxn modelId="{73B1BC43-29D1-1C49-968A-56D9CD971073}" type="presParOf" srcId="{3B704BB4-1480-DD4C-8CA8-FB2EB961C131}" destId="{908578ED-F7F8-BC45-B567-170A803B31DF}" srcOrd="11" destOrd="0" presId="urn:microsoft.com/office/officeart/2008/layout/LinedList"/>
    <dgm:cxn modelId="{331914F1-FFC2-5344-872C-FDCAF952B7BF}" type="presParOf" srcId="{908578ED-F7F8-BC45-B567-170A803B31DF}" destId="{E855C5F5-1A08-654C-8805-97473BE55725}" srcOrd="0" destOrd="0" presId="urn:microsoft.com/office/officeart/2008/layout/LinedList"/>
    <dgm:cxn modelId="{1D29C0E9-C842-5849-80A4-FECB45EB1385}" type="presParOf" srcId="{908578ED-F7F8-BC45-B567-170A803B31DF}" destId="{02518C59-8FD0-744D-A09B-2095C3C19818}" srcOrd="1" destOrd="0" presId="urn:microsoft.com/office/officeart/2008/layout/LinedList"/>
    <dgm:cxn modelId="{DBE8667D-1D8D-744F-A4A2-23B672BF6EA9}" type="presParOf" srcId="{3B704BB4-1480-DD4C-8CA8-FB2EB961C131}" destId="{449ED071-AC13-204E-A99C-5E11F684AC04}" srcOrd="12" destOrd="0" presId="urn:microsoft.com/office/officeart/2008/layout/LinedList"/>
    <dgm:cxn modelId="{2B11DC58-8A02-1C4D-A4D5-57916CC9BEDE}" type="presParOf" srcId="{3B704BB4-1480-DD4C-8CA8-FB2EB961C131}" destId="{D8ACB461-B7ED-DB43-86B7-C2F6C2B53183}" srcOrd="13" destOrd="0" presId="urn:microsoft.com/office/officeart/2008/layout/LinedList"/>
    <dgm:cxn modelId="{B9BED88A-6495-5242-98BE-44155F9B008B}" type="presParOf" srcId="{D8ACB461-B7ED-DB43-86B7-C2F6C2B53183}" destId="{68696067-E0C2-4449-818A-1EFAC25E91AD}" srcOrd="0" destOrd="0" presId="urn:microsoft.com/office/officeart/2008/layout/LinedList"/>
    <dgm:cxn modelId="{385379C3-0815-434C-81AF-99210A37A4B9}" type="presParOf" srcId="{D8ACB461-B7ED-DB43-86B7-C2F6C2B53183}" destId="{E03D2ACC-AE0F-9142-AE1E-606FE6CE7269}" srcOrd="1" destOrd="0" presId="urn:microsoft.com/office/officeart/2008/layout/LinedList"/>
    <dgm:cxn modelId="{2AB8F7D8-0C70-DE48-9E68-75929D684619}" type="presParOf" srcId="{3B704BB4-1480-DD4C-8CA8-FB2EB961C131}" destId="{6069FA57-F9A9-3E42-9CBE-6B918639185D}" srcOrd="14" destOrd="0" presId="urn:microsoft.com/office/officeart/2008/layout/LinedList"/>
    <dgm:cxn modelId="{81652125-F5BB-7449-8A55-1C3BD20813A2}" type="presParOf" srcId="{3B704BB4-1480-DD4C-8CA8-FB2EB961C131}" destId="{F4A8BD68-6649-5B4A-9228-1D59F43CC8AE}" srcOrd="15" destOrd="0" presId="urn:microsoft.com/office/officeart/2008/layout/LinedList"/>
    <dgm:cxn modelId="{590E0746-7F3E-3542-B7CF-B7940D488C43}" type="presParOf" srcId="{F4A8BD68-6649-5B4A-9228-1D59F43CC8AE}" destId="{38954767-7BBA-B545-AA07-C1136A8F6603}" srcOrd="0" destOrd="0" presId="urn:microsoft.com/office/officeart/2008/layout/LinedList"/>
    <dgm:cxn modelId="{774D1DD6-AA2B-BC4A-9B4F-12ADFFB0A7B7}" type="presParOf" srcId="{F4A8BD68-6649-5B4A-9228-1D59F43CC8AE}" destId="{234006A6-6252-2347-A0C5-E372465CCE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4C08C3-BE40-471A-A794-BA741CED462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A8EFD1E-9F67-4972-AB9A-0775F9D1D8DA}">
      <dgm:prSet/>
      <dgm:spPr/>
      <dgm:t>
        <a:bodyPr/>
        <a:lstStyle/>
        <a:p>
          <a:r>
            <a:rPr lang="en-US"/>
            <a:t>Over 20 million citations for biomedical literature from app. 5500 selected journals from over 70 countries</a:t>
          </a:r>
        </a:p>
      </dgm:t>
    </dgm:pt>
    <dgm:pt modelId="{71F9DD96-FB49-40B8-889A-45E45EC0BCB0}" type="parTrans" cxnId="{E695E65C-9CF7-495C-9467-F40ACF014C2C}">
      <dgm:prSet/>
      <dgm:spPr/>
      <dgm:t>
        <a:bodyPr/>
        <a:lstStyle/>
        <a:p>
          <a:endParaRPr lang="en-US"/>
        </a:p>
      </dgm:t>
    </dgm:pt>
    <dgm:pt modelId="{345C37EB-522B-44FD-BD70-A83BBF02A5F1}" type="sibTrans" cxnId="{E695E65C-9CF7-495C-9467-F40ACF014C2C}">
      <dgm:prSet/>
      <dgm:spPr/>
      <dgm:t>
        <a:bodyPr/>
        <a:lstStyle/>
        <a:p>
          <a:endParaRPr lang="en-US"/>
        </a:p>
      </dgm:t>
    </dgm:pt>
    <dgm:pt modelId="{B9C4833C-3E72-4CFF-9391-9E459E644558}">
      <dgm:prSet/>
      <dgm:spPr/>
      <dgm:t>
        <a:bodyPr/>
        <a:lstStyle/>
        <a:p>
          <a:r>
            <a:rPr lang="en-US"/>
            <a:t>Source:</a:t>
          </a:r>
        </a:p>
      </dgm:t>
    </dgm:pt>
    <dgm:pt modelId="{90E2620C-7E88-4420-AADE-21BFF3542D94}" type="parTrans" cxnId="{AF5FAE31-C734-499C-B042-430FB2A51EF2}">
      <dgm:prSet/>
      <dgm:spPr/>
      <dgm:t>
        <a:bodyPr/>
        <a:lstStyle/>
        <a:p>
          <a:endParaRPr lang="en-US"/>
        </a:p>
      </dgm:t>
    </dgm:pt>
    <dgm:pt modelId="{36FDBCBD-4AC2-4972-9055-F913E4088E73}" type="sibTrans" cxnId="{AF5FAE31-C734-499C-B042-430FB2A51EF2}">
      <dgm:prSet/>
      <dgm:spPr/>
      <dgm:t>
        <a:bodyPr/>
        <a:lstStyle/>
        <a:p>
          <a:endParaRPr lang="en-US"/>
        </a:p>
      </dgm:t>
    </dgm:pt>
    <dgm:pt modelId="{68853D38-89AD-425B-B119-4FAD5D7F7AAD}">
      <dgm:prSet/>
      <dgm:spPr/>
      <dgm:t>
        <a:bodyPr/>
        <a:lstStyle/>
        <a:p>
          <a:r>
            <a:rPr lang="en-US"/>
            <a:t>MEDLINE (NLM database)</a:t>
          </a:r>
        </a:p>
      </dgm:t>
    </dgm:pt>
    <dgm:pt modelId="{2C56B979-0037-430E-9B42-4032AFA1ECC0}" type="parTrans" cxnId="{420DF986-90A8-43D1-897E-0B017D48FE17}">
      <dgm:prSet/>
      <dgm:spPr/>
      <dgm:t>
        <a:bodyPr/>
        <a:lstStyle/>
        <a:p>
          <a:endParaRPr lang="en-US"/>
        </a:p>
      </dgm:t>
    </dgm:pt>
    <dgm:pt modelId="{8C382597-E55B-4DAE-967A-164669ED68E1}" type="sibTrans" cxnId="{420DF986-90A8-43D1-897E-0B017D48FE17}">
      <dgm:prSet/>
      <dgm:spPr/>
      <dgm:t>
        <a:bodyPr/>
        <a:lstStyle/>
        <a:p>
          <a:endParaRPr lang="en-US"/>
        </a:p>
      </dgm:t>
    </dgm:pt>
    <dgm:pt modelId="{F34A86F4-1615-4761-9540-447CD4873AEF}">
      <dgm:prSet/>
      <dgm:spPr/>
      <dgm:t>
        <a:bodyPr/>
        <a:lstStyle/>
        <a:p>
          <a:r>
            <a:rPr lang="en-US"/>
            <a:t>Life science journals</a:t>
          </a:r>
        </a:p>
      </dgm:t>
    </dgm:pt>
    <dgm:pt modelId="{0794B879-8D0A-4B53-B8F2-B435C470124F}" type="parTrans" cxnId="{672357C5-88B8-4DF5-AF89-35CFB67BB85E}">
      <dgm:prSet/>
      <dgm:spPr/>
      <dgm:t>
        <a:bodyPr/>
        <a:lstStyle/>
        <a:p>
          <a:endParaRPr lang="en-US"/>
        </a:p>
      </dgm:t>
    </dgm:pt>
    <dgm:pt modelId="{394C7044-67D4-4A0F-BD5D-0A6CA946F45A}" type="sibTrans" cxnId="{672357C5-88B8-4DF5-AF89-35CFB67BB85E}">
      <dgm:prSet/>
      <dgm:spPr/>
      <dgm:t>
        <a:bodyPr/>
        <a:lstStyle/>
        <a:p>
          <a:endParaRPr lang="en-US"/>
        </a:p>
      </dgm:t>
    </dgm:pt>
    <dgm:pt modelId="{82490CBF-1CD8-4511-86AB-50B95CB3B458}">
      <dgm:prSet/>
      <dgm:spPr/>
      <dgm:t>
        <a:bodyPr/>
        <a:lstStyle/>
        <a:p>
          <a:r>
            <a:rPr lang="en-US"/>
            <a:t>Online books</a:t>
          </a:r>
        </a:p>
      </dgm:t>
    </dgm:pt>
    <dgm:pt modelId="{51C47014-A489-4681-99BE-176D18516829}" type="parTrans" cxnId="{F42957C3-F7C7-4E04-9D8E-C4F8FE8E73D8}">
      <dgm:prSet/>
      <dgm:spPr/>
      <dgm:t>
        <a:bodyPr/>
        <a:lstStyle/>
        <a:p>
          <a:endParaRPr lang="en-US"/>
        </a:p>
      </dgm:t>
    </dgm:pt>
    <dgm:pt modelId="{55458564-07A1-40B3-A811-97EBA55CCAAD}" type="sibTrans" cxnId="{F42957C3-F7C7-4E04-9D8E-C4F8FE8E73D8}">
      <dgm:prSet/>
      <dgm:spPr/>
      <dgm:t>
        <a:bodyPr/>
        <a:lstStyle/>
        <a:p>
          <a:endParaRPr lang="en-US"/>
        </a:p>
      </dgm:t>
    </dgm:pt>
    <dgm:pt modelId="{C2B6E2E5-1BDD-49D9-B41A-37E596595661}">
      <dgm:prSet/>
      <dgm:spPr/>
      <dgm:t>
        <a:bodyPr/>
        <a:lstStyle/>
        <a:p>
          <a:r>
            <a:rPr lang="en-US"/>
            <a:t>Fields: </a:t>
          </a:r>
        </a:p>
      </dgm:t>
    </dgm:pt>
    <dgm:pt modelId="{739454AF-D802-4CF6-9485-A8340B150F07}" type="parTrans" cxnId="{AC9A2919-9C73-4A68-9B1B-49D8B3CE702F}">
      <dgm:prSet/>
      <dgm:spPr/>
      <dgm:t>
        <a:bodyPr/>
        <a:lstStyle/>
        <a:p>
          <a:endParaRPr lang="en-US"/>
        </a:p>
      </dgm:t>
    </dgm:pt>
    <dgm:pt modelId="{2CAB5566-29AA-4FDD-BAA7-59738C80E71A}" type="sibTrans" cxnId="{AC9A2919-9C73-4A68-9B1B-49D8B3CE702F}">
      <dgm:prSet/>
      <dgm:spPr/>
      <dgm:t>
        <a:bodyPr/>
        <a:lstStyle/>
        <a:p>
          <a:endParaRPr lang="en-US"/>
        </a:p>
      </dgm:t>
    </dgm:pt>
    <dgm:pt modelId="{09DB47A4-318C-45D5-97C3-5A5893A98DB1}">
      <dgm:prSet/>
      <dgm:spPr/>
      <dgm:t>
        <a:bodyPr/>
        <a:lstStyle/>
        <a:p>
          <a:r>
            <a:rPr lang="en-US"/>
            <a:t>Medicine</a:t>
          </a:r>
        </a:p>
      </dgm:t>
    </dgm:pt>
    <dgm:pt modelId="{B8EA208F-7C90-41B3-9AF6-40D14C3F043D}" type="parTrans" cxnId="{4F58DDCE-13C8-4C2A-B595-E1800382D16F}">
      <dgm:prSet/>
      <dgm:spPr/>
      <dgm:t>
        <a:bodyPr/>
        <a:lstStyle/>
        <a:p>
          <a:endParaRPr lang="en-US"/>
        </a:p>
      </dgm:t>
    </dgm:pt>
    <dgm:pt modelId="{A007782E-3D00-49D7-A3BC-5598D69DD2D4}" type="sibTrans" cxnId="{4F58DDCE-13C8-4C2A-B595-E1800382D16F}">
      <dgm:prSet/>
      <dgm:spPr/>
      <dgm:t>
        <a:bodyPr/>
        <a:lstStyle/>
        <a:p>
          <a:endParaRPr lang="en-US"/>
        </a:p>
      </dgm:t>
    </dgm:pt>
    <dgm:pt modelId="{9E67E852-1538-4B52-955D-3B0674ABF2E5}">
      <dgm:prSet/>
      <dgm:spPr/>
      <dgm:t>
        <a:bodyPr/>
        <a:lstStyle/>
        <a:p>
          <a:r>
            <a:rPr lang="en-US"/>
            <a:t>Nursing</a:t>
          </a:r>
        </a:p>
      </dgm:t>
    </dgm:pt>
    <dgm:pt modelId="{282289FE-8B2A-42F3-A2C1-D9981133FE82}" type="parTrans" cxnId="{1C532AF5-A844-467B-909F-9241BDF251FF}">
      <dgm:prSet/>
      <dgm:spPr/>
      <dgm:t>
        <a:bodyPr/>
        <a:lstStyle/>
        <a:p>
          <a:endParaRPr lang="en-US"/>
        </a:p>
      </dgm:t>
    </dgm:pt>
    <dgm:pt modelId="{7FC8191D-316E-48A7-A770-BBC9EC9D3E4F}" type="sibTrans" cxnId="{1C532AF5-A844-467B-909F-9241BDF251FF}">
      <dgm:prSet/>
      <dgm:spPr/>
      <dgm:t>
        <a:bodyPr/>
        <a:lstStyle/>
        <a:p>
          <a:endParaRPr lang="en-US"/>
        </a:p>
      </dgm:t>
    </dgm:pt>
    <dgm:pt modelId="{3907A40B-3700-4012-B8E6-492170C2B677}">
      <dgm:prSet/>
      <dgm:spPr/>
      <dgm:t>
        <a:bodyPr/>
        <a:lstStyle/>
        <a:p>
          <a:r>
            <a:rPr lang="en-US"/>
            <a:t>Dentistry</a:t>
          </a:r>
        </a:p>
      </dgm:t>
    </dgm:pt>
    <dgm:pt modelId="{83086D6B-B551-4E6B-90CF-BB00B48ADF85}" type="parTrans" cxnId="{04838CBD-72C4-4916-B08E-C2B5F27E3A27}">
      <dgm:prSet/>
      <dgm:spPr/>
      <dgm:t>
        <a:bodyPr/>
        <a:lstStyle/>
        <a:p>
          <a:endParaRPr lang="en-US"/>
        </a:p>
      </dgm:t>
    </dgm:pt>
    <dgm:pt modelId="{C20EEE59-EBAB-471A-96FD-9FD888C010C9}" type="sibTrans" cxnId="{04838CBD-72C4-4916-B08E-C2B5F27E3A27}">
      <dgm:prSet/>
      <dgm:spPr/>
      <dgm:t>
        <a:bodyPr/>
        <a:lstStyle/>
        <a:p>
          <a:endParaRPr lang="en-US"/>
        </a:p>
      </dgm:t>
    </dgm:pt>
    <dgm:pt modelId="{14EB3112-04DC-4D1F-A86B-0149A32FFF6E}">
      <dgm:prSet/>
      <dgm:spPr/>
      <dgm:t>
        <a:bodyPr/>
        <a:lstStyle/>
        <a:p>
          <a:r>
            <a:rPr lang="en-US"/>
            <a:t>Veterinary medicine</a:t>
          </a:r>
        </a:p>
      </dgm:t>
    </dgm:pt>
    <dgm:pt modelId="{EE7E7B61-C8DC-4DE2-B189-44A877ED1F9F}" type="parTrans" cxnId="{CAD22B2C-504B-4011-9BBE-8B425CBF43B1}">
      <dgm:prSet/>
      <dgm:spPr/>
      <dgm:t>
        <a:bodyPr/>
        <a:lstStyle/>
        <a:p>
          <a:endParaRPr lang="en-US"/>
        </a:p>
      </dgm:t>
    </dgm:pt>
    <dgm:pt modelId="{E527B7D5-DD96-46B9-A636-8C2AF524A541}" type="sibTrans" cxnId="{CAD22B2C-504B-4011-9BBE-8B425CBF43B1}">
      <dgm:prSet/>
      <dgm:spPr/>
      <dgm:t>
        <a:bodyPr/>
        <a:lstStyle/>
        <a:p>
          <a:endParaRPr lang="en-US"/>
        </a:p>
      </dgm:t>
    </dgm:pt>
    <dgm:pt modelId="{4D958FBC-C852-4F4F-8EF3-2ECF9E6BFD03}">
      <dgm:prSet/>
      <dgm:spPr/>
      <dgm:t>
        <a:bodyPr/>
        <a:lstStyle/>
        <a:p>
          <a:r>
            <a:rPr lang="en-US"/>
            <a:t>Health care system</a:t>
          </a:r>
        </a:p>
      </dgm:t>
    </dgm:pt>
    <dgm:pt modelId="{96B9FB16-6AB3-4A59-80FE-1BEB16DBD423}" type="parTrans" cxnId="{3FA620FC-2E9D-4728-9812-30476790FD66}">
      <dgm:prSet/>
      <dgm:spPr/>
      <dgm:t>
        <a:bodyPr/>
        <a:lstStyle/>
        <a:p>
          <a:endParaRPr lang="en-US"/>
        </a:p>
      </dgm:t>
    </dgm:pt>
    <dgm:pt modelId="{15419BB6-CFFE-4EC6-835F-8C116F241040}" type="sibTrans" cxnId="{3FA620FC-2E9D-4728-9812-30476790FD66}">
      <dgm:prSet/>
      <dgm:spPr/>
      <dgm:t>
        <a:bodyPr/>
        <a:lstStyle/>
        <a:p>
          <a:endParaRPr lang="en-US"/>
        </a:p>
      </dgm:t>
    </dgm:pt>
    <dgm:pt modelId="{08ED2D7F-A9DC-4153-A4B7-40F3116C3735}">
      <dgm:prSet/>
      <dgm:spPr/>
      <dgm:t>
        <a:bodyPr/>
        <a:lstStyle/>
        <a:p>
          <a:r>
            <a:rPr lang="en-US"/>
            <a:t>Preclinical sciences</a:t>
          </a:r>
        </a:p>
      </dgm:t>
    </dgm:pt>
    <dgm:pt modelId="{62E9592E-81A8-4B94-801F-29B6EBFEFFC2}" type="parTrans" cxnId="{00DB7AE7-D55E-45AE-98FB-3FB993C99BC2}">
      <dgm:prSet/>
      <dgm:spPr/>
      <dgm:t>
        <a:bodyPr/>
        <a:lstStyle/>
        <a:p>
          <a:endParaRPr lang="en-US"/>
        </a:p>
      </dgm:t>
    </dgm:pt>
    <dgm:pt modelId="{FCABF72C-201F-42EB-9FDF-E13C81B03298}" type="sibTrans" cxnId="{00DB7AE7-D55E-45AE-98FB-3FB993C99BC2}">
      <dgm:prSet/>
      <dgm:spPr/>
      <dgm:t>
        <a:bodyPr/>
        <a:lstStyle/>
        <a:p>
          <a:endParaRPr lang="en-US"/>
        </a:p>
      </dgm:t>
    </dgm:pt>
    <dgm:pt modelId="{3433B0E8-6DE9-B54E-98C2-3765F9EF4DC7}" type="pres">
      <dgm:prSet presAssocID="{854C08C3-BE40-471A-A794-BA741CED4627}" presName="linear" presStyleCnt="0">
        <dgm:presLayoutVars>
          <dgm:animLvl val="lvl"/>
          <dgm:resizeHandles val="exact"/>
        </dgm:presLayoutVars>
      </dgm:prSet>
      <dgm:spPr/>
    </dgm:pt>
    <dgm:pt modelId="{7DA1323C-FCFD-D84B-A16C-38032C770AD3}" type="pres">
      <dgm:prSet presAssocID="{0A8EFD1E-9F67-4972-AB9A-0775F9D1D8DA}" presName="parentText" presStyleLbl="node1" presStyleIdx="0" presStyleCnt="3">
        <dgm:presLayoutVars>
          <dgm:chMax val="0"/>
          <dgm:bulletEnabled val="1"/>
        </dgm:presLayoutVars>
      </dgm:prSet>
      <dgm:spPr/>
    </dgm:pt>
    <dgm:pt modelId="{0BC54BB4-BE35-3646-8465-C77F1C99BD7D}" type="pres">
      <dgm:prSet presAssocID="{345C37EB-522B-44FD-BD70-A83BBF02A5F1}" presName="spacer" presStyleCnt="0"/>
      <dgm:spPr/>
    </dgm:pt>
    <dgm:pt modelId="{495F39AF-AE13-DF4A-A248-8EC0EBC2B7B8}" type="pres">
      <dgm:prSet presAssocID="{B9C4833C-3E72-4CFF-9391-9E459E644558}" presName="parentText" presStyleLbl="node1" presStyleIdx="1" presStyleCnt="3">
        <dgm:presLayoutVars>
          <dgm:chMax val="0"/>
          <dgm:bulletEnabled val="1"/>
        </dgm:presLayoutVars>
      </dgm:prSet>
      <dgm:spPr/>
    </dgm:pt>
    <dgm:pt modelId="{527853DA-5B6E-244A-870E-062671A39E6F}" type="pres">
      <dgm:prSet presAssocID="{B9C4833C-3E72-4CFF-9391-9E459E644558}" presName="childText" presStyleLbl="revTx" presStyleIdx="0" presStyleCnt="2">
        <dgm:presLayoutVars>
          <dgm:bulletEnabled val="1"/>
        </dgm:presLayoutVars>
      </dgm:prSet>
      <dgm:spPr/>
    </dgm:pt>
    <dgm:pt modelId="{9ABD24FA-2F6C-2F48-BB6A-F0263B53EAFA}" type="pres">
      <dgm:prSet presAssocID="{C2B6E2E5-1BDD-49D9-B41A-37E596595661}" presName="parentText" presStyleLbl="node1" presStyleIdx="2" presStyleCnt="3">
        <dgm:presLayoutVars>
          <dgm:chMax val="0"/>
          <dgm:bulletEnabled val="1"/>
        </dgm:presLayoutVars>
      </dgm:prSet>
      <dgm:spPr/>
    </dgm:pt>
    <dgm:pt modelId="{41006C20-9732-0847-841B-50E38787CB60}" type="pres">
      <dgm:prSet presAssocID="{C2B6E2E5-1BDD-49D9-B41A-37E596595661}" presName="childText" presStyleLbl="revTx" presStyleIdx="1" presStyleCnt="2">
        <dgm:presLayoutVars>
          <dgm:bulletEnabled val="1"/>
        </dgm:presLayoutVars>
      </dgm:prSet>
      <dgm:spPr/>
    </dgm:pt>
  </dgm:ptLst>
  <dgm:cxnLst>
    <dgm:cxn modelId="{ED328002-53E5-9C43-BAF0-289DCAA5CC90}" type="presOf" srcId="{3907A40B-3700-4012-B8E6-492170C2B677}" destId="{41006C20-9732-0847-841B-50E38787CB60}" srcOrd="0" destOrd="2" presId="urn:microsoft.com/office/officeart/2005/8/layout/vList2"/>
    <dgm:cxn modelId="{57ED2D12-F196-7C41-AAE3-1A937AB080CB}" type="presOf" srcId="{82490CBF-1CD8-4511-86AB-50B95CB3B458}" destId="{527853DA-5B6E-244A-870E-062671A39E6F}" srcOrd="0" destOrd="2" presId="urn:microsoft.com/office/officeart/2005/8/layout/vList2"/>
    <dgm:cxn modelId="{AC9A2919-9C73-4A68-9B1B-49D8B3CE702F}" srcId="{854C08C3-BE40-471A-A794-BA741CED4627}" destId="{C2B6E2E5-1BDD-49D9-B41A-37E596595661}" srcOrd="2" destOrd="0" parTransId="{739454AF-D802-4CF6-9485-A8340B150F07}" sibTransId="{2CAB5566-29AA-4FDD-BAA7-59738C80E71A}"/>
    <dgm:cxn modelId="{CAD22B2C-504B-4011-9BBE-8B425CBF43B1}" srcId="{C2B6E2E5-1BDD-49D9-B41A-37E596595661}" destId="{14EB3112-04DC-4D1F-A86B-0149A32FFF6E}" srcOrd="3" destOrd="0" parTransId="{EE7E7B61-C8DC-4DE2-B189-44A877ED1F9F}" sibTransId="{E527B7D5-DD96-46B9-A636-8C2AF524A541}"/>
    <dgm:cxn modelId="{B9E8CF2C-7B98-D042-8B01-EFDB4F5B01B2}" type="presOf" srcId="{09DB47A4-318C-45D5-97C3-5A5893A98DB1}" destId="{41006C20-9732-0847-841B-50E38787CB60}" srcOrd="0" destOrd="0" presId="urn:microsoft.com/office/officeart/2005/8/layout/vList2"/>
    <dgm:cxn modelId="{C59EA02D-FD56-4541-A16E-C91E80BD22DB}" type="presOf" srcId="{0A8EFD1E-9F67-4972-AB9A-0775F9D1D8DA}" destId="{7DA1323C-FCFD-D84B-A16C-38032C770AD3}" srcOrd="0" destOrd="0" presId="urn:microsoft.com/office/officeart/2005/8/layout/vList2"/>
    <dgm:cxn modelId="{61FF8430-8FDB-894B-9FBC-70692F1830D7}" type="presOf" srcId="{9E67E852-1538-4B52-955D-3B0674ABF2E5}" destId="{41006C20-9732-0847-841B-50E38787CB60}" srcOrd="0" destOrd="1" presId="urn:microsoft.com/office/officeart/2005/8/layout/vList2"/>
    <dgm:cxn modelId="{AF5FAE31-C734-499C-B042-430FB2A51EF2}" srcId="{854C08C3-BE40-471A-A794-BA741CED4627}" destId="{B9C4833C-3E72-4CFF-9391-9E459E644558}" srcOrd="1" destOrd="0" parTransId="{90E2620C-7E88-4420-AADE-21BFF3542D94}" sibTransId="{36FDBCBD-4AC2-4972-9055-F913E4088E73}"/>
    <dgm:cxn modelId="{E695E65C-9CF7-495C-9467-F40ACF014C2C}" srcId="{854C08C3-BE40-471A-A794-BA741CED4627}" destId="{0A8EFD1E-9F67-4972-AB9A-0775F9D1D8DA}" srcOrd="0" destOrd="0" parTransId="{71F9DD96-FB49-40B8-889A-45E45EC0BCB0}" sibTransId="{345C37EB-522B-44FD-BD70-A83BBF02A5F1}"/>
    <dgm:cxn modelId="{7042D45F-A006-BF4F-AA14-B96B7343BD34}" type="presOf" srcId="{4D958FBC-C852-4F4F-8EF3-2ECF9E6BFD03}" destId="{41006C20-9732-0847-841B-50E38787CB60}" srcOrd="0" destOrd="4" presId="urn:microsoft.com/office/officeart/2005/8/layout/vList2"/>
    <dgm:cxn modelId="{420DF986-90A8-43D1-897E-0B017D48FE17}" srcId="{B9C4833C-3E72-4CFF-9391-9E459E644558}" destId="{68853D38-89AD-425B-B119-4FAD5D7F7AAD}" srcOrd="0" destOrd="0" parTransId="{2C56B979-0037-430E-9B42-4032AFA1ECC0}" sibTransId="{8C382597-E55B-4DAE-967A-164669ED68E1}"/>
    <dgm:cxn modelId="{DA52B0A8-D1CB-E24C-822E-951F69B3EF7F}" type="presOf" srcId="{854C08C3-BE40-471A-A794-BA741CED4627}" destId="{3433B0E8-6DE9-B54E-98C2-3765F9EF4DC7}" srcOrd="0" destOrd="0" presId="urn:microsoft.com/office/officeart/2005/8/layout/vList2"/>
    <dgm:cxn modelId="{3B8B2AB7-5423-894F-9997-F736BE9EB3E6}" type="presOf" srcId="{08ED2D7F-A9DC-4153-A4B7-40F3116C3735}" destId="{41006C20-9732-0847-841B-50E38787CB60}" srcOrd="0" destOrd="5" presId="urn:microsoft.com/office/officeart/2005/8/layout/vList2"/>
    <dgm:cxn modelId="{04838CBD-72C4-4916-B08E-C2B5F27E3A27}" srcId="{C2B6E2E5-1BDD-49D9-B41A-37E596595661}" destId="{3907A40B-3700-4012-B8E6-492170C2B677}" srcOrd="2" destOrd="0" parTransId="{83086D6B-B551-4E6B-90CF-BB00B48ADF85}" sibTransId="{C20EEE59-EBAB-471A-96FD-9FD888C010C9}"/>
    <dgm:cxn modelId="{F42957C3-F7C7-4E04-9D8E-C4F8FE8E73D8}" srcId="{B9C4833C-3E72-4CFF-9391-9E459E644558}" destId="{82490CBF-1CD8-4511-86AB-50B95CB3B458}" srcOrd="2" destOrd="0" parTransId="{51C47014-A489-4681-99BE-176D18516829}" sibTransId="{55458564-07A1-40B3-A811-97EBA55CCAAD}"/>
    <dgm:cxn modelId="{672357C5-88B8-4DF5-AF89-35CFB67BB85E}" srcId="{B9C4833C-3E72-4CFF-9391-9E459E644558}" destId="{F34A86F4-1615-4761-9540-447CD4873AEF}" srcOrd="1" destOrd="0" parTransId="{0794B879-8D0A-4B53-B8F2-B435C470124F}" sibTransId="{394C7044-67D4-4A0F-BD5D-0A6CA946F45A}"/>
    <dgm:cxn modelId="{4F58DDCE-13C8-4C2A-B595-E1800382D16F}" srcId="{C2B6E2E5-1BDD-49D9-B41A-37E596595661}" destId="{09DB47A4-318C-45D5-97C3-5A5893A98DB1}" srcOrd="0" destOrd="0" parTransId="{B8EA208F-7C90-41B3-9AF6-40D14C3F043D}" sibTransId="{A007782E-3D00-49D7-A3BC-5598D69DD2D4}"/>
    <dgm:cxn modelId="{C233C1D9-41C9-1945-99CC-0A1B8FA542CE}" type="presOf" srcId="{B9C4833C-3E72-4CFF-9391-9E459E644558}" destId="{495F39AF-AE13-DF4A-A248-8EC0EBC2B7B8}" srcOrd="0" destOrd="0" presId="urn:microsoft.com/office/officeart/2005/8/layout/vList2"/>
    <dgm:cxn modelId="{FE0189E4-4926-2541-A1AE-6B32CE699F3F}" type="presOf" srcId="{14EB3112-04DC-4D1F-A86B-0149A32FFF6E}" destId="{41006C20-9732-0847-841B-50E38787CB60}" srcOrd="0" destOrd="3" presId="urn:microsoft.com/office/officeart/2005/8/layout/vList2"/>
    <dgm:cxn modelId="{00DB7AE7-D55E-45AE-98FB-3FB993C99BC2}" srcId="{C2B6E2E5-1BDD-49D9-B41A-37E596595661}" destId="{08ED2D7F-A9DC-4153-A4B7-40F3116C3735}" srcOrd="5" destOrd="0" parTransId="{62E9592E-81A8-4B94-801F-29B6EBFEFFC2}" sibTransId="{FCABF72C-201F-42EB-9FDF-E13C81B03298}"/>
    <dgm:cxn modelId="{1ACE77F0-02B2-3846-8E5D-22A7D272A8B3}" type="presOf" srcId="{C2B6E2E5-1BDD-49D9-B41A-37E596595661}" destId="{9ABD24FA-2F6C-2F48-BB6A-F0263B53EAFA}" srcOrd="0" destOrd="0" presId="urn:microsoft.com/office/officeart/2005/8/layout/vList2"/>
    <dgm:cxn modelId="{06B6D6F2-97A2-F34D-AD89-5F95C11EF833}" type="presOf" srcId="{F34A86F4-1615-4761-9540-447CD4873AEF}" destId="{527853DA-5B6E-244A-870E-062671A39E6F}" srcOrd="0" destOrd="1" presId="urn:microsoft.com/office/officeart/2005/8/layout/vList2"/>
    <dgm:cxn modelId="{1C532AF5-A844-467B-909F-9241BDF251FF}" srcId="{C2B6E2E5-1BDD-49D9-B41A-37E596595661}" destId="{9E67E852-1538-4B52-955D-3B0674ABF2E5}" srcOrd="1" destOrd="0" parTransId="{282289FE-8B2A-42F3-A2C1-D9981133FE82}" sibTransId="{7FC8191D-316E-48A7-A770-BBC9EC9D3E4F}"/>
    <dgm:cxn modelId="{3FA620FC-2E9D-4728-9812-30476790FD66}" srcId="{C2B6E2E5-1BDD-49D9-B41A-37E596595661}" destId="{4D958FBC-C852-4F4F-8EF3-2ECF9E6BFD03}" srcOrd="4" destOrd="0" parTransId="{96B9FB16-6AB3-4A59-80FE-1BEB16DBD423}" sibTransId="{15419BB6-CFFE-4EC6-835F-8C116F241040}"/>
    <dgm:cxn modelId="{465E01FF-5AAE-F34B-AA17-2F8E01DAD6CE}" type="presOf" srcId="{68853D38-89AD-425B-B119-4FAD5D7F7AAD}" destId="{527853DA-5B6E-244A-870E-062671A39E6F}" srcOrd="0" destOrd="0" presId="urn:microsoft.com/office/officeart/2005/8/layout/vList2"/>
    <dgm:cxn modelId="{EFA12F33-38FE-A64B-ACAF-78269E3E0AF4}" type="presParOf" srcId="{3433B0E8-6DE9-B54E-98C2-3765F9EF4DC7}" destId="{7DA1323C-FCFD-D84B-A16C-38032C770AD3}" srcOrd="0" destOrd="0" presId="urn:microsoft.com/office/officeart/2005/8/layout/vList2"/>
    <dgm:cxn modelId="{2E062518-8E14-CE4D-9A07-F9D96EC5FD97}" type="presParOf" srcId="{3433B0E8-6DE9-B54E-98C2-3765F9EF4DC7}" destId="{0BC54BB4-BE35-3646-8465-C77F1C99BD7D}" srcOrd="1" destOrd="0" presId="urn:microsoft.com/office/officeart/2005/8/layout/vList2"/>
    <dgm:cxn modelId="{8F8C38ED-8916-CF4B-A900-0E058EBA85E1}" type="presParOf" srcId="{3433B0E8-6DE9-B54E-98C2-3765F9EF4DC7}" destId="{495F39AF-AE13-DF4A-A248-8EC0EBC2B7B8}" srcOrd="2" destOrd="0" presId="urn:microsoft.com/office/officeart/2005/8/layout/vList2"/>
    <dgm:cxn modelId="{AA4F1A9C-7B9A-6B4E-833C-0BDF1FFA0A29}" type="presParOf" srcId="{3433B0E8-6DE9-B54E-98C2-3765F9EF4DC7}" destId="{527853DA-5B6E-244A-870E-062671A39E6F}" srcOrd="3" destOrd="0" presId="urn:microsoft.com/office/officeart/2005/8/layout/vList2"/>
    <dgm:cxn modelId="{6CEC2BAA-ABD0-8F4B-BD3D-827260FFC642}" type="presParOf" srcId="{3433B0E8-6DE9-B54E-98C2-3765F9EF4DC7}" destId="{9ABD24FA-2F6C-2F48-BB6A-F0263B53EAFA}" srcOrd="4" destOrd="0" presId="urn:microsoft.com/office/officeart/2005/8/layout/vList2"/>
    <dgm:cxn modelId="{48751A95-BF42-C546-BF75-6529354B5FF1}" type="presParOf" srcId="{3433B0E8-6DE9-B54E-98C2-3765F9EF4DC7}" destId="{41006C20-9732-0847-841B-50E38787CB6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41CE7-ED6B-EE4A-8FC0-72218014F49B}">
      <dsp:nvSpPr>
        <dsp:cNvPr id="0" name=""/>
        <dsp:cNvSpPr/>
      </dsp:nvSpPr>
      <dsp:spPr>
        <a:xfrm>
          <a:off x="2964" y="36907"/>
          <a:ext cx="2351960" cy="1411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Staying</a:t>
          </a:r>
        </a:p>
        <a:p>
          <a:pPr marL="171450" lvl="1" indent="-171450" algn="l" defTabSz="800100">
            <a:lnSpc>
              <a:spcPct val="90000"/>
            </a:lnSpc>
            <a:spcBef>
              <a:spcPct val="0"/>
            </a:spcBef>
            <a:spcAft>
              <a:spcPct val="15000"/>
            </a:spcAft>
            <a:buChar char="•"/>
          </a:pPr>
          <a:r>
            <a:rPr lang="en-US" sz="1800" kern="1200" dirty="0"/>
            <a:t>Staying current with advances in medicine</a:t>
          </a:r>
        </a:p>
      </dsp:txBody>
      <dsp:txXfrm>
        <a:off x="2964" y="36907"/>
        <a:ext cx="2351960" cy="1411176"/>
      </dsp:txXfrm>
    </dsp:sp>
    <dsp:sp modelId="{95523CC2-6DDF-C746-8F29-9BF736D6C479}">
      <dsp:nvSpPr>
        <dsp:cNvPr id="0" name=""/>
        <dsp:cNvSpPr/>
      </dsp:nvSpPr>
      <dsp:spPr>
        <a:xfrm>
          <a:off x="2590121" y="36907"/>
          <a:ext cx="2351960" cy="1411176"/>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Identifying</a:t>
          </a:r>
        </a:p>
        <a:p>
          <a:pPr marL="171450" lvl="1" indent="-171450" algn="l" defTabSz="800100">
            <a:lnSpc>
              <a:spcPct val="90000"/>
            </a:lnSpc>
            <a:spcBef>
              <a:spcPct val="0"/>
            </a:spcBef>
            <a:spcAft>
              <a:spcPct val="15000"/>
            </a:spcAft>
            <a:buChar char="•"/>
          </a:pPr>
          <a:r>
            <a:rPr lang="en-US" sz="1800" kern="1200" dirty="0"/>
            <a:t>Identifying information and ideas</a:t>
          </a:r>
        </a:p>
      </dsp:txBody>
      <dsp:txXfrm>
        <a:off x="2590121" y="36907"/>
        <a:ext cx="2351960" cy="1411176"/>
      </dsp:txXfrm>
    </dsp:sp>
    <dsp:sp modelId="{DFFA599E-E376-3141-A13F-3CC2E3C95296}">
      <dsp:nvSpPr>
        <dsp:cNvPr id="0" name=""/>
        <dsp:cNvSpPr/>
      </dsp:nvSpPr>
      <dsp:spPr>
        <a:xfrm>
          <a:off x="5177278" y="36907"/>
          <a:ext cx="2351960" cy="1411176"/>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Increasing</a:t>
          </a:r>
          <a:endParaRPr lang="en-US" sz="2300" kern="1200" dirty="0"/>
        </a:p>
        <a:p>
          <a:pPr marL="171450" lvl="1" indent="-171450" algn="l" defTabSz="800100">
            <a:lnSpc>
              <a:spcPct val="90000"/>
            </a:lnSpc>
            <a:spcBef>
              <a:spcPct val="0"/>
            </a:spcBef>
            <a:spcAft>
              <a:spcPct val="15000"/>
            </a:spcAft>
            <a:buChar char="•"/>
          </a:pPr>
          <a:r>
            <a:rPr lang="en-US" sz="1800" kern="1200" dirty="0"/>
            <a:t>Increasing your breadth of knowledge</a:t>
          </a:r>
        </a:p>
      </dsp:txBody>
      <dsp:txXfrm>
        <a:off x="5177278" y="36907"/>
        <a:ext cx="2351960" cy="1411176"/>
      </dsp:txXfrm>
    </dsp:sp>
    <dsp:sp modelId="{BC715C70-3097-D14E-B06E-47C7BE91BD06}">
      <dsp:nvSpPr>
        <dsp:cNvPr id="0" name=""/>
        <dsp:cNvSpPr/>
      </dsp:nvSpPr>
      <dsp:spPr>
        <a:xfrm>
          <a:off x="7764434" y="36907"/>
          <a:ext cx="2351960" cy="141117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Identifying</a:t>
          </a:r>
        </a:p>
        <a:p>
          <a:pPr marL="171450" lvl="1" indent="-171450" algn="l" defTabSz="800100">
            <a:lnSpc>
              <a:spcPct val="90000"/>
            </a:lnSpc>
            <a:spcBef>
              <a:spcPct val="0"/>
            </a:spcBef>
            <a:spcAft>
              <a:spcPct val="15000"/>
            </a:spcAft>
            <a:buChar char="•"/>
          </a:pPr>
          <a:r>
            <a:rPr lang="en-US" sz="1800" kern="1200"/>
            <a:t>Identifying seminal works in your area</a:t>
          </a:r>
        </a:p>
      </dsp:txBody>
      <dsp:txXfrm>
        <a:off x="7764434" y="36907"/>
        <a:ext cx="2351960" cy="1411176"/>
      </dsp:txXfrm>
    </dsp:sp>
    <dsp:sp modelId="{416197A6-EC4F-FA4F-BBB8-A9F4F7EA8F39}">
      <dsp:nvSpPr>
        <dsp:cNvPr id="0" name=""/>
        <dsp:cNvSpPr/>
      </dsp:nvSpPr>
      <dsp:spPr>
        <a:xfrm>
          <a:off x="1296543" y="1683280"/>
          <a:ext cx="2351960" cy="1411176"/>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Carrying</a:t>
          </a:r>
        </a:p>
        <a:p>
          <a:pPr marL="171450" lvl="1" indent="-171450" algn="l" defTabSz="800100">
            <a:lnSpc>
              <a:spcPct val="90000"/>
            </a:lnSpc>
            <a:spcBef>
              <a:spcPct val="0"/>
            </a:spcBef>
            <a:spcAft>
              <a:spcPct val="15000"/>
            </a:spcAft>
            <a:buChar char="•"/>
          </a:pPr>
          <a:r>
            <a:rPr lang="en-US" sz="1800" kern="1200"/>
            <a:t>Carrying on from where others have already reached </a:t>
          </a:r>
        </a:p>
      </dsp:txBody>
      <dsp:txXfrm>
        <a:off x="1296543" y="1683280"/>
        <a:ext cx="2351960" cy="1411176"/>
      </dsp:txXfrm>
    </dsp:sp>
    <dsp:sp modelId="{372FD70C-3D77-FE47-ACA6-658FFBE4A51F}">
      <dsp:nvSpPr>
        <dsp:cNvPr id="0" name=""/>
        <dsp:cNvSpPr/>
      </dsp:nvSpPr>
      <dsp:spPr>
        <a:xfrm>
          <a:off x="3883699" y="1683280"/>
          <a:ext cx="2351960" cy="1411176"/>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Avoiding</a:t>
          </a:r>
        </a:p>
        <a:p>
          <a:pPr marL="171450" lvl="1" indent="-171450" algn="l" defTabSz="800100">
            <a:lnSpc>
              <a:spcPct val="90000"/>
            </a:lnSpc>
            <a:spcBef>
              <a:spcPct val="0"/>
            </a:spcBef>
            <a:spcAft>
              <a:spcPct val="15000"/>
            </a:spcAft>
            <a:buChar char="•"/>
          </a:pPr>
          <a:r>
            <a:rPr lang="en-US" sz="1800" kern="1200"/>
            <a:t>Avoiding reinventing  the wheel </a:t>
          </a:r>
        </a:p>
      </dsp:txBody>
      <dsp:txXfrm>
        <a:off x="3883699" y="1683280"/>
        <a:ext cx="2351960" cy="1411176"/>
      </dsp:txXfrm>
    </dsp:sp>
    <dsp:sp modelId="{71DA5F12-0A4E-7B47-9F94-FC07FD31C453}">
      <dsp:nvSpPr>
        <dsp:cNvPr id="0" name=""/>
        <dsp:cNvSpPr/>
      </dsp:nvSpPr>
      <dsp:spPr>
        <a:xfrm>
          <a:off x="6470856" y="1683280"/>
          <a:ext cx="2351960" cy="141117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Putting</a:t>
          </a:r>
        </a:p>
        <a:p>
          <a:pPr marL="171450" lvl="1" indent="-171450" algn="l" defTabSz="800100">
            <a:lnSpc>
              <a:spcPct val="90000"/>
            </a:lnSpc>
            <a:spcBef>
              <a:spcPct val="0"/>
            </a:spcBef>
            <a:spcAft>
              <a:spcPct val="15000"/>
            </a:spcAft>
            <a:buChar char="•"/>
          </a:pPr>
          <a:r>
            <a:rPr lang="en-US" sz="1800" kern="1200"/>
            <a:t>Putting your work into perspective</a:t>
          </a:r>
        </a:p>
      </dsp:txBody>
      <dsp:txXfrm>
        <a:off x="6470856" y="1683280"/>
        <a:ext cx="2351960" cy="14111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6A245-C5D3-3747-9039-4D7945A78A00}">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5B877-8974-7D48-8F65-7FE71CAC4806}">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What do we need to know about our topic?</a:t>
          </a:r>
        </a:p>
      </dsp:txBody>
      <dsp:txXfrm>
        <a:off x="678914" y="525899"/>
        <a:ext cx="4067491" cy="2525499"/>
      </dsp:txXfrm>
    </dsp:sp>
    <dsp:sp modelId="{C0C50540-5BDC-4247-9ABE-2AA662F3381B}">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80396-CFCA-6F44-9B0F-230063FBDB52}">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Make a list of all the terms connected with our topic.</a:t>
          </a:r>
        </a:p>
      </dsp:txBody>
      <dsp:txXfrm>
        <a:off x="5842357" y="525899"/>
        <a:ext cx="4067491" cy="25254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27B79-3E22-B142-8462-09725C155FE2}">
      <dsp:nvSpPr>
        <dsp:cNvPr id="0" name=""/>
        <dsp:cNvSpPr/>
      </dsp:nvSpPr>
      <dsp:spPr>
        <a:xfrm>
          <a:off x="2949" y="0"/>
          <a:ext cx="2339636" cy="28194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407" tIns="330200" rIns="182407" bIns="330200" numCol="1" spcCol="1270" anchor="t" anchorCtr="0">
          <a:noAutofit/>
        </a:bodyPr>
        <a:lstStyle/>
        <a:p>
          <a:pPr marL="0" lvl="0" indent="0" algn="l" defTabSz="1066800">
            <a:lnSpc>
              <a:spcPct val="90000"/>
            </a:lnSpc>
            <a:spcBef>
              <a:spcPct val="0"/>
            </a:spcBef>
            <a:spcAft>
              <a:spcPct val="35000"/>
            </a:spcAft>
            <a:buNone/>
          </a:pPr>
          <a:r>
            <a:rPr lang="en-US" sz="2400" kern="1200"/>
            <a:t>Make a list of the words that are critical to your search.</a:t>
          </a:r>
        </a:p>
      </dsp:txBody>
      <dsp:txXfrm>
        <a:off x="2949" y="1071372"/>
        <a:ext cx="2339636" cy="1691640"/>
      </dsp:txXfrm>
    </dsp:sp>
    <dsp:sp modelId="{26993828-B05D-FF46-B1A4-99D83AC4F967}">
      <dsp:nvSpPr>
        <dsp:cNvPr id="0" name=""/>
        <dsp:cNvSpPr/>
      </dsp:nvSpPr>
      <dsp:spPr>
        <a:xfrm>
          <a:off x="749857" y="281939"/>
          <a:ext cx="845820" cy="8458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943" tIns="12700" rIns="6594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73724" y="405806"/>
        <a:ext cx="598086" cy="598086"/>
      </dsp:txXfrm>
    </dsp:sp>
    <dsp:sp modelId="{EDE8BBA4-C4DE-D942-860D-03E7C25B3ECE}">
      <dsp:nvSpPr>
        <dsp:cNvPr id="0" name=""/>
        <dsp:cNvSpPr/>
      </dsp:nvSpPr>
      <dsp:spPr>
        <a:xfrm>
          <a:off x="2949" y="2819328"/>
          <a:ext cx="2339636"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071B6-5D52-B247-92AA-1DE7219A0B3F}">
      <dsp:nvSpPr>
        <dsp:cNvPr id="0" name=""/>
        <dsp:cNvSpPr/>
      </dsp:nvSpPr>
      <dsp:spPr>
        <a:xfrm>
          <a:off x="2576549" y="0"/>
          <a:ext cx="2339636" cy="28194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407" tIns="330200" rIns="182407" bIns="330200" numCol="1" spcCol="1270" anchor="t" anchorCtr="0">
          <a:noAutofit/>
        </a:bodyPr>
        <a:lstStyle/>
        <a:p>
          <a:pPr marL="0" lvl="0" indent="0" algn="l" defTabSz="1066800">
            <a:lnSpc>
              <a:spcPct val="90000"/>
            </a:lnSpc>
            <a:spcBef>
              <a:spcPct val="0"/>
            </a:spcBef>
            <a:spcAft>
              <a:spcPct val="35000"/>
            </a:spcAft>
            <a:buNone/>
          </a:pPr>
          <a:r>
            <a:rPr lang="en-US" sz="2400" kern="1200"/>
            <a:t>Exchange/add some words if needed.</a:t>
          </a:r>
        </a:p>
      </dsp:txBody>
      <dsp:txXfrm>
        <a:off x="2576549" y="1071372"/>
        <a:ext cx="2339636" cy="1691640"/>
      </dsp:txXfrm>
    </dsp:sp>
    <dsp:sp modelId="{BB6EF3BD-87CA-7144-82FF-725AA4451CE2}">
      <dsp:nvSpPr>
        <dsp:cNvPr id="0" name=""/>
        <dsp:cNvSpPr/>
      </dsp:nvSpPr>
      <dsp:spPr>
        <a:xfrm>
          <a:off x="3323458" y="281939"/>
          <a:ext cx="845820" cy="8458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943" tIns="12700" rIns="6594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47325" y="405806"/>
        <a:ext cx="598086" cy="598086"/>
      </dsp:txXfrm>
    </dsp:sp>
    <dsp:sp modelId="{4D50A0FA-ECB4-DE40-B2E4-B5E1869591E3}">
      <dsp:nvSpPr>
        <dsp:cNvPr id="0" name=""/>
        <dsp:cNvSpPr/>
      </dsp:nvSpPr>
      <dsp:spPr>
        <a:xfrm>
          <a:off x="2576549" y="2819328"/>
          <a:ext cx="2339636"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3BCA58-0F81-0C4C-9A1D-7C478347286E}">
      <dsp:nvSpPr>
        <dsp:cNvPr id="0" name=""/>
        <dsp:cNvSpPr/>
      </dsp:nvSpPr>
      <dsp:spPr>
        <a:xfrm>
          <a:off x="5150150" y="0"/>
          <a:ext cx="2339636" cy="28194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407" tIns="330200" rIns="182407" bIns="330200" numCol="1" spcCol="1270" anchor="t" anchorCtr="0">
          <a:noAutofit/>
        </a:bodyPr>
        <a:lstStyle/>
        <a:p>
          <a:pPr marL="0" lvl="0" indent="0" algn="l" defTabSz="1066800">
            <a:lnSpc>
              <a:spcPct val="90000"/>
            </a:lnSpc>
            <a:spcBef>
              <a:spcPct val="0"/>
            </a:spcBef>
            <a:spcAft>
              <a:spcPct val="35000"/>
            </a:spcAft>
            <a:buNone/>
          </a:pPr>
          <a:r>
            <a:rPr lang="en-US" sz="2400" kern="1200"/>
            <a:t>Note terms that you don’t want to appear.</a:t>
          </a:r>
        </a:p>
      </dsp:txBody>
      <dsp:txXfrm>
        <a:off x="5150150" y="1071372"/>
        <a:ext cx="2339636" cy="1691640"/>
      </dsp:txXfrm>
    </dsp:sp>
    <dsp:sp modelId="{17F8D489-438C-DE49-9BBF-A2B7B9DF8207}">
      <dsp:nvSpPr>
        <dsp:cNvPr id="0" name=""/>
        <dsp:cNvSpPr/>
      </dsp:nvSpPr>
      <dsp:spPr>
        <a:xfrm>
          <a:off x="5897058" y="281939"/>
          <a:ext cx="845820" cy="8458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943" tIns="12700" rIns="6594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20925" y="405806"/>
        <a:ext cx="598086" cy="598086"/>
      </dsp:txXfrm>
    </dsp:sp>
    <dsp:sp modelId="{F494902F-C9BD-744B-A01A-94093EC0B86A}">
      <dsp:nvSpPr>
        <dsp:cNvPr id="0" name=""/>
        <dsp:cNvSpPr/>
      </dsp:nvSpPr>
      <dsp:spPr>
        <a:xfrm>
          <a:off x="5150150" y="2819328"/>
          <a:ext cx="2339636"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4A42A-875C-AB43-8671-F2D235E9313A}">
      <dsp:nvSpPr>
        <dsp:cNvPr id="0" name=""/>
        <dsp:cNvSpPr/>
      </dsp:nvSpPr>
      <dsp:spPr>
        <a:xfrm>
          <a:off x="7723750" y="0"/>
          <a:ext cx="2339636" cy="28194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407" tIns="330200" rIns="182407" bIns="330200" numCol="1" spcCol="1270" anchor="t" anchorCtr="0">
          <a:noAutofit/>
        </a:bodyPr>
        <a:lstStyle/>
        <a:p>
          <a:pPr marL="0" lvl="0" indent="0" algn="l" defTabSz="1066800">
            <a:lnSpc>
              <a:spcPct val="90000"/>
            </a:lnSpc>
            <a:spcBef>
              <a:spcPct val="0"/>
            </a:spcBef>
            <a:spcAft>
              <a:spcPct val="35000"/>
            </a:spcAft>
            <a:buNone/>
          </a:pPr>
          <a:r>
            <a:rPr lang="en-US" sz="2400" kern="1200"/>
            <a:t>Discard the rest.</a:t>
          </a:r>
        </a:p>
      </dsp:txBody>
      <dsp:txXfrm>
        <a:off x="7723750" y="1071372"/>
        <a:ext cx="2339636" cy="1691640"/>
      </dsp:txXfrm>
    </dsp:sp>
    <dsp:sp modelId="{22E90A80-6B63-134C-A662-0B603596EA28}">
      <dsp:nvSpPr>
        <dsp:cNvPr id="0" name=""/>
        <dsp:cNvSpPr/>
      </dsp:nvSpPr>
      <dsp:spPr>
        <a:xfrm>
          <a:off x="8470659" y="281939"/>
          <a:ext cx="845820" cy="8458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943" tIns="12700" rIns="6594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94526" y="405806"/>
        <a:ext cx="598086" cy="598086"/>
      </dsp:txXfrm>
    </dsp:sp>
    <dsp:sp modelId="{14468C0B-ACA8-4545-910E-C11354C863E1}">
      <dsp:nvSpPr>
        <dsp:cNvPr id="0" name=""/>
        <dsp:cNvSpPr/>
      </dsp:nvSpPr>
      <dsp:spPr>
        <a:xfrm>
          <a:off x="7723750" y="2819328"/>
          <a:ext cx="2339636"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CA19-2D6A-914C-94BA-1C80756D9EB3}">
      <dsp:nvSpPr>
        <dsp:cNvPr id="0" name=""/>
        <dsp:cNvSpPr/>
      </dsp:nvSpPr>
      <dsp:spPr>
        <a:xfrm>
          <a:off x="1970151" y="765"/>
          <a:ext cx="7880604" cy="78499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906" tIns="199388" rIns="152906" bIns="199388" numCol="1" spcCol="1270" anchor="ctr" anchorCtr="0">
          <a:noAutofit/>
        </a:bodyPr>
        <a:lstStyle/>
        <a:p>
          <a:pPr marL="0" lvl="0" indent="0" algn="l" defTabSz="1066800">
            <a:lnSpc>
              <a:spcPct val="90000"/>
            </a:lnSpc>
            <a:spcBef>
              <a:spcPct val="0"/>
            </a:spcBef>
            <a:spcAft>
              <a:spcPct val="35000"/>
            </a:spcAft>
            <a:buNone/>
          </a:pPr>
          <a:r>
            <a:rPr lang="en-US" sz="2400" kern="1200"/>
            <a:t>Use AND to connect the terms we want to see.</a:t>
          </a:r>
        </a:p>
      </dsp:txBody>
      <dsp:txXfrm>
        <a:off x="1970151" y="765"/>
        <a:ext cx="7880604" cy="784991"/>
      </dsp:txXfrm>
    </dsp:sp>
    <dsp:sp modelId="{C002407B-C502-B340-9FB8-AE313931AC49}">
      <dsp:nvSpPr>
        <dsp:cNvPr id="0" name=""/>
        <dsp:cNvSpPr/>
      </dsp:nvSpPr>
      <dsp:spPr>
        <a:xfrm>
          <a:off x="0" y="765"/>
          <a:ext cx="1970151" cy="78499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254" tIns="77540" rIns="104254" bIns="77540" numCol="1" spcCol="1270" anchor="ctr" anchorCtr="0">
          <a:noAutofit/>
        </a:bodyPr>
        <a:lstStyle/>
        <a:p>
          <a:pPr marL="0" lvl="0" indent="0" algn="ctr" defTabSz="1244600">
            <a:lnSpc>
              <a:spcPct val="90000"/>
            </a:lnSpc>
            <a:spcBef>
              <a:spcPct val="0"/>
            </a:spcBef>
            <a:spcAft>
              <a:spcPct val="35000"/>
            </a:spcAft>
            <a:buNone/>
          </a:pPr>
          <a:r>
            <a:rPr lang="en-US" sz="2800" kern="1200" dirty="0"/>
            <a:t>AND</a:t>
          </a:r>
        </a:p>
      </dsp:txBody>
      <dsp:txXfrm>
        <a:off x="0" y="765"/>
        <a:ext cx="1970151" cy="784991"/>
      </dsp:txXfrm>
    </dsp:sp>
    <dsp:sp modelId="{C1BBACB4-2E97-7340-A060-29C749104437}">
      <dsp:nvSpPr>
        <dsp:cNvPr id="0" name=""/>
        <dsp:cNvSpPr/>
      </dsp:nvSpPr>
      <dsp:spPr>
        <a:xfrm>
          <a:off x="1970151" y="832856"/>
          <a:ext cx="7880604" cy="784991"/>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906" tIns="199388" rIns="152906" bIns="199388" numCol="1" spcCol="1270" anchor="ctr" anchorCtr="0">
          <a:noAutofit/>
        </a:bodyPr>
        <a:lstStyle/>
        <a:p>
          <a:pPr marL="0" lvl="0" indent="0" algn="l" defTabSz="1066800">
            <a:lnSpc>
              <a:spcPct val="90000"/>
            </a:lnSpc>
            <a:spcBef>
              <a:spcPct val="0"/>
            </a:spcBef>
            <a:spcAft>
              <a:spcPct val="35000"/>
            </a:spcAft>
            <a:buNone/>
          </a:pPr>
          <a:r>
            <a:rPr lang="en-US" sz="2400" kern="1200"/>
            <a:t>Use NOT to exclude terms we don’t want.</a:t>
          </a:r>
        </a:p>
      </dsp:txBody>
      <dsp:txXfrm>
        <a:off x="1970151" y="832856"/>
        <a:ext cx="7880604" cy="784991"/>
      </dsp:txXfrm>
    </dsp:sp>
    <dsp:sp modelId="{C3AA3A71-46B0-6E48-8F70-2EA5A967F3D5}">
      <dsp:nvSpPr>
        <dsp:cNvPr id="0" name=""/>
        <dsp:cNvSpPr/>
      </dsp:nvSpPr>
      <dsp:spPr>
        <a:xfrm>
          <a:off x="0" y="832856"/>
          <a:ext cx="1970151" cy="784991"/>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254" tIns="77540" rIns="104254" bIns="77540" numCol="1" spcCol="1270" anchor="ctr" anchorCtr="0">
          <a:noAutofit/>
        </a:bodyPr>
        <a:lstStyle/>
        <a:p>
          <a:pPr marL="0" lvl="0" indent="0" algn="ctr" defTabSz="1244600">
            <a:lnSpc>
              <a:spcPct val="90000"/>
            </a:lnSpc>
            <a:spcBef>
              <a:spcPct val="0"/>
            </a:spcBef>
            <a:spcAft>
              <a:spcPct val="35000"/>
            </a:spcAft>
            <a:buNone/>
          </a:pPr>
          <a:r>
            <a:rPr lang="en-US" sz="2800" kern="1200" dirty="0"/>
            <a:t>NOT</a:t>
          </a:r>
        </a:p>
      </dsp:txBody>
      <dsp:txXfrm>
        <a:off x="0" y="832856"/>
        <a:ext cx="1970151" cy="784991"/>
      </dsp:txXfrm>
    </dsp:sp>
    <dsp:sp modelId="{F7FCC5F0-6CB9-BF46-A5D2-B118F1913A04}">
      <dsp:nvSpPr>
        <dsp:cNvPr id="0" name=""/>
        <dsp:cNvSpPr/>
      </dsp:nvSpPr>
      <dsp:spPr>
        <a:xfrm>
          <a:off x="1970151" y="1664947"/>
          <a:ext cx="7880604" cy="784991"/>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906" tIns="199388" rIns="152906" bIns="199388" numCol="1" spcCol="1270" anchor="ctr" anchorCtr="0">
          <a:noAutofit/>
        </a:bodyPr>
        <a:lstStyle/>
        <a:p>
          <a:pPr marL="0" lvl="0" indent="0" algn="l" defTabSz="1066800">
            <a:lnSpc>
              <a:spcPct val="90000"/>
            </a:lnSpc>
            <a:spcBef>
              <a:spcPct val="0"/>
            </a:spcBef>
            <a:spcAft>
              <a:spcPct val="35000"/>
            </a:spcAft>
            <a:buNone/>
          </a:pPr>
          <a:r>
            <a:rPr lang="en-US" sz="2400" kern="1200"/>
            <a:t>Use OR to include similar terms.</a:t>
          </a:r>
        </a:p>
      </dsp:txBody>
      <dsp:txXfrm>
        <a:off x="1970151" y="1664947"/>
        <a:ext cx="7880604" cy="784991"/>
      </dsp:txXfrm>
    </dsp:sp>
    <dsp:sp modelId="{ADFD221B-526A-FF49-9A21-504CEE4CF3CE}">
      <dsp:nvSpPr>
        <dsp:cNvPr id="0" name=""/>
        <dsp:cNvSpPr/>
      </dsp:nvSpPr>
      <dsp:spPr>
        <a:xfrm>
          <a:off x="0" y="1664947"/>
          <a:ext cx="1970151" cy="784991"/>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254" tIns="77540" rIns="104254" bIns="77540" numCol="1" spcCol="1270" anchor="ctr" anchorCtr="0">
          <a:noAutofit/>
        </a:bodyPr>
        <a:lstStyle/>
        <a:p>
          <a:pPr marL="0" lvl="0" indent="0" algn="ctr" defTabSz="1244600">
            <a:lnSpc>
              <a:spcPct val="90000"/>
            </a:lnSpc>
            <a:spcBef>
              <a:spcPct val="0"/>
            </a:spcBef>
            <a:spcAft>
              <a:spcPct val="35000"/>
            </a:spcAft>
            <a:buNone/>
          </a:pPr>
          <a:r>
            <a:rPr lang="en-US" sz="2800" kern="1200" dirty="0"/>
            <a:t>OR</a:t>
          </a:r>
        </a:p>
      </dsp:txBody>
      <dsp:txXfrm>
        <a:off x="0" y="1664947"/>
        <a:ext cx="1970151" cy="7849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D416-1486-1D40-91EA-62CD104979EC}">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CE1E6C-4ECB-CD49-9FE1-746AB809C998}">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This will help you exclude all other diseases in that category</a:t>
          </a:r>
        </a:p>
      </dsp:txBody>
      <dsp:txXfrm>
        <a:off x="678914" y="525899"/>
        <a:ext cx="4067491" cy="2525499"/>
      </dsp:txXfrm>
    </dsp:sp>
    <dsp:sp modelId="{624940C7-0682-7447-9286-E70377296975}">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11456-E1CA-894C-BF25-6275279F3910}">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This will give you fewer articles in your results page!</a:t>
          </a:r>
        </a:p>
      </dsp:txBody>
      <dsp:txXfrm>
        <a:off x="5842357" y="525899"/>
        <a:ext cx="4067491" cy="25254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98CD4-41F3-3E4B-AD73-42AF7F462D37}">
      <dsp:nvSpPr>
        <dsp:cNvPr id="0" name=""/>
        <dsp:cNvSpPr/>
      </dsp:nvSpPr>
      <dsp:spPr>
        <a:xfrm>
          <a:off x="0" y="43925"/>
          <a:ext cx="6513603" cy="1924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Indexes: </a:t>
          </a:r>
          <a:r>
            <a:rPr lang="en-US" sz="3500" kern="1200" dirty="0"/>
            <a:t>Identifying appropriate </a:t>
          </a:r>
          <a:r>
            <a:rPr lang="en-US" sz="3500" b="1" kern="1200" dirty="0"/>
            <a:t>indexes</a:t>
          </a:r>
          <a:r>
            <a:rPr lang="en-US" sz="3500" kern="1200" dirty="0"/>
            <a:t> through clinical questions</a:t>
          </a:r>
        </a:p>
      </dsp:txBody>
      <dsp:txXfrm>
        <a:off x="93954" y="137879"/>
        <a:ext cx="6325695" cy="1736741"/>
      </dsp:txXfrm>
    </dsp:sp>
    <dsp:sp modelId="{923793FC-04E8-0D4F-917E-481DF8127332}">
      <dsp:nvSpPr>
        <dsp:cNvPr id="0" name=""/>
        <dsp:cNvSpPr/>
      </dsp:nvSpPr>
      <dsp:spPr>
        <a:xfrm>
          <a:off x="0" y="2069375"/>
          <a:ext cx="6513603" cy="19246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Components of “well-built clinical questions.”: PICO</a:t>
          </a:r>
        </a:p>
      </dsp:txBody>
      <dsp:txXfrm>
        <a:off x="93954" y="2163329"/>
        <a:ext cx="6325695" cy="1736741"/>
      </dsp:txXfrm>
    </dsp:sp>
    <dsp:sp modelId="{7F271EB0-1D44-FF44-9C3B-4811AE30550E}">
      <dsp:nvSpPr>
        <dsp:cNvPr id="0" name=""/>
        <dsp:cNvSpPr/>
      </dsp:nvSpPr>
      <dsp:spPr>
        <a:xfrm>
          <a:off x="0" y="3994025"/>
          <a:ext cx="6513603" cy="184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b="1" kern="1200" dirty="0"/>
            <a:t>Patient/problem</a:t>
          </a:r>
          <a:endParaRPr lang="en-US" sz="2700" kern="1200" dirty="0"/>
        </a:p>
        <a:p>
          <a:pPr marL="228600" lvl="1" indent="-228600" algn="l" defTabSz="1200150">
            <a:lnSpc>
              <a:spcPct val="90000"/>
            </a:lnSpc>
            <a:spcBef>
              <a:spcPct val="0"/>
            </a:spcBef>
            <a:spcAft>
              <a:spcPct val="20000"/>
            </a:spcAft>
            <a:buChar char="•"/>
          </a:pPr>
          <a:r>
            <a:rPr lang="en-US" sz="2700" b="1" kern="1200" dirty="0"/>
            <a:t>Intervention</a:t>
          </a:r>
          <a:endParaRPr lang="en-US" sz="2700" kern="1200" dirty="0"/>
        </a:p>
        <a:p>
          <a:pPr marL="228600" lvl="1" indent="-228600" algn="l" defTabSz="1200150">
            <a:lnSpc>
              <a:spcPct val="90000"/>
            </a:lnSpc>
            <a:spcBef>
              <a:spcPct val="0"/>
            </a:spcBef>
            <a:spcAft>
              <a:spcPct val="20000"/>
            </a:spcAft>
            <a:buChar char="•"/>
          </a:pPr>
          <a:r>
            <a:rPr lang="en-US" sz="2700" b="1" kern="1200" dirty="0"/>
            <a:t>Comparison intervention</a:t>
          </a:r>
        </a:p>
        <a:p>
          <a:pPr marL="228600" lvl="1" indent="-228600" algn="l" defTabSz="1200150">
            <a:lnSpc>
              <a:spcPct val="90000"/>
            </a:lnSpc>
            <a:spcBef>
              <a:spcPct val="0"/>
            </a:spcBef>
            <a:spcAft>
              <a:spcPct val="20000"/>
            </a:spcAft>
            <a:buChar char="•"/>
          </a:pPr>
          <a:r>
            <a:rPr lang="en-US" sz="2700" b="1" kern="1200" dirty="0"/>
            <a:t>Outcome</a:t>
          </a:r>
        </a:p>
      </dsp:txBody>
      <dsp:txXfrm>
        <a:off x="0" y="3994025"/>
        <a:ext cx="6513603" cy="18474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A8278-8900-A944-B40F-3B8DFF4DB9D4}">
      <dsp:nvSpPr>
        <dsp:cNvPr id="0" name=""/>
        <dsp:cNvSpPr/>
      </dsp:nvSpPr>
      <dsp:spPr>
        <a:xfrm>
          <a:off x="0" y="926150"/>
          <a:ext cx="6513603" cy="2835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520700" rIns="50552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A 45-year-old man presents with a 10-month history of burning epigastric pain that has not improved with a proton- pump inhibitor. Findings on upper endoscopy are normal, but </a:t>
          </a:r>
          <a:r>
            <a:rPr lang="en-US" sz="2500" i="1" kern="1200"/>
            <a:t>Helicobacter pylori serology is positive.</a:t>
          </a:r>
          <a:endParaRPr lang="en-US" sz="2500" kern="1200"/>
        </a:p>
      </dsp:txBody>
      <dsp:txXfrm>
        <a:off x="0" y="926150"/>
        <a:ext cx="6513603" cy="2835000"/>
      </dsp:txXfrm>
    </dsp:sp>
    <dsp:sp modelId="{8D82FBEC-CFB7-4142-8C85-C01CFCF06BA6}">
      <dsp:nvSpPr>
        <dsp:cNvPr id="0" name=""/>
        <dsp:cNvSpPr/>
      </dsp:nvSpPr>
      <dsp:spPr>
        <a:xfrm>
          <a:off x="325680" y="557150"/>
          <a:ext cx="4559522"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111250">
            <a:lnSpc>
              <a:spcPct val="90000"/>
            </a:lnSpc>
            <a:spcBef>
              <a:spcPct val="0"/>
            </a:spcBef>
            <a:spcAft>
              <a:spcPct val="35000"/>
            </a:spcAft>
            <a:buNone/>
          </a:pPr>
          <a:r>
            <a:rPr lang="en-US" sz="2500" b="1" i="1" kern="1200"/>
            <a:t>Case example</a:t>
          </a:r>
          <a:endParaRPr lang="en-US" sz="2500" kern="1200"/>
        </a:p>
      </dsp:txBody>
      <dsp:txXfrm>
        <a:off x="361706" y="593176"/>
        <a:ext cx="4487470" cy="665948"/>
      </dsp:txXfrm>
    </dsp:sp>
    <dsp:sp modelId="{4FCF8CF2-B803-2A4E-9506-1105E35C106C}">
      <dsp:nvSpPr>
        <dsp:cNvPr id="0" name=""/>
        <dsp:cNvSpPr/>
      </dsp:nvSpPr>
      <dsp:spPr>
        <a:xfrm>
          <a:off x="0" y="4265150"/>
          <a:ext cx="6513603" cy="106312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520700" rIns="50552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Try to make a search….</a:t>
          </a:r>
        </a:p>
      </dsp:txBody>
      <dsp:txXfrm>
        <a:off x="0" y="4265150"/>
        <a:ext cx="6513603" cy="1063125"/>
      </dsp:txXfrm>
    </dsp:sp>
    <dsp:sp modelId="{C60EE859-E333-304D-9F9C-2540DEA0DE43}">
      <dsp:nvSpPr>
        <dsp:cNvPr id="0" name=""/>
        <dsp:cNvSpPr/>
      </dsp:nvSpPr>
      <dsp:spPr>
        <a:xfrm>
          <a:off x="325680" y="3896150"/>
          <a:ext cx="4559522" cy="738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111250">
            <a:lnSpc>
              <a:spcPct val="90000"/>
            </a:lnSpc>
            <a:spcBef>
              <a:spcPct val="0"/>
            </a:spcBef>
            <a:spcAft>
              <a:spcPct val="35000"/>
            </a:spcAft>
            <a:buNone/>
          </a:pPr>
          <a:r>
            <a:rPr lang="en-US" sz="2500" i="1" kern="1200" dirty="0"/>
            <a:t>Treat Helicobacter pylori or not? </a:t>
          </a:r>
          <a:endParaRPr lang="en-US" sz="2500" kern="1200" dirty="0"/>
        </a:p>
      </dsp:txBody>
      <dsp:txXfrm>
        <a:off x="361706" y="3932176"/>
        <a:ext cx="4487470" cy="6659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BF494-0F09-9743-99CA-FE0D739B2E03}">
      <dsp:nvSpPr>
        <dsp:cNvPr id="0" name=""/>
        <dsp:cNvSpPr/>
      </dsp:nvSpPr>
      <dsp:spPr>
        <a:xfrm>
          <a:off x="0" y="18768"/>
          <a:ext cx="6513603" cy="33935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Which is the correct strategy to find information on </a:t>
          </a:r>
          <a:r>
            <a:rPr lang="en-US" sz="3900" kern="1200" dirty="0" err="1"/>
            <a:t>Zika</a:t>
          </a:r>
          <a:r>
            <a:rPr lang="en-US" sz="3900" kern="1200" dirty="0"/>
            <a:t> virus and any of these countries Brazil, Mexico and the United States?</a:t>
          </a:r>
        </a:p>
      </dsp:txBody>
      <dsp:txXfrm>
        <a:off x="165662" y="184430"/>
        <a:ext cx="6182279" cy="3062272"/>
      </dsp:txXfrm>
    </dsp:sp>
    <dsp:sp modelId="{DE5DD6DD-3D01-564A-94DC-7F9B55B606E4}">
      <dsp:nvSpPr>
        <dsp:cNvPr id="0" name=""/>
        <dsp:cNvSpPr/>
      </dsp:nvSpPr>
      <dsp:spPr>
        <a:xfrm>
          <a:off x="0" y="3412365"/>
          <a:ext cx="6513603" cy="245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228600" lvl="1" indent="-228600" algn="l" defTabSz="1066800">
            <a:lnSpc>
              <a:spcPct val="150000"/>
            </a:lnSpc>
            <a:spcBef>
              <a:spcPct val="0"/>
            </a:spcBef>
            <a:spcAft>
              <a:spcPct val="20000"/>
            </a:spcAft>
            <a:buFont typeface="+mj-lt"/>
            <a:buAutoNum type="alphaUcPeriod"/>
          </a:pPr>
          <a:r>
            <a:rPr lang="en-US" sz="2400" kern="1200" dirty="0"/>
            <a:t> </a:t>
          </a:r>
          <a:r>
            <a:rPr lang="en-US" sz="2400" kern="1200" dirty="0" err="1"/>
            <a:t>Zika</a:t>
          </a:r>
          <a:r>
            <a:rPr lang="en-US" sz="2400" kern="1200" dirty="0"/>
            <a:t> AND Brazil AND Mexico AND United States</a:t>
          </a:r>
        </a:p>
        <a:p>
          <a:pPr marL="228600" lvl="1" indent="-228600" algn="l" defTabSz="1066800">
            <a:lnSpc>
              <a:spcPct val="150000"/>
            </a:lnSpc>
            <a:spcBef>
              <a:spcPct val="0"/>
            </a:spcBef>
            <a:spcAft>
              <a:spcPct val="20000"/>
            </a:spcAft>
            <a:buFont typeface="+mj-lt"/>
            <a:buAutoNum type="alphaUcPeriod"/>
          </a:pPr>
          <a:r>
            <a:rPr lang="en-US" sz="2400" kern="1200" dirty="0"/>
            <a:t> </a:t>
          </a:r>
          <a:r>
            <a:rPr lang="en-US" sz="2400" kern="1200" dirty="0" err="1"/>
            <a:t>Zika</a:t>
          </a:r>
          <a:r>
            <a:rPr lang="en-US" sz="2400" kern="1200" dirty="0"/>
            <a:t> AND (Brazil OR Mexico OR United States)</a:t>
          </a:r>
        </a:p>
        <a:p>
          <a:pPr marL="228600" lvl="1" indent="-228600" algn="l" defTabSz="1066800">
            <a:lnSpc>
              <a:spcPct val="150000"/>
            </a:lnSpc>
            <a:spcBef>
              <a:spcPct val="0"/>
            </a:spcBef>
            <a:spcAft>
              <a:spcPct val="20000"/>
            </a:spcAft>
            <a:buFont typeface="+mj-lt"/>
            <a:buAutoNum type="alphaUcPeriod"/>
          </a:pPr>
          <a:r>
            <a:rPr lang="en-US" sz="2400" kern="1200" dirty="0"/>
            <a:t> </a:t>
          </a:r>
          <a:r>
            <a:rPr lang="en-US" sz="2400" kern="1200" dirty="0" err="1"/>
            <a:t>Zika</a:t>
          </a:r>
          <a:r>
            <a:rPr lang="en-US" sz="2400" kern="1200" dirty="0"/>
            <a:t> OR (Brazil OR Mexico OR United States)</a:t>
          </a:r>
        </a:p>
      </dsp:txBody>
      <dsp:txXfrm>
        <a:off x="0" y="3412365"/>
        <a:ext cx="6513603" cy="24542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387A1-73D6-BD41-BE5B-95BC06EA4829}">
      <dsp:nvSpPr>
        <dsp:cNvPr id="0" name=""/>
        <dsp:cNvSpPr/>
      </dsp:nvSpPr>
      <dsp:spPr>
        <a:xfrm>
          <a:off x="0" y="2873"/>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CA6B23-8F89-D747-A80D-A5ADA46D1A94}">
      <dsp:nvSpPr>
        <dsp:cNvPr id="0" name=""/>
        <dsp:cNvSpPr/>
      </dsp:nvSpPr>
      <dsp:spPr>
        <a:xfrm>
          <a:off x="0" y="2873"/>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Reference or ID number:</a:t>
          </a:r>
          <a:r>
            <a:rPr lang="en-US" sz="2100" kern="1200"/>
            <a:t> the table must include a unique identifier for ease in finding the record being appraised. </a:t>
          </a:r>
        </a:p>
      </dsp:txBody>
      <dsp:txXfrm>
        <a:off x="0" y="2873"/>
        <a:ext cx="6513603" cy="979946"/>
      </dsp:txXfrm>
    </dsp:sp>
    <dsp:sp modelId="{1833E50F-1FC2-C84D-8722-67C453C9C556}">
      <dsp:nvSpPr>
        <dsp:cNvPr id="0" name=""/>
        <dsp:cNvSpPr/>
      </dsp:nvSpPr>
      <dsp:spPr>
        <a:xfrm>
          <a:off x="0" y="982820"/>
          <a:ext cx="6513603"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6C932-BA35-AD4E-97C4-31C0F1FF0914}">
      <dsp:nvSpPr>
        <dsp:cNvPr id="0" name=""/>
        <dsp:cNvSpPr/>
      </dsp:nvSpPr>
      <dsp:spPr>
        <a:xfrm>
          <a:off x="0" y="982820"/>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Study Design: </a:t>
          </a:r>
          <a:r>
            <a:rPr lang="en-US" sz="2100" kern="1200"/>
            <a:t>this helps with determining the strength of evidence of the data.</a:t>
          </a:r>
        </a:p>
      </dsp:txBody>
      <dsp:txXfrm>
        <a:off x="0" y="982820"/>
        <a:ext cx="6513603" cy="979946"/>
      </dsp:txXfrm>
    </dsp:sp>
    <dsp:sp modelId="{B220C67E-92A2-D54F-BCB5-9DB1913CAA0F}">
      <dsp:nvSpPr>
        <dsp:cNvPr id="0" name=""/>
        <dsp:cNvSpPr/>
      </dsp:nvSpPr>
      <dsp:spPr>
        <a:xfrm>
          <a:off x="0" y="1962766"/>
          <a:ext cx="6513603"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F2EC0C-C978-F64A-941F-4EC7AB585704}">
      <dsp:nvSpPr>
        <dsp:cNvPr id="0" name=""/>
        <dsp:cNvSpPr/>
      </dsp:nvSpPr>
      <dsp:spPr>
        <a:xfrm>
          <a:off x="0" y="1962766"/>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Participants: </a:t>
          </a:r>
          <a:r>
            <a:rPr lang="en-US" sz="2100" kern="1200"/>
            <a:t>How many participants were in the study? </a:t>
          </a:r>
        </a:p>
      </dsp:txBody>
      <dsp:txXfrm>
        <a:off x="0" y="1962766"/>
        <a:ext cx="6513603" cy="979946"/>
      </dsp:txXfrm>
    </dsp:sp>
    <dsp:sp modelId="{AD98D85C-B5FE-D248-9053-15CEE1E2DAC7}">
      <dsp:nvSpPr>
        <dsp:cNvPr id="0" name=""/>
        <dsp:cNvSpPr/>
      </dsp:nvSpPr>
      <dsp:spPr>
        <a:xfrm>
          <a:off x="0" y="2942713"/>
          <a:ext cx="6513603"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0E508-359F-534A-8720-69C8F7665957}">
      <dsp:nvSpPr>
        <dsp:cNvPr id="0" name=""/>
        <dsp:cNvSpPr/>
      </dsp:nvSpPr>
      <dsp:spPr>
        <a:xfrm>
          <a:off x="0" y="2942713"/>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Characteristics of the problem within the population</a:t>
          </a:r>
          <a:endParaRPr lang="en-US" sz="2100" kern="1200"/>
        </a:p>
      </dsp:txBody>
      <dsp:txXfrm>
        <a:off x="0" y="2942713"/>
        <a:ext cx="6513603" cy="979946"/>
      </dsp:txXfrm>
    </dsp:sp>
    <dsp:sp modelId="{159252B7-686B-404B-B45F-729F660B6084}">
      <dsp:nvSpPr>
        <dsp:cNvPr id="0" name=""/>
        <dsp:cNvSpPr/>
      </dsp:nvSpPr>
      <dsp:spPr>
        <a:xfrm>
          <a:off x="0" y="3922659"/>
          <a:ext cx="6513603"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83DADE-C02C-3743-8303-26034586CE03}">
      <dsp:nvSpPr>
        <dsp:cNvPr id="0" name=""/>
        <dsp:cNvSpPr/>
      </dsp:nvSpPr>
      <dsp:spPr>
        <a:xfrm>
          <a:off x="0" y="3922659"/>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Intervention outcomes.</a:t>
          </a:r>
          <a:endParaRPr lang="en-US" sz="2100" kern="1200"/>
        </a:p>
      </dsp:txBody>
      <dsp:txXfrm>
        <a:off x="0" y="3922659"/>
        <a:ext cx="6513603" cy="979946"/>
      </dsp:txXfrm>
    </dsp:sp>
    <dsp:sp modelId="{772C80FF-E54C-F845-BF96-DC355EE71928}">
      <dsp:nvSpPr>
        <dsp:cNvPr id="0" name=""/>
        <dsp:cNvSpPr/>
      </dsp:nvSpPr>
      <dsp:spPr>
        <a:xfrm>
          <a:off x="0" y="4902605"/>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CD9C7-222D-D547-86D1-1D6D4CEE4506}">
      <dsp:nvSpPr>
        <dsp:cNvPr id="0" name=""/>
        <dsp:cNvSpPr/>
      </dsp:nvSpPr>
      <dsp:spPr>
        <a:xfrm>
          <a:off x="0" y="4902605"/>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Include or exclude</a:t>
          </a:r>
          <a:r>
            <a:rPr lang="en-US" sz="2100" kern="1200"/>
            <a:t> the study? based on what you find</a:t>
          </a:r>
        </a:p>
      </dsp:txBody>
      <dsp:txXfrm>
        <a:off x="0" y="4902605"/>
        <a:ext cx="6513603" cy="9799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D266F-1395-504C-A7D1-304BA2CA70BD}">
      <dsp:nvSpPr>
        <dsp:cNvPr id="0" name=""/>
        <dsp:cNvSpPr/>
      </dsp:nvSpPr>
      <dsp:spPr>
        <a:xfrm>
          <a:off x="0" y="11487"/>
          <a:ext cx="6513603" cy="19023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Introduction:</a:t>
          </a:r>
          <a:r>
            <a:rPr lang="en-US" sz="2700" kern="1200"/>
            <a:t> Gives a quick idea of the topic of the literature review, such as the central theme or organizational pattern.</a:t>
          </a:r>
        </a:p>
      </dsp:txBody>
      <dsp:txXfrm>
        <a:off x="92863" y="104350"/>
        <a:ext cx="6327877" cy="1716584"/>
      </dsp:txXfrm>
    </dsp:sp>
    <dsp:sp modelId="{96BC672D-C504-9B4F-8C9E-530AE350979B}">
      <dsp:nvSpPr>
        <dsp:cNvPr id="0" name=""/>
        <dsp:cNvSpPr/>
      </dsp:nvSpPr>
      <dsp:spPr>
        <a:xfrm>
          <a:off x="0" y="1991557"/>
          <a:ext cx="6513603" cy="19023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Body:</a:t>
          </a:r>
          <a:r>
            <a:rPr lang="en-US" sz="2700" kern="1200" dirty="0"/>
            <a:t> Contains your discussion of sources and is organized either chronologically, </a:t>
          </a:r>
          <a:r>
            <a:rPr lang="en-US" sz="2700" b="1" u="sng" kern="1200" dirty="0"/>
            <a:t>thematically</a:t>
          </a:r>
          <a:r>
            <a:rPr lang="en-US" sz="2700" kern="1200" dirty="0"/>
            <a:t>, or methodologically </a:t>
          </a:r>
        </a:p>
      </dsp:txBody>
      <dsp:txXfrm>
        <a:off x="92863" y="2084420"/>
        <a:ext cx="6327877" cy="1716584"/>
      </dsp:txXfrm>
    </dsp:sp>
    <dsp:sp modelId="{6C4C0BF5-5D75-0644-9249-1093A9769346}">
      <dsp:nvSpPr>
        <dsp:cNvPr id="0" name=""/>
        <dsp:cNvSpPr/>
      </dsp:nvSpPr>
      <dsp:spPr>
        <a:xfrm>
          <a:off x="0" y="3971628"/>
          <a:ext cx="6513603" cy="19023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Conclusions/Recommendations:</a:t>
          </a:r>
          <a:r>
            <a:rPr lang="en-US" sz="2700" kern="1200"/>
            <a:t> Discuss what you have drawn from reviewing literature so far. Where might the discussion proceed?</a:t>
          </a:r>
        </a:p>
      </dsp:txBody>
      <dsp:txXfrm>
        <a:off x="92863" y="4064491"/>
        <a:ext cx="6327877" cy="1716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0BDE9-6136-41DF-AD47-7933D185D063}">
      <dsp:nvSpPr>
        <dsp:cNvPr id="0" name=""/>
        <dsp:cNvSpPr/>
      </dsp:nvSpPr>
      <dsp:spPr>
        <a:xfrm>
          <a:off x="2108249" y="0"/>
          <a:ext cx="1054124" cy="1065718"/>
        </a:xfrm>
        <a:prstGeom prst="trapezoid">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Systems</a:t>
          </a:r>
        </a:p>
      </dsp:txBody>
      <dsp:txXfrm>
        <a:off x="2108249" y="0"/>
        <a:ext cx="1054124" cy="1065718"/>
      </dsp:txXfrm>
    </dsp:sp>
    <dsp:sp modelId="{3EBBF378-E9ED-4700-A63B-941B98AA4706}">
      <dsp:nvSpPr>
        <dsp:cNvPr id="0" name=""/>
        <dsp:cNvSpPr/>
      </dsp:nvSpPr>
      <dsp:spPr>
        <a:xfrm>
          <a:off x="1581187" y="1065718"/>
          <a:ext cx="2108249" cy="1065718"/>
        </a:xfrm>
        <a:prstGeom prst="trapezoid">
          <a:avLst>
            <a:gd name="adj" fmla="val 4945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Summaries</a:t>
          </a:r>
        </a:p>
      </dsp:txBody>
      <dsp:txXfrm>
        <a:off x="1950130" y="1065718"/>
        <a:ext cx="1370362" cy="1065718"/>
      </dsp:txXfrm>
    </dsp:sp>
    <dsp:sp modelId="{C3787EE3-8183-4257-9B9B-0264F0C1F345}">
      <dsp:nvSpPr>
        <dsp:cNvPr id="0" name=""/>
        <dsp:cNvSpPr/>
      </dsp:nvSpPr>
      <dsp:spPr>
        <a:xfrm>
          <a:off x="1054124" y="2131436"/>
          <a:ext cx="3162374" cy="1065718"/>
        </a:xfrm>
        <a:prstGeom prst="trapezoid">
          <a:avLst>
            <a:gd name="adj" fmla="val 4945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Synopses</a:t>
          </a:r>
        </a:p>
      </dsp:txBody>
      <dsp:txXfrm>
        <a:off x="1607540" y="2131436"/>
        <a:ext cx="2055543" cy="1065718"/>
      </dsp:txXfrm>
    </dsp:sp>
    <dsp:sp modelId="{5399625D-C1D6-4842-881F-599FB25FB833}">
      <dsp:nvSpPr>
        <dsp:cNvPr id="0" name=""/>
        <dsp:cNvSpPr/>
      </dsp:nvSpPr>
      <dsp:spPr>
        <a:xfrm>
          <a:off x="527062" y="3197155"/>
          <a:ext cx="4216499" cy="1065718"/>
        </a:xfrm>
        <a:prstGeom prst="trapezoid">
          <a:avLst>
            <a:gd name="adj" fmla="val 4945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Syntheses</a:t>
          </a:r>
        </a:p>
      </dsp:txBody>
      <dsp:txXfrm>
        <a:off x="1264949" y="3197155"/>
        <a:ext cx="2740724" cy="1065718"/>
      </dsp:txXfrm>
    </dsp:sp>
    <dsp:sp modelId="{1848DA86-A475-4C63-BE95-30EC75D72328}">
      <dsp:nvSpPr>
        <dsp:cNvPr id="0" name=""/>
        <dsp:cNvSpPr/>
      </dsp:nvSpPr>
      <dsp:spPr>
        <a:xfrm>
          <a:off x="0" y="4262873"/>
          <a:ext cx="5270623" cy="1065718"/>
        </a:xfrm>
        <a:prstGeom prst="trapezoid">
          <a:avLst>
            <a:gd name="adj" fmla="val 49456"/>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Studies</a:t>
          </a:r>
        </a:p>
      </dsp:txBody>
      <dsp:txXfrm>
        <a:off x="922359" y="4262873"/>
        <a:ext cx="3425905" cy="1065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FD2E1-7C18-104B-ABD1-2CB3A6EAE3DF}">
      <dsp:nvSpPr>
        <dsp:cNvPr id="0" name=""/>
        <dsp:cNvSpPr/>
      </dsp:nvSpPr>
      <dsp:spPr>
        <a:xfrm>
          <a:off x="3458" y="348443"/>
          <a:ext cx="1872674" cy="11236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BMJ Best Practice</a:t>
          </a:r>
        </a:p>
      </dsp:txBody>
      <dsp:txXfrm>
        <a:off x="3458" y="348443"/>
        <a:ext cx="1872674" cy="1123604"/>
      </dsp:txXfrm>
    </dsp:sp>
    <dsp:sp modelId="{5D3C949A-43D2-1C48-BA05-9BB655BC0929}">
      <dsp:nvSpPr>
        <dsp:cNvPr id="0" name=""/>
        <dsp:cNvSpPr/>
      </dsp:nvSpPr>
      <dsp:spPr>
        <a:xfrm>
          <a:off x="2063400" y="348443"/>
          <a:ext cx="1872674" cy="11236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CMA Infobase</a:t>
          </a:r>
        </a:p>
      </dsp:txBody>
      <dsp:txXfrm>
        <a:off x="2063400" y="348443"/>
        <a:ext cx="1872674" cy="1123604"/>
      </dsp:txXfrm>
    </dsp:sp>
    <dsp:sp modelId="{ED82C507-6ECB-8249-B907-D306258A1429}">
      <dsp:nvSpPr>
        <dsp:cNvPr id="0" name=""/>
        <dsp:cNvSpPr/>
      </dsp:nvSpPr>
      <dsp:spPr>
        <a:xfrm>
          <a:off x="4123342" y="348443"/>
          <a:ext cx="1872674" cy="11236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Cochrane</a:t>
          </a:r>
        </a:p>
      </dsp:txBody>
      <dsp:txXfrm>
        <a:off x="4123342" y="348443"/>
        <a:ext cx="1872674" cy="1123604"/>
      </dsp:txXfrm>
    </dsp:sp>
    <dsp:sp modelId="{32DF2105-37D8-7248-B597-6A45C44CBD96}">
      <dsp:nvSpPr>
        <dsp:cNvPr id="0" name=""/>
        <dsp:cNvSpPr/>
      </dsp:nvSpPr>
      <dsp:spPr>
        <a:xfrm>
          <a:off x="6183284" y="348443"/>
          <a:ext cx="1872674" cy="11236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DynaMed</a:t>
          </a:r>
        </a:p>
      </dsp:txBody>
      <dsp:txXfrm>
        <a:off x="6183284" y="348443"/>
        <a:ext cx="1872674" cy="1123604"/>
      </dsp:txXfrm>
    </dsp:sp>
    <dsp:sp modelId="{4B9F4D30-26D1-4849-B93C-539E35F6DF6B}">
      <dsp:nvSpPr>
        <dsp:cNvPr id="0" name=""/>
        <dsp:cNvSpPr/>
      </dsp:nvSpPr>
      <dsp:spPr>
        <a:xfrm>
          <a:off x="8243226" y="348443"/>
          <a:ext cx="1872674" cy="11236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EMBASE</a:t>
          </a:r>
        </a:p>
      </dsp:txBody>
      <dsp:txXfrm>
        <a:off x="8243226" y="348443"/>
        <a:ext cx="1872674" cy="1123604"/>
      </dsp:txXfrm>
    </dsp:sp>
    <dsp:sp modelId="{4EC8B7F2-B87E-734C-A647-13E01D43ECC8}">
      <dsp:nvSpPr>
        <dsp:cNvPr id="0" name=""/>
        <dsp:cNvSpPr/>
      </dsp:nvSpPr>
      <dsp:spPr>
        <a:xfrm>
          <a:off x="1033429" y="1659315"/>
          <a:ext cx="1872674" cy="11236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Essential Evidence Plus</a:t>
          </a:r>
        </a:p>
      </dsp:txBody>
      <dsp:txXfrm>
        <a:off x="1033429" y="1659315"/>
        <a:ext cx="1872674" cy="1123604"/>
      </dsp:txXfrm>
    </dsp:sp>
    <dsp:sp modelId="{E9CD4C5C-0973-0045-A6C3-98E2A9AA12B7}">
      <dsp:nvSpPr>
        <dsp:cNvPr id="0" name=""/>
        <dsp:cNvSpPr/>
      </dsp:nvSpPr>
      <dsp:spPr>
        <a:xfrm>
          <a:off x="3093371" y="1659315"/>
          <a:ext cx="1872674" cy="11236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Medline</a:t>
          </a:r>
        </a:p>
      </dsp:txBody>
      <dsp:txXfrm>
        <a:off x="3093371" y="1659315"/>
        <a:ext cx="1872674" cy="1123604"/>
      </dsp:txXfrm>
    </dsp:sp>
    <dsp:sp modelId="{F532FADF-8652-8F4D-B3FD-6A6D7C7F57FF}">
      <dsp:nvSpPr>
        <dsp:cNvPr id="0" name=""/>
        <dsp:cNvSpPr/>
      </dsp:nvSpPr>
      <dsp:spPr>
        <a:xfrm>
          <a:off x="5153313" y="1659315"/>
          <a:ext cx="1872674" cy="11236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National guideline Clearinghouse</a:t>
          </a:r>
        </a:p>
      </dsp:txBody>
      <dsp:txXfrm>
        <a:off x="5153313" y="1659315"/>
        <a:ext cx="1872674" cy="1123604"/>
      </dsp:txXfrm>
    </dsp:sp>
    <dsp:sp modelId="{358DAD74-F3DA-E948-981D-9B9DBD803492}">
      <dsp:nvSpPr>
        <dsp:cNvPr id="0" name=""/>
        <dsp:cNvSpPr/>
      </dsp:nvSpPr>
      <dsp:spPr>
        <a:xfrm>
          <a:off x="7213255" y="1659315"/>
          <a:ext cx="1872674" cy="11236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u="none" kern="1200" dirty="0"/>
            <a:t>TRIP database</a:t>
          </a:r>
        </a:p>
      </dsp:txBody>
      <dsp:txXfrm>
        <a:off x="7213255" y="1659315"/>
        <a:ext cx="1872674" cy="1123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0BDE9-6136-41DF-AD47-7933D185D063}">
      <dsp:nvSpPr>
        <dsp:cNvPr id="0" name=""/>
        <dsp:cNvSpPr/>
      </dsp:nvSpPr>
      <dsp:spPr>
        <a:xfrm>
          <a:off x="2108249" y="0"/>
          <a:ext cx="1054124" cy="1065718"/>
        </a:xfrm>
        <a:prstGeom prst="trapezoid">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Systems</a:t>
          </a:r>
        </a:p>
      </dsp:txBody>
      <dsp:txXfrm>
        <a:off x="2108249" y="0"/>
        <a:ext cx="1054124" cy="1065718"/>
      </dsp:txXfrm>
    </dsp:sp>
    <dsp:sp modelId="{3EBBF378-E9ED-4700-A63B-941B98AA4706}">
      <dsp:nvSpPr>
        <dsp:cNvPr id="0" name=""/>
        <dsp:cNvSpPr/>
      </dsp:nvSpPr>
      <dsp:spPr>
        <a:xfrm>
          <a:off x="1581187" y="1065718"/>
          <a:ext cx="2108249" cy="1065718"/>
        </a:xfrm>
        <a:prstGeom prst="trapezoid">
          <a:avLst>
            <a:gd name="adj" fmla="val 4945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Summaries</a:t>
          </a:r>
        </a:p>
      </dsp:txBody>
      <dsp:txXfrm>
        <a:off x="1950130" y="1065718"/>
        <a:ext cx="1370362" cy="1065718"/>
      </dsp:txXfrm>
    </dsp:sp>
    <dsp:sp modelId="{C3787EE3-8183-4257-9B9B-0264F0C1F345}">
      <dsp:nvSpPr>
        <dsp:cNvPr id="0" name=""/>
        <dsp:cNvSpPr/>
      </dsp:nvSpPr>
      <dsp:spPr>
        <a:xfrm>
          <a:off x="1054124" y="2131436"/>
          <a:ext cx="3162374" cy="1065718"/>
        </a:xfrm>
        <a:prstGeom prst="trapezoid">
          <a:avLst>
            <a:gd name="adj" fmla="val 4945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Synopses</a:t>
          </a:r>
        </a:p>
      </dsp:txBody>
      <dsp:txXfrm>
        <a:off x="1607540" y="2131436"/>
        <a:ext cx="2055543" cy="1065718"/>
      </dsp:txXfrm>
    </dsp:sp>
    <dsp:sp modelId="{5399625D-C1D6-4842-881F-599FB25FB833}">
      <dsp:nvSpPr>
        <dsp:cNvPr id="0" name=""/>
        <dsp:cNvSpPr/>
      </dsp:nvSpPr>
      <dsp:spPr>
        <a:xfrm>
          <a:off x="527062" y="3197155"/>
          <a:ext cx="4216499" cy="1065718"/>
        </a:xfrm>
        <a:prstGeom prst="trapezoid">
          <a:avLst>
            <a:gd name="adj" fmla="val 4945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Syntheses</a:t>
          </a:r>
        </a:p>
      </dsp:txBody>
      <dsp:txXfrm>
        <a:off x="1264949" y="3197155"/>
        <a:ext cx="2740724" cy="1065718"/>
      </dsp:txXfrm>
    </dsp:sp>
    <dsp:sp modelId="{1848DA86-A475-4C63-BE95-30EC75D72328}">
      <dsp:nvSpPr>
        <dsp:cNvPr id="0" name=""/>
        <dsp:cNvSpPr/>
      </dsp:nvSpPr>
      <dsp:spPr>
        <a:xfrm>
          <a:off x="0" y="4262873"/>
          <a:ext cx="5270623" cy="1065718"/>
        </a:xfrm>
        <a:prstGeom prst="trapezoid">
          <a:avLst>
            <a:gd name="adj" fmla="val 49456"/>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Studies</a:t>
          </a:r>
        </a:p>
      </dsp:txBody>
      <dsp:txXfrm>
        <a:off x="922359" y="4262873"/>
        <a:ext cx="3425905" cy="1065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0BDE9-6136-41DF-AD47-7933D185D063}">
      <dsp:nvSpPr>
        <dsp:cNvPr id="0" name=""/>
        <dsp:cNvSpPr/>
      </dsp:nvSpPr>
      <dsp:spPr>
        <a:xfrm>
          <a:off x="2108249" y="0"/>
          <a:ext cx="1054124" cy="1065718"/>
        </a:xfrm>
        <a:prstGeom prst="trapezoid">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Systems</a:t>
          </a:r>
        </a:p>
      </dsp:txBody>
      <dsp:txXfrm>
        <a:off x="2108249" y="0"/>
        <a:ext cx="1054124" cy="1065718"/>
      </dsp:txXfrm>
    </dsp:sp>
    <dsp:sp modelId="{3EBBF378-E9ED-4700-A63B-941B98AA4706}">
      <dsp:nvSpPr>
        <dsp:cNvPr id="0" name=""/>
        <dsp:cNvSpPr/>
      </dsp:nvSpPr>
      <dsp:spPr>
        <a:xfrm>
          <a:off x="1581187" y="1065718"/>
          <a:ext cx="2108249" cy="1065718"/>
        </a:xfrm>
        <a:prstGeom prst="trapezoid">
          <a:avLst>
            <a:gd name="adj" fmla="val 4945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Summaries</a:t>
          </a:r>
        </a:p>
      </dsp:txBody>
      <dsp:txXfrm>
        <a:off x="1950130" y="1065718"/>
        <a:ext cx="1370362" cy="1065718"/>
      </dsp:txXfrm>
    </dsp:sp>
    <dsp:sp modelId="{C3787EE3-8183-4257-9B9B-0264F0C1F345}">
      <dsp:nvSpPr>
        <dsp:cNvPr id="0" name=""/>
        <dsp:cNvSpPr/>
      </dsp:nvSpPr>
      <dsp:spPr>
        <a:xfrm>
          <a:off x="1054124" y="2131436"/>
          <a:ext cx="3162374" cy="1065718"/>
        </a:xfrm>
        <a:prstGeom prst="trapezoid">
          <a:avLst>
            <a:gd name="adj" fmla="val 4945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Synopses</a:t>
          </a:r>
        </a:p>
      </dsp:txBody>
      <dsp:txXfrm>
        <a:off x="1607540" y="2131436"/>
        <a:ext cx="2055543" cy="1065718"/>
      </dsp:txXfrm>
    </dsp:sp>
    <dsp:sp modelId="{5399625D-C1D6-4842-881F-599FB25FB833}">
      <dsp:nvSpPr>
        <dsp:cNvPr id="0" name=""/>
        <dsp:cNvSpPr/>
      </dsp:nvSpPr>
      <dsp:spPr>
        <a:xfrm>
          <a:off x="527062" y="3197155"/>
          <a:ext cx="4216499" cy="1065718"/>
        </a:xfrm>
        <a:prstGeom prst="trapezoid">
          <a:avLst>
            <a:gd name="adj" fmla="val 4945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Syntheses</a:t>
          </a:r>
        </a:p>
      </dsp:txBody>
      <dsp:txXfrm>
        <a:off x="1264949" y="3197155"/>
        <a:ext cx="2740724" cy="1065718"/>
      </dsp:txXfrm>
    </dsp:sp>
    <dsp:sp modelId="{1848DA86-A475-4C63-BE95-30EC75D72328}">
      <dsp:nvSpPr>
        <dsp:cNvPr id="0" name=""/>
        <dsp:cNvSpPr/>
      </dsp:nvSpPr>
      <dsp:spPr>
        <a:xfrm>
          <a:off x="0" y="4262873"/>
          <a:ext cx="5270623" cy="1065718"/>
        </a:xfrm>
        <a:prstGeom prst="trapezoid">
          <a:avLst>
            <a:gd name="adj" fmla="val 49456"/>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Studies</a:t>
          </a:r>
        </a:p>
      </dsp:txBody>
      <dsp:txXfrm>
        <a:off x="922359" y="4262873"/>
        <a:ext cx="3425905" cy="1065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0BDE9-6136-41DF-AD47-7933D185D063}">
      <dsp:nvSpPr>
        <dsp:cNvPr id="0" name=""/>
        <dsp:cNvSpPr/>
      </dsp:nvSpPr>
      <dsp:spPr>
        <a:xfrm>
          <a:off x="2108249" y="0"/>
          <a:ext cx="1054124" cy="1065718"/>
        </a:xfrm>
        <a:prstGeom prst="trapezoid">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Systems</a:t>
          </a:r>
        </a:p>
      </dsp:txBody>
      <dsp:txXfrm>
        <a:off x="2108249" y="0"/>
        <a:ext cx="1054124" cy="1065718"/>
      </dsp:txXfrm>
    </dsp:sp>
    <dsp:sp modelId="{3EBBF378-E9ED-4700-A63B-941B98AA4706}">
      <dsp:nvSpPr>
        <dsp:cNvPr id="0" name=""/>
        <dsp:cNvSpPr/>
      </dsp:nvSpPr>
      <dsp:spPr>
        <a:xfrm>
          <a:off x="1581187" y="1065718"/>
          <a:ext cx="2108249" cy="1065718"/>
        </a:xfrm>
        <a:prstGeom prst="trapezoid">
          <a:avLst>
            <a:gd name="adj" fmla="val 4945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Summaries</a:t>
          </a:r>
        </a:p>
      </dsp:txBody>
      <dsp:txXfrm>
        <a:off x="1950130" y="1065718"/>
        <a:ext cx="1370362" cy="1065718"/>
      </dsp:txXfrm>
    </dsp:sp>
    <dsp:sp modelId="{C3787EE3-8183-4257-9B9B-0264F0C1F345}">
      <dsp:nvSpPr>
        <dsp:cNvPr id="0" name=""/>
        <dsp:cNvSpPr/>
      </dsp:nvSpPr>
      <dsp:spPr>
        <a:xfrm>
          <a:off x="1054124" y="2131436"/>
          <a:ext cx="3162374" cy="1065718"/>
        </a:xfrm>
        <a:prstGeom prst="trapezoid">
          <a:avLst>
            <a:gd name="adj" fmla="val 4945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Synopses</a:t>
          </a:r>
        </a:p>
      </dsp:txBody>
      <dsp:txXfrm>
        <a:off x="1607540" y="2131436"/>
        <a:ext cx="2055543" cy="1065718"/>
      </dsp:txXfrm>
    </dsp:sp>
    <dsp:sp modelId="{5399625D-C1D6-4842-881F-599FB25FB833}">
      <dsp:nvSpPr>
        <dsp:cNvPr id="0" name=""/>
        <dsp:cNvSpPr/>
      </dsp:nvSpPr>
      <dsp:spPr>
        <a:xfrm>
          <a:off x="527062" y="3197155"/>
          <a:ext cx="4216499" cy="1065718"/>
        </a:xfrm>
        <a:prstGeom prst="trapezoid">
          <a:avLst>
            <a:gd name="adj" fmla="val 4945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Syntheses</a:t>
          </a:r>
        </a:p>
      </dsp:txBody>
      <dsp:txXfrm>
        <a:off x="1264949" y="3197155"/>
        <a:ext cx="2740724" cy="1065718"/>
      </dsp:txXfrm>
    </dsp:sp>
    <dsp:sp modelId="{1848DA86-A475-4C63-BE95-30EC75D72328}">
      <dsp:nvSpPr>
        <dsp:cNvPr id="0" name=""/>
        <dsp:cNvSpPr/>
      </dsp:nvSpPr>
      <dsp:spPr>
        <a:xfrm>
          <a:off x="0" y="4262873"/>
          <a:ext cx="5270623" cy="1065718"/>
        </a:xfrm>
        <a:prstGeom prst="trapezoid">
          <a:avLst>
            <a:gd name="adj" fmla="val 49456"/>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Studies</a:t>
          </a:r>
        </a:p>
      </dsp:txBody>
      <dsp:txXfrm>
        <a:off x="922359" y="4262873"/>
        <a:ext cx="3425905" cy="1065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B20FB-8333-0E43-8F6B-14DD88B9EC09}">
      <dsp:nvSpPr>
        <dsp:cNvPr id="0" name=""/>
        <dsp:cNvSpPr/>
      </dsp:nvSpPr>
      <dsp:spPr>
        <a:xfrm>
          <a:off x="0" y="366598"/>
          <a:ext cx="6513603" cy="13041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79044" rIns="50552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(Cochrane, PubMed, Health PubMed, Ovid, Science Citations, grey literature, etc.) </a:t>
          </a:r>
        </a:p>
      </dsp:txBody>
      <dsp:txXfrm>
        <a:off x="0" y="366598"/>
        <a:ext cx="6513603" cy="1304100"/>
      </dsp:txXfrm>
    </dsp:sp>
    <dsp:sp modelId="{009FB164-8889-7A47-81F6-DF0C79D0CB78}">
      <dsp:nvSpPr>
        <dsp:cNvPr id="0" name=""/>
        <dsp:cNvSpPr/>
      </dsp:nvSpPr>
      <dsp:spPr>
        <a:xfrm>
          <a:off x="325680" y="27118"/>
          <a:ext cx="4559522" cy="678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022350">
            <a:lnSpc>
              <a:spcPct val="90000"/>
            </a:lnSpc>
            <a:spcBef>
              <a:spcPct val="0"/>
            </a:spcBef>
            <a:spcAft>
              <a:spcPct val="35000"/>
            </a:spcAft>
            <a:buNone/>
          </a:pPr>
          <a:r>
            <a:rPr lang="en-US" sz="2300" kern="1200"/>
            <a:t>Global databases </a:t>
          </a:r>
        </a:p>
      </dsp:txBody>
      <dsp:txXfrm>
        <a:off x="358824" y="60262"/>
        <a:ext cx="4493234" cy="612672"/>
      </dsp:txXfrm>
    </dsp:sp>
    <dsp:sp modelId="{A2375920-CC94-EE4E-A5B4-682D45191BFD}">
      <dsp:nvSpPr>
        <dsp:cNvPr id="0" name=""/>
        <dsp:cNvSpPr/>
      </dsp:nvSpPr>
      <dsp:spPr>
        <a:xfrm>
          <a:off x="0" y="2134378"/>
          <a:ext cx="6513603" cy="1630125"/>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79044" rIns="50552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(global / regional): observatories; scientific journals (WHO Bulletin / EMHJ); surveillance; surveys; ICTRP; CPG, etc. </a:t>
          </a:r>
        </a:p>
      </dsp:txBody>
      <dsp:txXfrm>
        <a:off x="0" y="2134378"/>
        <a:ext cx="6513603" cy="1630125"/>
      </dsp:txXfrm>
    </dsp:sp>
    <dsp:sp modelId="{C03C9CCD-FAD7-4348-AC90-B7290A568276}">
      <dsp:nvSpPr>
        <dsp:cNvPr id="0" name=""/>
        <dsp:cNvSpPr/>
      </dsp:nvSpPr>
      <dsp:spPr>
        <a:xfrm>
          <a:off x="325680" y="1794898"/>
          <a:ext cx="4559522" cy="6789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022350">
            <a:lnSpc>
              <a:spcPct val="90000"/>
            </a:lnSpc>
            <a:spcBef>
              <a:spcPct val="0"/>
            </a:spcBef>
            <a:spcAft>
              <a:spcPct val="35000"/>
            </a:spcAft>
            <a:buNone/>
          </a:pPr>
          <a:r>
            <a:rPr lang="en-US" sz="2300" kern="1200"/>
            <a:t>WHO databases </a:t>
          </a:r>
        </a:p>
      </dsp:txBody>
      <dsp:txXfrm>
        <a:off x="358824" y="1828042"/>
        <a:ext cx="4493234" cy="612672"/>
      </dsp:txXfrm>
    </dsp:sp>
    <dsp:sp modelId="{22F2B468-BB15-A741-8446-C8B792ED17AF}">
      <dsp:nvSpPr>
        <dsp:cNvPr id="0" name=""/>
        <dsp:cNvSpPr/>
      </dsp:nvSpPr>
      <dsp:spPr>
        <a:xfrm>
          <a:off x="0" y="4228183"/>
          <a:ext cx="6513603" cy="163012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79044" rIns="50552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ENSTINET, SaudiMedLit; NCHS, CAPMAS; healthcare delivery institutions (websites, reports); clinical trials; grey literature, etc. </a:t>
          </a:r>
        </a:p>
      </dsp:txBody>
      <dsp:txXfrm>
        <a:off x="0" y="4228183"/>
        <a:ext cx="6513603" cy="1630125"/>
      </dsp:txXfrm>
    </dsp:sp>
    <dsp:sp modelId="{2A9C6937-3155-6A4D-8138-3377B504F438}">
      <dsp:nvSpPr>
        <dsp:cNvPr id="0" name=""/>
        <dsp:cNvSpPr/>
      </dsp:nvSpPr>
      <dsp:spPr>
        <a:xfrm>
          <a:off x="325680" y="3888703"/>
          <a:ext cx="4559522" cy="678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022350">
            <a:lnSpc>
              <a:spcPct val="90000"/>
            </a:lnSpc>
            <a:spcBef>
              <a:spcPct val="0"/>
            </a:spcBef>
            <a:spcAft>
              <a:spcPct val="35000"/>
            </a:spcAft>
            <a:buNone/>
          </a:pPr>
          <a:r>
            <a:rPr lang="en-US" sz="2300" kern="1200"/>
            <a:t>National databases: </a:t>
          </a:r>
        </a:p>
      </dsp:txBody>
      <dsp:txXfrm>
        <a:off x="358824" y="3921847"/>
        <a:ext cx="4493234"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F890A-F60C-0248-8DEE-7DDDC4DCDEFC}">
      <dsp:nvSpPr>
        <dsp:cNvPr id="0" name=""/>
        <dsp:cNvSpPr/>
      </dsp:nvSpPr>
      <dsp:spPr>
        <a:xfrm>
          <a:off x="0" y="0"/>
          <a:ext cx="11823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D3ABF-A971-5447-8CF9-8E0198F60728}">
      <dsp:nvSpPr>
        <dsp:cNvPr id="0" name=""/>
        <dsp:cNvSpPr/>
      </dsp:nvSpPr>
      <dsp:spPr>
        <a:xfrm>
          <a:off x="0" y="0"/>
          <a:ext cx="11823509" cy="56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PubMed is a database developed by the National Center for Biotechnology Information (NCBI) at the U.S. National Library of Medicine (NLM) available on the Web.</a:t>
          </a:r>
        </a:p>
      </dsp:txBody>
      <dsp:txXfrm>
        <a:off x="0" y="0"/>
        <a:ext cx="11823509" cy="561581"/>
      </dsp:txXfrm>
    </dsp:sp>
    <dsp:sp modelId="{2710572C-A587-2B45-BEC7-CCA7B69CD383}">
      <dsp:nvSpPr>
        <dsp:cNvPr id="0" name=""/>
        <dsp:cNvSpPr/>
      </dsp:nvSpPr>
      <dsp:spPr>
        <a:xfrm>
          <a:off x="0" y="561581"/>
          <a:ext cx="11823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34E1F-961F-CA4F-A762-23D30D75173C}">
      <dsp:nvSpPr>
        <dsp:cNvPr id="0" name=""/>
        <dsp:cNvSpPr/>
      </dsp:nvSpPr>
      <dsp:spPr>
        <a:xfrm>
          <a:off x="0" y="561581"/>
          <a:ext cx="11823509" cy="56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PubMed Health provides information for consumers and clinicians on prevention and treatment of diseases and conditions. </a:t>
          </a:r>
        </a:p>
      </dsp:txBody>
      <dsp:txXfrm>
        <a:off x="0" y="561581"/>
        <a:ext cx="11823509" cy="561581"/>
      </dsp:txXfrm>
    </dsp:sp>
    <dsp:sp modelId="{D8CD097F-3371-3144-B1B9-B6D2C79BE9C2}">
      <dsp:nvSpPr>
        <dsp:cNvPr id="0" name=""/>
        <dsp:cNvSpPr/>
      </dsp:nvSpPr>
      <dsp:spPr>
        <a:xfrm>
          <a:off x="0" y="1123163"/>
          <a:ext cx="11823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460DC-3CAA-B047-A14F-BEAFFB226918}">
      <dsp:nvSpPr>
        <dsp:cNvPr id="0" name=""/>
        <dsp:cNvSpPr/>
      </dsp:nvSpPr>
      <dsp:spPr>
        <a:xfrm>
          <a:off x="0" y="1123163"/>
          <a:ext cx="11823509" cy="56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PubMed Health specializes in reviews of clinical effectiveness research, with easy-to-read summaries for consumers as well as full technical reports. Clinical effectiveness research finds answers to the question “What works?” in medical and health care. </a:t>
          </a:r>
        </a:p>
      </dsp:txBody>
      <dsp:txXfrm>
        <a:off x="0" y="1123163"/>
        <a:ext cx="11823509" cy="561581"/>
      </dsp:txXfrm>
    </dsp:sp>
    <dsp:sp modelId="{811CD0CF-8CDC-6B44-AF49-46C9F33DDFDD}">
      <dsp:nvSpPr>
        <dsp:cNvPr id="0" name=""/>
        <dsp:cNvSpPr/>
      </dsp:nvSpPr>
      <dsp:spPr>
        <a:xfrm>
          <a:off x="0" y="1684745"/>
          <a:ext cx="11823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AA9D79-19C7-0543-93EA-5DD146F58223}">
      <dsp:nvSpPr>
        <dsp:cNvPr id="0" name=""/>
        <dsp:cNvSpPr/>
      </dsp:nvSpPr>
      <dsp:spPr>
        <a:xfrm>
          <a:off x="0" y="1684745"/>
          <a:ext cx="11823509" cy="56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NLM is the worlds largest medical library</a:t>
          </a:r>
        </a:p>
      </dsp:txBody>
      <dsp:txXfrm>
        <a:off x="0" y="1684745"/>
        <a:ext cx="11823509" cy="561581"/>
      </dsp:txXfrm>
    </dsp:sp>
    <dsp:sp modelId="{8ACFBE23-6261-F645-BA7F-9D73D7B40399}">
      <dsp:nvSpPr>
        <dsp:cNvPr id="0" name=""/>
        <dsp:cNvSpPr/>
      </dsp:nvSpPr>
      <dsp:spPr>
        <a:xfrm>
          <a:off x="0" y="2246327"/>
          <a:ext cx="11823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8A11E-23A2-3D48-8E11-AB1EC27C49DD}">
      <dsp:nvSpPr>
        <dsp:cNvPr id="0" name=""/>
        <dsp:cNvSpPr/>
      </dsp:nvSpPr>
      <dsp:spPr>
        <a:xfrm>
          <a:off x="0" y="2246327"/>
          <a:ext cx="11823509" cy="56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NLM has been indexing  the biomedical literature since 1879</a:t>
          </a:r>
        </a:p>
      </dsp:txBody>
      <dsp:txXfrm>
        <a:off x="0" y="2246327"/>
        <a:ext cx="11823509" cy="561581"/>
      </dsp:txXfrm>
    </dsp:sp>
    <dsp:sp modelId="{4B767873-D671-4C46-A94B-D6611AC00953}">
      <dsp:nvSpPr>
        <dsp:cNvPr id="0" name=""/>
        <dsp:cNvSpPr/>
      </dsp:nvSpPr>
      <dsp:spPr>
        <a:xfrm>
          <a:off x="0" y="2807909"/>
          <a:ext cx="11823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5C5F5-1A08-654C-8805-97473BE55725}">
      <dsp:nvSpPr>
        <dsp:cNvPr id="0" name=""/>
        <dsp:cNvSpPr/>
      </dsp:nvSpPr>
      <dsp:spPr>
        <a:xfrm>
          <a:off x="0" y="2807909"/>
          <a:ext cx="11823509" cy="56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MEDLINE is a database of indexes (with citations and abstracts)</a:t>
          </a:r>
        </a:p>
      </dsp:txBody>
      <dsp:txXfrm>
        <a:off x="0" y="2807909"/>
        <a:ext cx="11823509" cy="561581"/>
      </dsp:txXfrm>
    </dsp:sp>
    <dsp:sp modelId="{449ED071-AC13-204E-A99C-5E11F684AC04}">
      <dsp:nvSpPr>
        <dsp:cNvPr id="0" name=""/>
        <dsp:cNvSpPr/>
      </dsp:nvSpPr>
      <dsp:spPr>
        <a:xfrm>
          <a:off x="0" y="3369491"/>
          <a:ext cx="11823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96067-E0C2-4449-818A-1EFAC25E91AD}">
      <dsp:nvSpPr>
        <dsp:cNvPr id="0" name=""/>
        <dsp:cNvSpPr/>
      </dsp:nvSpPr>
      <dsp:spPr>
        <a:xfrm>
          <a:off x="0" y="3369491"/>
          <a:ext cx="11823509" cy="56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PubMed provides access to MEDLINE</a:t>
          </a:r>
        </a:p>
      </dsp:txBody>
      <dsp:txXfrm>
        <a:off x="0" y="3369491"/>
        <a:ext cx="11823509" cy="561581"/>
      </dsp:txXfrm>
    </dsp:sp>
    <dsp:sp modelId="{6069FA57-F9A9-3E42-9CBE-6B918639185D}">
      <dsp:nvSpPr>
        <dsp:cNvPr id="0" name=""/>
        <dsp:cNvSpPr/>
      </dsp:nvSpPr>
      <dsp:spPr>
        <a:xfrm>
          <a:off x="0" y="3931073"/>
          <a:ext cx="11823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54767-7BBA-B545-AA07-C1136A8F6603}">
      <dsp:nvSpPr>
        <dsp:cNvPr id="0" name=""/>
        <dsp:cNvSpPr/>
      </dsp:nvSpPr>
      <dsp:spPr>
        <a:xfrm>
          <a:off x="0" y="3931073"/>
          <a:ext cx="11823509" cy="56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PubMed database is more current and comprehensive than MEDLINE ( it includes citations even prior to their indexing with MEDLINE)</a:t>
          </a:r>
        </a:p>
      </dsp:txBody>
      <dsp:txXfrm>
        <a:off x="0" y="3931073"/>
        <a:ext cx="11823509" cy="5615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1323C-FCFD-D84B-A16C-38032C770AD3}">
      <dsp:nvSpPr>
        <dsp:cNvPr id="0" name=""/>
        <dsp:cNvSpPr/>
      </dsp:nvSpPr>
      <dsp:spPr>
        <a:xfrm>
          <a:off x="0" y="266247"/>
          <a:ext cx="6513603"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Over 20 million citations for biomedical literature from app. 5500 selected journals from over 70 countries</a:t>
          </a:r>
        </a:p>
      </dsp:txBody>
      <dsp:txXfrm>
        <a:off x="42722" y="308969"/>
        <a:ext cx="6428159" cy="789716"/>
      </dsp:txXfrm>
    </dsp:sp>
    <dsp:sp modelId="{495F39AF-AE13-DF4A-A248-8EC0EBC2B7B8}">
      <dsp:nvSpPr>
        <dsp:cNvPr id="0" name=""/>
        <dsp:cNvSpPr/>
      </dsp:nvSpPr>
      <dsp:spPr>
        <a:xfrm>
          <a:off x="0" y="1204767"/>
          <a:ext cx="6513603" cy="8751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Source:</a:t>
          </a:r>
        </a:p>
      </dsp:txBody>
      <dsp:txXfrm>
        <a:off x="42722" y="1247489"/>
        <a:ext cx="6428159" cy="789716"/>
      </dsp:txXfrm>
    </dsp:sp>
    <dsp:sp modelId="{527853DA-5B6E-244A-870E-062671A39E6F}">
      <dsp:nvSpPr>
        <dsp:cNvPr id="0" name=""/>
        <dsp:cNvSpPr/>
      </dsp:nvSpPr>
      <dsp:spPr>
        <a:xfrm>
          <a:off x="0" y="2079928"/>
          <a:ext cx="651360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MEDLINE (NLM database)</a:t>
          </a:r>
        </a:p>
        <a:p>
          <a:pPr marL="171450" lvl="1" indent="-171450" algn="l" defTabSz="755650">
            <a:lnSpc>
              <a:spcPct val="90000"/>
            </a:lnSpc>
            <a:spcBef>
              <a:spcPct val="0"/>
            </a:spcBef>
            <a:spcAft>
              <a:spcPct val="20000"/>
            </a:spcAft>
            <a:buChar char="•"/>
          </a:pPr>
          <a:r>
            <a:rPr lang="en-US" sz="1700" kern="1200"/>
            <a:t>Life science journals</a:t>
          </a:r>
        </a:p>
        <a:p>
          <a:pPr marL="171450" lvl="1" indent="-171450" algn="l" defTabSz="755650">
            <a:lnSpc>
              <a:spcPct val="90000"/>
            </a:lnSpc>
            <a:spcBef>
              <a:spcPct val="0"/>
            </a:spcBef>
            <a:spcAft>
              <a:spcPct val="20000"/>
            </a:spcAft>
            <a:buChar char="•"/>
          </a:pPr>
          <a:r>
            <a:rPr lang="en-US" sz="1700" kern="1200"/>
            <a:t>Online books</a:t>
          </a:r>
        </a:p>
      </dsp:txBody>
      <dsp:txXfrm>
        <a:off x="0" y="2079928"/>
        <a:ext cx="6513603" cy="888030"/>
      </dsp:txXfrm>
    </dsp:sp>
    <dsp:sp modelId="{9ABD24FA-2F6C-2F48-BB6A-F0263B53EAFA}">
      <dsp:nvSpPr>
        <dsp:cNvPr id="0" name=""/>
        <dsp:cNvSpPr/>
      </dsp:nvSpPr>
      <dsp:spPr>
        <a:xfrm>
          <a:off x="0" y="2967958"/>
          <a:ext cx="6513603" cy="875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Fields: </a:t>
          </a:r>
        </a:p>
      </dsp:txBody>
      <dsp:txXfrm>
        <a:off x="42722" y="3010680"/>
        <a:ext cx="6428159" cy="789716"/>
      </dsp:txXfrm>
    </dsp:sp>
    <dsp:sp modelId="{41006C20-9732-0847-841B-50E38787CB60}">
      <dsp:nvSpPr>
        <dsp:cNvPr id="0" name=""/>
        <dsp:cNvSpPr/>
      </dsp:nvSpPr>
      <dsp:spPr>
        <a:xfrm>
          <a:off x="0" y="3843118"/>
          <a:ext cx="6513603"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Medicine</a:t>
          </a:r>
        </a:p>
        <a:p>
          <a:pPr marL="171450" lvl="1" indent="-171450" algn="l" defTabSz="755650">
            <a:lnSpc>
              <a:spcPct val="90000"/>
            </a:lnSpc>
            <a:spcBef>
              <a:spcPct val="0"/>
            </a:spcBef>
            <a:spcAft>
              <a:spcPct val="20000"/>
            </a:spcAft>
            <a:buChar char="•"/>
          </a:pPr>
          <a:r>
            <a:rPr lang="en-US" sz="1700" kern="1200"/>
            <a:t>Nursing</a:t>
          </a:r>
        </a:p>
        <a:p>
          <a:pPr marL="171450" lvl="1" indent="-171450" algn="l" defTabSz="755650">
            <a:lnSpc>
              <a:spcPct val="90000"/>
            </a:lnSpc>
            <a:spcBef>
              <a:spcPct val="0"/>
            </a:spcBef>
            <a:spcAft>
              <a:spcPct val="20000"/>
            </a:spcAft>
            <a:buChar char="•"/>
          </a:pPr>
          <a:r>
            <a:rPr lang="en-US" sz="1700" kern="1200"/>
            <a:t>Dentistry</a:t>
          </a:r>
        </a:p>
        <a:p>
          <a:pPr marL="171450" lvl="1" indent="-171450" algn="l" defTabSz="755650">
            <a:lnSpc>
              <a:spcPct val="90000"/>
            </a:lnSpc>
            <a:spcBef>
              <a:spcPct val="0"/>
            </a:spcBef>
            <a:spcAft>
              <a:spcPct val="20000"/>
            </a:spcAft>
            <a:buChar char="•"/>
          </a:pPr>
          <a:r>
            <a:rPr lang="en-US" sz="1700" kern="1200"/>
            <a:t>Veterinary medicine</a:t>
          </a:r>
        </a:p>
        <a:p>
          <a:pPr marL="171450" lvl="1" indent="-171450" algn="l" defTabSz="755650">
            <a:lnSpc>
              <a:spcPct val="90000"/>
            </a:lnSpc>
            <a:spcBef>
              <a:spcPct val="0"/>
            </a:spcBef>
            <a:spcAft>
              <a:spcPct val="20000"/>
            </a:spcAft>
            <a:buChar char="•"/>
          </a:pPr>
          <a:r>
            <a:rPr lang="en-US" sz="1700" kern="1200"/>
            <a:t>Health care system</a:t>
          </a:r>
        </a:p>
        <a:p>
          <a:pPr marL="171450" lvl="1" indent="-171450" algn="l" defTabSz="755650">
            <a:lnSpc>
              <a:spcPct val="90000"/>
            </a:lnSpc>
            <a:spcBef>
              <a:spcPct val="0"/>
            </a:spcBef>
            <a:spcAft>
              <a:spcPct val="20000"/>
            </a:spcAft>
            <a:buChar char="•"/>
          </a:pPr>
          <a:r>
            <a:rPr lang="en-US" sz="1700" kern="1200"/>
            <a:t>Preclinical sciences</a:t>
          </a:r>
        </a:p>
      </dsp:txBody>
      <dsp:txXfrm>
        <a:off x="0" y="3843118"/>
        <a:ext cx="6513603"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BDE5B-4474-B742-AF51-AF380AE84E33}" type="datetimeFigureOut">
              <a:rPr lang="en-US" smtClean="0"/>
              <a:t>9/12/19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2783E-8B7F-7949-A240-F6B60AEB6477}" type="slidenum">
              <a:rPr lang="en-US" smtClean="0"/>
              <a:t>‹#›</a:t>
            </a:fld>
            <a:endParaRPr lang="en-US"/>
          </a:p>
        </p:txBody>
      </p:sp>
    </p:spTree>
    <p:extLst>
      <p:ext uri="{BB962C8B-B14F-4D97-AF65-F5344CB8AC3E}">
        <p14:creationId xmlns:p14="http://schemas.microsoft.com/office/powerpoint/2010/main" val="160020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EBP process includes:</a:t>
            </a:r>
          </a:p>
          <a:p>
            <a:r>
              <a:rPr lang="en-US" sz="1200" b="0" i="0" kern="1200" dirty="0">
                <a:solidFill>
                  <a:schemeClr val="tx1"/>
                </a:solidFill>
                <a:effectLst/>
                <a:latin typeface="+mn-lt"/>
                <a:ea typeface="+mn-ea"/>
                <a:cs typeface="+mn-cs"/>
              </a:rPr>
              <a:t>Asking a clinical question</a:t>
            </a:r>
          </a:p>
          <a:p>
            <a:r>
              <a:rPr lang="en-US" sz="1200" b="0" i="0" kern="1200" dirty="0">
                <a:solidFill>
                  <a:schemeClr val="tx1"/>
                </a:solidFill>
                <a:effectLst/>
                <a:latin typeface="+mn-lt"/>
                <a:ea typeface="+mn-ea"/>
                <a:cs typeface="+mn-cs"/>
              </a:rPr>
              <a:t>Acquiring available research and evidence</a:t>
            </a:r>
          </a:p>
          <a:p>
            <a:r>
              <a:rPr lang="en-US" sz="1200" b="0" i="0" kern="1200" dirty="0">
                <a:solidFill>
                  <a:schemeClr val="tx1"/>
                </a:solidFill>
                <a:effectLst/>
                <a:latin typeface="+mn-lt"/>
                <a:ea typeface="+mn-ea"/>
                <a:cs typeface="+mn-cs"/>
              </a:rPr>
              <a:t>Appraising its quality</a:t>
            </a:r>
          </a:p>
          <a:p>
            <a:r>
              <a:rPr lang="en-US" sz="1200" b="0" i="0" kern="1200" dirty="0">
                <a:solidFill>
                  <a:schemeClr val="tx1"/>
                </a:solidFill>
                <a:effectLst/>
                <a:latin typeface="+mn-lt"/>
                <a:ea typeface="+mn-ea"/>
                <a:cs typeface="+mn-cs"/>
              </a:rPr>
              <a:t>Applying it to practice</a:t>
            </a:r>
          </a:p>
          <a:p>
            <a:r>
              <a:rPr lang="en-US" sz="1200" b="0" i="0" kern="1200" dirty="0">
                <a:solidFill>
                  <a:schemeClr val="tx1"/>
                </a:solidFill>
                <a:effectLst/>
                <a:latin typeface="+mn-lt"/>
                <a:ea typeface="+mn-ea"/>
                <a:cs typeface="+mn-cs"/>
              </a:rPr>
              <a:t>Assessing the impact of change.</a:t>
            </a:r>
          </a:p>
        </p:txBody>
      </p:sp>
      <p:sp>
        <p:nvSpPr>
          <p:cNvPr id="4" name="Slide Number Placeholder 3"/>
          <p:cNvSpPr>
            <a:spLocks noGrp="1"/>
          </p:cNvSpPr>
          <p:nvPr>
            <p:ph type="sldNum" sz="quarter" idx="10"/>
          </p:nvPr>
        </p:nvSpPr>
        <p:spPr/>
        <p:txBody>
          <a:bodyPr/>
          <a:lstStyle/>
          <a:p>
            <a:fld id="{751B3153-776B-4AE4-886E-AE68ABF0BBAC}" type="slidenum">
              <a:rPr lang="en-US" smtClean="0"/>
              <a:t>6</a:t>
            </a:fld>
            <a:endParaRPr lang="en-US"/>
          </a:p>
        </p:txBody>
      </p:sp>
    </p:spTree>
    <p:extLst>
      <p:ext uri="{BB962C8B-B14F-4D97-AF65-F5344CB8AC3E}">
        <p14:creationId xmlns:p14="http://schemas.microsoft.com/office/powerpoint/2010/main" val="11947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Background questions have a clear, single answer, and can be used as an introduction to foreground questions.</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Foreground questions address the actual research question in a paper.</a:t>
            </a:r>
            <a:endParaRPr lang="en-US" b="1" dirty="0"/>
          </a:p>
        </p:txBody>
      </p:sp>
      <p:sp>
        <p:nvSpPr>
          <p:cNvPr id="4" name="Slide Number Placeholder 3"/>
          <p:cNvSpPr>
            <a:spLocks noGrp="1"/>
          </p:cNvSpPr>
          <p:nvPr>
            <p:ph type="sldNum" sz="quarter" idx="10"/>
          </p:nvPr>
        </p:nvSpPr>
        <p:spPr/>
        <p:txBody>
          <a:bodyPr/>
          <a:lstStyle/>
          <a:p>
            <a:fld id="{90A2783E-8B7F-7949-A240-F6B60AEB6477}" type="slidenum">
              <a:rPr lang="en-US" smtClean="0"/>
              <a:t>7</a:t>
            </a:fld>
            <a:endParaRPr lang="en-US"/>
          </a:p>
        </p:txBody>
      </p:sp>
    </p:spTree>
    <p:extLst>
      <p:ext uri="{BB962C8B-B14F-4D97-AF65-F5344CB8AC3E}">
        <p14:creationId xmlns:p14="http://schemas.microsoft.com/office/powerpoint/2010/main" val="66833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EBP process includes:</a:t>
            </a:r>
          </a:p>
          <a:p>
            <a:r>
              <a:rPr lang="en-US" sz="1200" b="0" i="0" kern="1200" dirty="0">
                <a:solidFill>
                  <a:schemeClr val="tx1"/>
                </a:solidFill>
                <a:effectLst/>
                <a:latin typeface="+mn-lt"/>
                <a:ea typeface="+mn-ea"/>
                <a:cs typeface="+mn-cs"/>
              </a:rPr>
              <a:t>Asking a clinical question</a:t>
            </a:r>
          </a:p>
          <a:p>
            <a:r>
              <a:rPr lang="en-US" sz="1200" b="0" i="0" kern="1200" dirty="0">
                <a:solidFill>
                  <a:schemeClr val="tx1"/>
                </a:solidFill>
                <a:effectLst/>
                <a:latin typeface="+mn-lt"/>
                <a:ea typeface="+mn-ea"/>
                <a:cs typeface="+mn-cs"/>
              </a:rPr>
              <a:t>Acquiring available research and evidence</a:t>
            </a:r>
          </a:p>
          <a:p>
            <a:r>
              <a:rPr lang="en-US" sz="1200" b="0" i="0" kern="1200" dirty="0">
                <a:solidFill>
                  <a:schemeClr val="tx1"/>
                </a:solidFill>
                <a:effectLst/>
                <a:latin typeface="+mn-lt"/>
                <a:ea typeface="+mn-ea"/>
                <a:cs typeface="+mn-cs"/>
              </a:rPr>
              <a:t>Appraising its quality</a:t>
            </a:r>
          </a:p>
          <a:p>
            <a:r>
              <a:rPr lang="en-US" sz="1200" b="0" i="0" kern="1200" dirty="0">
                <a:solidFill>
                  <a:schemeClr val="tx1"/>
                </a:solidFill>
                <a:effectLst/>
                <a:latin typeface="+mn-lt"/>
                <a:ea typeface="+mn-ea"/>
                <a:cs typeface="+mn-cs"/>
              </a:rPr>
              <a:t>Applying it to practice</a:t>
            </a:r>
          </a:p>
          <a:p>
            <a:r>
              <a:rPr lang="en-US" sz="1200" b="0" i="0" kern="1200" dirty="0">
                <a:solidFill>
                  <a:schemeClr val="tx1"/>
                </a:solidFill>
                <a:effectLst/>
                <a:latin typeface="+mn-lt"/>
                <a:ea typeface="+mn-ea"/>
                <a:cs typeface="+mn-cs"/>
              </a:rPr>
              <a:t>Assessing the impact of change.</a:t>
            </a:r>
          </a:p>
        </p:txBody>
      </p:sp>
      <p:sp>
        <p:nvSpPr>
          <p:cNvPr id="4" name="Slide Number Placeholder 3"/>
          <p:cNvSpPr>
            <a:spLocks noGrp="1"/>
          </p:cNvSpPr>
          <p:nvPr>
            <p:ph type="sldNum" sz="quarter" idx="10"/>
          </p:nvPr>
        </p:nvSpPr>
        <p:spPr/>
        <p:txBody>
          <a:bodyPr/>
          <a:lstStyle/>
          <a:p>
            <a:fld id="{751B3153-776B-4AE4-886E-AE68ABF0BBAC}" type="slidenum">
              <a:rPr lang="en-US" smtClean="0"/>
              <a:t>9</a:t>
            </a:fld>
            <a:endParaRPr lang="en-US"/>
          </a:p>
        </p:txBody>
      </p:sp>
    </p:spTree>
    <p:extLst>
      <p:ext uri="{BB962C8B-B14F-4D97-AF65-F5344CB8AC3E}">
        <p14:creationId xmlns:p14="http://schemas.microsoft.com/office/powerpoint/2010/main" val="230166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400" b="1" dirty="0">
                <a:solidFill>
                  <a:srgbClr val="000000"/>
                </a:solidFill>
                <a:ea typeface="Times New Roman" charset="0"/>
                <a:cs typeface="Times New Roman" charset="0"/>
              </a:rPr>
              <a:t>Produced by Bob Phillips, Chris Ball, Dave </a:t>
            </a:r>
            <a:r>
              <a:rPr lang="en-US" altLang="en-US" sz="1400" b="1" dirty="0" err="1">
                <a:solidFill>
                  <a:srgbClr val="000000"/>
                </a:solidFill>
                <a:ea typeface="Times New Roman" charset="0"/>
                <a:cs typeface="Times New Roman" charset="0"/>
              </a:rPr>
              <a:t>Sackett</a:t>
            </a:r>
            <a:r>
              <a:rPr lang="en-US" altLang="en-US" sz="1400" b="1" dirty="0">
                <a:solidFill>
                  <a:srgbClr val="000000"/>
                </a:solidFill>
                <a:ea typeface="Times New Roman" charset="0"/>
                <a:cs typeface="Times New Roman" charset="0"/>
              </a:rPr>
              <a:t>, Doug </a:t>
            </a:r>
            <a:r>
              <a:rPr lang="en-US" altLang="en-US" sz="1400" b="1" dirty="0" err="1">
                <a:solidFill>
                  <a:srgbClr val="000000"/>
                </a:solidFill>
                <a:ea typeface="Times New Roman" charset="0"/>
                <a:cs typeface="Times New Roman" charset="0"/>
              </a:rPr>
              <a:t>Badenoch</a:t>
            </a:r>
            <a:r>
              <a:rPr lang="en-US" altLang="en-US" sz="1400" b="1" dirty="0">
                <a:solidFill>
                  <a:srgbClr val="000000"/>
                </a:solidFill>
                <a:ea typeface="Times New Roman" charset="0"/>
                <a:cs typeface="Times New Roman" charset="0"/>
              </a:rPr>
              <a:t>, Sharon Straus, Brian Haynes, Martin Dawes since November 1998.</a:t>
            </a:r>
            <a:endParaRPr lang="en-US" altLang="en-US" sz="1400" b="1" dirty="0">
              <a:solidFill>
                <a:srgbClr val="000000"/>
              </a:solidFill>
              <a:ea typeface="+mn-ea"/>
            </a:endParaRPr>
          </a:p>
          <a:p>
            <a:pPr algn="l" eaLnBrk="0" hangingPunct="0">
              <a:buFont typeface="Symbol" charset="2"/>
              <a:buChar char=""/>
            </a:pPr>
            <a:r>
              <a:rPr lang="en-US" altLang="en-US" sz="800" dirty="0">
                <a:solidFill>
                  <a:srgbClr val="000000"/>
                </a:solidFill>
                <a:ea typeface="Times New Roman" charset="0"/>
                <a:cs typeface="Arial" charset="0"/>
              </a:rPr>
              <a:t>By homogeneity we mean a systematic review that is free of worrisome variations (heterogeneity) in the directions and degrees of results between individual studies. Not all systematic reviews with statistically significant heterogeneity need be worrisome, and not all worrisome heterogeneity need be statistically significant. As noted above, studies displaying worrisome heterogeneity should be tagged with a "-" at the end of their designated level. † Clinical Decision Rule. (These are algorithms or scoring systems which lead to a prognostic estimation or a diagnostic category. ) ‡ See note #2 for advice on how to understand, rate and use trials or other studies with wide confidence intervals. § Met when </a:t>
            </a:r>
            <a:r>
              <a:rPr lang="en-US" altLang="en-US" sz="800" u="sng" dirty="0">
                <a:solidFill>
                  <a:srgbClr val="000000"/>
                </a:solidFill>
                <a:ea typeface="Times New Roman" charset="0"/>
                <a:cs typeface="Arial" charset="0"/>
              </a:rPr>
              <a:t>all</a:t>
            </a:r>
            <a:r>
              <a:rPr lang="en-US" altLang="en-US" sz="800" dirty="0">
                <a:solidFill>
                  <a:srgbClr val="000000"/>
                </a:solidFill>
                <a:ea typeface="Times New Roman" charset="0"/>
                <a:cs typeface="Arial" charset="0"/>
              </a:rPr>
              <a:t> patients died before the Rx became available, but some now survive on it; or when some patients died before the Rx became available, but </a:t>
            </a:r>
            <a:r>
              <a:rPr lang="en-US" altLang="en-US" sz="800" u="sng" dirty="0">
                <a:solidFill>
                  <a:srgbClr val="000000"/>
                </a:solidFill>
                <a:ea typeface="Times New Roman" charset="0"/>
                <a:cs typeface="Arial" charset="0"/>
              </a:rPr>
              <a:t>none</a:t>
            </a:r>
            <a:r>
              <a:rPr lang="en-US" altLang="en-US" sz="800" dirty="0">
                <a:solidFill>
                  <a:srgbClr val="000000"/>
                </a:solidFill>
                <a:ea typeface="Times New Roman" charset="0"/>
                <a:cs typeface="Arial" charset="0"/>
              </a:rPr>
              <a:t> now die on it. §§ By poor quality </a:t>
            </a:r>
            <a:r>
              <a:rPr lang="en-US" altLang="en-US" sz="800" u="sng" dirty="0">
                <a:solidFill>
                  <a:srgbClr val="000000"/>
                </a:solidFill>
                <a:ea typeface="Times New Roman" charset="0"/>
                <a:cs typeface="Arial" charset="0"/>
              </a:rPr>
              <a:t>cohort</a:t>
            </a:r>
            <a:r>
              <a:rPr lang="en-US" altLang="en-US" sz="800" dirty="0">
                <a:solidFill>
                  <a:srgbClr val="000000"/>
                </a:solidFill>
                <a:ea typeface="Times New Roman" charset="0"/>
                <a:cs typeface="Arial" charset="0"/>
              </a:rPr>
              <a:t> study we mean one that failed to clearly define comparison groups and/or failed to measure exposures and outcomes in the same (preferably blinded), objective way in both exposed and non-exposed individuals and/or failed to identify or appropriately control known confounders and/or failed to carry out a sufficiently long and complete follow-up of patients. By poor quality </a:t>
            </a:r>
            <a:r>
              <a:rPr lang="en-US" altLang="en-US" sz="800" u="sng" dirty="0">
                <a:solidFill>
                  <a:srgbClr val="000000"/>
                </a:solidFill>
                <a:ea typeface="Times New Roman" charset="0"/>
                <a:cs typeface="Arial" charset="0"/>
              </a:rPr>
              <a:t>case-control</a:t>
            </a:r>
            <a:r>
              <a:rPr lang="en-US" altLang="en-US" sz="800" dirty="0">
                <a:solidFill>
                  <a:srgbClr val="000000"/>
                </a:solidFill>
                <a:ea typeface="Times New Roman" charset="0"/>
                <a:cs typeface="Arial" charset="0"/>
              </a:rPr>
              <a:t> study we mean one that failed to clearly define comparison groups and/or failed to measure exposures and outcomes in the same (preferably blinded), objective way in both cases and controls and/or failed to identify or appropriately control known confounders. §§§ Split-sample validation is achieved by collecting all the information in a single tranche, then artificially dividing this into "derivation" and "validation" samples. †† An "Absolute </a:t>
            </a:r>
            <a:r>
              <a:rPr lang="en-US" altLang="en-US" sz="800" dirty="0" err="1">
                <a:solidFill>
                  <a:srgbClr val="000000"/>
                </a:solidFill>
                <a:ea typeface="Times New Roman" charset="0"/>
                <a:cs typeface="Arial" charset="0"/>
              </a:rPr>
              <a:t>SpPin</a:t>
            </a:r>
            <a:r>
              <a:rPr lang="en-US" altLang="en-US" sz="800" dirty="0">
                <a:solidFill>
                  <a:srgbClr val="000000"/>
                </a:solidFill>
                <a:ea typeface="Times New Roman" charset="0"/>
                <a:cs typeface="Arial" charset="0"/>
              </a:rPr>
              <a:t>" is a diagnostic finding whose </a:t>
            </a:r>
            <a:r>
              <a:rPr lang="en-US" altLang="en-US" sz="800" u="sng" dirty="0">
                <a:solidFill>
                  <a:srgbClr val="000000"/>
                </a:solidFill>
                <a:ea typeface="Times New Roman" charset="0"/>
                <a:cs typeface="Arial" charset="0"/>
              </a:rPr>
              <a:t>S</a:t>
            </a:r>
            <a:r>
              <a:rPr lang="en-US" altLang="en-US" sz="800" dirty="0">
                <a:solidFill>
                  <a:srgbClr val="000000"/>
                </a:solidFill>
                <a:ea typeface="Times New Roman" charset="0"/>
                <a:cs typeface="Arial" charset="0"/>
              </a:rPr>
              <a:t>pecificity is so high that a </a:t>
            </a:r>
            <a:r>
              <a:rPr lang="en-US" altLang="en-US" sz="800" u="sng" dirty="0">
                <a:solidFill>
                  <a:srgbClr val="000000"/>
                </a:solidFill>
                <a:ea typeface="Times New Roman" charset="0"/>
                <a:cs typeface="Arial" charset="0"/>
              </a:rPr>
              <a:t>P</a:t>
            </a:r>
            <a:r>
              <a:rPr lang="en-US" altLang="en-US" sz="800" dirty="0">
                <a:solidFill>
                  <a:srgbClr val="000000"/>
                </a:solidFill>
                <a:ea typeface="Times New Roman" charset="0"/>
                <a:cs typeface="Arial" charset="0"/>
              </a:rPr>
              <a:t>ositive result rules-</a:t>
            </a:r>
            <a:r>
              <a:rPr lang="en-US" altLang="en-US" sz="800" u="sng" dirty="0">
                <a:solidFill>
                  <a:srgbClr val="000000"/>
                </a:solidFill>
                <a:ea typeface="Times New Roman" charset="0"/>
                <a:cs typeface="Arial" charset="0"/>
              </a:rPr>
              <a:t>in</a:t>
            </a:r>
            <a:r>
              <a:rPr lang="en-US" altLang="en-US" sz="800" dirty="0">
                <a:solidFill>
                  <a:srgbClr val="000000"/>
                </a:solidFill>
                <a:ea typeface="Times New Roman" charset="0"/>
                <a:cs typeface="Arial" charset="0"/>
              </a:rPr>
              <a:t> the diagnosis. An "Absolute </a:t>
            </a:r>
            <a:r>
              <a:rPr lang="en-US" altLang="en-US" sz="800" dirty="0" err="1">
                <a:solidFill>
                  <a:srgbClr val="000000"/>
                </a:solidFill>
                <a:ea typeface="Times New Roman" charset="0"/>
                <a:cs typeface="Arial" charset="0"/>
              </a:rPr>
              <a:t>SnNout</a:t>
            </a:r>
            <a:r>
              <a:rPr lang="en-US" altLang="en-US" sz="800" dirty="0">
                <a:solidFill>
                  <a:srgbClr val="000000"/>
                </a:solidFill>
                <a:ea typeface="Times New Roman" charset="0"/>
                <a:cs typeface="Arial" charset="0"/>
              </a:rPr>
              <a:t>" is a diagnostic finding whose </a:t>
            </a:r>
            <a:r>
              <a:rPr lang="en-US" altLang="en-US" sz="800" u="sng" dirty="0">
                <a:solidFill>
                  <a:srgbClr val="000000"/>
                </a:solidFill>
                <a:ea typeface="Times New Roman" charset="0"/>
                <a:cs typeface="Arial" charset="0"/>
              </a:rPr>
              <a:t>Se</a:t>
            </a:r>
            <a:r>
              <a:rPr lang="en-US" altLang="en-US" sz="800" dirty="0">
                <a:solidFill>
                  <a:srgbClr val="000000"/>
                </a:solidFill>
                <a:ea typeface="Times New Roman" charset="0"/>
                <a:cs typeface="Arial" charset="0"/>
              </a:rPr>
              <a:t>nsitivity is so high that a </a:t>
            </a:r>
            <a:r>
              <a:rPr lang="en-US" altLang="en-US" sz="800" u="sng" dirty="0">
                <a:solidFill>
                  <a:srgbClr val="000000"/>
                </a:solidFill>
                <a:ea typeface="Times New Roman" charset="0"/>
                <a:cs typeface="Arial" charset="0"/>
              </a:rPr>
              <a:t>N</a:t>
            </a:r>
            <a:r>
              <a:rPr lang="en-US" altLang="en-US" sz="800" dirty="0">
                <a:solidFill>
                  <a:srgbClr val="000000"/>
                </a:solidFill>
                <a:ea typeface="Times New Roman" charset="0"/>
                <a:cs typeface="Arial" charset="0"/>
              </a:rPr>
              <a:t>egative result rules-</a:t>
            </a:r>
            <a:r>
              <a:rPr lang="en-US" altLang="en-US" sz="800" u="sng" dirty="0">
                <a:solidFill>
                  <a:srgbClr val="000000"/>
                </a:solidFill>
                <a:ea typeface="Times New Roman" charset="0"/>
                <a:cs typeface="Arial" charset="0"/>
              </a:rPr>
              <a:t>out</a:t>
            </a:r>
            <a:r>
              <a:rPr lang="en-US" altLang="en-US" sz="800" dirty="0">
                <a:solidFill>
                  <a:srgbClr val="000000"/>
                </a:solidFill>
                <a:ea typeface="Times New Roman" charset="0"/>
                <a:cs typeface="Arial" charset="0"/>
              </a:rPr>
              <a:t> the diagnosis. ‡‡ Good, better, bad and worse refer to the comparisons between treatments in terms of their clinical risks and benefits. ††† </a:t>
            </a:r>
            <a:r>
              <a:rPr lang="en-US" altLang="en-US" sz="800" u="sng" dirty="0">
                <a:solidFill>
                  <a:srgbClr val="000000"/>
                </a:solidFill>
                <a:ea typeface="Times New Roman" charset="0"/>
                <a:cs typeface="Arial" charset="0"/>
              </a:rPr>
              <a:t>Good</a:t>
            </a:r>
            <a:r>
              <a:rPr lang="en-US" altLang="en-US" sz="800" dirty="0">
                <a:solidFill>
                  <a:srgbClr val="000000"/>
                </a:solidFill>
                <a:ea typeface="Times New Roman" charset="0"/>
                <a:cs typeface="Arial" charset="0"/>
              </a:rPr>
              <a:t> reference standards are independent of the test, and applied blindly or objectively to applied to all patients. </a:t>
            </a:r>
            <a:r>
              <a:rPr lang="en-US" altLang="en-US" sz="800" u="sng" dirty="0">
                <a:solidFill>
                  <a:srgbClr val="000000"/>
                </a:solidFill>
                <a:ea typeface="Times New Roman" charset="0"/>
                <a:cs typeface="Arial" charset="0"/>
              </a:rPr>
              <a:t>Poor</a:t>
            </a:r>
            <a:r>
              <a:rPr lang="en-US" altLang="en-US" sz="800" dirty="0">
                <a:solidFill>
                  <a:srgbClr val="000000"/>
                </a:solidFill>
                <a:ea typeface="Times New Roman" charset="0"/>
                <a:cs typeface="Arial" charset="0"/>
              </a:rPr>
              <a:t> reference standards are haphazardly applied, but still independent of the test. Use of a non-independent reference standard (where the 'test' is included in the 'reference', or where the 'testing' affects the 'reference') implies a level 4 study. †††† Better-value treatments are clearly as good but cheaper, or better at the same or reduced cost. Worse-value treatments are as good and more expensive, or worse and the equally or more expensive. ** Validating studies test the quality of a specific diagnostic test, based on prior evidence. An exploratory study collects information and trawls the data (e.g. using a regression analysis) to find which factors are 'significant'. *** By poor quality prognostic cohort study we mean one in which sampling was biased in </a:t>
            </a:r>
            <a:r>
              <a:rPr lang="en-US" altLang="en-US" sz="800" dirty="0" err="1">
                <a:solidFill>
                  <a:srgbClr val="000000"/>
                </a:solidFill>
                <a:ea typeface="Times New Roman" charset="0"/>
                <a:cs typeface="Arial" charset="0"/>
              </a:rPr>
              <a:t>favour</a:t>
            </a:r>
            <a:r>
              <a:rPr lang="en-US" altLang="en-US" sz="800" dirty="0">
                <a:solidFill>
                  <a:srgbClr val="000000"/>
                </a:solidFill>
                <a:ea typeface="Times New Roman" charset="0"/>
                <a:cs typeface="Arial" charset="0"/>
              </a:rPr>
              <a:t> of patients who already had the target outcome, or the measurement of outcomes was accomplished in &lt;80% of study patients, or outcomes were determined in an </a:t>
            </a:r>
            <a:r>
              <a:rPr lang="en-US" altLang="en-US" sz="800" dirty="0" err="1">
                <a:solidFill>
                  <a:srgbClr val="000000"/>
                </a:solidFill>
                <a:ea typeface="Times New Roman" charset="0"/>
                <a:cs typeface="Arial" charset="0"/>
              </a:rPr>
              <a:t>unblinded</a:t>
            </a:r>
            <a:r>
              <a:rPr lang="en-US" altLang="en-US" sz="800" dirty="0">
                <a:solidFill>
                  <a:srgbClr val="000000"/>
                </a:solidFill>
                <a:ea typeface="Times New Roman" charset="0"/>
                <a:cs typeface="Arial" charset="0"/>
              </a:rPr>
              <a:t>, non-objective way, or there was no correction for confounding factors. **** Good follow-up in a differential diagnosis study is &gt;80%, with adequate time for alternative diagnoses to emerge (</a:t>
            </a:r>
            <a:r>
              <a:rPr lang="en-US" altLang="en-US" sz="800" dirty="0" err="1">
                <a:solidFill>
                  <a:srgbClr val="000000"/>
                </a:solidFill>
                <a:ea typeface="Times New Roman" charset="0"/>
                <a:cs typeface="Arial" charset="0"/>
              </a:rPr>
              <a:t>eg</a:t>
            </a:r>
            <a:r>
              <a:rPr lang="en-US" altLang="en-US" sz="800" dirty="0">
                <a:solidFill>
                  <a:srgbClr val="000000"/>
                </a:solidFill>
                <a:ea typeface="Times New Roman" charset="0"/>
                <a:cs typeface="Arial" charset="0"/>
              </a:rPr>
              <a:t> 1-6 months acute, 1 - 5 years chronic)</a:t>
            </a:r>
            <a:endParaRPr lang="en-US" altLang="en-US" sz="3200" dirty="0">
              <a:solidFill>
                <a:srgbClr val="000000"/>
              </a:solidFill>
              <a:ea typeface="+mn-ea"/>
            </a:endParaRPr>
          </a:p>
          <a:p>
            <a:endParaRPr lang="en-US" dirty="0"/>
          </a:p>
        </p:txBody>
      </p:sp>
      <p:sp>
        <p:nvSpPr>
          <p:cNvPr id="4" name="Slide Number Placeholder 3"/>
          <p:cNvSpPr>
            <a:spLocks noGrp="1"/>
          </p:cNvSpPr>
          <p:nvPr>
            <p:ph type="sldNum" sz="quarter" idx="10"/>
          </p:nvPr>
        </p:nvSpPr>
        <p:spPr/>
        <p:txBody>
          <a:bodyPr/>
          <a:lstStyle/>
          <a:p>
            <a:fld id="{0F261E7E-4C00-4637-9105-9C3C3C345770}" type="slidenum">
              <a:rPr lang="ar-SA" smtClean="0"/>
              <a:pPr/>
              <a:t>12</a:t>
            </a:fld>
            <a:endParaRPr lang="ar-SA" dirty="0"/>
          </a:p>
        </p:txBody>
      </p:sp>
    </p:spTree>
    <p:extLst>
      <p:ext uri="{BB962C8B-B14F-4D97-AF65-F5344CB8AC3E}">
        <p14:creationId xmlns:p14="http://schemas.microsoft.com/office/powerpoint/2010/main" val="153531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Syntheses, studies, synopses, summaries systems</a:t>
            </a:r>
          </a:p>
        </p:txBody>
      </p:sp>
      <p:sp>
        <p:nvSpPr>
          <p:cNvPr id="4" name="Slide Number Placeholder 3"/>
          <p:cNvSpPr>
            <a:spLocks noGrp="1"/>
          </p:cNvSpPr>
          <p:nvPr>
            <p:ph type="sldNum" sz="quarter" idx="10"/>
          </p:nvPr>
        </p:nvSpPr>
        <p:spPr/>
        <p:txBody>
          <a:bodyPr/>
          <a:lstStyle/>
          <a:p>
            <a:fld id="{751B3153-776B-4AE4-886E-AE68ABF0BBAC}" type="slidenum">
              <a:rPr lang="en-US" smtClean="0"/>
              <a:t>13</a:t>
            </a:fld>
            <a:endParaRPr lang="en-US"/>
          </a:p>
        </p:txBody>
      </p:sp>
    </p:spTree>
    <p:extLst>
      <p:ext uri="{BB962C8B-B14F-4D97-AF65-F5344CB8AC3E}">
        <p14:creationId xmlns:p14="http://schemas.microsoft.com/office/powerpoint/2010/main" val="69148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Syntheses, studies, synopses, summaries systems</a:t>
            </a:r>
          </a:p>
        </p:txBody>
      </p:sp>
      <p:sp>
        <p:nvSpPr>
          <p:cNvPr id="4" name="Slide Number Placeholder 3"/>
          <p:cNvSpPr>
            <a:spLocks noGrp="1"/>
          </p:cNvSpPr>
          <p:nvPr>
            <p:ph type="sldNum" sz="quarter" idx="10"/>
          </p:nvPr>
        </p:nvSpPr>
        <p:spPr/>
        <p:txBody>
          <a:bodyPr/>
          <a:lstStyle/>
          <a:p>
            <a:fld id="{751B3153-776B-4AE4-886E-AE68ABF0BBAC}" type="slidenum">
              <a:rPr lang="en-US" smtClean="0"/>
              <a:t>15</a:t>
            </a:fld>
            <a:endParaRPr lang="en-US"/>
          </a:p>
        </p:txBody>
      </p:sp>
    </p:spTree>
    <p:extLst>
      <p:ext uri="{BB962C8B-B14F-4D97-AF65-F5344CB8AC3E}">
        <p14:creationId xmlns:p14="http://schemas.microsoft.com/office/powerpoint/2010/main" val="276392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Syntheses, studies, synopses, summaries systems</a:t>
            </a:r>
          </a:p>
        </p:txBody>
      </p:sp>
      <p:sp>
        <p:nvSpPr>
          <p:cNvPr id="4" name="Slide Number Placeholder 3"/>
          <p:cNvSpPr>
            <a:spLocks noGrp="1"/>
          </p:cNvSpPr>
          <p:nvPr>
            <p:ph type="sldNum" sz="quarter" idx="10"/>
          </p:nvPr>
        </p:nvSpPr>
        <p:spPr/>
        <p:txBody>
          <a:bodyPr/>
          <a:lstStyle/>
          <a:p>
            <a:fld id="{751B3153-776B-4AE4-886E-AE68ABF0BBAC}" type="slidenum">
              <a:rPr lang="en-US" smtClean="0"/>
              <a:t>17</a:t>
            </a:fld>
            <a:endParaRPr lang="en-US"/>
          </a:p>
        </p:txBody>
      </p:sp>
    </p:spTree>
    <p:extLst>
      <p:ext uri="{BB962C8B-B14F-4D97-AF65-F5344CB8AC3E}">
        <p14:creationId xmlns:p14="http://schemas.microsoft.com/office/powerpoint/2010/main" val="96961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311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Syntheses, studies, synopses, summaries systems</a:t>
            </a:r>
          </a:p>
        </p:txBody>
      </p:sp>
      <p:sp>
        <p:nvSpPr>
          <p:cNvPr id="4" name="Slide Number Placeholder 3"/>
          <p:cNvSpPr>
            <a:spLocks noGrp="1"/>
          </p:cNvSpPr>
          <p:nvPr>
            <p:ph type="sldNum" sz="quarter" idx="10"/>
          </p:nvPr>
        </p:nvSpPr>
        <p:spPr/>
        <p:txBody>
          <a:bodyPr/>
          <a:lstStyle/>
          <a:p>
            <a:fld id="{751B3153-776B-4AE4-886E-AE68ABF0BBAC}" type="slidenum">
              <a:rPr lang="en-US" smtClean="0"/>
              <a:t>21</a:t>
            </a:fld>
            <a:endParaRPr lang="en-US"/>
          </a:p>
        </p:txBody>
      </p:sp>
    </p:spTree>
    <p:extLst>
      <p:ext uri="{BB962C8B-B14F-4D97-AF65-F5344CB8AC3E}">
        <p14:creationId xmlns:p14="http://schemas.microsoft.com/office/powerpoint/2010/main" val="23753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7277-AAEA-6547-9248-6659B8B0E6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CD2F54-927D-A54B-A82F-84976BF2F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E57D70-F75A-FD43-9B2C-D788E60D0CA2}"/>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5" name="Footer Placeholder 4">
            <a:extLst>
              <a:ext uri="{FF2B5EF4-FFF2-40B4-BE49-F238E27FC236}">
                <a16:creationId xmlns:a16="http://schemas.microsoft.com/office/drawing/2014/main" id="{8871E9BD-8F24-5846-B14B-583B3580C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F8738-6EBA-5D44-B6CC-47402F813EA1}"/>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7533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E136-0821-CF49-9331-79167C7D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F1440-23C6-A641-B3C4-187F1803F8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B6266-7F14-2440-A5B8-793CEDA82FCE}"/>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5" name="Footer Placeholder 4">
            <a:extLst>
              <a:ext uri="{FF2B5EF4-FFF2-40B4-BE49-F238E27FC236}">
                <a16:creationId xmlns:a16="http://schemas.microsoft.com/office/drawing/2014/main" id="{A67573A6-1D77-ED4C-9CC6-6C4178F98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E46C3-B607-5149-90AD-33EA78CB773F}"/>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288410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DB16B5-47AF-B849-AF80-A43A161A51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F48B35-9913-164C-9DF8-9F50E7662A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43547-B49E-D64F-90F7-6FE4C86128CB}"/>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5" name="Footer Placeholder 4">
            <a:extLst>
              <a:ext uri="{FF2B5EF4-FFF2-40B4-BE49-F238E27FC236}">
                <a16:creationId xmlns:a16="http://schemas.microsoft.com/office/drawing/2014/main" id="{EB655555-9004-B649-80C1-054755D1F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919B6-E706-CC45-9D4B-D33B60B6F64E}"/>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2424750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42857FC4-A519-9441-9256-4B01A7402C1E}" type="slidenum">
              <a:rPr lang="en-US" altLang="en-US"/>
              <a:pPr/>
              <a:t>‹#›</a:t>
            </a:fld>
            <a:endParaRPr lang="en-US" altLang="en-US"/>
          </a:p>
        </p:txBody>
      </p:sp>
    </p:spTree>
    <p:extLst>
      <p:ext uri="{BB962C8B-B14F-4D97-AF65-F5344CB8AC3E}">
        <p14:creationId xmlns:p14="http://schemas.microsoft.com/office/powerpoint/2010/main" val="352782601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EFF3-E846-7A46-B17F-3964A33A8E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EED55-964E-4B47-A3C0-D85CE2E5C6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1411D-D2A3-8744-9CEB-68458C209C2E}"/>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5" name="Footer Placeholder 4">
            <a:extLst>
              <a:ext uri="{FF2B5EF4-FFF2-40B4-BE49-F238E27FC236}">
                <a16:creationId xmlns:a16="http://schemas.microsoft.com/office/drawing/2014/main" id="{2248040F-2E09-834C-96A2-0C66FC636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C583D-C286-7C4F-AE33-27268D6D2505}"/>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416857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B44C-E5CD-724C-88F1-FC06239924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7FCE82-E4C9-664C-87D4-B342B51AA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BBD5C4-540F-C341-915E-81D7FB4007F3}"/>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5" name="Footer Placeholder 4">
            <a:extLst>
              <a:ext uri="{FF2B5EF4-FFF2-40B4-BE49-F238E27FC236}">
                <a16:creationId xmlns:a16="http://schemas.microsoft.com/office/drawing/2014/main" id="{F60387E9-E37F-0849-9996-ACB0AFE20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145D9-1773-CD44-9BC7-3B18021D659E}"/>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174499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4363-84CC-054C-B886-408CF0D64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457C9-123C-394A-828D-3195CB3BC9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C9FC6-8A10-D64D-99C0-AB9505873F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A36420-7540-5D48-863B-AB2FDBE57C4F}"/>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6" name="Footer Placeholder 5">
            <a:extLst>
              <a:ext uri="{FF2B5EF4-FFF2-40B4-BE49-F238E27FC236}">
                <a16:creationId xmlns:a16="http://schemas.microsoft.com/office/drawing/2014/main" id="{7A97C077-A3F1-C34C-A33B-948EE731B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27135-3C0E-C84B-B4CA-A374793CD79A}"/>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362325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EE41-1ECC-D245-9A7C-61F6156AF6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EC7A18-35EE-E046-AEED-805D65A0A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F6DA4B-D525-FE4F-915C-615C19AE7B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A03A1E-6D67-9544-9840-10349EC20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0FD1A5-6A00-844F-B3E2-85C8933A94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F8DAB9-D98F-F54B-B2D6-03F1F8B06CE1}"/>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8" name="Footer Placeholder 7">
            <a:extLst>
              <a:ext uri="{FF2B5EF4-FFF2-40B4-BE49-F238E27FC236}">
                <a16:creationId xmlns:a16="http://schemas.microsoft.com/office/drawing/2014/main" id="{AE006024-815F-4644-8EAF-20C213A0DF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5E3761-B5AA-5144-ADC6-95336CBFFDC3}"/>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274898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872B-DCC9-2D42-9E9E-E0A0CD2569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34093-00C6-0B46-BAF6-EE48EBBED6F6}"/>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4" name="Footer Placeholder 3">
            <a:extLst>
              <a:ext uri="{FF2B5EF4-FFF2-40B4-BE49-F238E27FC236}">
                <a16:creationId xmlns:a16="http://schemas.microsoft.com/office/drawing/2014/main" id="{5FE06819-4C23-BA47-B0A4-24E21C71B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C40DC-2C98-DA4C-91BC-23DCEE246E7A}"/>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89312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D5DC0-DB09-CA42-94A7-5743D987C9F4}"/>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3" name="Footer Placeholder 2">
            <a:extLst>
              <a:ext uri="{FF2B5EF4-FFF2-40B4-BE49-F238E27FC236}">
                <a16:creationId xmlns:a16="http://schemas.microsoft.com/office/drawing/2014/main" id="{B0BC6655-B75F-474C-B254-02AB041355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FCE987-E397-DC44-810E-7797FAE3F7BD}"/>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41733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4A93B-C913-304A-9A33-0362152A9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E8D70-1928-BC44-87D2-46D15D233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2EFC82-4418-354B-8FB6-639D2FD39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26A794-BD00-464A-977E-5759FAF11A91}"/>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6" name="Footer Placeholder 5">
            <a:extLst>
              <a:ext uri="{FF2B5EF4-FFF2-40B4-BE49-F238E27FC236}">
                <a16:creationId xmlns:a16="http://schemas.microsoft.com/office/drawing/2014/main" id="{91AB63A1-4D6D-E840-A43C-27F7E066D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0DDC3-6370-6640-90D5-A095A3C6BCF8}"/>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36244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841F-C59E-D045-B834-8DB78E926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273A79-D4EB-1844-8A34-55F915A70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9DAE4F-B9DA-6045-B78F-74B7CB681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7EE219-36C1-FF46-B287-C4ACF8A203F2}"/>
              </a:ext>
            </a:extLst>
          </p:cNvPr>
          <p:cNvSpPr>
            <a:spLocks noGrp="1"/>
          </p:cNvSpPr>
          <p:nvPr>
            <p:ph type="dt" sz="half" idx="10"/>
          </p:nvPr>
        </p:nvSpPr>
        <p:spPr/>
        <p:txBody>
          <a:bodyPr/>
          <a:lstStyle/>
          <a:p>
            <a:fld id="{FCB6C94C-8A2A-2542-9808-81AE6D4CF801}" type="datetimeFigureOut">
              <a:rPr lang="en-US" smtClean="0"/>
              <a:t>9/12/19</a:t>
            </a:fld>
            <a:endParaRPr lang="en-US"/>
          </a:p>
        </p:txBody>
      </p:sp>
      <p:sp>
        <p:nvSpPr>
          <p:cNvPr id="6" name="Footer Placeholder 5">
            <a:extLst>
              <a:ext uri="{FF2B5EF4-FFF2-40B4-BE49-F238E27FC236}">
                <a16:creationId xmlns:a16="http://schemas.microsoft.com/office/drawing/2014/main" id="{7077EDC5-6BD1-F14F-82DB-8E1CD48C5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8FB7B-4AFE-C643-81E4-A6826A3DB553}"/>
              </a:ext>
            </a:extLst>
          </p:cNvPr>
          <p:cNvSpPr>
            <a:spLocks noGrp="1"/>
          </p:cNvSpPr>
          <p:nvPr>
            <p:ph type="sldNum" sz="quarter" idx="12"/>
          </p:nvPr>
        </p:nvSpPr>
        <p:spPr/>
        <p:txBody>
          <a:bodyPr/>
          <a:lstStyle/>
          <a:p>
            <a:fld id="{047FC39D-6378-524E-AB75-4D70B8C7BA78}" type="slidenum">
              <a:rPr lang="en-US" smtClean="0"/>
              <a:t>‹#›</a:t>
            </a:fld>
            <a:endParaRPr lang="en-US"/>
          </a:p>
        </p:txBody>
      </p:sp>
    </p:spTree>
    <p:extLst>
      <p:ext uri="{BB962C8B-B14F-4D97-AF65-F5344CB8AC3E}">
        <p14:creationId xmlns:p14="http://schemas.microsoft.com/office/powerpoint/2010/main" val="285765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19425-7C1B-7E4A-B6FD-93AFE7598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781FAA-59BB-6D43-98B9-4E879326E8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79E32-E7AE-0A4D-9949-30B47AF3D8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6C94C-8A2A-2542-9808-81AE6D4CF801}" type="datetimeFigureOut">
              <a:rPr lang="en-US" smtClean="0"/>
              <a:t>9/12/19</a:t>
            </a:fld>
            <a:endParaRPr lang="en-US"/>
          </a:p>
        </p:txBody>
      </p:sp>
      <p:sp>
        <p:nvSpPr>
          <p:cNvPr id="5" name="Footer Placeholder 4">
            <a:extLst>
              <a:ext uri="{FF2B5EF4-FFF2-40B4-BE49-F238E27FC236}">
                <a16:creationId xmlns:a16="http://schemas.microsoft.com/office/drawing/2014/main" id="{C0D8FDB5-F3FE-B64C-B668-12DD7904C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9160BE-B6BB-4045-9A04-185A7FAD4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FC39D-6378-524E-AB75-4D70B8C7BA78}" type="slidenum">
              <a:rPr lang="en-US" smtClean="0"/>
              <a:t>‹#›</a:t>
            </a:fld>
            <a:endParaRPr lang="en-US"/>
          </a:p>
        </p:txBody>
      </p:sp>
    </p:spTree>
    <p:extLst>
      <p:ext uri="{BB962C8B-B14F-4D97-AF65-F5344CB8AC3E}">
        <p14:creationId xmlns:p14="http://schemas.microsoft.com/office/powerpoint/2010/main" val="280581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www.pdptoolkit.co.uk/Files/ebm/cebm/Doing%20ebm/levels_of_evidence.htm#not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cebm.net/levels_of_evidence.asp"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www.cochrane-handbook.org/" TargetMode="External"/><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ub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www.healthypeople.gov/2020/topics-objectives" TargetMode="External"/><Relationship Id="rId2" Type="http://schemas.openxmlformats.org/officeDocument/2006/relationships/hyperlink" Target="http://www.un.org/millenniumgoal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hyperlink" Target="https://writingcenter.unc.edu/tips-and-tools/literature-reviews/" TargetMode="Externa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5FE2AC-A329-0B4A-A1B0-84B4BE6574CB}"/>
              </a:ext>
            </a:extLst>
          </p:cNvPr>
          <p:cNvSpPr>
            <a:spLocks noGrp="1"/>
          </p:cNvSpPr>
          <p:nvPr>
            <p:ph type="ctrTitle"/>
          </p:nvPr>
        </p:nvSpPr>
        <p:spPr>
          <a:xfrm>
            <a:off x="838200" y="4525347"/>
            <a:ext cx="6150991" cy="1737360"/>
          </a:xfrm>
        </p:spPr>
        <p:txBody>
          <a:bodyPr anchor="ctr">
            <a:normAutofit fontScale="90000"/>
          </a:bodyPr>
          <a:lstStyle/>
          <a:p>
            <a:r>
              <a:rPr lang="en-US" sz="6600" dirty="0"/>
              <a:t>How To Do Literature Search</a:t>
            </a:r>
          </a:p>
        </p:txBody>
      </p:sp>
      <p:sp>
        <p:nvSpPr>
          <p:cNvPr id="3" name="Subtitle 2">
            <a:extLst>
              <a:ext uri="{FF2B5EF4-FFF2-40B4-BE49-F238E27FC236}">
                <a16:creationId xmlns:a16="http://schemas.microsoft.com/office/drawing/2014/main" id="{6AF9973E-1147-7D40-AF8D-0DD8942BDBDA}"/>
              </a:ext>
            </a:extLst>
          </p:cNvPr>
          <p:cNvSpPr>
            <a:spLocks noGrp="1"/>
          </p:cNvSpPr>
          <p:nvPr>
            <p:ph type="subTitle" idx="1"/>
          </p:nvPr>
        </p:nvSpPr>
        <p:spPr>
          <a:xfrm>
            <a:off x="7961258" y="4525347"/>
            <a:ext cx="4125967" cy="1737360"/>
          </a:xfrm>
        </p:spPr>
        <p:txBody>
          <a:bodyPr anchor="ctr">
            <a:normAutofit/>
          </a:bodyPr>
          <a:lstStyle/>
          <a:p>
            <a:pPr algn="l">
              <a:lnSpc>
                <a:spcPct val="120000"/>
              </a:lnSpc>
            </a:pPr>
            <a:r>
              <a:rPr lang="en-US" sz="1800" b="1" dirty="0"/>
              <a:t>Dr. </a:t>
            </a:r>
            <a:r>
              <a:rPr lang="en-US" sz="1800" b="1" dirty="0" err="1"/>
              <a:t>Noura</a:t>
            </a:r>
            <a:r>
              <a:rPr lang="en-US" sz="1800" b="1" dirty="0"/>
              <a:t> </a:t>
            </a:r>
            <a:r>
              <a:rPr lang="en-US" sz="1800" b="1" dirty="0" err="1"/>
              <a:t>Abouammoh</a:t>
            </a:r>
            <a:endParaRPr lang="en-US" sz="1800" dirty="0"/>
          </a:p>
          <a:p>
            <a:pPr algn="l">
              <a:lnSpc>
                <a:spcPct val="120000"/>
              </a:lnSpc>
            </a:pPr>
            <a:r>
              <a:rPr lang="en-US" sz="1500" dirty="0"/>
              <a:t>Family and Community Medicine Department</a:t>
            </a:r>
          </a:p>
          <a:p>
            <a:pPr algn="l">
              <a:lnSpc>
                <a:spcPct val="120000"/>
              </a:lnSpc>
            </a:pPr>
            <a:r>
              <a:rPr lang="en-US" sz="1500" dirty="0"/>
              <a:t>College of Medicine, King Saud University</a:t>
            </a:r>
          </a:p>
        </p:txBody>
      </p:sp>
      <p:sp>
        <p:nvSpPr>
          <p:cNvPr id="15"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86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36428" y="627564"/>
            <a:ext cx="7474172" cy="1325563"/>
          </a:xfrm>
        </p:spPr>
        <p:txBody>
          <a:bodyPr>
            <a:normAutofit/>
          </a:bodyPr>
          <a:lstStyle/>
          <a:p>
            <a:r>
              <a:rPr lang="en-US" dirty="0"/>
              <a:t>Where do you search for evidence?</a:t>
            </a:r>
          </a:p>
        </p:txBody>
      </p:sp>
      <p:sp>
        <p:nvSpPr>
          <p:cNvPr id="2" name="Content Placeholder 1"/>
          <p:cNvSpPr>
            <a:spLocks noGrp="1"/>
          </p:cNvSpPr>
          <p:nvPr>
            <p:ph idx="1"/>
          </p:nvPr>
        </p:nvSpPr>
        <p:spPr>
          <a:xfrm>
            <a:off x="1136429" y="2278173"/>
            <a:ext cx="6467867" cy="3450613"/>
          </a:xfrm>
        </p:spPr>
        <p:txBody>
          <a:bodyPr numCol="2" spcCol="288000" anchor="ctr">
            <a:normAutofit/>
          </a:bodyPr>
          <a:lstStyle/>
          <a:p>
            <a:pPr marL="457200" indent="-457200">
              <a:buFont typeface="+mj-lt"/>
              <a:buAutoNum type="arabicPeriod"/>
            </a:pPr>
            <a:r>
              <a:rPr lang="en-US" sz="1500"/>
              <a:t>ACP Clinical Guidelines and Recommendations</a:t>
            </a:r>
          </a:p>
          <a:p>
            <a:pPr marL="457200" indent="-457200">
              <a:buFont typeface="+mj-lt"/>
              <a:buAutoNum type="arabicPeriod"/>
            </a:pPr>
            <a:r>
              <a:rPr lang="en-US" sz="1500"/>
              <a:t>BMJ BestPractice / Clinical Evidence</a:t>
            </a:r>
          </a:p>
          <a:p>
            <a:pPr marL="457200" indent="-457200">
              <a:buFont typeface="+mj-lt"/>
              <a:buAutoNum type="arabicPeriod"/>
            </a:pPr>
            <a:r>
              <a:rPr lang="en-US" sz="1500"/>
              <a:t>ClinicalKey / MDConsult</a:t>
            </a:r>
          </a:p>
          <a:p>
            <a:pPr marL="457200" indent="-457200">
              <a:buFont typeface="+mj-lt"/>
              <a:buAutoNum type="arabicPeriod"/>
            </a:pPr>
            <a:r>
              <a:rPr lang="en-US" sz="1500"/>
              <a:t>Cochrane Library</a:t>
            </a:r>
          </a:p>
          <a:p>
            <a:pPr marL="457200" indent="-457200">
              <a:buFont typeface="+mj-lt"/>
              <a:buAutoNum type="arabicPeriod"/>
            </a:pPr>
            <a:r>
              <a:rPr lang="en-US" sz="1500"/>
              <a:t>DynaMed</a:t>
            </a:r>
          </a:p>
          <a:p>
            <a:pPr marL="457200" indent="-457200">
              <a:buFont typeface="+mj-lt"/>
              <a:buAutoNum type="arabicPeriod"/>
            </a:pPr>
            <a:r>
              <a:rPr lang="en-US" sz="1500"/>
              <a:t>Essential Evidence Plus</a:t>
            </a:r>
          </a:p>
          <a:p>
            <a:pPr marL="457200" indent="-457200">
              <a:buFont typeface="+mj-lt"/>
              <a:buAutoNum type="arabicPeriod"/>
            </a:pPr>
            <a:r>
              <a:rPr lang="en-US" sz="1500"/>
              <a:t>Google</a:t>
            </a:r>
          </a:p>
          <a:p>
            <a:pPr marL="457200" indent="-457200">
              <a:buFont typeface="+mj-lt"/>
              <a:buAutoNum type="arabicPeriod"/>
            </a:pPr>
            <a:r>
              <a:rPr lang="en-US" sz="1500"/>
              <a:t>Google Scholar</a:t>
            </a:r>
          </a:p>
          <a:p>
            <a:pPr marL="457200" indent="-457200">
              <a:buFont typeface="+mj-lt"/>
              <a:buAutoNum type="arabicPeriod"/>
            </a:pPr>
            <a:r>
              <a:rPr lang="en-US" sz="1500"/>
              <a:t>Medscape</a:t>
            </a:r>
          </a:p>
          <a:p>
            <a:pPr marL="457200" indent="-457200">
              <a:buFont typeface="+mj-lt"/>
              <a:buAutoNum type="arabicPeriod"/>
            </a:pPr>
            <a:r>
              <a:rPr lang="en-US" sz="1500"/>
              <a:t>PubMed</a:t>
            </a:r>
          </a:p>
          <a:p>
            <a:pPr marL="457200" indent="-457200">
              <a:buFont typeface="+mj-lt"/>
              <a:buAutoNum type="arabicPeriod"/>
            </a:pPr>
            <a:r>
              <a:rPr lang="en-US" sz="1500"/>
              <a:t>Saudi Digital Library</a:t>
            </a:r>
          </a:p>
          <a:p>
            <a:pPr marL="457200" indent="-457200">
              <a:buFont typeface="+mj-lt"/>
              <a:buAutoNum type="arabicPeriod"/>
            </a:pPr>
            <a:r>
              <a:rPr lang="en-US" sz="1500"/>
              <a:t>Skyscape</a:t>
            </a:r>
          </a:p>
          <a:p>
            <a:pPr marL="457200" indent="-457200">
              <a:buFont typeface="+mj-lt"/>
              <a:buAutoNum type="arabicPeriod"/>
            </a:pPr>
            <a:r>
              <a:rPr lang="en-US" sz="1500"/>
              <a:t>StatRef</a:t>
            </a:r>
          </a:p>
          <a:p>
            <a:pPr marL="457200" indent="-457200">
              <a:buFont typeface="+mj-lt"/>
              <a:buAutoNum type="arabicPeriod"/>
            </a:pPr>
            <a:r>
              <a:rPr lang="en-US" sz="1500"/>
              <a:t>TRIP Database</a:t>
            </a:r>
          </a:p>
          <a:p>
            <a:pPr marL="457200" indent="-457200">
              <a:buFont typeface="+mj-lt"/>
              <a:buAutoNum type="arabicPeriod"/>
            </a:pPr>
            <a:r>
              <a:rPr lang="en-US" sz="1500"/>
              <a:t>UpToDAte</a:t>
            </a:r>
          </a:p>
          <a:p>
            <a:pPr marL="457200" indent="-457200">
              <a:buFont typeface="+mj-lt"/>
              <a:buAutoNum type="arabicPeriod"/>
            </a:pPr>
            <a:r>
              <a:rPr lang="en-US" sz="1500"/>
              <a:t>Web of Knowledge</a:t>
            </a:r>
          </a:p>
          <a:p>
            <a:pPr marL="457200" indent="-457200">
              <a:buFont typeface="+mj-lt"/>
              <a:buAutoNum type="arabicPeriod"/>
            </a:pPr>
            <a:r>
              <a:rPr lang="en-US" sz="1500"/>
              <a:t>WebMD (Med-U)</a:t>
            </a:r>
          </a:p>
          <a:p>
            <a:pPr marL="457200" indent="-457200">
              <a:buFont typeface="+mj-lt"/>
              <a:buAutoNum type="arabicPeriod"/>
            </a:pPr>
            <a:r>
              <a:rPr lang="en-US" sz="1500"/>
              <a:t>Other</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a:extLst>
              <a:ext uri="{FF2B5EF4-FFF2-40B4-BE49-F238E27FC236}">
                <a16:creationId xmlns:a16="http://schemas.microsoft.com/office/drawing/2014/main" id="{D2FC23F1-1587-44CE-BF19-983D12EFF0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20548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A5DD1F6-4CD5-A54F-85A5-158FC08259D7}"/>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Hierarchy of evidence</a:t>
            </a:r>
          </a:p>
        </p:txBody>
      </p:sp>
      <p:sp>
        <p:nvSpPr>
          <p:cNvPr id="17" name="Text Placeholder 2">
            <a:extLst>
              <a:ext uri="{FF2B5EF4-FFF2-40B4-BE49-F238E27FC236}">
                <a16:creationId xmlns:a16="http://schemas.microsoft.com/office/drawing/2014/main" id="{1F434DAD-4154-F246-8757-DCA24CBDDCE4}"/>
              </a:ext>
            </a:extLst>
          </p:cNvPr>
          <p:cNvSpPr txBox="1">
            <a:spLocks/>
          </p:cNvSpPr>
          <p:nvPr/>
        </p:nvSpPr>
        <p:spPr>
          <a:xfrm>
            <a:off x="2409825" y="2569378"/>
            <a:ext cx="3587928" cy="34685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Levels of evidence</a:t>
            </a:r>
            <a:endParaRPr lang="en-US" dirty="0"/>
          </a:p>
        </p:txBody>
      </p:sp>
      <p:sp>
        <p:nvSpPr>
          <p:cNvPr id="19" name="Text Placeholder 3">
            <a:extLst>
              <a:ext uri="{FF2B5EF4-FFF2-40B4-BE49-F238E27FC236}">
                <a16:creationId xmlns:a16="http://schemas.microsoft.com/office/drawing/2014/main" id="{82D15329-9ECD-894B-867A-101A56BC5C7F}"/>
              </a:ext>
            </a:extLst>
          </p:cNvPr>
          <p:cNvSpPr txBox="1">
            <a:spLocks/>
          </p:cNvSpPr>
          <p:nvPr/>
        </p:nvSpPr>
        <p:spPr>
          <a:xfrm>
            <a:off x="6597651" y="2571751"/>
            <a:ext cx="3589337" cy="344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Sources of evidence (6 </a:t>
            </a:r>
            <a:r>
              <a:rPr lang="en-US" sz="2000" dirty="0" err="1"/>
              <a:t>Ss</a:t>
            </a:r>
            <a:r>
              <a:rPr lang="en-US" sz="2000" dirty="0"/>
              <a:t>)</a:t>
            </a:r>
          </a:p>
        </p:txBody>
      </p:sp>
      <p:pic>
        <p:nvPicPr>
          <p:cNvPr id="20" name="Content Placeholder 6">
            <a:extLst>
              <a:ext uri="{FF2B5EF4-FFF2-40B4-BE49-F238E27FC236}">
                <a16:creationId xmlns:a16="http://schemas.microsoft.com/office/drawing/2014/main" id="{5FC2A19F-9080-F74A-805D-31D1CAD9EDD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97652" y="3391667"/>
            <a:ext cx="3835940" cy="3290003"/>
          </a:xfrm>
          <a:prstGeom prst="rect">
            <a:avLst/>
          </a:prstGeom>
        </p:spPr>
      </p:pic>
      <p:pic>
        <p:nvPicPr>
          <p:cNvPr id="21" name="Picture 2" descr="http://medicalevidence.org.uk/custom/Levels%20of%20evidence.gif">
            <a:extLst>
              <a:ext uri="{FF2B5EF4-FFF2-40B4-BE49-F238E27FC236}">
                <a16:creationId xmlns:a16="http://schemas.microsoft.com/office/drawing/2014/main" id="{92C07261-2F04-FF4C-8070-017C494B78E0}"/>
              </a:ext>
            </a:extLst>
          </p:cNvPr>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32137" y="3012964"/>
            <a:ext cx="3834531" cy="42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5687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 name="Group 922"/>
          <p:cNvGraphicFramePr>
            <a:graphicFrameLocks noGrp="1"/>
          </p:cNvGraphicFramePr>
          <p:nvPr>
            <p:extLst>
              <p:ext uri="{D42A27DB-BD31-4B8C-83A1-F6EECF244321}">
                <p14:modId xmlns:p14="http://schemas.microsoft.com/office/powerpoint/2010/main" val="1872898641"/>
              </p:ext>
            </p:extLst>
          </p:nvPr>
        </p:nvGraphicFramePr>
        <p:xfrm>
          <a:off x="500063" y="620688"/>
          <a:ext cx="10972801" cy="5915687"/>
        </p:xfrm>
        <a:graphic>
          <a:graphicData uri="http://schemas.openxmlformats.org/drawingml/2006/table">
            <a:tbl>
              <a:tblPr firstRow="1" firstCol="1">
                <a:tableStyleId>{7DF18680-E054-41AD-8BC1-D1AEF772440D}</a:tableStyleId>
              </a:tblPr>
              <a:tblGrid>
                <a:gridCol w="514351">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1971675">
                  <a:extLst>
                    <a:ext uri="{9D8B030D-6E8A-4147-A177-3AD203B41FA5}">
                      <a16:colId xmlns:a16="http://schemas.microsoft.com/office/drawing/2014/main" val="20004"/>
                    </a:ext>
                  </a:extLst>
                </a:gridCol>
                <a:gridCol w="2400300">
                  <a:extLst>
                    <a:ext uri="{9D8B030D-6E8A-4147-A177-3AD203B41FA5}">
                      <a16:colId xmlns:a16="http://schemas.microsoft.com/office/drawing/2014/main" val="20005"/>
                    </a:ext>
                  </a:extLst>
                </a:gridCol>
              </a:tblGrid>
              <a:tr h="543266">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Level</a:t>
                      </a:r>
                      <a:endParaRPr kumimoji="0" lang="en-US" altLang="en-US" sz="9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vert="vert270"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u="none" strike="noStrike" cap="none" normalizeH="0" baseline="0">
                          <a:ln>
                            <a:noFill/>
                          </a:ln>
                          <a:effectLst/>
                        </a:rPr>
                        <a:t>Therapy/Prevention, Aetiology/Harm</a:t>
                      </a:r>
                      <a:endParaRPr kumimoji="0" lang="en-US" altLang="en-US" sz="10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u="none" strike="noStrike" cap="none" normalizeH="0" baseline="0">
                          <a:ln>
                            <a:noFill/>
                          </a:ln>
                          <a:effectLst/>
                        </a:rPr>
                        <a:t>Prognosis</a:t>
                      </a:r>
                      <a:endParaRPr kumimoji="0" lang="en-US" altLang="en-US" sz="10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u="none" strike="noStrike" cap="none" normalizeH="0" baseline="0">
                          <a:ln>
                            <a:noFill/>
                          </a:ln>
                          <a:effectLst/>
                        </a:rPr>
                        <a:t>Diagnosis</a:t>
                      </a:r>
                      <a:endParaRPr kumimoji="0" lang="en-US" altLang="en-US" sz="10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u="none" strike="noStrike" cap="none" normalizeH="0" baseline="0">
                          <a:ln>
                            <a:noFill/>
                          </a:ln>
                          <a:effectLst/>
                        </a:rPr>
                        <a:t>Differential diagnosis/ symptom prevalence study</a:t>
                      </a:r>
                      <a:endParaRPr kumimoji="0" lang="en-US" altLang="en-US" sz="10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u="none" strike="noStrike" cap="none" normalizeH="0" baseline="0">
                          <a:ln>
                            <a:noFill/>
                          </a:ln>
                          <a:effectLst/>
                        </a:rPr>
                        <a:t>Economic and decision analyses</a:t>
                      </a:r>
                      <a:endParaRPr kumimoji="0" lang="en-US" altLang="en-US" sz="10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0"/>
                  </a:ext>
                </a:extLst>
              </a:tr>
              <a:tr h="635621">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1a</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RCTs </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inception cohort studies; </a:t>
                      </a:r>
                      <a:r>
                        <a:rPr kumimoji="0" lang="en-US" altLang="en-US" sz="800" u="none" strike="noStrike" cap="none" normalizeH="0" baseline="0">
                          <a:ln>
                            <a:noFill/>
                          </a:ln>
                          <a:effectLst/>
                          <a:hlinkClick r:id="rId3"/>
                        </a:rPr>
                        <a:t>CDR†</a:t>
                      </a:r>
                      <a:r>
                        <a:rPr kumimoji="0" lang="en-US" altLang="en-US" sz="800" u="none" strike="noStrike" cap="none" normalizeH="0" baseline="0">
                          <a:ln>
                            <a:noFill/>
                          </a:ln>
                          <a:effectLst/>
                        </a:rPr>
                        <a:t> validated in different populations</a:t>
                      </a:r>
                      <a:r>
                        <a:rPr kumimoji="0" lang="en-US" altLang="en-US" sz="1200" u="none" strike="noStrike" cap="none" normalizeH="0" baseline="0">
                          <a:ln>
                            <a:noFill/>
                          </a:ln>
                          <a:effectLst/>
                        </a:rPr>
                        <a:t> </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Level 1 diagnostic studies; </a:t>
                      </a:r>
                      <a:r>
                        <a:rPr kumimoji="0" lang="en-US" altLang="en-US" sz="800" u="none" strike="noStrike" cap="none" normalizeH="0" baseline="0">
                          <a:ln>
                            <a:noFill/>
                          </a:ln>
                          <a:effectLst/>
                          <a:hlinkClick r:id="rId3"/>
                        </a:rPr>
                        <a:t>CDR†</a:t>
                      </a:r>
                      <a:r>
                        <a:rPr kumimoji="0" lang="en-US" altLang="en-US" sz="800" u="none" strike="noStrike" cap="none" normalizeH="0" baseline="0">
                          <a:ln>
                            <a:noFill/>
                          </a:ln>
                          <a:effectLst/>
                        </a:rPr>
                        <a:t> with 1b studies from different clinical centres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prospective cohort studies </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Level 1 economic studies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1"/>
                  </a:ext>
                </a:extLst>
              </a:tr>
              <a:tr h="697191">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1b</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Individual RCT (with narrow </a:t>
                      </a:r>
                      <a:r>
                        <a:rPr kumimoji="0" lang="en-US" altLang="en-US" sz="800" u="none" strike="noStrike" cap="none" normalizeH="0" baseline="0">
                          <a:ln>
                            <a:noFill/>
                          </a:ln>
                          <a:effectLst/>
                          <a:hlinkClick r:id="rId3"/>
                        </a:rPr>
                        <a:t>Confidence Interval‡</a:t>
                      </a:r>
                      <a:r>
                        <a:rPr kumimoji="0" lang="en-US" altLang="en-US" sz="800" u="none" strike="noStrike" cap="none" normalizeH="0" baseline="0">
                          <a:ln>
                            <a:noFill/>
                          </a:ln>
                          <a:effectLst/>
                        </a:rPr>
                        <a:t>)</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Individual inception cohort study with </a:t>
                      </a:r>
                      <a:r>
                        <a:rPr kumimoji="0" lang="en-US" altLang="en-US" sz="800" u="sng" strike="noStrike" cap="none" normalizeH="0" baseline="0">
                          <a:ln>
                            <a:noFill/>
                          </a:ln>
                          <a:effectLst/>
                        </a:rPr>
                        <a:t>&gt;</a:t>
                      </a:r>
                      <a:r>
                        <a:rPr kumimoji="0" lang="en-US" altLang="en-US" sz="800" u="none" strike="noStrike" cap="none" normalizeH="0" baseline="0">
                          <a:ln>
                            <a:noFill/>
                          </a:ln>
                          <a:effectLst/>
                        </a:rPr>
                        <a:t> 80% follow-up; </a:t>
                      </a:r>
                      <a:r>
                        <a:rPr kumimoji="0" lang="en-US" altLang="en-US" sz="800" u="none" strike="noStrike" cap="none" normalizeH="0" baseline="0">
                          <a:ln>
                            <a:noFill/>
                          </a:ln>
                          <a:effectLst/>
                          <a:hlinkClick r:id="rId3"/>
                        </a:rPr>
                        <a:t>CDR†</a:t>
                      </a:r>
                      <a:r>
                        <a:rPr kumimoji="0" lang="en-US" altLang="en-US" sz="800" u="none" strike="noStrike" cap="none" normalizeH="0" baseline="0">
                          <a:ln>
                            <a:noFill/>
                          </a:ln>
                          <a:effectLst/>
                        </a:rPr>
                        <a:t> validated in a single population</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Validating** cohort study with </a:t>
                      </a:r>
                      <a:r>
                        <a:rPr kumimoji="0" lang="en-US" altLang="en-US" sz="800" u="none" strike="noStrike" cap="none" normalizeH="0" baseline="0">
                          <a:ln>
                            <a:noFill/>
                          </a:ln>
                          <a:effectLst/>
                          <a:hlinkClick r:id="rId3"/>
                        </a:rPr>
                        <a:t>good†††</a:t>
                      </a:r>
                      <a:r>
                        <a:rPr kumimoji="0" lang="en-US" altLang="en-US" sz="800" u="none" strike="noStrike" cap="none" normalizeH="0" baseline="0">
                          <a:ln>
                            <a:noFill/>
                          </a:ln>
                          <a:effectLst/>
                        </a:rPr>
                        <a:t> reference standards; or </a:t>
                      </a:r>
                      <a:r>
                        <a:rPr kumimoji="0" lang="en-US" altLang="en-US" sz="800" u="none" strike="noStrike" cap="none" normalizeH="0" baseline="0">
                          <a:ln>
                            <a:noFill/>
                          </a:ln>
                          <a:effectLst/>
                          <a:hlinkClick r:id="rId3"/>
                        </a:rPr>
                        <a:t>CDR†</a:t>
                      </a:r>
                      <a:r>
                        <a:rPr kumimoji="0" lang="en-US" altLang="en-US" sz="800" u="none" strike="noStrike" cap="none" normalizeH="0" baseline="0">
                          <a:ln>
                            <a:noFill/>
                          </a:ln>
                          <a:effectLst/>
                        </a:rPr>
                        <a:t> tested within one clinical centre</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Prospective cohort study with good follow-up****</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Analysis based on clinically sensible costs or alternatives; systematic review(s) of the evidence; and including multi-way sensitivity analyses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2"/>
                  </a:ext>
                </a:extLst>
              </a:tr>
              <a:tr h="339893">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1c</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hlinkClick r:id="rId3"/>
                        </a:rPr>
                        <a:t>All or none§</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All or none case-series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hlinkClick r:id="rId3"/>
                        </a:rPr>
                        <a:t>Absolute SpPins and SnNouts††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All or none case-series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Absolute better-value or worse-value analyses ††††</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3"/>
                  </a:ext>
                </a:extLst>
              </a:tr>
              <a:tr h="574051">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2a</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 of cohort studies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either retrospective cohort studies or untreated control groups in RCTs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Level &gt;2 diagnostic studies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2b and better studies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Level &gt;2 economic studies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4"/>
                  </a:ext>
                </a:extLst>
              </a:tr>
              <a:tr h="710687">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2b</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Individual cohort study (including low quality RCT; e.g., &lt;80% follow-up)</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Retrospective cohort study or follow-up of untreated control patients in an RCT; Derivation of </a:t>
                      </a:r>
                      <a:r>
                        <a:rPr kumimoji="0" lang="en-US" altLang="en-US" sz="800" u="none" strike="noStrike" cap="none" normalizeH="0" baseline="0">
                          <a:ln>
                            <a:noFill/>
                          </a:ln>
                          <a:effectLst/>
                          <a:hlinkClick r:id="rId3"/>
                        </a:rPr>
                        <a:t>CDR†</a:t>
                      </a:r>
                      <a:r>
                        <a:rPr kumimoji="0" lang="en-US" altLang="en-US" sz="800" u="none" strike="noStrike" cap="none" normalizeH="0" baseline="0">
                          <a:ln>
                            <a:noFill/>
                          </a:ln>
                          <a:effectLst/>
                        </a:rPr>
                        <a:t> or validated on split-sample§§§ only</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Exploratory** cohort study with </a:t>
                      </a:r>
                      <a:r>
                        <a:rPr kumimoji="0" lang="en-US" altLang="en-US" sz="800" u="none" strike="noStrike" cap="none" normalizeH="0" baseline="0">
                          <a:ln>
                            <a:noFill/>
                          </a:ln>
                          <a:effectLst/>
                          <a:hlinkClick r:id="rId3"/>
                        </a:rPr>
                        <a:t>good†††</a:t>
                      </a:r>
                      <a:r>
                        <a:rPr kumimoji="0" lang="en-US" altLang="en-US" sz="800" u="none" strike="noStrike" cap="none" normalizeH="0" baseline="0">
                          <a:ln>
                            <a:noFill/>
                          </a:ln>
                          <a:effectLst/>
                        </a:rPr>
                        <a:t> reference standards; </a:t>
                      </a:r>
                      <a:r>
                        <a:rPr kumimoji="0" lang="en-US" altLang="en-US" sz="800" u="none" strike="noStrike" cap="none" normalizeH="0" baseline="0">
                          <a:ln>
                            <a:noFill/>
                          </a:ln>
                          <a:effectLst/>
                          <a:hlinkClick r:id="rId3"/>
                        </a:rPr>
                        <a:t>CDR†</a:t>
                      </a:r>
                      <a:r>
                        <a:rPr kumimoji="0" lang="en-US" altLang="en-US" sz="800" u="none" strike="noStrike" cap="none" normalizeH="0" baseline="0">
                          <a:ln>
                            <a:noFill/>
                          </a:ln>
                          <a:effectLst/>
                        </a:rPr>
                        <a:t> after derivation, or validated only on split-sample§§§ or databases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Retrospective cohort study, or poor follow-up</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Analysis based on clinically sensible costs or alternatives; limited review(s) of the evidence, or single studies; and including multi-way sensitivity analyses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5"/>
                  </a:ext>
                </a:extLst>
              </a:tr>
              <a:tr h="339893">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2c</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"Outcomes" Research; Ecological studies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"Outcomes" Research </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a:ln>
                            <a:noFill/>
                          </a:ln>
                          <a:effectLst/>
                        </a:rPr>
                        <a:t>  </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Ecological studies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Audit or outcomes research</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6"/>
                  </a:ext>
                </a:extLst>
              </a:tr>
              <a:tr h="339893">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3a</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case-control studies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a:ln>
                            <a:noFill/>
                          </a:ln>
                          <a:effectLst/>
                        </a:rPr>
                        <a:t>  </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3b and better studies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3b and better studies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SR (with </a:t>
                      </a:r>
                      <a:r>
                        <a:rPr kumimoji="0" lang="en-US" altLang="en-US" sz="800" u="none" strike="noStrike" cap="none" normalizeH="0" baseline="0">
                          <a:ln>
                            <a:noFill/>
                          </a:ln>
                          <a:effectLst/>
                          <a:hlinkClick r:id="rId3"/>
                        </a:rPr>
                        <a:t>homogeneity*</a:t>
                      </a:r>
                      <a:r>
                        <a:rPr kumimoji="0" lang="en-US" altLang="en-US" sz="800" u="none" strike="noStrike" cap="none" normalizeH="0" baseline="0">
                          <a:ln>
                            <a:noFill/>
                          </a:ln>
                          <a:effectLst/>
                        </a:rPr>
                        <a:t>) of 3b and better studies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7"/>
                  </a:ext>
                </a:extLst>
              </a:tr>
              <a:tr h="697191">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3b</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Individual Case-Control Study</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a:ln>
                            <a:noFill/>
                          </a:ln>
                          <a:effectLst/>
                        </a:rPr>
                        <a:t>  </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Non-consecutive study; or without consistently applied reference standards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Non-consecutive cohort study, or very limited population</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Analysis based on limited alternatives or costs, poor quality estimates of data, but including sensitivity analyses incorporating clinically sensible variations.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8"/>
                  </a:ext>
                </a:extLst>
              </a:tr>
              <a:tr h="450911">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4</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Case-series (and </a:t>
                      </a:r>
                      <a:r>
                        <a:rPr kumimoji="0" lang="en-US" altLang="en-US" sz="800" u="none" strike="noStrike" cap="none" normalizeH="0" baseline="0">
                          <a:ln>
                            <a:noFill/>
                          </a:ln>
                          <a:effectLst/>
                          <a:hlinkClick r:id="rId3"/>
                        </a:rPr>
                        <a:t>poor quality cohort and case-control studies§§</a:t>
                      </a:r>
                      <a:r>
                        <a:rPr kumimoji="0" lang="en-US" altLang="en-US" sz="800" u="none" strike="noStrike" cap="none" normalizeH="0" baseline="0">
                          <a:ln>
                            <a:noFill/>
                          </a:ln>
                          <a:effectLst/>
                        </a:rPr>
                        <a:t> )</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Case-series (and </a:t>
                      </a:r>
                      <a:r>
                        <a:rPr kumimoji="0" lang="en-US" altLang="en-US" sz="800" u="none" strike="noStrike" cap="none" normalizeH="0" baseline="0">
                          <a:ln>
                            <a:noFill/>
                          </a:ln>
                          <a:effectLst/>
                          <a:hlinkClick r:id="rId3"/>
                        </a:rPr>
                        <a:t>poor quality prognostic cohort studies***</a:t>
                      </a:r>
                      <a:r>
                        <a:rPr kumimoji="0" lang="en-US" altLang="en-US" sz="800" u="none" strike="noStrike" cap="none" normalizeH="0" baseline="0">
                          <a:ln>
                            <a:noFill/>
                          </a:ln>
                          <a:effectLst/>
                        </a:rPr>
                        <a:t>)</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Case-control study, poor or non-independent reference standard </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Case-series or superseded reference standards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Analysis with no sensitivity analysis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09"/>
                  </a:ext>
                </a:extLst>
              </a:tr>
              <a:tr h="587090">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u="none" strike="noStrike" cap="none" normalizeH="0" baseline="0">
                          <a:ln>
                            <a:noFill/>
                          </a:ln>
                          <a:effectLst/>
                        </a:rPr>
                        <a:t>5</a:t>
                      </a:r>
                      <a:endParaRPr kumimoji="0" lang="en-US" altLang="en-US" sz="9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Expert opinion without explicit critical appraisal, or based on physiology, bench research or "first principles"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Expert opinion without explicit critical appraisal, or based on physiology, bench research or "first principles"</a:t>
                      </a:r>
                      <a:endParaRPr kumimoji="0" lang="en-US" altLang="en-US" sz="1800" b="0" i="0" u="none" strike="noStrike" cap="none" normalizeH="0" baseline="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Expert opinion without explicit critical appraisal, or based on physiology, bench research or "first principles"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a:ln>
                            <a:noFill/>
                          </a:ln>
                          <a:effectLst/>
                        </a:rPr>
                        <a:t>Expert opinion without explicit critical appraisal, or based on physiology, bench research or "first principles"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tc>
                  <a:txBody>
                    <a:bodyPr/>
                    <a:lstStyle>
                      <a:lvl1pPr>
                        <a:spcBef>
                          <a:spcPct val="20000"/>
                        </a:spcBef>
                        <a:defRPr sz="3200">
                          <a:solidFill>
                            <a:schemeClr val="tx1"/>
                          </a:solidFill>
                          <a:latin typeface="Arial" charset="0"/>
                        </a:defRPr>
                      </a:lvl1pPr>
                      <a:lvl2pPr>
                        <a:spcBef>
                          <a:spcPct val="20000"/>
                        </a:spcBef>
                        <a:defRPr sz="2700">
                          <a:solidFill>
                            <a:schemeClr val="tx1"/>
                          </a:solidFill>
                          <a:latin typeface="Arial" charset="0"/>
                        </a:defRPr>
                      </a:lvl2pPr>
                      <a:lvl3pPr>
                        <a:spcBef>
                          <a:spcPct val="20000"/>
                        </a:spcBef>
                        <a:defRPr sz="2300">
                          <a:solidFill>
                            <a:schemeClr val="tx1"/>
                          </a:solidFill>
                          <a:latin typeface="Arial" charset="0"/>
                        </a:defRPr>
                      </a:lvl3pPr>
                      <a:lvl4pPr>
                        <a:spcBef>
                          <a:spcPct val="20000"/>
                        </a:spcBef>
                        <a:defRPr sz="2000">
                          <a:solidFill>
                            <a:schemeClr val="tx1"/>
                          </a:solidFill>
                          <a:latin typeface="Arial" charset="0"/>
                        </a:defRPr>
                      </a:lvl4pPr>
                      <a:lvl5pPr>
                        <a:spcBef>
                          <a:spcPct val="20000"/>
                        </a:spcBef>
                        <a:defRPr sz="2000">
                          <a:solidFill>
                            <a:schemeClr val="tx1"/>
                          </a:solidFill>
                          <a:latin typeface="Arial" charset="0"/>
                        </a:defRPr>
                      </a:lvl5pPr>
                      <a:lvl6pPr fontAlgn="base">
                        <a:spcBef>
                          <a:spcPct val="20000"/>
                        </a:spcBef>
                        <a:spcAft>
                          <a:spcPct val="0"/>
                        </a:spcAft>
                        <a:defRPr sz="2000">
                          <a:solidFill>
                            <a:schemeClr val="tx1"/>
                          </a:solidFill>
                          <a:latin typeface="Arial" charset="0"/>
                        </a:defRPr>
                      </a:lvl6pPr>
                      <a:lvl7pPr fontAlgn="base">
                        <a:spcBef>
                          <a:spcPct val="20000"/>
                        </a:spcBef>
                        <a:spcAft>
                          <a:spcPct val="0"/>
                        </a:spcAft>
                        <a:defRPr sz="2000">
                          <a:solidFill>
                            <a:schemeClr val="tx1"/>
                          </a:solidFill>
                          <a:latin typeface="Arial" charset="0"/>
                        </a:defRPr>
                      </a:lvl7pPr>
                      <a:lvl8pPr fontAlgn="base">
                        <a:spcBef>
                          <a:spcPct val="20000"/>
                        </a:spcBef>
                        <a:spcAft>
                          <a:spcPct val="0"/>
                        </a:spcAft>
                        <a:defRPr sz="2000">
                          <a:solidFill>
                            <a:schemeClr val="tx1"/>
                          </a:solidFill>
                          <a:latin typeface="Arial" charset="0"/>
                        </a:defRPr>
                      </a:lvl8pPr>
                      <a:lvl9pPr fontAlgn="base">
                        <a:spcBef>
                          <a:spcPct val="2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u="none" strike="noStrike" cap="none" normalizeH="0" baseline="0" dirty="0">
                          <a:ln>
                            <a:noFill/>
                          </a:ln>
                          <a:effectLst/>
                        </a:rPr>
                        <a:t>Expert opinion without explicit critical appraisal, or based on economic theory or "first principles"</a:t>
                      </a:r>
                      <a:endParaRPr kumimoji="0" lang="en-US" altLang="en-US" sz="1800" b="0" i="0" u="none" strike="noStrike" cap="none" normalizeH="0" baseline="0" dirty="0">
                        <a:ln>
                          <a:noFill/>
                        </a:ln>
                        <a:solidFill>
                          <a:schemeClr val="tx1"/>
                        </a:solidFill>
                        <a:effectLst/>
                        <a:latin typeface="Arial" charset="0"/>
                        <a:ea typeface="Times New Roman" charset="0"/>
                        <a:cs typeface="Arial" charset="0"/>
                      </a:endParaRPr>
                    </a:p>
                  </a:txBody>
                  <a:tcPr marL="80682" marR="80682" marT="40341" marB="40341" horzOverflow="overflow"/>
                </a:tc>
                <a:extLst>
                  <a:ext uri="{0D108BD9-81ED-4DB2-BD59-A6C34878D82A}">
                    <a16:rowId xmlns:a16="http://schemas.microsoft.com/office/drawing/2014/main" val="10010"/>
                  </a:ext>
                </a:extLst>
              </a:tr>
            </a:tbl>
          </a:graphicData>
        </a:graphic>
      </p:graphicFrame>
      <p:sp>
        <p:nvSpPr>
          <p:cNvPr id="3995" name="Text Box 923"/>
          <p:cNvSpPr txBox="1">
            <a:spLocks noChangeArrowheads="1"/>
          </p:cNvSpPr>
          <p:nvPr/>
        </p:nvSpPr>
        <p:spPr bwMode="auto">
          <a:xfrm>
            <a:off x="1" y="99134"/>
            <a:ext cx="12192000" cy="461665"/>
          </a:xfrm>
          <a:prstGeom prst="rect">
            <a:avLst/>
          </a:prstGeom>
          <a:solidFill>
            <a:schemeClr val="tx1"/>
          </a:solidFill>
          <a:ln>
            <a:noFill/>
          </a:ln>
          <a:effectLst/>
          <a:extLst/>
        </p:spPr>
        <p:txBody>
          <a:bodyPr wrap="square">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pPr algn="ctr">
              <a:spcBef>
                <a:spcPct val="0"/>
              </a:spcBef>
            </a:pPr>
            <a:r>
              <a:rPr lang="en-US" altLang="en-US" sz="2400" b="1" dirty="0">
                <a:solidFill>
                  <a:schemeClr val="bg1"/>
                </a:solidFill>
                <a:latin typeface="+mj-lt"/>
                <a:ea typeface="+mj-ea"/>
                <a:cs typeface="+mj-cs"/>
              </a:rPr>
              <a:t>Oxford Centre for Evidence-based Medicine Levels of Evidence </a:t>
            </a:r>
            <a:r>
              <a:rPr lang="en-US" altLang="en-US" sz="2000" dirty="0">
                <a:solidFill>
                  <a:schemeClr val="bg1"/>
                </a:solidFill>
                <a:latin typeface="+mj-lt"/>
                <a:ea typeface="+mj-ea"/>
                <a:cs typeface="+mj-cs"/>
              </a:rPr>
              <a:t>(May 2001)</a:t>
            </a:r>
          </a:p>
        </p:txBody>
      </p:sp>
      <p:sp>
        <p:nvSpPr>
          <p:cNvPr id="2" name="Rectangle 1"/>
          <p:cNvSpPr/>
          <p:nvPr/>
        </p:nvSpPr>
        <p:spPr>
          <a:xfrm>
            <a:off x="1631504" y="6536378"/>
            <a:ext cx="3117114" cy="276999"/>
          </a:xfrm>
          <a:prstGeom prst="rect">
            <a:avLst/>
          </a:prstGeom>
        </p:spPr>
        <p:txBody>
          <a:bodyPr wrap="square">
            <a:spAutoFit/>
          </a:bodyPr>
          <a:lstStyle/>
          <a:p>
            <a:r>
              <a:rPr lang="en-US" altLang="en-US" sz="1200">
                <a:solidFill>
                  <a:srgbClr val="000000"/>
                </a:solidFill>
                <a:hlinkClick r:id="rId4"/>
              </a:rPr>
              <a:t>http://www.cebm.net/levels_of_evidence.asp</a:t>
            </a:r>
            <a:r>
              <a:rPr lang="en-US" altLang="en-US" sz="1200">
                <a:solidFill>
                  <a:srgbClr val="000000"/>
                </a:solidFill>
              </a:rPr>
              <a:t> </a:t>
            </a:r>
            <a:endParaRPr lang="en-US" sz="1200" dirty="0"/>
          </a:p>
        </p:txBody>
      </p:sp>
    </p:spTree>
    <p:extLst>
      <p:ext uri="{BB962C8B-B14F-4D97-AF65-F5344CB8AC3E}">
        <p14:creationId xmlns:p14="http://schemas.microsoft.com/office/powerpoint/2010/main" val="104061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3000"/>
          </a:schemeClr>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703512" y="1340770"/>
          <a:ext cx="8784976" cy="5256582"/>
        </p:xfrm>
        <a:graphic>
          <a:graphicData uri="http://schemas.openxmlformats.org/drawingml/2006/table">
            <a:tbl>
              <a:tblPr bandRow="1">
                <a:tableStyleId>{C083E6E3-FA7D-4D7B-A595-EF9225AFEA82}</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1008110">
                <a:tc>
                  <a:txBody>
                    <a:bodyPr/>
                    <a:lstStyle/>
                    <a:p>
                      <a:pPr algn="l" rtl="0"/>
                      <a:r>
                        <a:rPr lang="en-US" dirty="0"/>
                        <a:t>Clinical decision</a:t>
                      </a:r>
                      <a:r>
                        <a:rPr lang="en-US" baseline="0" dirty="0"/>
                        <a:t> support systems (CDS)</a:t>
                      </a:r>
                      <a:endParaRPr lang="en-US" dirty="0"/>
                    </a:p>
                  </a:txBody>
                  <a:tcPr anchor="ctr"/>
                </a:tc>
                <a:tc>
                  <a:txBody>
                    <a:bodyPr/>
                    <a:lstStyle/>
                    <a:p>
                      <a:pPr algn="r"/>
                      <a:r>
                        <a:rPr lang="en-US" dirty="0"/>
                        <a:t>HER</a:t>
                      </a:r>
                      <a:r>
                        <a:rPr lang="en-US" baseline="0" dirty="0"/>
                        <a:t> built-in CDSs</a:t>
                      </a:r>
                      <a:endParaRPr lang="en-US" dirty="0"/>
                    </a:p>
                    <a:p>
                      <a:pPr algn="r"/>
                      <a:r>
                        <a:rPr lang="en-US" dirty="0"/>
                        <a:t>Diagnosis One</a:t>
                      </a:r>
                    </a:p>
                    <a:p>
                      <a:pPr algn="r"/>
                      <a:r>
                        <a:rPr lang="en-US" sz="1800" dirty="0"/>
                        <a:t>AHRQ </a:t>
                      </a:r>
                      <a:r>
                        <a:rPr lang="en-US" sz="1800" dirty="0" err="1"/>
                        <a:t>ePSS</a:t>
                      </a:r>
                      <a:endParaRPr lang="en-US" dirty="0"/>
                    </a:p>
                  </a:txBody>
                  <a:tcPr anchor="ctr"/>
                </a:tc>
                <a:extLst>
                  <a:ext uri="{0D108BD9-81ED-4DB2-BD59-A6C34878D82A}">
                    <a16:rowId xmlns:a16="http://schemas.microsoft.com/office/drawing/2014/main" val="10000"/>
                  </a:ext>
                </a:extLst>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Evidence based CPG</a:t>
                      </a:r>
                    </a:p>
                    <a:p>
                      <a:pPr algn="l" rtl="0"/>
                      <a:r>
                        <a:rPr lang="en-US" dirty="0"/>
                        <a:t>Evidence based textbooks</a:t>
                      </a:r>
                    </a:p>
                  </a:txBody>
                  <a:tcPr anchor="ctr"/>
                </a:tc>
                <a:tc>
                  <a:txBody>
                    <a:bodyPr/>
                    <a:lstStyle/>
                    <a:p>
                      <a:pPr algn="r"/>
                      <a:r>
                        <a:rPr lang="en-US" sz="1400" dirty="0"/>
                        <a:t>BMJ </a:t>
                      </a:r>
                      <a:r>
                        <a:rPr lang="en-US" sz="1400" dirty="0" err="1"/>
                        <a:t>Best</a:t>
                      </a:r>
                      <a:r>
                        <a:rPr lang="en-US" sz="1400" baseline="0" dirty="0" err="1"/>
                        <a:t>Practice</a:t>
                      </a:r>
                      <a:endParaRPr lang="en-US" sz="1400" baseline="0" dirty="0"/>
                    </a:p>
                    <a:p>
                      <a:pPr algn="r"/>
                      <a:r>
                        <a:rPr lang="en-US" sz="1400" baseline="0" dirty="0"/>
                        <a:t>BMJ </a:t>
                      </a:r>
                      <a:r>
                        <a:rPr lang="en-US" sz="1400" baseline="0" dirty="0" err="1"/>
                        <a:t>ClinicalEvidence</a:t>
                      </a:r>
                      <a:endParaRPr lang="en-US" sz="1400" baseline="0" dirty="0"/>
                    </a:p>
                    <a:p>
                      <a:pPr algn="r"/>
                      <a:r>
                        <a:rPr lang="en-US" sz="1400" baseline="0" dirty="0" err="1"/>
                        <a:t>UptoDate</a:t>
                      </a:r>
                      <a:endParaRPr lang="en-US" sz="1400" baseline="0" dirty="0"/>
                    </a:p>
                    <a:p>
                      <a:pPr algn="r"/>
                      <a:r>
                        <a:rPr lang="en-US" sz="1400" baseline="0" dirty="0" err="1"/>
                        <a:t>StatRef</a:t>
                      </a:r>
                      <a:endParaRPr lang="en-US" sz="1400" baseline="0" dirty="0"/>
                    </a:p>
                  </a:txBody>
                  <a:tcPr anchor="ctr"/>
                </a:tc>
                <a:extLst>
                  <a:ext uri="{0D108BD9-81ED-4DB2-BD59-A6C34878D82A}">
                    <a16:rowId xmlns:a16="http://schemas.microsoft.com/office/drawing/2014/main" val="10001"/>
                  </a:ext>
                </a:extLst>
              </a:tr>
              <a:tr h="1152128">
                <a:tc>
                  <a:txBody>
                    <a:bodyPr/>
                    <a:lstStyle/>
                    <a:p>
                      <a:pPr algn="l" rtl="0"/>
                      <a:r>
                        <a:rPr lang="en-US" dirty="0"/>
                        <a:t>Evidence based journal </a:t>
                      </a:r>
                      <a:br>
                        <a:rPr lang="en-US" dirty="0"/>
                      </a:br>
                      <a:r>
                        <a:rPr lang="en-US" dirty="0"/>
                        <a:t>   abstracts</a:t>
                      </a:r>
                    </a:p>
                  </a:txBody>
                  <a:tcPr anchor="ctr"/>
                </a:tc>
                <a:tc>
                  <a:txBody>
                    <a:bodyPr/>
                    <a:lstStyle/>
                    <a:p>
                      <a:pPr algn="r"/>
                      <a:r>
                        <a:rPr lang="en-US" sz="1800" dirty="0" err="1"/>
                        <a:t>DynaMed</a:t>
                      </a:r>
                      <a:endParaRPr lang="en-US" sz="1800" dirty="0"/>
                    </a:p>
                    <a:p>
                      <a:pPr algn="r"/>
                      <a:r>
                        <a:rPr lang="en-US" sz="1800" dirty="0"/>
                        <a:t>PIER</a:t>
                      </a:r>
                    </a:p>
                    <a:p>
                      <a:pPr algn="r"/>
                      <a:r>
                        <a:rPr lang="en-US" sz="1800" dirty="0"/>
                        <a:t>EE+</a:t>
                      </a:r>
                      <a:endParaRPr lang="en-US" dirty="0"/>
                    </a:p>
                  </a:txBody>
                  <a:tcPr anchor="ctr"/>
                </a:tc>
                <a:extLst>
                  <a:ext uri="{0D108BD9-81ED-4DB2-BD59-A6C34878D82A}">
                    <a16:rowId xmlns:a16="http://schemas.microsoft.com/office/drawing/2014/main" val="10002"/>
                  </a:ext>
                </a:extLst>
              </a:tr>
              <a:tr h="1080120">
                <a:tc>
                  <a:txBody>
                    <a:bodyPr/>
                    <a:lstStyle/>
                    <a:p>
                      <a:pPr algn="l" rtl="0"/>
                      <a:r>
                        <a:rPr lang="en-US" dirty="0"/>
                        <a:t>Systematic reviews</a:t>
                      </a:r>
                    </a:p>
                  </a:txBody>
                  <a:tcPr anchor="ctr"/>
                </a:tc>
                <a:tc>
                  <a:txBody>
                    <a:bodyPr/>
                    <a:lstStyle/>
                    <a:p>
                      <a:pPr algn="r"/>
                      <a:r>
                        <a:rPr lang="en-US" dirty="0"/>
                        <a:t>Cochrane library</a:t>
                      </a:r>
                    </a:p>
                    <a:p>
                      <a:pPr algn="r"/>
                      <a:r>
                        <a:rPr lang="en-US" dirty="0"/>
                        <a:t>Trip Database</a:t>
                      </a:r>
                    </a:p>
                  </a:txBody>
                  <a:tcPr anchor="ctr"/>
                </a:tc>
                <a:extLst>
                  <a:ext uri="{0D108BD9-81ED-4DB2-BD59-A6C34878D82A}">
                    <a16:rowId xmlns:a16="http://schemas.microsoft.com/office/drawing/2014/main" val="10003"/>
                  </a:ext>
                </a:extLst>
              </a:tr>
              <a:tr h="1008112">
                <a:tc>
                  <a:txBody>
                    <a:bodyPr/>
                    <a:lstStyle/>
                    <a:p>
                      <a:pPr algn="l" rtl="0"/>
                      <a:r>
                        <a:rPr lang="en-US" dirty="0"/>
                        <a:t>Original journals</a:t>
                      </a:r>
                    </a:p>
                  </a:txBody>
                  <a:tcPr anchor="ctr"/>
                </a:tc>
                <a:tc>
                  <a:txBody>
                    <a:bodyPr/>
                    <a:lstStyle/>
                    <a:p>
                      <a:pPr algn="r"/>
                      <a:r>
                        <a:rPr lang="en-US" dirty="0"/>
                        <a:t>Medline mobile</a:t>
                      </a:r>
                    </a:p>
                  </a:txBody>
                  <a:tcPr anchor="ctr"/>
                </a:tc>
                <a:extLst>
                  <a:ext uri="{0D108BD9-81ED-4DB2-BD59-A6C34878D82A}">
                    <a16:rowId xmlns:a16="http://schemas.microsoft.com/office/drawing/2014/main" val="10004"/>
                  </a:ext>
                </a:extLst>
              </a:tr>
            </a:tbl>
          </a:graphicData>
        </a:graphic>
      </p:graphicFrame>
      <p:graphicFrame>
        <p:nvGraphicFramePr>
          <p:cNvPr id="4" name="Content Placeholder 3"/>
          <p:cNvGraphicFramePr>
            <a:graphicFrameLocks noGrp="1"/>
          </p:cNvGraphicFramePr>
          <p:nvPr>
            <p:ph idx="4294967295"/>
            <p:extLst/>
          </p:nvPr>
        </p:nvGraphicFramePr>
        <p:xfrm>
          <a:off x="3647728" y="1268760"/>
          <a:ext cx="52706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411054"/>
            <a:ext cx="12192000" cy="461665"/>
          </a:xfrm>
          <a:prstGeom prst="rect">
            <a:avLst/>
          </a:prstGeom>
          <a:solidFill>
            <a:schemeClr val="tx1"/>
          </a:solidFill>
        </p:spPr>
        <p:txBody>
          <a:bodyPr wrap="square" rtlCol="0">
            <a:spAutoFit/>
          </a:bodyPr>
          <a:lstStyle/>
          <a:p>
            <a:pPr algn="ctr" defTabSz="1019175">
              <a:spcBef>
                <a:spcPct val="0"/>
              </a:spcBef>
            </a:pPr>
            <a:r>
              <a:rPr lang="en-US" sz="2400" b="1" dirty="0">
                <a:solidFill>
                  <a:schemeClr val="bg1"/>
                </a:solidFill>
                <a:latin typeface="+mj-lt"/>
                <a:ea typeface="+mj-ea"/>
                <a:cs typeface="+mj-cs"/>
              </a:rPr>
              <a:t>Haynes’ 5S pyramid of EBM resources</a:t>
            </a:r>
          </a:p>
        </p:txBody>
      </p:sp>
      <p:sp>
        <p:nvSpPr>
          <p:cNvPr id="7" name="Rectangle 6"/>
          <p:cNvSpPr/>
          <p:nvPr/>
        </p:nvSpPr>
        <p:spPr>
          <a:xfrm>
            <a:off x="1667508" y="2276872"/>
            <a:ext cx="8856984" cy="108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n w="38100">
                <a:solidFill>
                  <a:schemeClr val="tx1"/>
                </a:solidFill>
              </a:ln>
            </a:endParaRPr>
          </a:p>
        </p:txBody>
      </p:sp>
    </p:spTree>
    <p:extLst>
      <p:ext uri="{BB962C8B-B14F-4D97-AF65-F5344CB8AC3E}">
        <p14:creationId xmlns:p14="http://schemas.microsoft.com/office/powerpoint/2010/main" val="206384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Where do you search for guidelines?</a:t>
            </a:r>
          </a:p>
        </p:txBody>
      </p:sp>
      <p:graphicFrame>
        <p:nvGraphicFramePr>
          <p:cNvPr id="5" name="Content Placeholder 2">
            <a:extLst>
              <a:ext uri="{FF2B5EF4-FFF2-40B4-BE49-F238E27FC236}">
                <a16:creationId xmlns:a16="http://schemas.microsoft.com/office/drawing/2014/main" id="{5DB0B6CF-9912-4702-A072-DEA19B72BC5A}"/>
              </a:ext>
            </a:extLst>
          </p:cNvPr>
          <p:cNvGraphicFramePr>
            <a:graphicFrameLocks noGrp="1"/>
          </p:cNvGraphicFramePr>
          <p:nvPr>
            <p:ph idx="1"/>
            <p:extLst>
              <p:ext uri="{D42A27DB-BD31-4B8C-83A1-F6EECF244321}">
                <p14:modId xmlns:p14="http://schemas.microsoft.com/office/powerpoint/2010/main" val="1529195178"/>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0862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2000"/>
          </a:schemeClr>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703512" y="1340770"/>
          <a:ext cx="8784976" cy="5256582"/>
        </p:xfrm>
        <a:graphic>
          <a:graphicData uri="http://schemas.openxmlformats.org/drawingml/2006/table">
            <a:tbl>
              <a:tblPr bandRow="1">
                <a:tableStyleId>{C083E6E3-FA7D-4D7B-A595-EF9225AFEA82}</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1008110">
                <a:tc>
                  <a:txBody>
                    <a:bodyPr/>
                    <a:lstStyle/>
                    <a:p>
                      <a:pPr algn="l" rtl="0"/>
                      <a:r>
                        <a:rPr lang="en-US" dirty="0"/>
                        <a:t>Clinical decision</a:t>
                      </a:r>
                      <a:r>
                        <a:rPr lang="en-US" baseline="0" dirty="0"/>
                        <a:t> support systems (CDS)</a:t>
                      </a:r>
                      <a:endParaRPr lang="en-US" dirty="0"/>
                    </a:p>
                  </a:txBody>
                  <a:tcPr anchor="ctr"/>
                </a:tc>
                <a:tc>
                  <a:txBody>
                    <a:bodyPr/>
                    <a:lstStyle/>
                    <a:p>
                      <a:pPr algn="r"/>
                      <a:r>
                        <a:rPr lang="en-US" dirty="0"/>
                        <a:t>HER</a:t>
                      </a:r>
                      <a:r>
                        <a:rPr lang="en-US" baseline="0" dirty="0"/>
                        <a:t> built-in CDSs</a:t>
                      </a:r>
                      <a:endParaRPr lang="en-US" dirty="0"/>
                    </a:p>
                    <a:p>
                      <a:pPr algn="r"/>
                      <a:r>
                        <a:rPr lang="en-US" dirty="0"/>
                        <a:t>Diagnosis One</a:t>
                      </a:r>
                    </a:p>
                    <a:p>
                      <a:pPr algn="r"/>
                      <a:r>
                        <a:rPr lang="en-US" sz="1800" dirty="0"/>
                        <a:t>AHRQ </a:t>
                      </a:r>
                      <a:r>
                        <a:rPr lang="en-US" sz="1800" dirty="0" err="1"/>
                        <a:t>ePSS</a:t>
                      </a:r>
                      <a:endParaRPr lang="en-US" dirty="0"/>
                    </a:p>
                  </a:txBody>
                  <a:tcPr anchor="ctr"/>
                </a:tc>
                <a:extLst>
                  <a:ext uri="{0D108BD9-81ED-4DB2-BD59-A6C34878D82A}">
                    <a16:rowId xmlns:a16="http://schemas.microsoft.com/office/drawing/2014/main" val="10000"/>
                  </a:ext>
                </a:extLst>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Evidence based CPG</a:t>
                      </a:r>
                    </a:p>
                    <a:p>
                      <a:pPr algn="l" rtl="0"/>
                      <a:r>
                        <a:rPr lang="en-US" dirty="0"/>
                        <a:t>Evidence based textbooks</a:t>
                      </a:r>
                    </a:p>
                  </a:txBody>
                  <a:tcPr anchor="ctr"/>
                </a:tc>
                <a:tc>
                  <a:txBody>
                    <a:bodyPr/>
                    <a:lstStyle/>
                    <a:p>
                      <a:pPr algn="r"/>
                      <a:r>
                        <a:rPr lang="en-US" sz="1400" dirty="0"/>
                        <a:t>BMJ </a:t>
                      </a:r>
                      <a:r>
                        <a:rPr lang="en-US" sz="1400" dirty="0" err="1"/>
                        <a:t>Best</a:t>
                      </a:r>
                      <a:r>
                        <a:rPr lang="en-US" sz="1400" baseline="0" dirty="0" err="1"/>
                        <a:t>Practice</a:t>
                      </a:r>
                      <a:endParaRPr lang="en-US" sz="1400" baseline="0" dirty="0"/>
                    </a:p>
                    <a:p>
                      <a:pPr algn="r"/>
                      <a:r>
                        <a:rPr lang="en-US" sz="1400" baseline="0" dirty="0"/>
                        <a:t>BMJ </a:t>
                      </a:r>
                      <a:r>
                        <a:rPr lang="en-US" sz="1400" baseline="0" dirty="0" err="1"/>
                        <a:t>ClinicalEvidence</a:t>
                      </a:r>
                      <a:endParaRPr lang="en-US" sz="1400" baseline="0" dirty="0"/>
                    </a:p>
                    <a:p>
                      <a:pPr algn="r"/>
                      <a:r>
                        <a:rPr lang="en-US" sz="1400" baseline="0" dirty="0" err="1"/>
                        <a:t>UptoDate</a:t>
                      </a:r>
                      <a:endParaRPr lang="en-US" sz="1400" baseline="0" dirty="0"/>
                    </a:p>
                    <a:p>
                      <a:pPr algn="r"/>
                      <a:r>
                        <a:rPr lang="en-US" sz="1400" baseline="0" dirty="0" err="1"/>
                        <a:t>StatRef</a:t>
                      </a:r>
                      <a:endParaRPr lang="en-US" sz="1400" baseline="0" dirty="0"/>
                    </a:p>
                  </a:txBody>
                  <a:tcPr anchor="ctr"/>
                </a:tc>
                <a:extLst>
                  <a:ext uri="{0D108BD9-81ED-4DB2-BD59-A6C34878D82A}">
                    <a16:rowId xmlns:a16="http://schemas.microsoft.com/office/drawing/2014/main" val="10001"/>
                  </a:ext>
                </a:extLst>
              </a:tr>
              <a:tr h="1152128">
                <a:tc>
                  <a:txBody>
                    <a:bodyPr/>
                    <a:lstStyle/>
                    <a:p>
                      <a:pPr algn="l" rtl="0"/>
                      <a:r>
                        <a:rPr lang="en-US" dirty="0"/>
                        <a:t>Evidence based journal </a:t>
                      </a:r>
                      <a:br>
                        <a:rPr lang="en-US" dirty="0"/>
                      </a:br>
                      <a:r>
                        <a:rPr lang="en-US" dirty="0"/>
                        <a:t>   abstracts</a:t>
                      </a:r>
                    </a:p>
                  </a:txBody>
                  <a:tcPr anchor="ctr"/>
                </a:tc>
                <a:tc>
                  <a:txBody>
                    <a:bodyPr/>
                    <a:lstStyle/>
                    <a:p>
                      <a:pPr algn="r"/>
                      <a:r>
                        <a:rPr lang="en-US" sz="1800" dirty="0" err="1"/>
                        <a:t>DynaMed</a:t>
                      </a:r>
                      <a:endParaRPr lang="en-US" sz="1800" dirty="0"/>
                    </a:p>
                    <a:p>
                      <a:pPr algn="r"/>
                      <a:r>
                        <a:rPr lang="en-US" sz="1800" dirty="0"/>
                        <a:t>PIER</a:t>
                      </a:r>
                    </a:p>
                    <a:p>
                      <a:pPr algn="r"/>
                      <a:r>
                        <a:rPr lang="en-US" sz="1800" dirty="0"/>
                        <a:t>EE+</a:t>
                      </a:r>
                      <a:endParaRPr lang="en-US" dirty="0"/>
                    </a:p>
                  </a:txBody>
                  <a:tcPr anchor="ctr"/>
                </a:tc>
                <a:extLst>
                  <a:ext uri="{0D108BD9-81ED-4DB2-BD59-A6C34878D82A}">
                    <a16:rowId xmlns:a16="http://schemas.microsoft.com/office/drawing/2014/main" val="10002"/>
                  </a:ext>
                </a:extLst>
              </a:tr>
              <a:tr h="1080120">
                <a:tc>
                  <a:txBody>
                    <a:bodyPr/>
                    <a:lstStyle/>
                    <a:p>
                      <a:pPr algn="l" rtl="0"/>
                      <a:r>
                        <a:rPr lang="en-US" dirty="0"/>
                        <a:t>Systematic reviews</a:t>
                      </a:r>
                    </a:p>
                  </a:txBody>
                  <a:tcPr anchor="ctr"/>
                </a:tc>
                <a:tc>
                  <a:txBody>
                    <a:bodyPr/>
                    <a:lstStyle/>
                    <a:p>
                      <a:pPr algn="r"/>
                      <a:r>
                        <a:rPr lang="en-US" dirty="0"/>
                        <a:t>Cochrane library</a:t>
                      </a:r>
                    </a:p>
                    <a:p>
                      <a:pPr algn="r"/>
                      <a:r>
                        <a:rPr lang="en-US" dirty="0"/>
                        <a:t>Trip Database</a:t>
                      </a:r>
                    </a:p>
                  </a:txBody>
                  <a:tcPr anchor="ctr"/>
                </a:tc>
                <a:extLst>
                  <a:ext uri="{0D108BD9-81ED-4DB2-BD59-A6C34878D82A}">
                    <a16:rowId xmlns:a16="http://schemas.microsoft.com/office/drawing/2014/main" val="10003"/>
                  </a:ext>
                </a:extLst>
              </a:tr>
              <a:tr h="1008112">
                <a:tc>
                  <a:txBody>
                    <a:bodyPr/>
                    <a:lstStyle/>
                    <a:p>
                      <a:pPr algn="l" rtl="0"/>
                      <a:r>
                        <a:rPr lang="en-US" dirty="0"/>
                        <a:t>Original journals</a:t>
                      </a:r>
                    </a:p>
                  </a:txBody>
                  <a:tcPr anchor="ctr"/>
                </a:tc>
                <a:tc>
                  <a:txBody>
                    <a:bodyPr/>
                    <a:lstStyle/>
                    <a:p>
                      <a:pPr algn="r"/>
                      <a:r>
                        <a:rPr lang="en-US" dirty="0"/>
                        <a:t>Medline mobile</a:t>
                      </a:r>
                    </a:p>
                  </a:txBody>
                  <a:tcPr anchor="ctr"/>
                </a:tc>
                <a:extLst>
                  <a:ext uri="{0D108BD9-81ED-4DB2-BD59-A6C34878D82A}">
                    <a16:rowId xmlns:a16="http://schemas.microsoft.com/office/drawing/2014/main" val="10004"/>
                  </a:ext>
                </a:extLst>
              </a:tr>
            </a:tbl>
          </a:graphicData>
        </a:graphic>
      </p:graphicFrame>
      <p:graphicFrame>
        <p:nvGraphicFramePr>
          <p:cNvPr id="4" name="Content Placeholder 3"/>
          <p:cNvGraphicFramePr>
            <a:graphicFrameLocks noGrp="1"/>
          </p:cNvGraphicFramePr>
          <p:nvPr>
            <p:ph idx="4294967295"/>
            <p:extLst/>
          </p:nvPr>
        </p:nvGraphicFramePr>
        <p:xfrm>
          <a:off x="3647728" y="1268760"/>
          <a:ext cx="52706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411054"/>
            <a:ext cx="12192000" cy="461665"/>
          </a:xfrm>
          <a:prstGeom prst="rect">
            <a:avLst/>
          </a:prstGeom>
          <a:solidFill>
            <a:schemeClr val="tx1"/>
          </a:solidFill>
        </p:spPr>
        <p:txBody>
          <a:bodyPr wrap="square" rtlCol="0">
            <a:spAutoFit/>
          </a:bodyPr>
          <a:lstStyle/>
          <a:p>
            <a:pPr algn="ctr" defTabSz="1019175">
              <a:spcBef>
                <a:spcPct val="0"/>
              </a:spcBef>
            </a:pPr>
            <a:r>
              <a:rPr lang="en-US" sz="2400" b="1" dirty="0">
                <a:solidFill>
                  <a:schemeClr val="bg1"/>
                </a:solidFill>
                <a:latin typeface="+mj-lt"/>
                <a:ea typeface="+mj-ea"/>
                <a:cs typeface="+mj-cs"/>
              </a:rPr>
              <a:t>Haynes’ 5S pyramid of EBM resources</a:t>
            </a:r>
          </a:p>
        </p:txBody>
      </p:sp>
      <p:sp>
        <p:nvSpPr>
          <p:cNvPr id="8" name="Rectangle 7">
            <a:extLst>
              <a:ext uri="{FF2B5EF4-FFF2-40B4-BE49-F238E27FC236}">
                <a16:creationId xmlns:a16="http://schemas.microsoft.com/office/drawing/2014/main" id="{5096A238-17FE-6A4B-8343-1ABCFD33098F}"/>
              </a:ext>
            </a:extLst>
          </p:cNvPr>
          <p:cNvSpPr/>
          <p:nvPr/>
        </p:nvSpPr>
        <p:spPr>
          <a:xfrm>
            <a:off x="1703512" y="3392996"/>
            <a:ext cx="8856984" cy="108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156864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314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3307719" y="1176793"/>
            <a:ext cx="5319469" cy="4548146"/>
          </a:xfrm>
          <a:prstGeom prst="rect">
            <a:avLst/>
          </a:prstGeom>
        </p:spPr>
      </p:pic>
    </p:spTree>
    <p:extLst>
      <p:ext uri="{BB962C8B-B14F-4D97-AF65-F5344CB8AC3E}">
        <p14:creationId xmlns:p14="http://schemas.microsoft.com/office/powerpoint/2010/main" val="3169322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1000"/>
          </a:schemeClr>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703512" y="1340770"/>
          <a:ext cx="8784976" cy="5256582"/>
        </p:xfrm>
        <a:graphic>
          <a:graphicData uri="http://schemas.openxmlformats.org/drawingml/2006/table">
            <a:tbl>
              <a:tblPr bandRow="1">
                <a:tableStyleId>{C083E6E3-FA7D-4D7B-A595-EF9225AFEA82}</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1008110">
                <a:tc>
                  <a:txBody>
                    <a:bodyPr/>
                    <a:lstStyle/>
                    <a:p>
                      <a:pPr algn="l" rtl="0"/>
                      <a:r>
                        <a:rPr lang="en-US" dirty="0"/>
                        <a:t>Clinical decision</a:t>
                      </a:r>
                      <a:r>
                        <a:rPr lang="en-US" baseline="0" dirty="0"/>
                        <a:t> support systems (CDS)</a:t>
                      </a:r>
                      <a:endParaRPr lang="en-US" dirty="0"/>
                    </a:p>
                  </a:txBody>
                  <a:tcPr anchor="ctr"/>
                </a:tc>
                <a:tc>
                  <a:txBody>
                    <a:bodyPr/>
                    <a:lstStyle/>
                    <a:p>
                      <a:pPr algn="r"/>
                      <a:r>
                        <a:rPr lang="en-US" dirty="0"/>
                        <a:t>HER</a:t>
                      </a:r>
                      <a:r>
                        <a:rPr lang="en-US" baseline="0" dirty="0"/>
                        <a:t> built-in CDSs</a:t>
                      </a:r>
                      <a:endParaRPr lang="en-US" dirty="0"/>
                    </a:p>
                    <a:p>
                      <a:pPr algn="r"/>
                      <a:r>
                        <a:rPr lang="en-US" dirty="0"/>
                        <a:t>Diagnosis One</a:t>
                      </a:r>
                    </a:p>
                    <a:p>
                      <a:pPr algn="r"/>
                      <a:r>
                        <a:rPr lang="en-US" sz="1800" dirty="0"/>
                        <a:t>AHRQ </a:t>
                      </a:r>
                      <a:r>
                        <a:rPr lang="en-US" sz="1800" dirty="0" err="1"/>
                        <a:t>ePSS</a:t>
                      </a:r>
                      <a:endParaRPr lang="en-US" dirty="0"/>
                    </a:p>
                  </a:txBody>
                  <a:tcPr anchor="ctr"/>
                </a:tc>
                <a:extLst>
                  <a:ext uri="{0D108BD9-81ED-4DB2-BD59-A6C34878D82A}">
                    <a16:rowId xmlns:a16="http://schemas.microsoft.com/office/drawing/2014/main" val="10000"/>
                  </a:ext>
                </a:extLst>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Evidence based CPG</a:t>
                      </a:r>
                    </a:p>
                    <a:p>
                      <a:pPr algn="l" rtl="0"/>
                      <a:r>
                        <a:rPr lang="en-US" dirty="0"/>
                        <a:t>Evidence based textbooks</a:t>
                      </a:r>
                    </a:p>
                  </a:txBody>
                  <a:tcPr anchor="ctr"/>
                </a:tc>
                <a:tc>
                  <a:txBody>
                    <a:bodyPr/>
                    <a:lstStyle/>
                    <a:p>
                      <a:pPr algn="r"/>
                      <a:r>
                        <a:rPr lang="en-US" sz="1400" dirty="0"/>
                        <a:t>BMJ </a:t>
                      </a:r>
                      <a:r>
                        <a:rPr lang="en-US" sz="1400" dirty="0" err="1"/>
                        <a:t>Best</a:t>
                      </a:r>
                      <a:r>
                        <a:rPr lang="en-US" sz="1400" baseline="0" dirty="0" err="1"/>
                        <a:t>Practice</a:t>
                      </a:r>
                      <a:endParaRPr lang="en-US" sz="1400" baseline="0" dirty="0"/>
                    </a:p>
                    <a:p>
                      <a:pPr algn="r"/>
                      <a:r>
                        <a:rPr lang="en-US" sz="1400" baseline="0" dirty="0"/>
                        <a:t>BMJ </a:t>
                      </a:r>
                      <a:r>
                        <a:rPr lang="en-US" sz="1400" baseline="0" dirty="0" err="1"/>
                        <a:t>ClinicalEvidence</a:t>
                      </a:r>
                      <a:endParaRPr lang="en-US" sz="1400" baseline="0" dirty="0"/>
                    </a:p>
                    <a:p>
                      <a:pPr algn="r"/>
                      <a:r>
                        <a:rPr lang="en-US" sz="1400" baseline="0" dirty="0" err="1"/>
                        <a:t>UptoDate</a:t>
                      </a:r>
                      <a:endParaRPr lang="en-US" sz="1400" baseline="0" dirty="0"/>
                    </a:p>
                    <a:p>
                      <a:pPr algn="r"/>
                      <a:r>
                        <a:rPr lang="en-US" sz="1400" baseline="0" dirty="0" err="1"/>
                        <a:t>StatRef</a:t>
                      </a:r>
                      <a:endParaRPr lang="en-US" sz="1400" baseline="0" dirty="0"/>
                    </a:p>
                  </a:txBody>
                  <a:tcPr anchor="ctr"/>
                </a:tc>
                <a:extLst>
                  <a:ext uri="{0D108BD9-81ED-4DB2-BD59-A6C34878D82A}">
                    <a16:rowId xmlns:a16="http://schemas.microsoft.com/office/drawing/2014/main" val="10001"/>
                  </a:ext>
                </a:extLst>
              </a:tr>
              <a:tr h="1152128">
                <a:tc>
                  <a:txBody>
                    <a:bodyPr/>
                    <a:lstStyle/>
                    <a:p>
                      <a:pPr algn="l" rtl="0"/>
                      <a:r>
                        <a:rPr lang="en-US" dirty="0"/>
                        <a:t>Evidence based journal </a:t>
                      </a:r>
                      <a:br>
                        <a:rPr lang="en-US" dirty="0"/>
                      </a:br>
                      <a:r>
                        <a:rPr lang="en-US" dirty="0"/>
                        <a:t>   abstracts</a:t>
                      </a:r>
                    </a:p>
                  </a:txBody>
                  <a:tcPr anchor="ctr"/>
                </a:tc>
                <a:tc>
                  <a:txBody>
                    <a:bodyPr/>
                    <a:lstStyle/>
                    <a:p>
                      <a:pPr algn="r"/>
                      <a:r>
                        <a:rPr lang="en-US" sz="1800" dirty="0" err="1"/>
                        <a:t>DynaMed</a:t>
                      </a:r>
                      <a:endParaRPr lang="en-US" sz="1800" dirty="0"/>
                    </a:p>
                    <a:p>
                      <a:pPr algn="r"/>
                      <a:r>
                        <a:rPr lang="en-US" sz="1800" dirty="0"/>
                        <a:t>PIER</a:t>
                      </a:r>
                    </a:p>
                    <a:p>
                      <a:pPr algn="r"/>
                      <a:r>
                        <a:rPr lang="en-US" sz="1800" dirty="0"/>
                        <a:t>EE+</a:t>
                      </a:r>
                      <a:endParaRPr lang="en-US" dirty="0"/>
                    </a:p>
                  </a:txBody>
                  <a:tcPr anchor="ctr"/>
                </a:tc>
                <a:extLst>
                  <a:ext uri="{0D108BD9-81ED-4DB2-BD59-A6C34878D82A}">
                    <a16:rowId xmlns:a16="http://schemas.microsoft.com/office/drawing/2014/main" val="10002"/>
                  </a:ext>
                </a:extLst>
              </a:tr>
              <a:tr h="1080120">
                <a:tc>
                  <a:txBody>
                    <a:bodyPr/>
                    <a:lstStyle/>
                    <a:p>
                      <a:pPr algn="l" rtl="0"/>
                      <a:r>
                        <a:rPr lang="en-US" dirty="0"/>
                        <a:t>Systematic reviews</a:t>
                      </a:r>
                    </a:p>
                  </a:txBody>
                  <a:tcPr anchor="ctr"/>
                </a:tc>
                <a:tc>
                  <a:txBody>
                    <a:bodyPr/>
                    <a:lstStyle/>
                    <a:p>
                      <a:pPr algn="r"/>
                      <a:r>
                        <a:rPr lang="en-US" dirty="0"/>
                        <a:t>Cochrane library</a:t>
                      </a:r>
                    </a:p>
                    <a:p>
                      <a:pPr algn="r"/>
                      <a:r>
                        <a:rPr lang="en-US" dirty="0"/>
                        <a:t>Trip Database</a:t>
                      </a:r>
                    </a:p>
                  </a:txBody>
                  <a:tcPr anchor="ctr"/>
                </a:tc>
                <a:extLst>
                  <a:ext uri="{0D108BD9-81ED-4DB2-BD59-A6C34878D82A}">
                    <a16:rowId xmlns:a16="http://schemas.microsoft.com/office/drawing/2014/main" val="10003"/>
                  </a:ext>
                </a:extLst>
              </a:tr>
              <a:tr h="1008112">
                <a:tc>
                  <a:txBody>
                    <a:bodyPr/>
                    <a:lstStyle/>
                    <a:p>
                      <a:pPr algn="l" rtl="0"/>
                      <a:r>
                        <a:rPr lang="en-US" dirty="0"/>
                        <a:t>Original journals</a:t>
                      </a:r>
                    </a:p>
                  </a:txBody>
                  <a:tcPr anchor="ctr"/>
                </a:tc>
                <a:tc>
                  <a:txBody>
                    <a:bodyPr/>
                    <a:lstStyle/>
                    <a:p>
                      <a:pPr algn="r"/>
                      <a:r>
                        <a:rPr lang="en-US" dirty="0"/>
                        <a:t>Medline mobile</a:t>
                      </a:r>
                    </a:p>
                  </a:txBody>
                  <a:tcPr anchor="ctr"/>
                </a:tc>
                <a:extLst>
                  <a:ext uri="{0D108BD9-81ED-4DB2-BD59-A6C34878D82A}">
                    <a16:rowId xmlns:a16="http://schemas.microsoft.com/office/drawing/2014/main" val="10004"/>
                  </a:ext>
                </a:extLst>
              </a:tr>
            </a:tbl>
          </a:graphicData>
        </a:graphic>
      </p:graphicFrame>
      <p:graphicFrame>
        <p:nvGraphicFramePr>
          <p:cNvPr id="4" name="Content Placeholder 3"/>
          <p:cNvGraphicFramePr>
            <a:graphicFrameLocks noGrp="1"/>
          </p:cNvGraphicFramePr>
          <p:nvPr>
            <p:ph idx="4294967295"/>
            <p:extLst/>
          </p:nvPr>
        </p:nvGraphicFramePr>
        <p:xfrm>
          <a:off x="3647728" y="1268760"/>
          <a:ext cx="52706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411054"/>
            <a:ext cx="12192000" cy="461665"/>
          </a:xfrm>
          <a:prstGeom prst="rect">
            <a:avLst/>
          </a:prstGeom>
          <a:solidFill>
            <a:schemeClr val="tx1"/>
          </a:solidFill>
        </p:spPr>
        <p:txBody>
          <a:bodyPr wrap="square" rtlCol="0">
            <a:spAutoFit/>
          </a:bodyPr>
          <a:lstStyle/>
          <a:p>
            <a:pPr algn="ctr" defTabSz="1019175">
              <a:spcBef>
                <a:spcPct val="0"/>
              </a:spcBef>
            </a:pPr>
            <a:r>
              <a:rPr lang="en-US" sz="2400" b="1" dirty="0">
                <a:solidFill>
                  <a:schemeClr val="bg1"/>
                </a:solidFill>
                <a:latin typeface="+mj-lt"/>
                <a:ea typeface="+mj-ea"/>
                <a:cs typeface="+mj-cs"/>
              </a:rPr>
              <a:t>Haynes’ 5S pyramid of EBM resources</a:t>
            </a:r>
          </a:p>
        </p:txBody>
      </p:sp>
      <p:sp>
        <p:nvSpPr>
          <p:cNvPr id="7" name="Rectangle 6">
            <a:extLst>
              <a:ext uri="{FF2B5EF4-FFF2-40B4-BE49-F238E27FC236}">
                <a16:creationId xmlns:a16="http://schemas.microsoft.com/office/drawing/2014/main" id="{DF1D3EC6-DD05-954B-9C44-D155D1198245}"/>
              </a:ext>
            </a:extLst>
          </p:cNvPr>
          <p:cNvSpPr/>
          <p:nvPr/>
        </p:nvSpPr>
        <p:spPr>
          <a:xfrm>
            <a:off x="1703512" y="4509120"/>
            <a:ext cx="8856984" cy="108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869002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5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7" descr="Meta analysis and systematic reviews.bmp"/>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93089" y="643467"/>
            <a:ext cx="5405822"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38171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4146" name="Rectangle 2"/>
          <p:cNvSpPr>
            <a:spLocks noGrp="1" noChangeArrowheads="1"/>
          </p:cNvSpPr>
          <p:nvPr>
            <p:ph type="title"/>
          </p:nvPr>
        </p:nvSpPr>
        <p:spPr>
          <a:xfrm>
            <a:off x="1179226" y="826680"/>
            <a:ext cx="9833548" cy="1325563"/>
          </a:xfrm>
        </p:spPr>
        <p:txBody>
          <a:bodyPr>
            <a:normAutofit/>
          </a:bodyPr>
          <a:lstStyle/>
          <a:p>
            <a:pPr algn="ctr"/>
            <a:r>
              <a:rPr lang="en-GB" altLang="en-US" sz="4000">
                <a:solidFill>
                  <a:srgbClr val="FFFFFF"/>
                </a:solidFill>
              </a:rPr>
              <a:t>What is Cochrane</a:t>
            </a:r>
          </a:p>
        </p:txBody>
      </p:sp>
      <p:sp>
        <p:nvSpPr>
          <p:cNvPr id="134147" name="Rectangle 3"/>
          <p:cNvSpPr>
            <a:spLocks noGrp="1" noChangeArrowheads="1"/>
          </p:cNvSpPr>
          <p:nvPr>
            <p:ph idx="1"/>
          </p:nvPr>
        </p:nvSpPr>
        <p:spPr>
          <a:xfrm>
            <a:off x="1179226" y="3092969"/>
            <a:ext cx="6119745" cy="3173687"/>
          </a:xfrm>
        </p:spPr>
        <p:txBody>
          <a:bodyPr>
            <a:normAutofit/>
          </a:bodyPr>
          <a:lstStyle/>
          <a:p>
            <a:r>
              <a:rPr lang="en-GB" altLang="en-US" sz="1800" dirty="0">
                <a:solidFill>
                  <a:srgbClr val="000000"/>
                </a:solidFill>
              </a:rPr>
              <a:t>Archie Cochrane (1909-88)</a:t>
            </a:r>
          </a:p>
          <a:p>
            <a:pPr lvl="1"/>
            <a:r>
              <a:rPr lang="en-GB" altLang="en-US" sz="1800" dirty="0">
                <a:solidFill>
                  <a:srgbClr val="000000"/>
                </a:solidFill>
              </a:rPr>
              <a:t>British epidemiologist</a:t>
            </a:r>
          </a:p>
          <a:p>
            <a:pPr lvl="1"/>
            <a:r>
              <a:rPr lang="en-GB" altLang="en-US" sz="1800" dirty="0">
                <a:solidFill>
                  <a:srgbClr val="000000"/>
                </a:solidFill>
              </a:rPr>
              <a:t>Advocated RCTs to inform healthcare practice</a:t>
            </a:r>
          </a:p>
          <a:p>
            <a:r>
              <a:rPr lang="en-GB" altLang="en-US" sz="1800" dirty="0">
                <a:solidFill>
                  <a:srgbClr val="000000"/>
                </a:solidFill>
              </a:rPr>
              <a:t>Cochrane collaboration</a:t>
            </a:r>
          </a:p>
          <a:p>
            <a:pPr lvl="1"/>
            <a:r>
              <a:rPr lang="en-GB" altLang="en-US" sz="1800" dirty="0">
                <a:solidFill>
                  <a:srgbClr val="000000"/>
                </a:solidFill>
              </a:rPr>
              <a:t>Cochrane Reviews (&gt;4,000) registered</a:t>
            </a:r>
          </a:p>
          <a:p>
            <a:pPr lvl="1"/>
            <a:r>
              <a:rPr lang="en-GB" altLang="en-US" sz="1800" dirty="0">
                <a:solidFill>
                  <a:srgbClr val="000000"/>
                </a:solidFill>
              </a:rPr>
              <a:t>Identify, appraise and synthesise research-based evidence and present it in accessible format; regularly updated</a:t>
            </a:r>
          </a:p>
          <a:p>
            <a:pPr lvl="1"/>
            <a:r>
              <a:rPr lang="en-GB" altLang="en-US" sz="1800" dirty="0">
                <a:solidFill>
                  <a:srgbClr val="000000"/>
                </a:solidFill>
              </a:rPr>
              <a:t>Focus on interventions</a:t>
            </a:r>
          </a:p>
          <a:p>
            <a:pPr lvl="1"/>
            <a:r>
              <a:rPr lang="en-GB" altLang="en-US" sz="1800" dirty="0">
                <a:solidFill>
                  <a:srgbClr val="000000"/>
                </a:solidFill>
              </a:rPr>
              <a:t>Outstanding general resource</a:t>
            </a:r>
          </a:p>
        </p:txBody>
      </p:sp>
      <p:pic>
        <p:nvPicPr>
          <p:cNvPr id="134152" name="Picture 8" descr="cin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6361113"/>
            <a:ext cx="4318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http://t3.gstatic.com/images?q=tbn:ANd9GcRtsWav4NIWMOBXU_leGWkjBeQcvBuEtQ4yn4TP2PuNyytC-k8z">
            <a:extLst>
              <a:ext uri="{FF2B5EF4-FFF2-40B4-BE49-F238E27FC236}">
                <a16:creationId xmlns:a16="http://schemas.microsoft.com/office/drawing/2014/main" id="{99BCF4C6-2C02-8B43-9F2E-33A724748C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3602" y="2569089"/>
            <a:ext cx="1375106" cy="15167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6" name="Picture 16" descr="cclogo70x82.gif">
            <a:extLst>
              <a:ext uri="{FF2B5EF4-FFF2-40B4-BE49-F238E27FC236}">
                <a16:creationId xmlns:a16="http://schemas.microsoft.com/office/drawing/2014/main" id="{DF860D3F-44DD-184D-A86C-709A0DD3764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52804" y="4886833"/>
            <a:ext cx="1536700" cy="1800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7">
            <a:extLst>
              <a:ext uri="{FF2B5EF4-FFF2-40B4-BE49-F238E27FC236}">
                <a16:creationId xmlns:a16="http://schemas.microsoft.com/office/drawing/2014/main" id="{4405CBBF-5FAF-864F-B51D-410373A18C18}"/>
              </a:ext>
            </a:extLst>
          </p:cNvPr>
          <p:cNvSpPr txBox="1">
            <a:spLocks noChangeArrowheads="1"/>
          </p:cNvSpPr>
          <p:nvPr/>
        </p:nvSpPr>
        <p:spPr bwMode="auto">
          <a:xfrm>
            <a:off x="8259117" y="4179553"/>
            <a:ext cx="2124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tx1"/>
                </a:solidFill>
                <a:latin typeface="Arial" charset="0"/>
                <a:ea typeface="ヒラギノ角ゴ ProN W3" charset="-128"/>
              </a:defRPr>
            </a:lvl1pPr>
            <a:lvl2pPr marL="742950" indent="-285750" algn="l" eaLnBrk="0" hangingPunct="0">
              <a:defRPr sz="1600">
                <a:solidFill>
                  <a:schemeClr val="tx1"/>
                </a:solidFill>
                <a:latin typeface="Arial" charset="0"/>
                <a:ea typeface="ヒラギノ角ゴ ProN W3" charset="-128"/>
              </a:defRPr>
            </a:lvl2pPr>
            <a:lvl3pPr marL="1143000" indent="-228600" algn="l" eaLnBrk="0" hangingPunct="0">
              <a:defRPr sz="1600">
                <a:solidFill>
                  <a:schemeClr val="tx1"/>
                </a:solidFill>
                <a:latin typeface="Arial" charset="0"/>
                <a:ea typeface="ヒラギノ角ゴ ProN W3" charset="-128"/>
              </a:defRPr>
            </a:lvl3pPr>
            <a:lvl4pPr marL="1600200" indent="-228600" algn="l" eaLnBrk="0" hangingPunct="0">
              <a:defRPr sz="1600">
                <a:solidFill>
                  <a:schemeClr val="tx1"/>
                </a:solidFill>
                <a:latin typeface="Arial" charset="0"/>
                <a:ea typeface="ヒラギノ角ゴ ProN W3" charset="-128"/>
              </a:defRPr>
            </a:lvl4pPr>
            <a:lvl5pPr marL="2057400" indent="-228600" algn="l" eaLnBrk="0" hangingPunct="0">
              <a:defRPr sz="1600">
                <a:solidFill>
                  <a:schemeClr val="tx1"/>
                </a:solidFill>
                <a:latin typeface="Arial" charset="0"/>
                <a:ea typeface="ヒラギノ角ゴ ProN W3" charset="-128"/>
              </a:defRPr>
            </a:lvl5pPr>
            <a:lvl6pPr marL="2514600" indent="-228600" eaLnBrk="0" fontAlgn="base" hangingPunct="0">
              <a:spcBef>
                <a:spcPct val="0"/>
              </a:spcBef>
              <a:spcAft>
                <a:spcPct val="0"/>
              </a:spcAft>
              <a:defRPr sz="1600">
                <a:solidFill>
                  <a:schemeClr val="tx1"/>
                </a:solidFill>
                <a:latin typeface="Arial" charset="0"/>
                <a:ea typeface="ヒラギノ角ゴ ProN W3" charset="-128"/>
              </a:defRPr>
            </a:lvl6pPr>
            <a:lvl7pPr marL="2971800" indent="-228600" eaLnBrk="0" fontAlgn="base" hangingPunct="0">
              <a:spcBef>
                <a:spcPct val="0"/>
              </a:spcBef>
              <a:spcAft>
                <a:spcPct val="0"/>
              </a:spcAft>
              <a:defRPr sz="1600">
                <a:solidFill>
                  <a:schemeClr val="tx1"/>
                </a:solidFill>
                <a:latin typeface="Arial" charset="0"/>
                <a:ea typeface="ヒラギノ角ゴ ProN W3" charset="-128"/>
              </a:defRPr>
            </a:lvl7pPr>
            <a:lvl8pPr marL="3429000" indent="-228600" eaLnBrk="0" fontAlgn="base" hangingPunct="0">
              <a:spcBef>
                <a:spcPct val="0"/>
              </a:spcBef>
              <a:spcAft>
                <a:spcPct val="0"/>
              </a:spcAft>
              <a:defRPr sz="1600">
                <a:solidFill>
                  <a:schemeClr val="tx1"/>
                </a:solidFill>
                <a:latin typeface="Arial" charset="0"/>
                <a:ea typeface="ヒラギノ角ゴ ProN W3" charset="-128"/>
              </a:defRPr>
            </a:lvl8pPr>
            <a:lvl9pPr marL="3886200" indent="-228600" eaLnBrk="0" fontAlgn="base" hangingPunct="0">
              <a:spcBef>
                <a:spcPct val="0"/>
              </a:spcBef>
              <a:spcAft>
                <a:spcPct val="0"/>
              </a:spcAft>
              <a:defRPr sz="1600">
                <a:solidFill>
                  <a:schemeClr val="tx1"/>
                </a:solidFill>
                <a:latin typeface="Arial" charset="0"/>
                <a:ea typeface="ヒラギノ角ゴ ProN W3" charset="-128"/>
              </a:defRPr>
            </a:lvl9pPr>
          </a:lstStyle>
          <a:p>
            <a:pPr algn="ctr" eaLnBrk="1" hangingPunct="1"/>
            <a:r>
              <a:rPr lang="en-GB" altLang="en-US" sz="1200" dirty="0"/>
              <a:t>The School of Medicine, Cardiff University and the Cochrane Archive</a:t>
            </a:r>
            <a:endParaRPr lang="en-US" altLang="en-US" sz="1200" dirty="0"/>
          </a:p>
        </p:txBody>
      </p:sp>
      <p:sp>
        <p:nvSpPr>
          <p:cNvPr id="18" name="TextBox 7">
            <a:extLst>
              <a:ext uri="{FF2B5EF4-FFF2-40B4-BE49-F238E27FC236}">
                <a16:creationId xmlns:a16="http://schemas.microsoft.com/office/drawing/2014/main" id="{8AFE8242-AFC5-2144-9032-967D6753142D}"/>
              </a:ext>
            </a:extLst>
          </p:cNvPr>
          <p:cNvSpPr txBox="1">
            <a:spLocks noChangeArrowheads="1"/>
          </p:cNvSpPr>
          <p:nvPr/>
        </p:nvSpPr>
        <p:spPr bwMode="auto">
          <a:xfrm>
            <a:off x="1574771" y="6458744"/>
            <a:ext cx="3030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1600">
                <a:solidFill>
                  <a:schemeClr val="tx1"/>
                </a:solidFill>
                <a:latin typeface="Arial" charset="0"/>
                <a:ea typeface="ヒラギノ角ゴ ProN W3" charset="-128"/>
              </a:defRPr>
            </a:lvl1pPr>
            <a:lvl2pPr marL="742950" indent="-285750" algn="l" eaLnBrk="0" hangingPunct="0">
              <a:defRPr sz="1600">
                <a:solidFill>
                  <a:schemeClr val="tx1"/>
                </a:solidFill>
                <a:latin typeface="Arial" charset="0"/>
                <a:ea typeface="ヒラギノ角ゴ ProN W3" charset="-128"/>
              </a:defRPr>
            </a:lvl2pPr>
            <a:lvl3pPr marL="1143000" indent="-228600" algn="l" eaLnBrk="0" hangingPunct="0">
              <a:defRPr sz="1600">
                <a:solidFill>
                  <a:schemeClr val="tx1"/>
                </a:solidFill>
                <a:latin typeface="Arial" charset="0"/>
                <a:ea typeface="ヒラギノ角ゴ ProN W3" charset="-128"/>
              </a:defRPr>
            </a:lvl3pPr>
            <a:lvl4pPr marL="1600200" indent="-228600" algn="l" eaLnBrk="0" hangingPunct="0">
              <a:defRPr sz="1600">
                <a:solidFill>
                  <a:schemeClr val="tx1"/>
                </a:solidFill>
                <a:latin typeface="Arial" charset="0"/>
                <a:ea typeface="ヒラギノ角ゴ ProN W3" charset="-128"/>
              </a:defRPr>
            </a:lvl4pPr>
            <a:lvl5pPr marL="2057400" indent="-228600" algn="l" eaLnBrk="0" hangingPunct="0">
              <a:defRPr sz="1600">
                <a:solidFill>
                  <a:schemeClr val="tx1"/>
                </a:solidFill>
                <a:latin typeface="Arial" charset="0"/>
                <a:ea typeface="ヒラギノ角ゴ ProN W3" charset="-128"/>
              </a:defRPr>
            </a:lvl5pPr>
            <a:lvl6pPr marL="2514600" indent="-228600" eaLnBrk="0" fontAlgn="base" hangingPunct="0">
              <a:spcBef>
                <a:spcPct val="0"/>
              </a:spcBef>
              <a:spcAft>
                <a:spcPct val="0"/>
              </a:spcAft>
              <a:defRPr sz="1600">
                <a:solidFill>
                  <a:schemeClr val="tx1"/>
                </a:solidFill>
                <a:latin typeface="Arial" charset="0"/>
                <a:ea typeface="ヒラギノ角ゴ ProN W3" charset="-128"/>
              </a:defRPr>
            </a:lvl6pPr>
            <a:lvl7pPr marL="2971800" indent="-228600" eaLnBrk="0" fontAlgn="base" hangingPunct="0">
              <a:spcBef>
                <a:spcPct val="0"/>
              </a:spcBef>
              <a:spcAft>
                <a:spcPct val="0"/>
              </a:spcAft>
              <a:defRPr sz="1600">
                <a:solidFill>
                  <a:schemeClr val="tx1"/>
                </a:solidFill>
                <a:latin typeface="Arial" charset="0"/>
                <a:ea typeface="ヒラギノ角ゴ ProN W3" charset="-128"/>
              </a:defRPr>
            </a:lvl7pPr>
            <a:lvl8pPr marL="3429000" indent="-228600" eaLnBrk="0" fontAlgn="base" hangingPunct="0">
              <a:spcBef>
                <a:spcPct val="0"/>
              </a:spcBef>
              <a:spcAft>
                <a:spcPct val="0"/>
              </a:spcAft>
              <a:defRPr sz="1600">
                <a:solidFill>
                  <a:schemeClr val="tx1"/>
                </a:solidFill>
                <a:latin typeface="Arial" charset="0"/>
                <a:ea typeface="ヒラギノ角ゴ ProN W3" charset="-128"/>
              </a:defRPr>
            </a:lvl8pPr>
            <a:lvl9pPr marL="3886200" indent="-228600" eaLnBrk="0" fontAlgn="base" hangingPunct="0">
              <a:spcBef>
                <a:spcPct val="0"/>
              </a:spcBef>
              <a:spcAft>
                <a:spcPct val="0"/>
              </a:spcAft>
              <a:defRPr sz="1600">
                <a:solidFill>
                  <a:schemeClr val="tx1"/>
                </a:solidFill>
                <a:latin typeface="Arial" charset="0"/>
                <a:ea typeface="ヒラギノ角ゴ ProN W3" charset="-128"/>
              </a:defRPr>
            </a:lvl9pPr>
          </a:lstStyle>
          <a:p>
            <a:pPr eaLnBrk="1" hangingPunct="1"/>
            <a:r>
              <a:rPr lang="en-GB" altLang="en-US" sz="1400" dirty="0">
                <a:hlinkClick r:id="rId8"/>
              </a:rPr>
              <a:t>http://www.cochrane-handbook.org/</a:t>
            </a:r>
            <a:r>
              <a:rPr lang="en-GB" altLang="en-US" sz="1400" dirty="0"/>
              <a:t> </a:t>
            </a:r>
            <a:endParaRPr lang="en-US" altLang="en-US" sz="1400" dirty="0"/>
          </a:p>
        </p:txBody>
      </p:sp>
    </p:spTree>
    <p:custDataLst>
      <p:tags r:id="rId1"/>
    </p:custDataLst>
    <p:extLst>
      <p:ext uri="{BB962C8B-B14F-4D97-AF65-F5344CB8AC3E}">
        <p14:creationId xmlns:p14="http://schemas.microsoft.com/office/powerpoint/2010/main" val="188153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1F783-8D5E-B940-99CD-58377AE91CC0}"/>
              </a:ext>
            </a:extLst>
          </p:cNvPr>
          <p:cNvSpPr>
            <a:spLocks noGrp="1"/>
          </p:cNvSpPr>
          <p:nvPr>
            <p:ph type="title"/>
          </p:nvPr>
        </p:nvSpPr>
        <p:spPr>
          <a:xfrm>
            <a:off x="1136428" y="627564"/>
            <a:ext cx="7474172" cy="1325563"/>
          </a:xfrm>
        </p:spPr>
        <p:txBody>
          <a:bodyPr>
            <a:normAutofit/>
          </a:bodyPr>
          <a:lstStyle/>
          <a:p>
            <a:r>
              <a:rPr lang="en-US"/>
              <a:t>Objectives</a:t>
            </a:r>
            <a:endParaRPr lang="en-US" dirty="0"/>
          </a:p>
        </p:txBody>
      </p:sp>
      <p:sp>
        <p:nvSpPr>
          <p:cNvPr id="3" name="Content Placeholder 2">
            <a:extLst>
              <a:ext uri="{FF2B5EF4-FFF2-40B4-BE49-F238E27FC236}">
                <a16:creationId xmlns:a16="http://schemas.microsoft.com/office/drawing/2014/main" id="{52907CC5-19CF-3246-BA93-1E369C77BB73}"/>
              </a:ext>
            </a:extLst>
          </p:cNvPr>
          <p:cNvSpPr>
            <a:spLocks noGrp="1"/>
          </p:cNvSpPr>
          <p:nvPr>
            <p:ph idx="1"/>
          </p:nvPr>
        </p:nvSpPr>
        <p:spPr>
          <a:xfrm>
            <a:off x="348343" y="2055755"/>
            <a:ext cx="9065644" cy="3889487"/>
          </a:xfrm>
        </p:spPr>
        <p:txBody>
          <a:bodyPr anchor="ctr">
            <a:normAutofit/>
          </a:bodyPr>
          <a:lstStyle/>
          <a:p>
            <a:r>
              <a:rPr lang="en-US" sz="2400" dirty="0"/>
              <a:t>To explain the role of searching the literature in conducting research</a:t>
            </a:r>
          </a:p>
          <a:p>
            <a:r>
              <a:rPr lang="en-US" sz="2400" dirty="0">
                <a:cs typeface="+mj-cs"/>
              </a:rPr>
              <a:t>To </a:t>
            </a:r>
            <a:r>
              <a:rPr lang="en-US" sz="2400" dirty="0"/>
              <a:t>recognize the levels of evidence</a:t>
            </a:r>
          </a:p>
          <a:p>
            <a:r>
              <a:rPr lang="en-US" sz="2400" dirty="0">
                <a:cs typeface="+mj-cs"/>
              </a:rPr>
              <a:t>To </a:t>
            </a:r>
            <a:r>
              <a:rPr lang="en-US" sz="2400" dirty="0"/>
              <a:t>differentiate the EBM resources</a:t>
            </a:r>
          </a:p>
          <a:p>
            <a:r>
              <a:rPr lang="en-US" sz="2400" dirty="0">
                <a:cs typeface="+mj-cs"/>
              </a:rPr>
              <a:t>To identify where to search for evidence</a:t>
            </a:r>
          </a:p>
          <a:p>
            <a:r>
              <a:rPr lang="en-US" sz="2400" dirty="0">
                <a:cs typeface="+mj-cs"/>
              </a:rPr>
              <a:t>To prepare proper search terms</a:t>
            </a:r>
          </a:p>
          <a:p>
            <a:r>
              <a:rPr lang="en-US" sz="2400" dirty="0"/>
              <a:t>To perform Boolean operators and </a:t>
            </a:r>
            <a:r>
              <a:rPr lang="en-US" sz="2400" dirty="0" err="1"/>
              <a:t>MeSH</a:t>
            </a:r>
            <a:r>
              <a:rPr lang="en-US" sz="2400" dirty="0"/>
              <a:t> indexing</a:t>
            </a:r>
          </a:p>
          <a:p>
            <a:r>
              <a:rPr lang="en-US" sz="2400" dirty="0"/>
              <a:t>To conduct literature search for evidence using </a:t>
            </a:r>
            <a:r>
              <a:rPr lang="en-US" sz="2400" dirty="0" err="1"/>
              <a:t>Pubmed</a:t>
            </a:r>
            <a:r>
              <a:rPr lang="en-US" sz="2400" dirty="0"/>
              <a:t> and Cochrane</a:t>
            </a:r>
          </a:p>
          <a:p>
            <a:r>
              <a:rPr lang="en-US" sz="2400" dirty="0"/>
              <a:t>To summarize the literature review for the IRB</a:t>
            </a:r>
          </a:p>
        </p:txBody>
      </p:sp>
      <p:sp>
        <p:nvSpPr>
          <p:cNvPr id="25"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agnifying glass">
            <a:extLst>
              <a:ext uri="{FF2B5EF4-FFF2-40B4-BE49-F238E27FC236}">
                <a16:creationId xmlns:a16="http://schemas.microsoft.com/office/drawing/2014/main" id="{A4643B24-8DB6-4FBE-88DD-49D11EB6E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116775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136428" y="627564"/>
            <a:ext cx="7474172" cy="1325563"/>
          </a:xfrm>
        </p:spPr>
        <p:txBody>
          <a:bodyPr>
            <a:normAutofit/>
          </a:bodyPr>
          <a:lstStyle/>
          <a:p>
            <a:r>
              <a:rPr lang="en-US" altLang="en-US"/>
              <a:t>Filtered and Critically Appraised EBM Resources</a:t>
            </a:r>
          </a:p>
        </p:txBody>
      </p:sp>
      <p:sp>
        <p:nvSpPr>
          <p:cNvPr id="30723" name="Content Placeholder 2"/>
          <p:cNvSpPr>
            <a:spLocks noGrp="1"/>
          </p:cNvSpPr>
          <p:nvPr>
            <p:ph idx="1"/>
          </p:nvPr>
        </p:nvSpPr>
        <p:spPr>
          <a:xfrm>
            <a:off x="1136429" y="2278173"/>
            <a:ext cx="6467867" cy="3450613"/>
          </a:xfrm>
        </p:spPr>
        <p:txBody>
          <a:bodyPr anchor="ctr">
            <a:normAutofit/>
          </a:bodyPr>
          <a:lstStyle/>
          <a:p>
            <a:r>
              <a:rPr lang="en-US" altLang="en-US" sz="1700" i="1"/>
              <a:t>The Cochrane Library </a:t>
            </a:r>
            <a:r>
              <a:rPr lang="en-US" altLang="en-US" sz="1700"/>
              <a:t>by The Cochrane Collaboration via Wiley</a:t>
            </a:r>
          </a:p>
          <a:p>
            <a:pPr lvl="1"/>
            <a:r>
              <a:rPr lang="en-US" altLang="en-US" sz="1700"/>
              <a:t>Independent non-for-profit international collaboration</a:t>
            </a:r>
          </a:p>
          <a:p>
            <a:pPr lvl="1"/>
            <a:r>
              <a:rPr lang="en-US" altLang="en-US" sz="1700"/>
              <a:t>Reviews are among the studies of highest scientific evidence</a:t>
            </a:r>
          </a:p>
          <a:p>
            <a:pPr lvl="1"/>
            <a:r>
              <a:rPr lang="en-US" altLang="en-US" sz="1700"/>
              <a:t>Minimum Bias: Evidence is included/excluded on the basis of explicit quality criteria</a:t>
            </a:r>
          </a:p>
          <a:p>
            <a:pPr lvl="1"/>
            <a:r>
              <a:rPr lang="en-US" altLang="en-US" sz="1700"/>
              <a:t>Reviews involve exhaustive searches for all RCT, both published and unpublished, on a particular topic</a:t>
            </a:r>
          </a:p>
          <a:p>
            <a:pPr lvl="1"/>
            <a:r>
              <a:rPr lang="en-US" altLang="en-US" sz="1700"/>
              <a:t>Abstracts searchable for free on the Internet; complete database is available via OVID in SDL for all universities</a:t>
            </a:r>
          </a:p>
          <a:p>
            <a:pPr lvl="1"/>
            <a:r>
              <a:rPr lang="en-US" altLang="en-US" sz="1700"/>
              <a:t>1995-</a:t>
            </a:r>
            <a:endParaRPr lang="en-US" altLang="en-US" sz="1700" i="1"/>
          </a:p>
        </p:txBody>
      </p:sp>
      <p:sp>
        <p:nvSpPr>
          <p:cNvPr id="30725" name="Rectangle 7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Presentation with Checklist">
            <a:extLst>
              <a:ext uri="{FF2B5EF4-FFF2-40B4-BE49-F238E27FC236}">
                <a16:creationId xmlns:a16="http://schemas.microsoft.com/office/drawing/2014/main" id="{2F90AFC1-4477-4E6A-A7CB-A9C619D766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5141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3000"/>
          </a:schemeClr>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703512" y="1340770"/>
          <a:ext cx="8784976" cy="5256582"/>
        </p:xfrm>
        <a:graphic>
          <a:graphicData uri="http://schemas.openxmlformats.org/drawingml/2006/table">
            <a:tbl>
              <a:tblPr bandRow="1">
                <a:tableStyleId>{C083E6E3-FA7D-4D7B-A595-EF9225AFEA82}</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1008110">
                <a:tc>
                  <a:txBody>
                    <a:bodyPr/>
                    <a:lstStyle/>
                    <a:p>
                      <a:pPr algn="l" rtl="0"/>
                      <a:r>
                        <a:rPr lang="en-US" dirty="0"/>
                        <a:t>Clinical decision</a:t>
                      </a:r>
                      <a:r>
                        <a:rPr lang="en-US" baseline="0" dirty="0"/>
                        <a:t> support systems (CDS)</a:t>
                      </a:r>
                      <a:endParaRPr lang="en-US" dirty="0"/>
                    </a:p>
                  </a:txBody>
                  <a:tcPr anchor="ctr"/>
                </a:tc>
                <a:tc>
                  <a:txBody>
                    <a:bodyPr/>
                    <a:lstStyle/>
                    <a:p>
                      <a:pPr algn="r"/>
                      <a:r>
                        <a:rPr lang="en-US" dirty="0"/>
                        <a:t>HER</a:t>
                      </a:r>
                      <a:r>
                        <a:rPr lang="en-US" baseline="0" dirty="0"/>
                        <a:t> built-in CDSs</a:t>
                      </a:r>
                      <a:endParaRPr lang="en-US" dirty="0"/>
                    </a:p>
                    <a:p>
                      <a:pPr algn="r"/>
                      <a:r>
                        <a:rPr lang="en-US" dirty="0"/>
                        <a:t>Diagnosis One</a:t>
                      </a:r>
                    </a:p>
                    <a:p>
                      <a:pPr algn="r"/>
                      <a:r>
                        <a:rPr lang="en-US" sz="1800" dirty="0"/>
                        <a:t>AHRQ </a:t>
                      </a:r>
                      <a:r>
                        <a:rPr lang="en-US" sz="1800" dirty="0" err="1"/>
                        <a:t>ePSS</a:t>
                      </a:r>
                      <a:endParaRPr lang="en-US" dirty="0"/>
                    </a:p>
                  </a:txBody>
                  <a:tcPr anchor="ctr"/>
                </a:tc>
                <a:extLst>
                  <a:ext uri="{0D108BD9-81ED-4DB2-BD59-A6C34878D82A}">
                    <a16:rowId xmlns:a16="http://schemas.microsoft.com/office/drawing/2014/main" val="10000"/>
                  </a:ext>
                </a:extLst>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Evidence based CPG</a:t>
                      </a:r>
                    </a:p>
                    <a:p>
                      <a:pPr algn="l" rtl="0"/>
                      <a:r>
                        <a:rPr lang="en-US" dirty="0"/>
                        <a:t>Evidence based textbooks</a:t>
                      </a:r>
                    </a:p>
                  </a:txBody>
                  <a:tcPr anchor="ctr"/>
                </a:tc>
                <a:tc>
                  <a:txBody>
                    <a:bodyPr/>
                    <a:lstStyle/>
                    <a:p>
                      <a:pPr algn="r"/>
                      <a:r>
                        <a:rPr lang="en-US" sz="1400" dirty="0"/>
                        <a:t>BMJ </a:t>
                      </a:r>
                      <a:r>
                        <a:rPr lang="en-US" sz="1400" dirty="0" err="1"/>
                        <a:t>Best</a:t>
                      </a:r>
                      <a:r>
                        <a:rPr lang="en-US" sz="1400" baseline="0" dirty="0" err="1"/>
                        <a:t>Practice</a:t>
                      </a:r>
                      <a:endParaRPr lang="en-US" sz="1400" baseline="0" dirty="0"/>
                    </a:p>
                    <a:p>
                      <a:pPr algn="r"/>
                      <a:r>
                        <a:rPr lang="en-US" sz="1400" baseline="0" dirty="0"/>
                        <a:t>BMJ </a:t>
                      </a:r>
                      <a:r>
                        <a:rPr lang="en-US" sz="1400" baseline="0" dirty="0" err="1"/>
                        <a:t>ClinicalEvidence</a:t>
                      </a:r>
                      <a:endParaRPr lang="en-US" sz="1400" baseline="0" dirty="0"/>
                    </a:p>
                    <a:p>
                      <a:pPr algn="r"/>
                      <a:r>
                        <a:rPr lang="en-US" sz="1400" baseline="0" dirty="0" err="1"/>
                        <a:t>UptoDate</a:t>
                      </a:r>
                      <a:endParaRPr lang="en-US" sz="1400" baseline="0" dirty="0"/>
                    </a:p>
                    <a:p>
                      <a:pPr algn="r"/>
                      <a:r>
                        <a:rPr lang="en-US" sz="1400" baseline="0" dirty="0" err="1"/>
                        <a:t>StatRef</a:t>
                      </a:r>
                      <a:endParaRPr lang="en-US" sz="1400" baseline="0" dirty="0"/>
                    </a:p>
                  </a:txBody>
                  <a:tcPr anchor="ctr"/>
                </a:tc>
                <a:extLst>
                  <a:ext uri="{0D108BD9-81ED-4DB2-BD59-A6C34878D82A}">
                    <a16:rowId xmlns:a16="http://schemas.microsoft.com/office/drawing/2014/main" val="10001"/>
                  </a:ext>
                </a:extLst>
              </a:tr>
              <a:tr h="1152128">
                <a:tc>
                  <a:txBody>
                    <a:bodyPr/>
                    <a:lstStyle/>
                    <a:p>
                      <a:pPr algn="l" rtl="0"/>
                      <a:r>
                        <a:rPr lang="en-US" dirty="0"/>
                        <a:t>Evidence based journal </a:t>
                      </a:r>
                      <a:br>
                        <a:rPr lang="en-US" dirty="0"/>
                      </a:br>
                      <a:r>
                        <a:rPr lang="en-US" dirty="0"/>
                        <a:t>   abstracts</a:t>
                      </a:r>
                    </a:p>
                  </a:txBody>
                  <a:tcPr anchor="ctr"/>
                </a:tc>
                <a:tc>
                  <a:txBody>
                    <a:bodyPr/>
                    <a:lstStyle/>
                    <a:p>
                      <a:pPr algn="r"/>
                      <a:r>
                        <a:rPr lang="en-US" sz="1800" dirty="0" err="1"/>
                        <a:t>DynaMed</a:t>
                      </a:r>
                      <a:endParaRPr lang="en-US" sz="1800" dirty="0"/>
                    </a:p>
                    <a:p>
                      <a:pPr algn="r"/>
                      <a:r>
                        <a:rPr lang="en-US" sz="1800" dirty="0"/>
                        <a:t>PIER</a:t>
                      </a:r>
                    </a:p>
                    <a:p>
                      <a:pPr algn="r"/>
                      <a:r>
                        <a:rPr lang="en-US" sz="1800" dirty="0"/>
                        <a:t>EE+</a:t>
                      </a:r>
                      <a:endParaRPr lang="en-US" dirty="0"/>
                    </a:p>
                  </a:txBody>
                  <a:tcPr anchor="ctr"/>
                </a:tc>
                <a:extLst>
                  <a:ext uri="{0D108BD9-81ED-4DB2-BD59-A6C34878D82A}">
                    <a16:rowId xmlns:a16="http://schemas.microsoft.com/office/drawing/2014/main" val="10002"/>
                  </a:ext>
                </a:extLst>
              </a:tr>
              <a:tr h="1080120">
                <a:tc>
                  <a:txBody>
                    <a:bodyPr/>
                    <a:lstStyle/>
                    <a:p>
                      <a:pPr algn="l" rtl="0"/>
                      <a:r>
                        <a:rPr lang="en-US" dirty="0"/>
                        <a:t>Systematic reviews</a:t>
                      </a:r>
                    </a:p>
                  </a:txBody>
                  <a:tcPr anchor="ctr"/>
                </a:tc>
                <a:tc>
                  <a:txBody>
                    <a:bodyPr/>
                    <a:lstStyle/>
                    <a:p>
                      <a:pPr algn="r"/>
                      <a:r>
                        <a:rPr lang="en-US" dirty="0"/>
                        <a:t>Cochrane library</a:t>
                      </a:r>
                    </a:p>
                    <a:p>
                      <a:pPr algn="r"/>
                      <a:r>
                        <a:rPr lang="en-US" dirty="0"/>
                        <a:t>Trip Database</a:t>
                      </a:r>
                    </a:p>
                  </a:txBody>
                  <a:tcPr anchor="ctr"/>
                </a:tc>
                <a:extLst>
                  <a:ext uri="{0D108BD9-81ED-4DB2-BD59-A6C34878D82A}">
                    <a16:rowId xmlns:a16="http://schemas.microsoft.com/office/drawing/2014/main" val="10003"/>
                  </a:ext>
                </a:extLst>
              </a:tr>
              <a:tr h="1008112">
                <a:tc>
                  <a:txBody>
                    <a:bodyPr/>
                    <a:lstStyle/>
                    <a:p>
                      <a:pPr algn="l" rtl="0"/>
                      <a:r>
                        <a:rPr lang="en-US" dirty="0"/>
                        <a:t>Original journals</a:t>
                      </a:r>
                    </a:p>
                  </a:txBody>
                  <a:tcPr anchor="ctr"/>
                </a:tc>
                <a:tc>
                  <a:txBody>
                    <a:bodyPr/>
                    <a:lstStyle/>
                    <a:p>
                      <a:pPr algn="r"/>
                      <a:r>
                        <a:rPr lang="en-US" dirty="0"/>
                        <a:t>Medline mobile</a:t>
                      </a:r>
                    </a:p>
                  </a:txBody>
                  <a:tcPr anchor="ctr"/>
                </a:tc>
                <a:extLst>
                  <a:ext uri="{0D108BD9-81ED-4DB2-BD59-A6C34878D82A}">
                    <a16:rowId xmlns:a16="http://schemas.microsoft.com/office/drawing/2014/main" val="10004"/>
                  </a:ext>
                </a:extLst>
              </a:tr>
            </a:tbl>
          </a:graphicData>
        </a:graphic>
      </p:graphicFrame>
      <p:graphicFrame>
        <p:nvGraphicFramePr>
          <p:cNvPr id="4" name="Content Placeholder 3"/>
          <p:cNvGraphicFramePr>
            <a:graphicFrameLocks noGrp="1"/>
          </p:cNvGraphicFramePr>
          <p:nvPr>
            <p:ph idx="4294967295"/>
            <p:extLst/>
          </p:nvPr>
        </p:nvGraphicFramePr>
        <p:xfrm>
          <a:off x="3647728" y="1268760"/>
          <a:ext cx="52706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411054"/>
            <a:ext cx="12192000" cy="461665"/>
          </a:xfrm>
          <a:prstGeom prst="rect">
            <a:avLst/>
          </a:prstGeom>
          <a:solidFill>
            <a:schemeClr val="tx1"/>
          </a:solidFill>
        </p:spPr>
        <p:txBody>
          <a:bodyPr wrap="square" rtlCol="0">
            <a:spAutoFit/>
          </a:bodyPr>
          <a:lstStyle/>
          <a:p>
            <a:pPr algn="ctr" defTabSz="1019175">
              <a:spcBef>
                <a:spcPct val="0"/>
              </a:spcBef>
            </a:pPr>
            <a:r>
              <a:rPr lang="en-US" sz="2400" b="1" dirty="0">
                <a:solidFill>
                  <a:schemeClr val="bg1"/>
                </a:solidFill>
                <a:latin typeface="+mj-lt"/>
                <a:ea typeface="+mj-ea"/>
                <a:cs typeface="+mj-cs"/>
              </a:rPr>
              <a:t>Haynes’ 5S pyramid of EBM resources</a:t>
            </a:r>
          </a:p>
        </p:txBody>
      </p:sp>
      <p:sp>
        <p:nvSpPr>
          <p:cNvPr id="8" name="Rectangle 7">
            <a:extLst>
              <a:ext uri="{FF2B5EF4-FFF2-40B4-BE49-F238E27FC236}">
                <a16:creationId xmlns:a16="http://schemas.microsoft.com/office/drawing/2014/main" id="{214C2C52-17C6-2845-9E40-A68CFB04A138}"/>
              </a:ext>
            </a:extLst>
          </p:cNvPr>
          <p:cNvSpPr/>
          <p:nvPr/>
        </p:nvSpPr>
        <p:spPr>
          <a:xfrm>
            <a:off x="1703512" y="5517232"/>
            <a:ext cx="8856984" cy="108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222364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dirty="0">
                <a:solidFill>
                  <a:srgbClr val="FFFFFF"/>
                </a:solidFill>
              </a:rPr>
              <a:t>Primary Resources</a:t>
            </a:r>
          </a:p>
        </p:txBody>
      </p:sp>
      <p:graphicFrame>
        <p:nvGraphicFramePr>
          <p:cNvPr id="5" name="Content Placeholder 2">
            <a:extLst>
              <a:ext uri="{FF2B5EF4-FFF2-40B4-BE49-F238E27FC236}">
                <a16:creationId xmlns:a16="http://schemas.microsoft.com/office/drawing/2014/main" id="{8BCDAE4B-D658-488A-A177-04CD5B46F9A2}"/>
              </a:ext>
            </a:extLst>
          </p:cNvPr>
          <p:cNvGraphicFramePr>
            <a:graphicFrameLocks noGrp="1"/>
          </p:cNvGraphicFramePr>
          <p:nvPr>
            <p:ph idx="1"/>
            <p:extLst>
              <p:ext uri="{D42A27DB-BD31-4B8C-83A1-F6EECF244321}">
                <p14:modId xmlns:p14="http://schemas.microsoft.com/office/powerpoint/2010/main" val="265790640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009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solidFill>
                  <a:schemeClr val="bg2"/>
                </a:solidFill>
                <a:latin typeface="+mj-lt"/>
                <a:ea typeface="+mj-ea"/>
                <a:cs typeface="+mj-cs"/>
              </a:rPr>
              <a:t>PubMed</a:t>
            </a:r>
            <a:br>
              <a:rPr lang="en-US" sz="4000" kern="1200" dirty="0">
                <a:solidFill>
                  <a:schemeClr val="bg2"/>
                </a:solidFill>
                <a:latin typeface="+mj-lt"/>
                <a:ea typeface="+mj-ea"/>
                <a:cs typeface="+mj-cs"/>
              </a:rPr>
            </a:br>
            <a:r>
              <a:rPr lang="en-US" sz="4000" kern="1200" dirty="0">
                <a:solidFill>
                  <a:schemeClr val="bg2"/>
                </a:solidFill>
                <a:latin typeface="+mj-lt"/>
                <a:ea typeface="+mj-ea"/>
                <a:cs typeface="+mj-cs"/>
                <a:hlinkClick r:id="rId2"/>
              </a:rPr>
              <a:t>https://www.ncbi.nlm.nih.gov/pubm</a:t>
            </a:r>
            <a:r>
              <a:rPr lang="en-US" sz="4000" kern="1200" dirty="0">
                <a:solidFill>
                  <a:schemeClr val="bg2"/>
                </a:solidFill>
                <a:latin typeface="+mj-lt"/>
                <a:ea typeface="+mj-ea"/>
                <a:cs typeface="+mj-cs"/>
              </a:rPr>
              <a:t> </a:t>
            </a:r>
          </a:p>
        </p:txBody>
      </p:sp>
    </p:spTree>
    <p:extLst>
      <p:ext uri="{BB962C8B-B14F-4D97-AF65-F5344CB8AC3E}">
        <p14:creationId xmlns:p14="http://schemas.microsoft.com/office/powerpoint/2010/main" val="29071622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Freeform: Shape 76">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506" name="Title 1">
            <a:extLst>
              <a:ext uri="{FF2B5EF4-FFF2-40B4-BE49-F238E27FC236}">
                <a16:creationId xmlns:a16="http://schemas.microsoft.com/office/drawing/2014/main" id="{4F7E86A2-6B6F-6948-9498-8AEF620B600A}"/>
              </a:ext>
            </a:extLst>
          </p:cNvPr>
          <p:cNvSpPr>
            <a:spLocks noGrp="1"/>
          </p:cNvSpPr>
          <p:nvPr>
            <p:ph type="title"/>
          </p:nvPr>
        </p:nvSpPr>
        <p:spPr>
          <a:xfrm>
            <a:off x="838200" y="5529884"/>
            <a:ext cx="8078342" cy="1096331"/>
          </a:xfrm>
        </p:spPr>
        <p:txBody>
          <a:bodyPr>
            <a:normAutofit/>
          </a:bodyPr>
          <a:lstStyle/>
          <a:p>
            <a:r>
              <a:rPr lang="en-AU" altLang="en-US"/>
              <a:t>What is PubMed?</a:t>
            </a:r>
            <a:endParaRPr lang="en-US" altLang="en-US"/>
          </a:p>
        </p:txBody>
      </p:sp>
      <p:graphicFrame>
        <p:nvGraphicFramePr>
          <p:cNvPr id="21508" name="Content Placeholder 2">
            <a:extLst>
              <a:ext uri="{FF2B5EF4-FFF2-40B4-BE49-F238E27FC236}">
                <a16:creationId xmlns:a16="http://schemas.microsoft.com/office/drawing/2014/main" id="{BD7C0109-2BEB-4FC2-89F0-C8A0B8A26BEB}"/>
              </a:ext>
            </a:extLst>
          </p:cNvPr>
          <p:cNvGraphicFramePr>
            <a:graphicFrameLocks noGrp="1"/>
          </p:cNvGraphicFramePr>
          <p:nvPr>
            <p:ph idx="1"/>
            <p:extLst>
              <p:ext uri="{D42A27DB-BD31-4B8C-83A1-F6EECF244321}">
                <p14:modId xmlns:p14="http://schemas.microsoft.com/office/powerpoint/2010/main" val="2516051913"/>
              </p:ext>
            </p:extLst>
          </p:nvPr>
        </p:nvGraphicFramePr>
        <p:xfrm>
          <a:off x="209464" y="643467"/>
          <a:ext cx="11823509" cy="449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813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0" name="Title 1">
            <a:extLst>
              <a:ext uri="{FF2B5EF4-FFF2-40B4-BE49-F238E27FC236}">
                <a16:creationId xmlns:a16="http://schemas.microsoft.com/office/drawing/2014/main" id="{AF31D478-11B6-4C4D-A4D5-50501325881D}"/>
              </a:ext>
            </a:extLst>
          </p:cNvPr>
          <p:cNvSpPr>
            <a:spLocks noGrp="1"/>
          </p:cNvSpPr>
          <p:nvPr>
            <p:ph type="title"/>
          </p:nvPr>
        </p:nvSpPr>
        <p:spPr>
          <a:xfrm>
            <a:off x="863028" y="1012004"/>
            <a:ext cx="3723259" cy="4795408"/>
          </a:xfrm>
        </p:spPr>
        <p:txBody>
          <a:bodyPr>
            <a:normAutofit/>
          </a:bodyPr>
          <a:lstStyle/>
          <a:p>
            <a:pPr eaLnBrk="1" hangingPunct="1"/>
            <a:r>
              <a:rPr lang="en-AU" altLang="en-US" dirty="0">
                <a:solidFill>
                  <a:srgbClr val="FFFFFF"/>
                </a:solidFill>
                <a:cs typeface="Traditional Arabic" pitchFamily="18" charset="-78"/>
              </a:rPr>
              <a:t>Why PubMed ?</a:t>
            </a:r>
            <a:endParaRPr lang="en-US" altLang="en-US" dirty="0">
              <a:solidFill>
                <a:srgbClr val="FFFFFF"/>
              </a:solidFill>
              <a:cs typeface="Traditional Arabic" pitchFamily="18" charset="-78"/>
            </a:endParaRPr>
          </a:p>
        </p:txBody>
      </p:sp>
      <p:graphicFrame>
        <p:nvGraphicFramePr>
          <p:cNvPr id="22532" name="Content Placeholder 2">
            <a:extLst>
              <a:ext uri="{FF2B5EF4-FFF2-40B4-BE49-F238E27FC236}">
                <a16:creationId xmlns:a16="http://schemas.microsoft.com/office/drawing/2014/main" id="{779A161A-15C2-4B37-B3E1-CF7B7DEA9DE3}"/>
              </a:ext>
            </a:extLst>
          </p:cNvPr>
          <p:cNvGraphicFramePr>
            <a:graphicFrameLocks noGrp="1"/>
          </p:cNvGraphicFramePr>
          <p:nvPr>
            <p:ph idx="1"/>
            <p:extLst>
              <p:ext uri="{D42A27DB-BD31-4B8C-83A1-F6EECF244321}">
                <p14:modId xmlns:p14="http://schemas.microsoft.com/office/powerpoint/2010/main" val="383797473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801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3000"/>
          </a:schemeClr>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C2C94F60-0CC4-CE44-A51B-9CC0A4FA13A6}"/>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altLang="en-US" sz="3600">
                <a:solidFill>
                  <a:schemeClr val="bg1"/>
                </a:solidFill>
              </a:rPr>
              <a:t>Indexing a literature</a:t>
            </a:r>
          </a:p>
        </p:txBody>
      </p:sp>
      <p:sp>
        <p:nvSpPr>
          <p:cNvPr id="22" name="TextBox 21">
            <a:extLst>
              <a:ext uri="{FF2B5EF4-FFF2-40B4-BE49-F238E27FC236}">
                <a16:creationId xmlns:a16="http://schemas.microsoft.com/office/drawing/2014/main" id="{E3B85E7F-1CB5-CF42-99BB-732372B5DBD4}"/>
              </a:ext>
            </a:extLst>
          </p:cNvPr>
          <p:cNvSpPr txBox="1">
            <a:spLocks noChangeArrowheads="1"/>
          </p:cNvSpPr>
          <p:nvPr/>
        </p:nvSpPr>
        <p:spPr bwMode="auto">
          <a:xfrm>
            <a:off x="5486400" y="1447801"/>
            <a:ext cx="12954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altLang="en-US"/>
              <a:t>Journal Publishers</a:t>
            </a:r>
          </a:p>
        </p:txBody>
      </p:sp>
      <p:sp>
        <p:nvSpPr>
          <p:cNvPr id="27" name="TextBox 26">
            <a:extLst>
              <a:ext uri="{FF2B5EF4-FFF2-40B4-BE49-F238E27FC236}">
                <a16:creationId xmlns:a16="http://schemas.microsoft.com/office/drawing/2014/main" id="{A8B74B5F-2CBD-B643-B2F8-5A8FB9B77577}"/>
              </a:ext>
            </a:extLst>
          </p:cNvPr>
          <p:cNvSpPr txBox="1"/>
          <p:nvPr/>
        </p:nvSpPr>
        <p:spPr>
          <a:xfrm>
            <a:off x="4469823" y="3431370"/>
            <a:ext cx="1295400" cy="369332"/>
          </a:xfrm>
          <a:prstGeom prst="rect">
            <a:avLst/>
          </a:prstGeom>
          <a:noFill/>
          <a:ln w="38100">
            <a:solidFill>
              <a:schemeClr val="tx1"/>
            </a:solidFill>
          </a:ln>
          <a:scene3d>
            <a:camera prst="orthographicFront"/>
            <a:lightRig rig="threePt" dir="t"/>
          </a:scene3d>
          <a:sp3d>
            <a:bevelB/>
          </a:sp3d>
        </p:spPr>
        <p:txBody>
          <a:bodyPr>
            <a:spAutoFit/>
          </a:bodyPr>
          <a:lstStyle/>
          <a:p>
            <a:pPr algn="ctr" rtl="1" eaLnBrk="1" hangingPunct="1">
              <a:defRPr/>
            </a:pPr>
            <a:r>
              <a:rPr lang="en-US" dirty="0"/>
              <a:t>PubMed</a:t>
            </a:r>
          </a:p>
        </p:txBody>
      </p:sp>
      <p:sp>
        <p:nvSpPr>
          <p:cNvPr id="28" name="TextBox 27">
            <a:extLst>
              <a:ext uri="{FF2B5EF4-FFF2-40B4-BE49-F238E27FC236}">
                <a16:creationId xmlns:a16="http://schemas.microsoft.com/office/drawing/2014/main" id="{A74752B4-44BF-7348-9800-F37D658255F2}"/>
              </a:ext>
            </a:extLst>
          </p:cNvPr>
          <p:cNvSpPr txBox="1">
            <a:spLocks noChangeArrowheads="1"/>
          </p:cNvSpPr>
          <p:nvPr/>
        </p:nvSpPr>
        <p:spPr bwMode="auto">
          <a:xfrm>
            <a:off x="6438900" y="5486400"/>
            <a:ext cx="12954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altLang="en-US"/>
              <a:t>MEDLNE</a:t>
            </a:r>
          </a:p>
        </p:txBody>
      </p:sp>
      <p:sp>
        <p:nvSpPr>
          <p:cNvPr id="29" name="TextBox 28">
            <a:extLst>
              <a:ext uri="{FF2B5EF4-FFF2-40B4-BE49-F238E27FC236}">
                <a16:creationId xmlns:a16="http://schemas.microsoft.com/office/drawing/2014/main" id="{C70EEB23-82E1-AA4E-A97F-E1F03CF95929}"/>
              </a:ext>
            </a:extLst>
          </p:cNvPr>
          <p:cNvSpPr txBox="1">
            <a:spLocks noChangeArrowheads="1"/>
          </p:cNvSpPr>
          <p:nvPr/>
        </p:nvSpPr>
        <p:spPr bwMode="auto">
          <a:xfrm>
            <a:off x="8634413" y="3427413"/>
            <a:ext cx="12954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altLang="en-US"/>
              <a:t>Web</a:t>
            </a:r>
          </a:p>
        </p:txBody>
      </p:sp>
      <p:cxnSp>
        <p:nvCxnSpPr>
          <p:cNvPr id="31" name="Straight Arrow Connector 30">
            <a:extLst>
              <a:ext uri="{FF2B5EF4-FFF2-40B4-BE49-F238E27FC236}">
                <a16:creationId xmlns:a16="http://schemas.microsoft.com/office/drawing/2014/main" id="{A22C6A07-5F2A-FB4F-8861-303831B444D2}"/>
              </a:ext>
            </a:extLst>
          </p:cNvPr>
          <p:cNvCxnSpPr/>
          <p:nvPr/>
        </p:nvCxnSpPr>
        <p:spPr>
          <a:xfrm>
            <a:off x="6134100" y="3611564"/>
            <a:ext cx="1790700" cy="158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5F7EE998-7071-D449-AC3C-7EE28D6D616C}"/>
              </a:ext>
            </a:extLst>
          </p:cNvPr>
          <p:cNvSpPr txBox="1">
            <a:spLocks noChangeArrowheads="1"/>
          </p:cNvSpPr>
          <p:nvPr/>
        </p:nvSpPr>
        <p:spPr bwMode="auto">
          <a:xfrm>
            <a:off x="6240463" y="32131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en-US" altLang="en-US" b="1"/>
              <a:t>indexing</a:t>
            </a:r>
          </a:p>
        </p:txBody>
      </p:sp>
      <p:cxnSp>
        <p:nvCxnSpPr>
          <p:cNvPr id="34" name="Straight Arrow Connector 33">
            <a:extLst>
              <a:ext uri="{FF2B5EF4-FFF2-40B4-BE49-F238E27FC236}">
                <a16:creationId xmlns:a16="http://schemas.microsoft.com/office/drawing/2014/main" id="{BB1DC6E6-2518-8F46-88BC-82413B4E514A}"/>
              </a:ext>
            </a:extLst>
          </p:cNvPr>
          <p:cNvCxnSpPr/>
          <p:nvPr/>
        </p:nvCxnSpPr>
        <p:spPr>
          <a:xfrm flipH="1">
            <a:off x="3657600" y="4038600"/>
            <a:ext cx="1066800" cy="1214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3E36175-56A0-EE47-B8A4-F7F5F3506CFF}"/>
              </a:ext>
            </a:extLst>
          </p:cNvPr>
          <p:cNvCxnSpPr/>
          <p:nvPr/>
        </p:nvCxnSpPr>
        <p:spPr>
          <a:xfrm flipH="1" flipV="1">
            <a:off x="5397500" y="4038600"/>
            <a:ext cx="1155700" cy="1214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C9209FD-FA6B-734B-B5A8-533FA75A937D}"/>
              </a:ext>
            </a:extLst>
          </p:cNvPr>
          <p:cNvCxnSpPr/>
          <p:nvPr/>
        </p:nvCxnSpPr>
        <p:spPr>
          <a:xfrm flipH="1">
            <a:off x="5257800" y="2209800"/>
            <a:ext cx="685800" cy="10366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57AB6DF-1E8C-BF42-8DA9-6BE3D0D90C05}"/>
              </a:ext>
            </a:extLst>
          </p:cNvPr>
          <p:cNvSpPr txBox="1">
            <a:spLocks noChangeArrowheads="1"/>
          </p:cNvSpPr>
          <p:nvPr/>
        </p:nvSpPr>
        <p:spPr bwMode="auto">
          <a:xfrm>
            <a:off x="4394200" y="5253039"/>
            <a:ext cx="13716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en-US" altLang="en-US"/>
              <a:t>reviewing</a:t>
            </a:r>
          </a:p>
        </p:txBody>
      </p:sp>
      <p:sp>
        <p:nvSpPr>
          <p:cNvPr id="38" name="TextBox 37">
            <a:extLst>
              <a:ext uri="{FF2B5EF4-FFF2-40B4-BE49-F238E27FC236}">
                <a16:creationId xmlns:a16="http://schemas.microsoft.com/office/drawing/2014/main" id="{3C50D403-9B8C-6749-8CD4-CAC5714EA03E}"/>
              </a:ext>
            </a:extLst>
          </p:cNvPr>
          <p:cNvSpPr txBox="1">
            <a:spLocks noChangeArrowheads="1"/>
          </p:cNvSpPr>
          <p:nvPr/>
        </p:nvSpPr>
        <p:spPr bwMode="auto">
          <a:xfrm>
            <a:off x="4035426" y="5689600"/>
            <a:ext cx="19399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en-US" altLang="en-US" b="1"/>
              <a:t>MeSH indexing</a:t>
            </a:r>
          </a:p>
        </p:txBody>
      </p:sp>
      <p:sp>
        <p:nvSpPr>
          <p:cNvPr id="39" name="Oval 38">
            <a:extLst>
              <a:ext uri="{FF2B5EF4-FFF2-40B4-BE49-F238E27FC236}">
                <a16:creationId xmlns:a16="http://schemas.microsoft.com/office/drawing/2014/main" id="{8EA57642-1799-6143-990A-C3715B0D74DE}"/>
              </a:ext>
            </a:extLst>
          </p:cNvPr>
          <p:cNvSpPr/>
          <p:nvPr/>
        </p:nvSpPr>
        <p:spPr>
          <a:xfrm>
            <a:off x="6134100" y="4725988"/>
            <a:ext cx="1924050" cy="18907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solidFill>
                <a:schemeClr val="tx1"/>
              </a:solidFill>
            </a:endParaRPr>
          </a:p>
        </p:txBody>
      </p:sp>
      <p:sp>
        <p:nvSpPr>
          <p:cNvPr id="40" name="TextBox 39">
            <a:extLst>
              <a:ext uri="{FF2B5EF4-FFF2-40B4-BE49-F238E27FC236}">
                <a16:creationId xmlns:a16="http://schemas.microsoft.com/office/drawing/2014/main" id="{9DBF8735-4E6B-4B43-B7B0-E666C5FDC9C1}"/>
              </a:ext>
            </a:extLst>
          </p:cNvPr>
          <p:cNvSpPr txBox="1">
            <a:spLocks noChangeArrowheads="1"/>
          </p:cNvSpPr>
          <p:nvPr/>
        </p:nvSpPr>
        <p:spPr bwMode="auto">
          <a:xfrm>
            <a:off x="8634413" y="2378075"/>
            <a:ext cx="12954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altLang="en-US"/>
              <a:t>Users</a:t>
            </a:r>
          </a:p>
        </p:txBody>
      </p:sp>
      <p:sp>
        <p:nvSpPr>
          <p:cNvPr id="41" name="TextBox 40">
            <a:extLst>
              <a:ext uri="{FF2B5EF4-FFF2-40B4-BE49-F238E27FC236}">
                <a16:creationId xmlns:a16="http://schemas.microsoft.com/office/drawing/2014/main" id="{E9345AF6-95E4-9E41-A08A-43A360B1949C}"/>
              </a:ext>
            </a:extLst>
          </p:cNvPr>
          <p:cNvSpPr txBox="1">
            <a:spLocks noChangeArrowheads="1"/>
          </p:cNvSpPr>
          <p:nvPr/>
        </p:nvSpPr>
        <p:spPr bwMode="auto">
          <a:xfrm>
            <a:off x="2397125" y="5486400"/>
            <a:ext cx="12954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altLang="en-US"/>
              <a:t>NLM</a:t>
            </a:r>
          </a:p>
        </p:txBody>
      </p:sp>
      <p:cxnSp>
        <p:nvCxnSpPr>
          <p:cNvPr id="42" name="Straight Arrow Connector 41">
            <a:extLst>
              <a:ext uri="{FF2B5EF4-FFF2-40B4-BE49-F238E27FC236}">
                <a16:creationId xmlns:a16="http://schemas.microsoft.com/office/drawing/2014/main" id="{5581AF7E-00E5-684F-B13E-6C2A019CE32E}"/>
              </a:ext>
            </a:extLst>
          </p:cNvPr>
          <p:cNvCxnSpPr/>
          <p:nvPr/>
        </p:nvCxnSpPr>
        <p:spPr>
          <a:xfrm>
            <a:off x="3940175" y="5672138"/>
            <a:ext cx="21097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050E83C-A601-A447-8A3B-7301DEE2C6EA}"/>
              </a:ext>
            </a:extLst>
          </p:cNvPr>
          <p:cNvCxnSpPr/>
          <p:nvPr/>
        </p:nvCxnSpPr>
        <p:spPr>
          <a:xfrm flipV="1">
            <a:off x="9282113" y="2895600"/>
            <a:ext cx="0" cy="3508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4E5806A-A84E-6145-8030-242447A4DDB2}"/>
              </a:ext>
            </a:extLst>
          </p:cNvPr>
          <p:cNvSpPr/>
          <p:nvPr/>
        </p:nvSpPr>
        <p:spPr>
          <a:xfrm>
            <a:off x="4156075" y="2670176"/>
            <a:ext cx="1924050" cy="1890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solidFill>
                <a:schemeClr val="tx1"/>
              </a:solidFill>
            </a:endParaRPr>
          </a:p>
        </p:txBody>
      </p:sp>
      <p:sp>
        <p:nvSpPr>
          <p:cNvPr id="48" name="Oval 47">
            <a:extLst>
              <a:ext uri="{FF2B5EF4-FFF2-40B4-BE49-F238E27FC236}">
                <a16:creationId xmlns:a16="http://schemas.microsoft.com/office/drawing/2014/main" id="{4D4CE702-9EFB-BC46-886A-73CEFDA411A7}"/>
              </a:ext>
            </a:extLst>
          </p:cNvPr>
          <p:cNvSpPr/>
          <p:nvPr/>
        </p:nvSpPr>
        <p:spPr>
          <a:xfrm>
            <a:off x="2111375" y="4725988"/>
            <a:ext cx="1924050" cy="18907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solidFill>
                <a:schemeClr val="tx1"/>
              </a:solidFill>
            </a:endParaRPr>
          </a:p>
        </p:txBody>
      </p:sp>
    </p:spTree>
    <p:extLst>
      <p:ext uri="{BB962C8B-B14F-4D97-AF65-F5344CB8AC3E}">
        <p14:creationId xmlns:p14="http://schemas.microsoft.com/office/powerpoint/2010/main" val="191307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10149D4C-601D-5843-B181-C18F313F55E2}"/>
              </a:ext>
            </a:extLst>
          </p:cNvPr>
          <p:cNvSpPr>
            <a:spLocks noGrp="1" noChangeArrowheads="1"/>
          </p:cNvSpPr>
          <p:nvPr>
            <p:ph type="title"/>
          </p:nvPr>
        </p:nvSpPr>
        <p:spPr>
          <a:xfrm>
            <a:off x="1136428" y="627564"/>
            <a:ext cx="7474172" cy="1325563"/>
          </a:xfrm>
        </p:spPr>
        <p:txBody>
          <a:bodyPr>
            <a:normAutofit/>
          </a:bodyPr>
          <a:lstStyle/>
          <a:p>
            <a:r>
              <a:rPr lang="en-US" altLang="en-US" dirty="0"/>
              <a:t>Where to start…?</a:t>
            </a:r>
          </a:p>
        </p:txBody>
      </p:sp>
      <p:sp>
        <p:nvSpPr>
          <p:cNvPr id="135173" name="Rectangle 5">
            <a:extLst>
              <a:ext uri="{FF2B5EF4-FFF2-40B4-BE49-F238E27FC236}">
                <a16:creationId xmlns:a16="http://schemas.microsoft.com/office/drawing/2014/main" id="{E1494952-157B-9444-93B2-21C83108EF84}"/>
              </a:ext>
            </a:extLst>
          </p:cNvPr>
          <p:cNvSpPr>
            <a:spLocks noGrp="1" noChangeArrowheads="1"/>
          </p:cNvSpPr>
          <p:nvPr>
            <p:ph idx="1"/>
          </p:nvPr>
        </p:nvSpPr>
        <p:spPr>
          <a:xfrm>
            <a:off x="1136429" y="2278173"/>
            <a:ext cx="6467867" cy="3450613"/>
          </a:xfrm>
        </p:spPr>
        <p:txBody>
          <a:bodyPr anchor="ctr">
            <a:normAutofit/>
          </a:bodyPr>
          <a:lstStyle/>
          <a:p>
            <a:r>
              <a:rPr lang="en-US" altLang="en-US" sz="2400"/>
              <a:t>Internet search/Any search engine </a:t>
            </a:r>
          </a:p>
          <a:p>
            <a:r>
              <a:rPr lang="en-US" altLang="en-US" sz="2400"/>
              <a:t>Guidelines review</a:t>
            </a:r>
          </a:p>
          <a:p>
            <a:endParaRPr lang="en-US" altLang="en-US" sz="2400"/>
          </a:p>
          <a:p>
            <a:r>
              <a:rPr lang="en-US" altLang="en-US" sz="2400"/>
              <a:t>Database search – Medline/PsycINFO</a:t>
            </a:r>
          </a:p>
          <a:p>
            <a:r>
              <a:rPr lang="en-US" altLang="en-US" sz="2400"/>
              <a:t>Reference tracking-references in articles</a:t>
            </a:r>
          </a:p>
          <a:p>
            <a:endParaRPr lang="en-US" altLang="en-US" sz="2400"/>
          </a:p>
          <a:p>
            <a:r>
              <a:rPr lang="en-US" altLang="en-US" sz="2400"/>
              <a:t>Expert contacts </a:t>
            </a:r>
          </a:p>
        </p:txBody>
      </p:sp>
      <p:sp>
        <p:nvSpPr>
          <p:cNvPr id="140" name="Rectangle 13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descr="Research">
            <a:extLst>
              <a:ext uri="{FF2B5EF4-FFF2-40B4-BE49-F238E27FC236}">
                <a16:creationId xmlns:a16="http://schemas.microsoft.com/office/drawing/2014/main" id="{B858873E-63DE-4DFB-90B3-4120B095E3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grpSp>
        <p:nvGrpSpPr>
          <p:cNvPr id="35" name="Group 6">
            <a:extLst>
              <a:ext uri="{FF2B5EF4-FFF2-40B4-BE49-F238E27FC236}">
                <a16:creationId xmlns:a16="http://schemas.microsoft.com/office/drawing/2014/main" id="{BFC1CA45-3972-0742-9663-DFD770BDD996}"/>
              </a:ext>
            </a:extLst>
          </p:cNvPr>
          <p:cNvGrpSpPr>
            <a:grpSpLocks/>
          </p:cNvGrpSpPr>
          <p:nvPr/>
        </p:nvGrpSpPr>
        <p:grpSpPr bwMode="auto">
          <a:xfrm>
            <a:off x="6628615" y="2490276"/>
            <a:ext cx="2447925" cy="904883"/>
            <a:chOff x="6372200" y="2060848"/>
            <a:chExt cx="2448272" cy="904571"/>
          </a:xfrm>
        </p:grpSpPr>
        <p:sp>
          <p:nvSpPr>
            <p:cNvPr id="36" name="Right Brace 35">
              <a:extLst>
                <a:ext uri="{FF2B5EF4-FFF2-40B4-BE49-F238E27FC236}">
                  <a16:creationId xmlns:a16="http://schemas.microsoft.com/office/drawing/2014/main" id="{E2A54C83-1EF3-7A48-9525-4DE4188552B7}"/>
                </a:ext>
              </a:extLst>
            </p:cNvPr>
            <p:cNvSpPr/>
            <p:nvPr/>
          </p:nvSpPr>
          <p:spPr>
            <a:xfrm>
              <a:off x="6372200" y="2060848"/>
              <a:ext cx="112191" cy="904571"/>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marL="0" algn="ctr" defTabSz="914400" rtl="0" eaLnBrk="1" latinLnBrk="0" hangingPunct="1">
                <a:defRPr/>
              </a:pPr>
              <a:endParaRPr lang="en-US"/>
            </a:p>
          </p:txBody>
        </p:sp>
        <p:sp>
          <p:nvSpPr>
            <p:cNvPr id="37" name="TextBox 5">
              <a:extLst>
                <a:ext uri="{FF2B5EF4-FFF2-40B4-BE49-F238E27FC236}">
                  <a16:creationId xmlns:a16="http://schemas.microsoft.com/office/drawing/2014/main" id="{6FD468AA-EC39-DF42-9674-5631955A0299}"/>
                </a:ext>
              </a:extLst>
            </p:cNvPr>
            <p:cNvSpPr txBox="1">
              <a:spLocks noChangeArrowheads="1"/>
            </p:cNvSpPr>
            <p:nvPr/>
          </p:nvSpPr>
          <p:spPr bwMode="auto">
            <a:xfrm>
              <a:off x="6588224" y="2132856"/>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rtl="1" eaLnBrk="1" hangingPunct="1"/>
              <a:r>
                <a:rPr lang="en-US" altLang="en-US" b="1"/>
                <a:t>General overview</a:t>
              </a:r>
            </a:p>
          </p:txBody>
        </p:sp>
      </p:grpSp>
      <p:grpSp>
        <p:nvGrpSpPr>
          <p:cNvPr id="38" name="Group 7">
            <a:extLst>
              <a:ext uri="{FF2B5EF4-FFF2-40B4-BE49-F238E27FC236}">
                <a16:creationId xmlns:a16="http://schemas.microsoft.com/office/drawing/2014/main" id="{F7C8F125-FFC5-0149-B1D4-6FBDCE166EF7}"/>
              </a:ext>
            </a:extLst>
          </p:cNvPr>
          <p:cNvGrpSpPr>
            <a:grpSpLocks/>
          </p:cNvGrpSpPr>
          <p:nvPr/>
        </p:nvGrpSpPr>
        <p:grpSpPr bwMode="auto">
          <a:xfrm>
            <a:off x="6628615" y="3720204"/>
            <a:ext cx="2447925" cy="1107274"/>
            <a:chOff x="6372200" y="1795433"/>
            <a:chExt cx="2448272" cy="1106894"/>
          </a:xfrm>
        </p:grpSpPr>
        <p:sp>
          <p:nvSpPr>
            <p:cNvPr id="39" name="Right Brace 38">
              <a:extLst>
                <a:ext uri="{FF2B5EF4-FFF2-40B4-BE49-F238E27FC236}">
                  <a16:creationId xmlns:a16="http://schemas.microsoft.com/office/drawing/2014/main" id="{B73F49B5-405D-F74A-B0B5-754DFE34C32C}"/>
                </a:ext>
              </a:extLst>
            </p:cNvPr>
            <p:cNvSpPr/>
            <p:nvPr/>
          </p:nvSpPr>
          <p:spPr>
            <a:xfrm>
              <a:off x="6372200" y="1795433"/>
              <a:ext cx="144483" cy="110689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marL="0" algn="ctr" defTabSz="914400" rtl="0" eaLnBrk="1" latinLnBrk="0" hangingPunct="1">
                <a:defRPr/>
              </a:pPr>
              <a:endParaRPr lang="en-US"/>
            </a:p>
          </p:txBody>
        </p:sp>
        <p:sp>
          <p:nvSpPr>
            <p:cNvPr id="40" name="TextBox 9">
              <a:extLst>
                <a:ext uri="{FF2B5EF4-FFF2-40B4-BE49-F238E27FC236}">
                  <a16:creationId xmlns:a16="http://schemas.microsoft.com/office/drawing/2014/main" id="{AEE8E30B-D564-A24D-81F6-BF49E146A59E}"/>
                </a:ext>
              </a:extLst>
            </p:cNvPr>
            <p:cNvSpPr txBox="1">
              <a:spLocks noChangeArrowheads="1"/>
            </p:cNvSpPr>
            <p:nvPr/>
          </p:nvSpPr>
          <p:spPr bwMode="auto">
            <a:xfrm>
              <a:off x="6588224" y="2132856"/>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rtl="1" eaLnBrk="1" hangingPunct="1"/>
              <a:r>
                <a:rPr lang="en-US" altLang="en-US" b="1"/>
                <a:t>Thorough search</a:t>
              </a:r>
            </a:p>
          </p:txBody>
        </p:sp>
      </p:grpSp>
      <p:grpSp>
        <p:nvGrpSpPr>
          <p:cNvPr id="41" name="Group 10">
            <a:extLst>
              <a:ext uri="{FF2B5EF4-FFF2-40B4-BE49-F238E27FC236}">
                <a16:creationId xmlns:a16="http://schemas.microsoft.com/office/drawing/2014/main" id="{67662531-6B24-6546-B8D0-6C5BF5F0C7B5}"/>
              </a:ext>
            </a:extLst>
          </p:cNvPr>
          <p:cNvGrpSpPr>
            <a:grpSpLocks/>
          </p:cNvGrpSpPr>
          <p:nvPr/>
        </p:nvGrpSpPr>
        <p:grpSpPr bwMode="auto">
          <a:xfrm>
            <a:off x="6628615" y="5152524"/>
            <a:ext cx="2447925" cy="576262"/>
            <a:chOff x="6372200" y="2060848"/>
            <a:chExt cx="2448272" cy="576064"/>
          </a:xfrm>
        </p:grpSpPr>
        <p:sp>
          <p:nvSpPr>
            <p:cNvPr id="42" name="Right Brace 41">
              <a:extLst>
                <a:ext uri="{FF2B5EF4-FFF2-40B4-BE49-F238E27FC236}">
                  <a16:creationId xmlns:a16="http://schemas.microsoft.com/office/drawing/2014/main" id="{731C735A-943B-2549-A4CD-3A85C06DD5BA}"/>
                </a:ext>
              </a:extLst>
            </p:cNvPr>
            <p:cNvSpPr/>
            <p:nvPr/>
          </p:nvSpPr>
          <p:spPr>
            <a:xfrm>
              <a:off x="6372200" y="2060848"/>
              <a:ext cx="144483" cy="57606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rtl="1" eaLnBrk="1" hangingPunct="1">
                <a:defRPr/>
              </a:pPr>
              <a:endParaRPr lang="en-US"/>
            </a:p>
          </p:txBody>
        </p:sp>
        <p:sp>
          <p:nvSpPr>
            <p:cNvPr id="43" name="TextBox 12">
              <a:extLst>
                <a:ext uri="{FF2B5EF4-FFF2-40B4-BE49-F238E27FC236}">
                  <a16:creationId xmlns:a16="http://schemas.microsoft.com/office/drawing/2014/main" id="{D8E706C0-1C5A-0346-88D4-335C698FE252}"/>
                </a:ext>
              </a:extLst>
            </p:cNvPr>
            <p:cNvSpPr txBox="1">
              <a:spLocks noChangeArrowheads="1"/>
            </p:cNvSpPr>
            <p:nvPr/>
          </p:nvSpPr>
          <p:spPr bwMode="auto">
            <a:xfrm>
              <a:off x="6588224" y="2132856"/>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rtl="1" eaLnBrk="1" hangingPunct="1"/>
              <a:r>
                <a:rPr lang="en-US" altLang="en-US" b="1"/>
                <a:t>Refining</a:t>
              </a:r>
            </a:p>
          </p:txBody>
        </p:sp>
      </p:grpSp>
      <p:grpSp>
        <p:nvGrpSpPr>
          <p:cNvPr id="44" name="Group 23">
            <a:extLst>
              <a:ext uri="{FF2B5EF4-FFF2-40B4-BE49-F238E27FC236}">
                <a16:creationId xmlns:a16="http://schemas.microsoft.com/office/drawing/2014/main" id="{BBCF464D-34E5-4345-9BCB-A6500BE5FB62}"/>
              </a:ext>
            </a:extLst>
          </p:cNvPr>
          <p:cNvGrpSpPr>
            <a:grpSpLocks/>
          </p:cNvGrpSpPr>
          <p:nvPr/>
        </p:nvGrpSpPr>
        <p:grpSpPr bwMode="auto">
          <a:xfrm>
            <a:off x="7708114" y="3195132"/>
            <a:ext cx="215900" cy="504825"/>
            <a:chOff x="7380312" y="2636912"/>
            <a:chExt cx="216024" cy="504056"/>
          </a:xfrm>
        </p:grpSpPr>
        <p:cxnSp>
          <p:nvCxnSpPr>
            <p:cNvPr id="45" name="Straight Arrow Connector 44">
              <a:extLst>
                <a:ext uri="{FF2B5EF4-FFF2-40B4-BE49-F238E27FC236}">
                  <a16:creationId xmlns:a16="http://schemas.microsoft.com/office/drawing/2014/main" id="{0AF23A8A-77DF-4F47-BECA-29E7441FB736}"/>
                </a:ext>
              </a:extLst>
            </p:cNvPr>
            <p:cNvCxnSpPr/>
            <p:nvPr/>
          </p:nvCxnSpPr>
          <p:spPr>
            <a:xfrm>
              <a:off x="7380312" y="2708240"/>
              <a:ext cx="0" cy="432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59CD82F-1724-7943-B79F-5091B36A59D3}"/>
                </a:ext>
              </a:extLst>
            </p:cNvPr>
            <p:cNvCxnSpPr/>
            <p:nvPr/>
          </p:nvCxnSpPr>
          <p:spPr>
            <a:xfrm flipV="1">
              <a:off x="7596336" y="2636912"/>
              <a:ext cx="0" cy="432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7" name="Group 24">
            <a:extLst>
              <a:ext uri="{FF2B5EF4-FFF2-40B4-BE49-F238E27FC236}">
                <a16:creationId xmlns:a16="http://schemas.microsoft.com/office/drawing/2014/main" id="{C3CB71D4-59E6-4A43-AA0E-970AEFA1796E}"/>
              </a:ext>
            </a:extLst>
          </p:cNvPr>
          <p:cNvGrpSpPr>
            <a:grpSpLocks/>
          </p:cNvGrpSpPr>
          <p:nvPr/>
        </p:nvGrpSpPr>
        <p:grpSpPr bwMode="auto">
          <a:xfrm>
            <a:off x="7708114" y="4561974"/>
            <a:ext cx="215900" cy="504825"/>
            <a:chOff x="7380312" y="2636912"/>
            <a:chExt cx="216024" cy="504056"/>
          </a:xfrm>
        </p:grpSpPr>
        <p:cxnSp>
          <p:nvCxnSpPr>
            <p:cNvPr id="48" name="Straight Arrow Connector 47">
              <a:extLst>
                <a:ext uri="{FF2B5EF4-FFF2-40B4-BE49-F238E27FC236}">
                  <a16:creationId xmlns:a16="http://schemas.microsoft.com/office/drawing/2014/main" id="{9E8BA5DC-E03F-574F-B9F6-28947C9C92D3}"/>
                </a:ext>
              </a:extLst>
            </p:cNvPr>
            <p:cNvCxnSpPr/>
            <p:nvPr/>
          </p:nvCxnSpPr>
          <p:spPr>
            <a:xfrm>
              <a:off x="7380312" y="2708241"/>
              <a:ext cx="0" cy="432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4E8C58-CDE8-3F4C-B387-70D1C97F7FCF}"/>
                </a:ext>
              </a:extLst>
            </p:cNvPr>
            <p:cNvCxnSpPr/>
            <p:nvPr/>
          </p:nvCxnSpPr>
          <p:spPr>
            <a:xfrm flipV="1">
              <a:off x="7596336" y="2636912"/>
              <a:ext cx="0" cy="432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545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9FE249E-A9BB-3942-9628-ECB8073E6A3D}"/>
              </a:ext>
            </a:extLst>
          </p:cNvPr>
          <p:cNvSpPr>
            <a:spLocks noGrp="1" noChangeArrowheads="1"/>
          </p:cNvSpPr>
          <p:nvPr>
            <p:ph type="title"/>
          </p:nvPr>
        </p:nvSpPr>
        <p:spPr>
          <a:xfrm>
            <a:off x="1136428" y="627564"/>
            <a:ext cx="7474172" cy="1325563"/>
          </a:xfrm>
        </p:spPr>
        <p:txBody>
          <a:bodyPr>
            <a:normAutofit/>
          </a:bodyPr>
          <a:lstStyle/>
          <a:p>
            <a:r>
              <a:rPr lang="en-US" altLang="en-US"/>
              <a:t>More thorough search?</a:t>
            </a:r>
          </a:p>
        </p:txBody>
      </p:sp>
      <p:sp>
        <p:nvSpPr>
          <p:cNvPr id="813059" name="Rectangle 3">
            <a:extLst>
              <a:ext uri="{FF2B5EF4-FFF2-40B4-BE49-F238E27FC236}">
                <a16:creationId xmlns:a16="http://schemas.microsoft.com/office/drawing/2014/main" id="{FBD6B37B-9BD0-3541-BD76-22A92BB8DFF0}"/>
              </a:ext>
            </a:extLst>
          </p:cNvPr>
          <p:cNvSpPr>
            <a:spLocks noGrp="1" noChangeArrowheads="1"/>
          </p:cNvSpPr>
          <p:nvPr>
            <p:ph idx="1"/>
          </p:nvPr>
        </p:nvSpPr>
        <p:spPr>
          <a:xfrm>
            <a:off x="1136429" y="2278173"/>
            <a:ext cx="6467867" cy="3450613"/>
          </a:xfrm>
        </p:spPr>
        <p:txBody>
          <a:bodyPr anchor="ctr">
            <a:normAutofit/>
          </a:bodyPr>
          <a:lstStyle/>
          <a:p>
            <a:pPr marL="0" indent="0">
              <a:buNone/>
            </a:pPr>
            <a:r>
              <a:rPr lang="en-US" altLang="en-US" sz="2400" dirty="0"/>
              <a:t>   Prepare              Organize                Combine</a:t>
            </a:r>
          </a:p>
        </p:txBody>
      </p:sp>
      <p:sp>
        <p:nvSpPr>
          <p:cNvPr id="138" name="Rectangle 13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Check List">
            <a:extLst>
              <a:ext uri="{FF2B5EF4-FFF2-40B4-BE49-F238E27FC236}">
                <a16:creationId xmlns:a16="http://schemas.microsoft.com/office/drawing/2014/main" id="{93151323-9066-487A-B7A6-96D7D57223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12" name="TextBox 11">
            <a:extLst>
              <a:ext uri="{FF2B5EF4-FFF2-40B4-BE49-F238E27FC236}">
                <a16:creationId xmlns:a16="http://schemas.microsoft.com/office/drawing/2014/main" id="{B6A8C5F4-111B-4B4A-AE0C-234C0D2CC298}"/>
              </a:ext>
            </a:extLst>
          </p:cNvPr>
          <p:cNvSpPr txBox="1">
            <a:spLocks noChangeArrowheads="1"/>
          </p:cNvSpPr>
          <p:nvPr/>
        </p:nvSpPr>
        <p:spPr bwMode="auto">
          <a:xfrm>
            <a:off x="1586140" y="1921394"/>
            <a:ext cx="4178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en-US" altLang="en-US" sz="2000" b="1" dirty="0">
                <a:solidFill>
                  <a:srgbClr val="0070C0"/>
                </a:solidFill>
              </a:rPr>
              <a:t>If you fail to plan,</a:t>
            </a:r>
          </a:p>
          <a:p>
            <a:pPr algn="ctr" rtl="1" eaLnBrk="1" hangingPunct="1"/>
            <a:r>
              <a:rPr lang="en-US" altLang="en-US" sz="2000" b="1" dirty="0">
                <a:solidFill>
                  <a:srgbClr val="0070C0"/>
                </a:solidFill>
              </a:rPr>
              <a:t>you plan to fail.</a:t>
            </a:r>
          </a:p>
          <a:p>
            <a:pPr algn="r" rtl="1" eaLnBrk="1" hangingPunct="1"/>
            <a:endParaRPr lang="en-US" altLang="en-US" sz="1400" dirty="0"/>
          </a:p>
          <a:p>
            <a:pPr algn="r" rtl="1" eaLnBrk="1" hangingPunct="1"/>
            <a:endParaRPr lang="en-US" altLang="en-US" sz="1400" dirty="0"/>
          </a:p>
          <a:p>
            <a:pPr algn="r" rtl="1" eaLnBrk="1" hangingPunct="1"/>
            <a:r>
              <a:rPr lang="en-US" altLang="en-US" sz="1100" dirty="0"/>
              <a:t>Ben Franklin</a:t>
            </a:r>
          </a:p>
        </p:txBody>
      </p:sp>
      <p:cxnSp>
        <p:nvCxnSpPr>
          <p:cNvPr id="13" name="Straight Arrow Connector 12">
            <a:extLst>
              <a:ext uri="{FF2B5EF4-FFF2-40B4-BE49-F238E27FC236}">
                <a16:creationId xmlns:a16="http://schemas.microsoft.com/office/drawing/2014/main" id="{EC7418D3-C87A-7F4B-B01A-6F86C0258945}"/>
              </a:ext>
            </a:extLst>
          </p:cNvPr>
          <p:cNvCxnSpPr/>
          <p:nvPr/>
        </p:nvCxnSpPr>
        <p:spPr>
          <a:xfrm>
            <a:off x="2482218" y="4025899"/>
            <a:ext cx="79216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F507409-13FC-E245-893F-A211CDC4D3FD}"/>
              </a:ext>
            </a:extLst>
          </p:cNvPr>
          <p:cNvCxnSpPr/>
          <p:nvPr/>
        </p:nvCxnSpPr>
        <p:spPr>
          <a:xfrm>
            <a:off x="4601528" y="4051298"/>
            <a:ext cx="79216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56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386" name="Rectangle 2">
            <a:extLst>
              <a:ext uri="{FF2B5EF4-FFF2-40B4-BE49-F238E27FC236}">
                <a16:creationId xmlns:a16="http://schemas.microsoft.com/office/drawing/2014/main" id="{7247E750-5E6D-3641-A793-8D914E504B03}"/>
              </a:ext>
            </a:extLst>
          </p:cNvPr>
          <p:cNvSpPr>
            <a:spLocks noGrp="1" noChangeArrowheads="1"/>
          </p:cNvSpPr>
          <p:nvPr>
            <p:ph type="title"/>
          </p:nvPr>
        </p:nvSpPr>
        <p:spPr>
          <a:xfrm>
            <a:off x="1179226" y="826680"/>
            <a:ext cx="9833548" cy="1325563"/>
          </a:xfrm>
        </p:spPr>
        <p:txBody>
          <a:bodyPr>
            <a:normAutofit/>
          </a:bodyPr>
          <a:lstStyle/>
          <a:p>
            <a:pPr algn="ctr" eaLnBrk="1" hangingPunct="1"/>
            <a:r>
              <a:rPr lang="en-US" altLang="en-US" sz="4000">
                <a:solidFill>
                  <a:srgbClr val="FFFFFF"/>
                </a:solidFill>
                <a:cs typeface="Traditional Arabic" pitchFamily="18" charset="-78"/>
              </a:rPr>
              <a:t>Prepare</a:t>
            </a:r>
          </a:p>
        </p:txBody>
      </p:sp>
      <p:graphicFrame>
        <p:nvGraphicFramePr>
          <p:cNvPr id="814085" name="Rectangle 3">
            <a:extLst>
              <a:ext uri="{FF2B5EF4-FFF2-40B4-BE49-F238E27FC236}">
                <a16:creationId xmlns:a16="http://schemas.microsoft.com/office/drawing/2014/main" id="{F8CA2585-34E0-4736-9B49-5050D996D33F}"/>
              </a:ext>
            </a:extLst>
          </p:cNvPr>
          <p:cNvGraphicFramePr>
            <a:graphicFrameLocks noGrp="1"/>
          </p:cNvGraphicFramePr>
          <p:nvPr>
            <p:ph idx="1"/>
            <p:extLst>
              <p:ext uri="{D42A27DB-BD31-4B8C-83A1-F6EECF244321}">
                <p14:modId xmlns:p14="http://schemas.microsoft.com/office/powerpoint/2010/main" val="412580356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14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34D6F1-222C-1547-A1FF-F5716578DA4E}"/>
              </a:ext>
            </a:extLst>
          </p:cNvPr>
          <p:cNvSpPr>
            <a:spLocks noGrp="1"/>
          </p:cNvSpPr>
          <p:nvPr>
            <p:ph type="title"/>
          </p:nvPr>
        </p:nvSpPr>
        <p:spPr>
          <a:xfrm>
            <a:off x="1179226" y="826680"/>
            <a:ext cx="9833548" cy="1325563"/>
          </a:xfrm>
        </p:spPr>
        <p:txBody>
          <a:bodyPr>
            <a:normAutofit/>
          </a:bodyPr>
          <a:lstStyle/>
          <a:p>
            <a:pPr algn="ctr"/>
            <a:r>
              <a:rPr lang="en-AU" altLang="en-US" sz="4000">
                <a:solidFill>
                  <a:srgbClr val="FFFFFF"/>
                </a:solidFill>
              </a:rPr>
              <a:t>Why searching a literature?</a:t>
            </a:r>
            <a:endParaRPr lang="en-US" sz="4000">
              <a:solidFill>
                <a:srgbClr val="FFFFFF"/>
              </a:solidFill>
            </a:endParaRPr>
          </a:p>
        </p:txBody>
      </p:sp>
      <p:graphicFrame>
        <p:nvGraphicFramePr>
          <p:cNvPr id="16" name="Content Placeholder 2">
            <a:extLst>
              <a:ext uri="{FF2B5EF4-FFF2-40B4-BE49-F238E27FC236}">
                <a16:creationId xmlns:a16="http://schemas.microsoft.com/office/drawing/2014/main" id="{8D801478-AEA3-4557-ACDB-CFC37A1BCAF4}"/>
              </a:ext>
            </a:extLst>
          </p:cNvPr>
          <p:cNvGraphicFramePr/>
          <p:nvPr>
            <p:extLst>
              <p:ext uri="{D42A27DB-BD31-4B8C-83A1-F6EECF244321}">
                <p14:modId xmlns:p14="http://schemas.microsoft.com/office/powerpoint/2010/main" val="1980194414"/>
              </p:ext>
            </p:extLst>
          </p:nvPr>
        </p:nvGraphicFramePr>
        <p:xfrm>
          <a:off x="1064895"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893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51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0" name="Rectangle 2">
            <a:extLst>
              <a:ext uri="{FF2B5EF4-FFF2-40B4-BE49-F238E27FC236}">
                <a16:creationId xmlns:a16="http://schemas.microsoft.com/office/drawing/2014/main" id="{28948913-6A7B-3048-9089-114E1612BFFC}"/>
              </a:ext>
            </a:extLst>
          </p:cNvPr>
          <p:cNvSpPr>
            <a:spLocks noGrp="1" noChangeArrowheads="1"/>
          </p:cNvSpPr>
          <p:nvPr>
            <p:ph type="title"/>
          </p:nvPr>
        </p:nvSpPr>
        <p:spPr>
          <a:xfrm>
            <a:off x="1286932" y="1204109"/>
            <a:ext cx="10023398" cy="857894"/>
          </a:xfrm>
        </p:spPr>
        <p:txBody>
          <a:bodyPr>
            <a:normAutofit/>
          </a:bodyPr>
          <a:lstStyle/>
          <a:p>
            <a:pPr eaLnBrk="1" hangingPunct="1"/>
            <a:r>
              <a:rPr lang="en-US" altLang="en-US" sz="4000">
                <a:solidFill>
                  <a:srgbClr val="FFFFFF"/>
                </a:solidFill>
                <a:cs typeface="Traditional Arabic" pitchFamily="18" charset="-78"/>
              </a:rPr>
              <a:t>Organize</a:t>
            </a:r>
          </a:p>
        </p:txBody>
      </p:sp>
      <p:graphicFrame>
        <p:nvGraphicFramePr>
          <p:cNvPr id="815112" name="Rectangle 3">
            <a:extLst>
              <a:ext uri="{FF2B5EF4-FFF2-40B4-BE49-F238E27FC236}">
                <a16:creationId xmlns:a16="http://schemas.microsoft.com/office/drawing/2014/main" id="{BA82C8ED-A0BF-4032-BFCE-5741EBD71505}"/>
              </a:ext>
            </a:extLst>
          </p:cNvPr>
          <p:cNvGraphicFramePr>
            <a:graphicFrameLocks noGrp="1"/>
          </p:cNvGraphicFramePr>
          <p:nvPr>
            <p:ph idx="1"/>
            <p:extLst>
              <p:ext uri="{D42A27DB-BD31-4B8C-83A1-F6EECF244321}">
                <p14:modId xmlns:p14="http://schemas.microsoft.com/office/powerpoint/2010/main" val="1651955050"/>
              </p:ext>
            </p:extLst>
          </p:nvPr>
        </p:nvGraphicFramePr>
        <p:xfrm>
          <a:off x="1287463" y="2962275"/>
          <a:ext cx="10066337"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69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434" name="Rectangle 2">
            <a:extLst>
              <a:ext uri="{FF2B5EF4-FFF2-40B4-BE49-F238E27FC236}">
                <a16:creationId xmlns:a16="http://schemas.microsoft.com/office/drawing/2014/main" id="{CDDCAE28-56F9-494D-BD24-3D8DA3BCDE94}"/>
              </a:ext>
            </a:extLst>
          </p:cNvPr>
          <p:cNvSpPr>
            <a:spLocks noGrp="1" noChangeArrowheads="1"/>
          </p:cNvSpPr>
          <p:nvPr>
            <p:ph type="title"/>
          </p:nvPr>
        </p:nvSpPr>
        <p:spPr>
          <a:xfrm>
            <a:off x="1179226" y="826680"/>
            <a:ext cx="9833548" cy="1325563"/>
          </a:xfrm>
        </p:spPr>
        <p:txBody>
          <a:bodyPr>
            <a:normAutofit/>
          </a:bodyPr>
          <a:lstStyle/>
          <a:p>
            <a:pPr algn="ctr" eaLnBrk="1" hangingPunct="1"/>
            <a:r>
              <a:rPr lang="en-US" altLang="en-US" sz="4000">
                <a:solidFill>
                  <a:srgbClr val="FFFFFF"/>
                </a:solidFill>
                <a:cs typeface="Traditional Arabic" pitchFamily="18" charset="-78"/>
              </a:rPr>
              <a:t>Combine</a:t>
            </a:r>
          </a:p>
        </p:txBody>
      </p:sp>
      <p:graphicFrame>
        <p:nvGraphicFramePr>
          <p:cNvPr id="817157" name="Rectangle 3">
            <a:extLst>
              <a:ext uri="{FF2B5EF4-FFF2-40B4-BE49-F238E27FC236}">
                <a16:creationId xmlns:a16="http://schemas.microsoft.com/office/drawing/2014/main" id="{2183783F-6A32-42E3-A246-EFD58BD21267}"/>
              </a:ext>
            </a:extLst>
          </p:cNvPr>
          <p:cNvGraphicFramePr>
            <a:graphicFrameLocks noGrp="1"/>
          </p:cNvGraphicFramePr>
          <p:nvPr>
            <p:ph idx="1"/>
            <p:extLst>
              <p:ext uri="{D42A27DB-BD31-4B8C-83A1-F6EECF244321}">
                <p14:modId xmlns:p14="http://schemas.microsoft.com/office/powerpoint/2010/main" val="3299775267"/>
              </p:ext>
            </p:extLst>
          </p:nvPr>
        </p:nvGraphicFramePr>
        <p:xfrm>
          <a:off x="1179226" y="3580616"/>
          <a:ext cx="9850755" cy="2450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53D7C439-66ED-4248-A2A1-24B8B823A734}"/>
              </a:ext>
            </a:extLst>
          </p:cNvPr>
          <p:cNvSpPr/>
          <p:nvPr/>
        </p:nvSpPr>
        <p:spPr>
          <a:xfrm>
            <a:off x="2155252" y="2986046"/>
            <a:ext cx="7898701" cy="424732"/>
          </a:xfrm>
          <a:prstGeom prst="rect">
            <a:avLst/>
          </a:prstGeom>
        </p:spPr>
        <p:txBody>
          <a:bodyPr wrap="none">
            <a:spAutoFit/>
          </a:bodyPr>
          <a:lstStyle/>
          <a:p>
            <a:pPr algn="ctr">
              <a:lnSpc>
                <a:spcPct val="90000"/>
              </a:lnSpc>
            </a:pPr>
            <a:r>
              <a:rPr lang="en-US" altLang="en-US" sz="2400" dirty="0">
                <a:cs typeface="Majalla UI"/>
              </a:rPr>
              <a:t>Use Boolean operators to combine our most important terms</a:t>
            </a:r>
          </a:p>
        </p:txBody>
      </p:sp>
    </p:spTree>
    <p:extLst>
      <p:ext uri="{BB962C8B-B14F-4D97-AF65-F5344CB8AC3E}">
        <p14:creationId xmlns:p14="http://schemas.microsoft.com/office/powerpoint/2010/main" val="2247737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05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7AC8E-F4C0-7F4B-A71E-8C2CC49DB69C}"/>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ctr"/>
            <a:r>
              <a:rPr lang="en-US" altLang="en-US" sz="5400" kern="1200" dirty="0">
                <a:solidFill>
                  <a:srgbClr val="FFFFFF"/>
                </a:solidFill>
                <a:latin typeface="+mj-lt"/>
                <a:ea typeface="+mj-ea"/>
                <a:cs typeface="+mj-cs"/>
              </a:rPr>
              <a:t>Boolean Operators</a:t>
            </a:r>
            <a:endParaRPr lang="en-US" sz="54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7B8ECB24-EA2B-6E45-83D5-C24DF8F4A4CE}"/>
              </a:ext>
            </a:extLst>
          </p:cNvPr>
          <p:cNvPicPr>
            <a:picLocks noGrp="1" noChangeAspect="1"/>
          </p:cNvPicPr>
          <p:nvPr>
            <p:ph idx="1"/>
          </p:nvPr>
        </p:nvPicPr>
        <p:blipFill>
          <a:blip r:embed="rId2"/>
          <a:stretch>
            <a:fillRect/>
          </a:stretch>
        </p:blipFill>
        <p:spPr>
          <a:xfrm>
            <a:off x="6102824" y="0"/>
            <a:ext cx="5297804" cy="6858000"/>
          </a:xfrm>
          <a:prstGeom prst="rect">
            <a:avLst/>
          </a:prstGeom>
        </p:spPr>
      </p:pic>
    </p:spTree>
    <p:extLst>
      <p:ext uri="{BB962C8B-B14F-4D97-AF65-F5344CB8AC3E}">
        <p14:creationId xmlns:p14="http://schemas.microsoft.com/office/powerpoint/2010/main" val="1037493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AD78F29-505E-7E45-8DE8-63F22626D746}"/>
              </a:ext>
            </a:extLst>
          </p:cNvPr>
          <p:cNvSpPr>
            <a:spLocks noGrp="1"/>
          </p:cNvSpPr>
          <p:nvPr>
            <p:ph type="title"/>
          </p:nvPr>
        </p:nvSpPr>
        <p:spPr>
          <a:xfrm>
            <a:off x="1136428" y="627564"/>
            <a:ext cx="7474172" cy="1325563"/>
          </a:xfrm>
        </p:spPr>
        <p:txBody>
          <a:bodyPr>
            <a:normAutofit/>
          </a:bodyPr>
          <a:lstStyle/>
          <a:p>
            <a:pPr eaLnBrk="1" hangingPunct="1"/>
            <a:r>
              <a:rPr lang="en-US" altLang="en-US" err="1">
                <a:cs typeface="Traditional Arabic" pitchFamily="18" charset="-78"/>
              </a:rPr>
              <a:t>MeSH</a:t>
            </a:r>
            <a:r>
              <a:rPr lang="en-US" altLang="en-US">
                <a:cs typeface="Traditional Arabic" pitchFamily="18" charset="-78"/>
              </a:rPr>
              <a:t> indexing</a:t>
            </a:r>
          </a:p>
        </p:txBody>
      </p:sp>
      <p:sp>
        <p:nvSpPr>
          <p:cNvPr id="24579" name="Content Placeholder 2">
            <a:extLst>
              <a:ext uri="{FF2B5EF4-FFF2-40B4-BE49-F238E27FC236}">
                <a16:creationId xmlns:a16="http://schemas.microsoft.com/office/drawing/2014/main" id="{965F277C-7C32-5145-B4F6-C45B68D6CA4F}"/>
              </a:ext>
            </a:extLst>
          </p:cNvPr>
          <p:cNvSpPr>
            <a:spLocks noGrp="1"/>
          </p:cNvSpPr>
          <p:nvPr>
            <p:ph idx="1"/>
          </p:nvPr>
        </p:nvSpPr>
        <p:spPr>
          <a:xfrm>
            <a:off x="1136429" y="2278173"/>
            <a:ext cx="6467867" cy="3450613"/>
          </a:xfrm>
        </p:spPr>
        <p:txBody>
          <a:bodyPr anchor="ctr">
            <a:normAutofit/>
          </a:bodyPr>
          <a:lstStyle/>
          <a:p>
            <a:pPr eaLnBrk="1" hangingPunct="1"/>
            <a:endParaRPr lang="en-US" altLang="en-US" sz="2400">
              <a:cs typeface="Majalla UI"/>
            </a:endParaRPr>
          </a:p>
          <a:p>
            <a:pPr eaLnBrk="1" hangingPunct="1"/>
            <a:r>
              <a:rPr lang="en-US" altLang="en-US" sz="2400">
                <a:cs typeface="Majalla UI"/>
              </a:rPr>
              <a:t>Acronym for “Medical Subject Headings” </a:t>
            </a:r>
          </a:p>
          <a:p>
            <a:pPr eaLnBrk="1" hangingPunct="1"/>
            <a:r>
              <a:rPr lang="en-US" altLang="en-US" sz="2400">
                <a:cs typeface="Majalla UI"/>
              </a:rPr>
              <a:t>Similar to key words on other systems </a:t>
            </a:r>
          </a:p>
          <a:p>
            <a:pPr eaLnBrk="1" hangingPunct="1"/>
            <a:r>
              <a:rPr lang="en-US" altLang="en-US" sz="2400">
                <a:cs typeface="Majalla UI"/>
              </a:rPr>
              <a:t>Used for indexing journal articles for MEDLINE </a:t>
            </a:r>
          </a:p>
          <a:p>
            <a:pPr eaLnBrk="1" hangingPunct="1"/>
            <a:r>
              <a:rPr lang="en-US" altLang="en-US" sz="2400">
                <a:cs typeface="Majalla UI"/>
              </a:rPr>
              <a:t>Arranged in hierarchy, from more general to more specific </a:t>
            </a:r>
          </a:p>
          <a:p>
            <a:pPr eaLnBrk="1" hangingPunct="1"/>
            <a:r>
              <a:rPr lang="en-US" altLang="en-US" sz="2400">
                <a:cs typeface="Majalla UI"/>
              </a:rPr>
              <a:t>Used by researchers </a:t>
            </a:r>
          </a:p>
          <a:p>
            <a:pPr eaLnBrk="1" hangingPunct="1">
              <a:spcBef>
                <a:spcPct val="0"/>
              </a:spcBef>
            </a:pPr>
            <a:endParaRPr lang="en-US" altLang="en-US" sz="2400">
              <a:cs typeface="Majalla UI"/>
            </a:endParaRPr>
          </a:p>
          <a:p>
            <a:pPr eaLnBrk="1" hangingPunct="1">
              <a:spcBef>
                <a:spcPct val="0"/>
              </a:spcBef>
            </a:pPr>
            <a:endParaRPr lang="en-US" altLang="en-US" sz="2400">
              <a:cs typeface="Majalla UI"/>
            </a:endParaRPr>
          </a:p>
        </p:txBody>
      </p:sp>
      <p:sp>
        <p:nvSpPr>
          <p:cNvPr id="24583" name="Rectangle 7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Books">
            <a:extLst>
              <a:ext uri="{FF2B5EF4-FFF2-40B4-BE49-F238E27FC236}">
                <a16:creationId xmlns:a16="http://schemas.microsoft.com/office/drawing/2014/main" id="{626556CD-209F-4606-A4A2-FF6D74ECCF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995239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9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a:extLst>
              <a:ext uri="{FF2B5EF4-FFF2-40B4-BE49-F238E27FC236}">
                <a16:creationId xmlns:a16="http://schemas.microsoft.com/office/drawing/2014/main" id="{6AD0AE9E-CF72-3549-929E-0633F36C941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a:solidFill>
                  <a:srgbClr val="FFFFFF"/>
                </a:solidFill>
                <a:latin typeface="+mj-lt"/>
                <a:ea typeface="+mj-ea"/>
                <a:cs typeface="+mj-cs"/>
              </a:rPr>
              <a:t>Tree of MeSH database</a:t>
            </a:r>
          </a:p>
        </p:txBody>
      </p:sp>
      <p:pic>
        <p:nvPicPr>
          <p:cNvPr id="25603" name="Picture 4">
            <a:extLst>
              <a:ext uri="{FF2B5EF4-FFF2-40B4-BE49-F238E27FC236}">
                <a16:creationId xmlns:a16="http://schemas.microsoft.com/office/drawing/2014/main" id="{09AA0AA5-B8BD-4F43-B077-843C3ED955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514438"/>
            <a:ext cx="7188199" cy="38257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859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F5753CF1-0D9A-2749-B145-9CC70646938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b="1" kern="1200">
                <a:solidFill>
                  <a:srgbClr val="FFFFFF"/>
                </a:solidFill>
                <a:latin typeface="+mj-lt"/>
                <a:ea typeface="+mj-ea"/>
                <a:cs typeface="+mj-cs"/>
              </a:rPr>
              <a:t>Searching MeSH Term</a:t>
            </a:r>
          </a:p>
        </p:txBody>
      </p:sp>
      <p:pic>
        <p:nvPicPr>
          <p:cNvPr id="26627" name="Picture 6">
            <a:extLst>
              <a:ext uri="{FF2B5EF4-FFF2-40B4-BE49-F238E27FC236}">
                <a16:creationId xmlns:a16="http://schemas.microsoft.com/office/drawing/2014/main" id="{EDB7121B-70EF-674E-A0F9-225D5F4F9B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401139"/>
            <a:ext cx="7188199" cy="4052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3984BF62-8961-214C-846A-47D9B50A7CC1}"/>
              </a:ext>
            </a:extLst>
          </p:cNvPr>
          <p:cNvSpPr/>
          <p:nvPr/>
        </p:nvSpPr>
        <p:spPr>
          <a:xfrm>
            <a:off x="4236377" y="3132823"/>
            <a:ext cx="2362200" cy="588963"/>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ctr" defTabSz="914400" rtl="0" eaLnBrk="1" latinLnBrk="0" hangingPunct="1">
              <a:defRPr/>
            </a:pPr>
            <a:endParaRPr lang="en-US"/>
          </a:p>
        </p:txBody>
      </p:sp>
    </p:spTree>
    <p:extLst>
      <p:ext uri="{BB962C8B-B14F-4D97-AF65-F5344CB8AC3E}">
        <p14:creationId xmlns:p14="http://schemas.microsoft.com/office/powerpoint/2010/main" val="2450559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3" name="Rectangle 7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3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4" name="Rectangle 7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1" name="Picture 7">
            <a:extLst>
              <a:ext uri="{FF2B5EF4-FFF2-40B4-BE49-F238E27FC236}">
                <a16:creationId xmlns:a16="http://schemas.microsoft.com/office/drawing/2014/main" id="{81F84441-BAFF-884F-8D92-880EA15154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4440" y="643467"/>
            <a:ext cx="7503120"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33E38150-121C-994E-BD8E-AFA1ECEAFB5F}"/>
              </a:ext>
            </a:extLst>
          </p:cNvPr>
          <p:cNvCxnSpPr/>
          <p:nvPr/>
        </p:nvCxnSpPr>
        <p:spPr>
          <a:xfrm>
            <a:off x="4081463" y="2152650"/>
            <a:ext cx="762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935E64C-9C3D-5640-932C-5E8BA00E0360}"/>
              </a:ext>
            </a:extLst>
          </p:cNvPr>
          <p:cNvCxnSpPr/>
          <p:nvPr/>
        </p:nvCxnSpPr>
        <p:spPr>
          <a:xfrm>
            <a:off x="4148138" y="5937250"/>
            <a:ext cx="762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51DEE9E-802B-3E49-866A-44AAA21F7105}"/>
              </a:ext>
            </a:extLst>
          </p:cNvPr>
          <p:cNvCxnSpPr/>
          <p:nvPr/>
        </p:nvCxnSpPr>
        <p:spPr>
          <a:xfrm>
            <a:off x="4148138" y="2767012"/>
            <a:ext cx="762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69E8B89-EB7B-E341-A5F5-DA0520056360}"/>
              </a:ext>
            </a:extLst>
          </p:cNvPr>
          <p:cNvCxnSpPr/>
          <p:nvPr/>
        </p:nvCxnSpPr>
        <p:spPr>
          <a:xfrm>
            <a:off x="4148138" y="3943350"/>
            <a:ext cx="762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F157ED0-2433-C24A-AE68-31228506E0B6}"/>
              </a:ext>
            </a:extLst>
          </p:cNvPr>
          <p:cNvCxnSpPr/>
          <p:nvPr/>
        </p:nvCxnSpPr>
        <p:spPr>
          <a:xfrm>
            <a:off x="4148138" y="5334000"/>
            <a:ext cx="762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051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423CF551-7C29-AE47-8383-5A9359197C4A}"/>
              </a:ext>
            </a:extLst>
          </p:cNvPr>
          <p:cNvSpPr>
            <a:spLocks noGrp="1"/>
          </p:cNvSpPr>
          <p:nvPr>
            <p:ph type="title"/>
          </p:nvPr>
        </p:nvSpPr>
        <p:spPr>
          <a:xfrm>
            <a:off x="1179226" y="826680"/>
            <a:ext cx="9833548" cy="1325563"/>
          </a:xfrm>
        </p:spPr>
        <p:txBody>
          <a:bodyPr>
            <a:normAutofit/>
          </a:bodyPr>
          <a:lstStyle/>
          <a:p>
            <a:pPr algn="ctr"/>
            <a:r>
              <a:rPr lang="en-US" sz="4000" dirty="0" err="1">
                <a:solidFill>
                  <a:srgbClr val="FFFFFF"/>
                </a:solidFill>
              </a:rPr>
              <a:t>MeSH</a:t>
            </a:r>
            <a:endParaRPr lang="en-US" sz="4000" dirty="0">
              <a:solidFill>
                <a:srgbClr val="FFFFFF"/>
              </a:solidFill>
            </a:endParaRPr>
          </a:p>
        </p:txBody>
      </p:sp>
      <p:graphicFrame>
        <p:nvGraphicFramePr>
          <p:cNvPr id="28676" name="Content Placeholder 2">
            <a:extLst>
              <a:ext uri="{FF2B5EF4-FFF2-40B4-BE49-F238E27FC236}">
                <a16:creationId xmlns:a16="http://schemas.microsoft.com/office/drawing/2014/main" id="{9148FCEC-138D-4E90-BB09-23012B4D5276}"/>
              </a:ext>
            </a:extLst>
          </p:cNvPr>
          <p:cNvGraphicFramePr>
            <a:graphicFrameLocks noGrp="1"/>
          </p:cNvGraphicFramePr>
          <p:nvPr>
            <p:ph idx="1"/>
            <p:extLst>
              <p:ext uri="{D42A27DB-BD31-4B8C-83A1-F6EECF244321}">
                <p14:modId xmlns:p14="http://schemas.microsoft.com/office/powerpoint/2010/main" val="159752029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024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a:extLst>
              <a:ext uri="{FF2B5EF4-FFF2-40B4-BE49-F238E27FC236}">
                <a16:creationId xmlns:a16="http://schemas.microsoft.com/office/drawing/2014/main" id="{FA44A2FF-8503-9241-A66E-36A7F4BDFE5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altLang="en-US" sz="4800" kern="1200">
                <a:solidFill>
                  <a:srgbClr val="FFFFFF"/>
                </a:solidFill>
                <a:latin typeface="+mj-lt"/>
                <a:ea typeface="+mj-ea"/>
                <a:cs typeface="+mj-cs"/>
              </a:rPr>
              <a:t>Keys to Successful Searching</a:t>
            </a:r>
          </a:p>
        </p:txBody>
      </p:sp>
      <p:graphicFrame>
        <p:nvGraphicFramePr>
          <p:cNvPr id="29700" name="Content Placeholder 2">
            <a:extLst>
              <a:ext uri="{FF2B5EF4-FFF2-40B4-BE49-F238E27FC236}">
                <a16:creationId xmlns:a16="http://schemas.microsoft.com/office/drawing/2014/main" id="{2A56986E-FD55-4D90-9296-6C2CBD59664E}"/>
              </a:ext>
            </a:extLst>
          </p:cNvPr>
          <p:cNvGraphicFramePr>
            <a:graphicFrameLocks noGrp="1"/>
          </p:cNvGraphicFramePr>
          <p:nvPr>
            <p:ph idx="1"/>
            <p:extLst>
              <p:ext uri="{D42A27DB-BD31-4B8C-83A1-F6EECF244321}">
                <p14:modId xmlns:p14="http://schemas.microsoft.com/office/powerpoint/2010/main" val="400867910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16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2" name="Title 1">
            <a:extLst>
              <a:ext uri="{FF2B5EF4-FFF2-40B4-BE49-F238E27FC236}">
                <a16:creationId xmlns:a16="http://schemas.microsoft.com/office/drawing/2014/main" id="{5BB425DC-AAD8-0649-A2B5-AAA360C1967B}"/>
              </a:ext>
            </a:extLst>
          </p:cNvPr>
          <p:cNvSpPr>
            <a:spLocks noGrp="1"/>
          </p:cNvSpPr>
          <p:nvPr>
            <p:ph type="title"/>
          </p:nvPr>
        </p:nvSpPr>
        <p:spPr>
          <a:xfrm>
            <a:off x="863029" y="1012004"/>
            <a:ext cx="3416158" cy="4795408"/>
          </a:xfrm>
        </p:spPr>
        <p:txBody>
          <a:bodyPr>
            <a:normAutofit/>
          </a:bodyPr>
          <a:lstStyle/>
          <a:p>
            <a:r>
              <a:rPr lang="en-AU" altLang="en-US">
                <a:solidFill>
                  <a:srgbClr val="FFFFFF"/>
                </a:solidFill>
              </a:rPr>
              <a:t>Try to make a search...</a:t>
            </a:r>
            <a:endParaRPr lang="en-US" altLang="en-US">
              <a:solidFill>
                <a:srgbClr val="FFFFFF"/>
              </a:solidFill>
            </a:endParaRPr>
          </a:p>
        </p:txBody>
      </p:sp>
      <p:graphicFrame>
        <p:nvGraphicFramePr>
          <p:cNvPr id="30725" name="Content Placeholder 2">
            <a:extLst>
              <a:ext uri="{FF2B5EF4-FFF2-40B4-BE49-F238E27FC236}">
                <a16:creationId xmlns:a16="http://schemas.microsoft.com/office/drawing/2014/main" id="{20D62190-B789-4394-ACCD-7CCF3934264F}"/>
              </a:ext>
            </a:extLst>
          </p:cNvPr>
          <p:cNvGraphicFramePr>
            <a:graphicFrameLocks noGrp="1"/>
          </p:cNvGraphicFramePr>
          <p:nvPr>
            <p:ph idx="1"/>
            <p:extLst>
              <p:ext uri="{D42A27DB-BD31-4B8C-83A1-F6EECF244321}">
                <p14:modId xmlns:p14="http://schemas.microsoft.com/office/powerpoint/2010/main" val="296748220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37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6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0F6E914-9F94-5A44-8B44-C86D78F9C9F2}"/>
              </a:ext>
            </a:extLst>
          </p:cNvPr>
          <p:cNvPicPr>
            <a:picLocks noGrp="1" noChangeAspect="1"/>
          </p:cNvPicPr>
          <p:nvPr>
            <p:ph idx="1"/>
          </p:nvPr>
        </p:nvPicPr>
        <p:blipFill>
          <a:blip r:embed="rId2"/>
          <a:stretch>
            <a:fillRect/>
          </a:stretch>
        </p:blipFill>
        <p:spPr>
          <a:xfrm>
            <a:off x="1631383" y="643467"/>
            <a:ext cx="8929234" cy="5571066"/>
          </a:xfrm>
          <a:prstGeom prst="rect">
            <a:avLst/>
          </a:prstGeom>
        </p:spPr>
      </p:pic>
    </p:spTree>
    <p:extLst>
      <p:ext uri="{BB962C8B-B14F-4D97-AF65-F5344CB8AC3E}">
        <p14:creationId xmlns:p14="http://schemas.microsoft.com/office/powerpoint/2010/main" val="3929905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A4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Title 1">
            <a:extLst>
              <a:ext uri="{FF2B5EF4-FFF2-40B4-BE49-F238E27FC236}">
                <a16:creationId xmlns:a16="http://schemas.microsoft.com/office/drawing/2014/main" id="{748B8F5C-2FF5-B84D-B71A-696C1399DBE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a:solidFill>
                  <a:srgbClr val="FFFFFF"/>
                </a:solidFill>
                <a:latin typeface="+mj-lt"/>
                <a:ea typeface="+mj-ea"/>
                <a:cs typeface="+mj-cs"/>
              </a:rPr>
              <a:t>Case example</a:t>
            </a:r>
          </a:p>
        </p:txBody>
      </p:sp>
      <p:pic>
        <p:nvPicPr>
          <p:cNvPr id="31746" name="Picture 6">
            <a:extLst>
              <a:ext uri="{FF2B5EF4-FFF2-40B4-BE49-F238E27FC236}">
                <a16:creationId xmlns:a16="http://schemas.microsoft.com/office/drawing/2014/main" id="{F17ED9A8-3787-7C4F-9C33-8890509D5D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15517" y="942362"/>
            <a:ext cx="8153400" cy="4973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7DCB7291-FBCD-0C43-B904-1EB1AA682D2C}"/>
              </a:ext>
            </a:extLst>
          </p:cNvPr>
          <p:cNvSpPr/>
          <p:nvPr/>
        </p:nvSpPr>
        <p:spPr>
          <a:xfrm>
            <a:off x="5293860" y="2103209"/>
            <a:ext cx="582612" cy="609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12" name="Down Arrow 11">
            <a:extLst>
              <a:ext uri="{FF2B5EF4-FFF2-40B4-BE49-F238E27FC236}">
                <a16:creationId xmlns:a16="http://schemas.microsoft.com/office/drawing/2014/main" id="{A78AAC7B-C300-3740-B35E-8984CC5B6C15}"/>
              </a:ext>
            </a:extLst>
          </p:cNvPr>
          <p:cNvSpPr/>
          <p:nvPr/>
        </p:nvSpPr>
        <p:spPr>
          <a:xfrm rot="3023510">
            <a:off x="6168573" y="1361848"/>
            <a:ext cx="201613" cy="960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ctr" defTabSz="914400" rtl="0" eaLnBrk="1" latinLnBrk="0" hangingPunct="1">
              <a:defRPr/>
            </a:pPr>
            <a:endParaRPr lang="en-US"/>
          </a:p>
        </p:txBody>
      </p:sp>
    </p:spTree>
    <p:extLst>
      <p:ext uri="{BB962C8B-B14F-4D97-AF65-F5344CB8AC3E}">
        <p14:creationId xmlns:p14="http://schemas.microsoft.com/office/powerpoint/2010/main" val="4292882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DD78D545-047F-6B4C-B0C8-9AE9121538A8}"/>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Components of “well-built clinical questions” </a:t>
            </a:r>
            <a:endParaRPr lang="en-US" sz="4000" dirty="0">
              <a:solidFill>
                <a:srgbClr val="FFFFFF"/>
              </a:solidFill>
            </a:endParaRPr>
          </a:p>
        </p:txBody>
      </p:sp>
      <p:sp>
        <p:nvSpPr>
          <p:cNvPr id="3" name="Content Placeholder 2">
            <a:extLst>
              <a:ext uri="{FF2B5EF4-FFF2-40B4-BE49-F238E27FC236}">
                <a16:creationId xmlns:a16="http://schemas.microsoft.com/office/drawing/2014/main" id="{85CB1648-D036-9540-9EDA-32D47C5A91DC}"/>
              </a:ext>
            </a:extLst>
          </p:cNvPr>
          <p:cNvSpPr>
            <a:spLocks noGrp="1"/>
          </p:cNvSpPr>
          <p:nvPr>
            <p:ph idx="1"/>
          </p:nvPr>
        </p:nvSpPr>
        <p:spPr>
          <a:xfrm>
            <a:off x="1179225" y="3092969"/>
            <a:ext cx="10656869" cy="2654687"/>
          </a:xfrm>
        </p:spPr>
        <p:txBody>
          <a:bodyPr>
            <a:normAutofit fontScale="77500" lnSpcReduction="20000"/>
          </a:bodyPr>
          <a:lstStyle/>
          <a:p>
            <a:pPr lvl="0">
              <a:lnSpc>
                <a:spcPct val="120000"/>
              </a:lnSpc>
            </a:pPr>
            <a:r>
              <a:rPr lang="en-US" sz="3200" dirty="0">
                <a:solidFill>
                  <a:srgbClr val="000000"/>
                </a:solidFill>
              </a:rPr>
              <a:t>PICO</a:t>
            </a:r>
          </a:p>
          <a:p>
            <a:pPr marL="457200" indent="-457200">
              <a:lnSpc>
                <a:spcPct val="120000"/>
              </a:lnSpc>
              <a:buClr>
                <a:schemeClr val="accent3"/>
              </a:buClr>
              <a:buFont typeface="+mj-lt"/>
              <a:buAutoNum type="arabicPeriod"/>
              <a:defRPr/>
            </a:pPr>
            <a:r>
              <a:rPr lang="en-US" sz="3200" dirty="0">
                <a:solidFill>
                  <a:srgbClr val="000000"/>
                </a:solidFill>
              </a:rPr>
              <a:t>Patient/problem			- “non-ulcer dyspepsia”</a:t>
            </a:r>
          </a:p>
          <a:p>
            <a:pPr marL="457200" indent="-457200">
              <a:lnSpc>
                <a:spcPct val="120000"/>
              </a:lnSpc>
              <a:buClr>
                <a:schemeClr val="accent3"/>
              </a:buClr>
              <a:buFont typeface="+mj-lt"/>
              <a:buAutoNum type="arabicPeriod"/>
              <a:defRPr/>
            </a:pPr>
            <a:r>
              <a:rPr lang="en-US" sz="3200" dirty="0">
                <a:solidFill>
                  <a:srgbClr val="000000"/>
                </a:solidFill>
              </a:rPr>
              <a:t>Intervention			- “treatment of Helicobacter pylori infection”</a:t>
            </a:r>
          </a:p>
          <a:p>
            <a:pPr marL="457200" indent="-457200">
              <a:lnSpc>
                <a:spcPct val="120000"/>
              </a:lnSpc>
              <a:buClr>
                <a:schemeClr val="accent3"/>
              </a:buClr>
              <a:buFont typeface="+mj-lt"/>
              <a:buAutoNum type="arabicPeriod"/>
              <a:defRPr/>
            </a:pPr>
            <a:r>
              <a:rPr lang="en-US" sz="3200" dirty="0">
                <a:solidFill>
                  <a:srgbClr val="000000"/>
                </a:solidFill>
              </a:rPr>
              <a:t>Comparison intervention	- “no treatment”</a:t>
            </a:r>
          </a:p>
          <a:p>
            <a:pPr marL="457200" indent="-457200">
              <a:lnSpc>
                <a:spcPct val="120000"/>
              </a:lnSpc>
              <a:buClr>
                <a:schemeClr val="accent3"/>
              </a:buClr>
              <a:buFont typeface="+mj-lt"/>
              <a:buAutoNum type="arabicPeriod"/>
              <a:defRPr/>
            </a:pPr>
            <a:r>
              <a:rPr lang="en-US" sz="3200" dirty="0">
                <a:solidFill>
                  <a:srgbClr val="000000"/>
                </a:solidFill>
              </a:rPr>
              <a:t>Outcome				- “improve symptoms”</a:t>
            </a:r>
          </a:p>
        </p:txBody>
      </p:sp>
      <p:sp>
        <p:nvSpPr>
          <p:cNvPr id="9" name="Rounded Rectangle 8">
            <a:extLst>
              <a:ext uri="{FF2B5EF4-FFF2-40B4-BE49-F238E27FC236}">
                <a16:creationId xmlns:a16="http://schemas.microsoft.com/office/drawing/2014/main" id="{7D654037-0F08-3244-AA56-E8F9C426BC93}"/>
              </a:ext>
            </a:extLst>
          </p:cNvPr>
          <p:cNvSpPr/>
          <p:nvPr/>
        </p:nvSpPr>
        <p:spPr>
          <a:xfrm>
            <a:off x="1179224" y="3580616"/>
            <a:ext cx="10656869" cy="914400"/>
          </a:xfrm>
          <a:prstGeom prst="roundRect">
            <a:avLst/>
          </a:prstGeom>
          <a:noFill/>
          <a:ln w="38100">
            <a:solidFill>
              <a:srgbClr val="A2ABD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ctr" defTabSz="914400" rtl="0" eaLnBrk="1" latinLnBrk="0" hangingPunct="1">
              <a:defRPr/>
            </a:pPr>
            <a:endParaRPr lang="en-US"/>
          </a:p>
        </p:txBody>
      </p:sp>
    </p:spTree>
    <p:extLst>
      <p:ext uri="{BB962C8B-B14F-4D97-AF65-F5344CB8AC3E}">
        <p14:creationId xmlns:p14="http://schemas.microsoft.com/office/powerpoint/2010/main" val="1404060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14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1076C-E575-924F-839B-EC2332D833C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a:solidFill>
                  <a:srgbClr val="FFFFFF"/>
                </a:solidFill>
                <a:latin typeface="+mj-lt"/>
                <a:ea typeface="+mj-ea"/>
                <a:cs typeface="+mj-cs"/>
              </a:rPr>
              <a:t>Case example</a:t>
            </a:r>
            <a:endParaRPr lang="en-US" sz="2600" kern="1200">
              <a:solidFill>
                <a:srgbClr val="FFFFFF"/>
              </a:solidFill>
              <a:latin typeface="+mj-lt"/>
              <a:ea typeface="+mj-ea"/>
              <a:cs typeface="+mj-cs"/>
            </a:endParaRPr>
          </a:p>
        </p:txBody>
      </p:sp>
      <p:pic>
        <p:nvPicPr>
          <p:cNvPr id="4" name="Picture 2">
            <a:extLst>
              <a:ext uri="{FF2B5EF4-FFF2-40B4-BE49-F238E27FC236}">
                <a16:creationId xmlns:a16="http://schemas.microsoft.com/office/drawing/2014/main" id="{64321D99-62F9-0D4C-A7AC-4D6BF0B7B0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70160" y="1075587"/>
            <a:ext cx="8354398" cy="5259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a:extLst>
              <a:ext uri="{FF2B5EF4-FFF2-40B4-BE49-F238E27FC236}">
                <a16:creationId xmlns:a16="http://schemas.microsoft.com/office/drawing/2014/main" id="{E5EA4F8C-2378-174E-8BF7-A4447A805D46}"/>
              </a:ext>
            </a:extLst>
          </p:cNvPr>
          <p:cNvSpPr/>
          <p:nvPr/>
        </p:nvSpPr>
        <p:spPr>
          <a:xfrm rot="3023510">
            <a:off x="6168572" y="1666648"/>
            <a:ext cx="201613" cy="960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pic>
        <p:nvPicPr>
          <p:cNvPr id="8" name="Picture 3">
            <a:extLst>
              <a:ext uri="{FF2B5EF4-FFF2-40B4-BE49-F238E27FC236}">
                <a16:creationId xmlns:a16="http://schemas.microsoft.com/office/drawing/2014/main" id="{2C7C9A24-C1C8-ED47-87D6-1AB0AB836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596" y="2376260"/>
            <a:ext cx="60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6FD1E995-9A44-324D-A6EA-25CC214E3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802" y="1349830"/>
            <a:ext cx="60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Up Arrow 11">
            <a:extLst>
              <a:ext uri="{FF2B5EF4-FFF2-40B4-BE49-F238E27FC236}">
                <a16:creationId xmlns:a16="http://schemas.microsoft.com/office/drawing/2014/main" id="{27DF1CD1-F30D-1F4B-AE6B-5FEA3C719496}"/>
              </a:ext>
            </a:extLst>
          </p:cNvPr>
          <p:cNvSpPr/>
          <p:nvPr/>
        </p:nvSpPr>
        <p:spPr>
          <a:xfrm rot="1758224">
            <a:off x="7678965" y="1972129"/>
            <a:ext cx="193675" cy="4270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Tree>
    <p:extLst>
      <p:ext uri="{BB962C8B-B14F-4D97-AF65-F5344CB8AC3E}">
        <p14:creationId xmlns:p14="http://schemas.microsoft.com/office/powerpoint/2010/main" val="1052535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DD78D545-047F-6B4C-B0C8-9AE9121538A8}"/>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Components of “well-built clinical questions” </a:t>
            </a:r>
            <a:endParaRPr lang="en-US" sz="4000" dirty="0">
              <a:solidFill>
                <a:srgbClr val="FFFFFF"/>
              </a:solidFill>
            </a:endParaRPr>
          </a:p>
        </p:txBody>
      </p:sp>
      <p:sp>
        <p:nvSpPr>
          <p:cNvPr id="3" name="Content Placeholder 2">
            <a:extLst>
              <a:ext uri="{FF2B5EF4-FFF2-40B4-BE49-F238E27FC236}">
                <a16:creationId xmlns:a16="http://schemas.microsoft.com/office/drawing/2014/main" id="{85CB1648-D036-9540-9EDA-32D47C5A91DC}"/>
              </a:ext>
            </a:extLst>
          </p:cNvPr>
          <p:cNvSpPr>
            <a:spLocks noGrp="1"/>
          </p:cNvSpPr>
          <p:nvPr>
            <p:ph idx="1"/>
          </p:nvPr>
        </p:nvSpPr>
        <p:spPr>
          <a:xfrm>
            <a:off x="767413" y="3130281"/>
            <a:ext cx="10657172" cy="3351373"/>
          </a:xfrm>
        </p:spPr>
        <p:txBody>
          <a:bodyPr>
            <a:normAutofit/>
          </a:bodyPr>
          <a:lstStyle/>
          <a:p>
            <a:pPr lvl="0"/>
            <a:r>
              <a:rPr lang="en-US" sz="2400" dirty="0">
                <a:solidFill>
                  <a:srgbClr val="000000"/>
                </a:solidFill>
              </a:rPr>
              <a:t>PICO</a:t>
            </a:r>
          </a:p>
          <a:p>
            <a:pPr marL="457200" indent="-457200">
              <a:buClr>
                <a:schemeClr val="accent3"/>
              </a:buClr>
              <a:buFont typeface="+mj-lt"/>
              <a:buAutoNum type="arabicPeriod"/>
              <a:defRPr/>
            </a:pPr>
            <a:r>
              <a:rPr lang="en-US" sz="2400" dirty="0">
                <a:solidFill>
                  <a:srgbClr val="000000"/>
                </a:solidFill>
              </a:rPr>
              <a:t>Patient/problem			- “non-ulcer dyspepsia”</a:t>
            </a:r>
          </a:p>
          <a:p>
            <a:pPr marL="457200" indent="-457200">
              <a:buClr>
                <a:schemeClr val="accent3"/>
              </a:buClr>
              <a:buFont typeface="+mj-lt"/>
              <a:buAutoNum type="arabicPeriod"/>
              <a:defRPr/>
            </a:pPr>
            <a:r>
              <a:rPr lang="en-US" sz="2400" dirty="0">
                <a:solidFill>
                  <a:srgbClr val="000000"/>
                </a:solidFill>
              </a:rPr>
              <a:t>Intervention			- “treatment of Helicobacter pylori infection”</a:t>
            </a:r>
          </a:p>
          <a:p>
            <a:pPr marL="457200" indent="-457200">
              <a:buClr>
                <a:schemeClr val="accent3"/>
              </a:buClr>
              <a:buFont typeface="+mj-lt"/>
              <a:buAutoNum type="arabicPeriod"/>
              <a:defRPr/>
            </a:pPr>
            <a:r>
              <a:rPr lang="en-US" sz="2400" dirty="0">
                <a:solidFill>
                  <a:srgbClr val="000000"/>
                </a:solidFill>
              </a:rPr>
              <a:t>Comparison intervention		- “no treatment”</a:t>
            </a:r>
          </a:p>
          <a:p>
            <a:pPr marL="457200" indent="-457200">
              <a:buClr>
                <a:schemeClr val="accent3"/>
              </a:buClr>
              <a:buFont typeface="+mj-lt"/>
              <a:buAutoNum type="arabicPeriod"/>
              <a:defRPr/>
            </a:pPr>
            <a:r>
              <a:rPr lang="en-US" sz="2400" dirty="0">
                <a:solidFill>
                  <a:srgbClr val="000000"/>
                </a:solidFill>
              </a:rPr>
              <a:t>Outcome				- “improve symptoms”</a:t>
            </a:r>
          </a:p>
        </p:txBody>
      </p:sp>
      <p:sp>
        <p:nvSpPr>
          <p:cNvPr id="7" name="Rounded Rectangle 6">
            <a:extLst>
              <a:ext uri="{FF2B5EF4-FFF2-40B4-BE49-F238E27FC236}">
                <a16:creationId xmlns:a16="http://schemas.microsoft.com/office/drawing/2014/main" id="{5DAC7B00-F6C4-F543-97C6-A6717D43A3AE}"/>
              </a:ext>
            </a:extLst>
          </p:cNvPr>
          <p:cNvSpPr/>
          <p:nvPr/>
        </p:nvSpPr>
        <p:spPr>
          <a:xfrm>
            <a:off x="767413" y="3580615"/>
            <a:ext cx="10656869" cy="2036413"/>
          </a:xfrm>
          <a:prstGeom prst="roundRect">
            <a:avLst/>
          </a:prstGeom>
          <a:noFill/>
          <a:ln w="38100">
            <a:solidFill>
              <a:srgbClr val="A2ABD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ctr" defTabSz="914400" rtl="0" eaLnBrk="1" latinLnBrk="0" hangingPunct="1">
              <a:defRPr/>
            </a:pPr>
            <a:endParaRPr lang="en-US"/>
          </a:p>
        </p:txBody>
      </p:sp>
    </p:spTree>
    <p:extLst>
      <p:ext uri="{BB962C8B-B14F-4D97-AF65-F5344CB8AC3E}">
        <p14:creationId xmlns:p14="http://schemas.microsoft.com/office/powerpoint/2010/main" val="3163175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4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a:extLst>
              <a:ext uri="{FF2B5EF4-FFF2-40B4-BE49-F238E27FC236}">
                <a16:creationId xmlns:a16="http://schemas.microsoft.com/office/drawing/2014/main" id="{880BA164-91CA-FC4A-BC7F-95F266020AE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a:solidFill>
                  <a:srgbClr val="FFFFFF"/>
                </a:solidFill>
                <a:latin typeface="+mj-lt"/>
                <a:ea typeface="+mj-ea"/>
                <a:cs typeface="+mj-cs"/>
              </a:rPr>
              <a:t>Case example</a:t>
            </a:r>
          </a:p>
        </p:txBody>
      </p:sp>
      <p:pic>
        <p:nvPicPr>
          <p:cNvPr id="35844" name="Picture 2">
            <a:extLst>
              <a:ext uri="{FF2B5EF4-FFF2-40B4-BE49-F238E27FC236}">
                <a16:creationId xmlns:a16="http://schemas.microsoft.com/office/drawing/2014/main" id="{AB02F2A3-1962-5140-99B4-3123F07014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2286" y="892240"/>
            <a:ext cx="8363206" cy="52473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a:extLst>
              <a:ext uri="{FF2B5EF4-FFF2-40B4-BE49-F238E27FC236}">
                <a16:creationId xmlns:a16="http://schemas.microsoft.com/office/drawing/2014/main" id="{551FCC53-E892-5145-9001-63453AA96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314" y="2115005"/>
            <a:ext cx="60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Down Arrow 21">
            <a:extLst>
              <a:ext uri="{FF2B5EF4-FFF2-40B4-BE49-F238E27FC236}">
                <a16:creationId xmlns:a16="http://schemas.microsoft.com/office/drawing/2014/main" id="{1FE04680-359F-A140-A3A8-D17CD29EB1C5}"/>
              </a:ext>
            </a:extLst>
          </p:cNvPr>
          <p:cNvSpPr/>
          <p:nvPr/>
        </p:nvSpPr>
        <p:spPr>
          <a:xfrm rot="3023510">
            <a:off x="5199290" y="1378405"/>
            <a:ext cx="201612" cy="960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pic>
        <p:nvPicPr>
          <p:cNvPr id="23" name="Picture 3">
            <a:extLst>
              <a:ext uri="{FF2B5EF4-FFF2-40B4-BE49-F238E27FC236}">
                <a16:creationId xmlns:a16="http://schemas.microsoft.com/office/drawing/2014/main" id="{C9F18BBF-BBAC-1A45-90E4-DEED5A89E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488" y="1175658"/>
            <a:ext cx="60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C351C3D7-E001-964E-9347-93553F3C52A8}"/>
              </a:ext>
            </a:extLst>
          </p:cNvPr>
          <p:cNvSpPr txBox="1">
            <a:spLocks noChangeArrowheads="1"/>
          </p:cNvSpPr>
          <p:nvPr/>
        </p:nvSpPr>
        <p:spPr bwMode="auto">
          <a:xfrm>
            <a:off x="6553200" y="2267857"/>
            <a:ext cx="2057400"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en-US" altLang="en-US" dirty="0">
                <a:solidFill>
                  <a:srgbClr val="FF0000"/>
                </a:solidFill>
              </a:rPr>
              <a:t>Boolean Operator</a:t>
            </a:r>
          </a:p>
        </p:txBody>
      </p:sp>
      <p:sp>
        <p:nvSpPr>
          <p:cNvPr id="25" name="Up Arrow 24">
            <a:extLst>
              <a:ext uri="{FF2B5EF4-FFF2-40B4-BE49-F238E27FC236}">
                <a16:creationId xmlns:a16="http://schemas.microsoft.com/office/drawing/2014/main" id="{609A91AE-81B6-BB4F-8843-45F55151883B}"/>
              </a:ext>
            </a:extLst>
          </p:cNvPr>
          <p:cNvSpPr/>
          <p:nvPr/>
        </p:nvSpPr>
        <p:spPr>
          <a:xfrm rot="1758224">
            <a:off x="7613651" y="1797957"/>
            <a:ext cx="193675" cy="4270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Tree>
    <p:extLst>
      <p:ext uri="{BB962C8B-B14F-4D97-AF65-F5344CB8AC3E}">
        <p14:creationId xmlns:p14="http://schemas.microsoft.com/office/powerpoint/2010/main" val="446855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6866" name="Title 1">
            <a:extLst>
              <a:ext uri="{FF2B5EF4-FFF2-40B4-BE49-F238E27FC236}">
                <a16:creationId xmlns:a16="http://schemas.microsoft.com/office/drawing/2014/main" id="{BEBDFF59-89F3-4B4B-9FD1-54359823C47F}"/>
              </a:ext>
            </a:extLst>
          </p:cNvPr>
          <p:cNvSpPr>
            <a:spLocks noGrp="1"/>
          </p:cNvSpPr>
          <p:nvPr>
            <p:ph type="title"/>
          </p:nvPr>
        </p:nvSpPr>
        <p:spPr>
          <a:xfrm>
            <a:off x="6094105" y="802955"/>
            <a:ext cx="4977976" cy="1454051"/>
          </a:xfrm>
        </p:spPr>
        <p:txBody>
          <a:bodyPr>
            <a:normAutofit/>
          </a:bodyPr>
          <a:lstStyle/>
          <a:p>
            <a:pPr eaLnBrk="1" hangingPunct="1"/>
            <a:r>
              <a:rPr lang="en-US" altLang="en-US" dirty="0">
                <a:solidFill>
                  <a:srgbClr val="000000"/>
                </a:solidFill>
                <a:cs typeface="Traditional Arabic" pitchFamily="18" charset="-78"/>
              </a:rPr>
              <a:t>Boolean Operators</a:t>
            </a:r>
          </a:p>
        </p:txBody>
      </p:sp>
      <p:sp>
        <p:nvSpPr>
          <p:cNvPr id="13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a:extLst>
              <a:ext uri="{FF2B5EF4-FFF2-40B4-BE49-F238E27FC236}">
                <a16:creationId xmlns:a16="http://schemas.microsoft.com/office/drawing/2014/main" id="{67A0577B-40AD-8C4D-A016-B6D108350E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349" y="2185568"/>
            <a:ext cx="3661831" cy="2507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CF292FE-94C1-7A43-A192-EC57F53EFE91}"/>
              </a:ext>
            </a:extLst>
          </p:cNvPr>
          <p:cNvSpPr>
            <a:spLocks noGrp="1"/>
          </p:cNvSpPr>
          <p:nvPr>
            <p:ph idx="1"/>
          </p:nvPr>
        </p:nvSpPr>
        <p:spPr>
          <a:xfrm>
            <a:off x="6090574" y="2421682"/>
            <a:ext cx="4977578" cy="3639289"/>
          </a:xfrm>
        </p:spPr>
        <p:txBody>
          <a:bodyPr anchor="ctr">
            <a:normAutofit lnSpcReduction="10000"/>
          </a:bodyPr>
          <a:lstStyle/>
          <a:p>
            <a:pPr marL="274320" indent="-274320">
              <a:buClr>
                <a:schemeClr val="accent3"/>
              </a:buClr>
              <a:buFont typeface="Wingdings 2"/>
              <a:buChar char=""/>
              <a:defRPr/>
            </a:pPr>
            <a:endParaRPr lang="en-US" sz="2400" dirty="0">
              <a:solidFill>
                <a:srgbClr val="000000"/>
              </a:solidFill>
              <a:ea typeface="+mn-ea"/>
            </a:endParaRPr>
          </a:p>
          <a:p>
            <a:pPr marL="0" indent="0">
              <a:buClr>
                <a:schemeClr val="accent3"/>
              </a:buClr>
              <a:buNone/>
              <a:defRPr/>
            </a:pPr>
            <a:r>
              <a:rPr lang="en-US" sz="2400" dirty="0">
                <a:solidFill>
                  <a:srgbClr val="000000"/>
                </a:solidFill>
                <a:ea typeface="+mn-ea"/>
              </a:rPr>
              <a:t>		</a:t>
            </a:r>
            <a:r>
              <a:rPr lang="en-US" sz="3200" b="1" dirty="0">
                <a:solidFill>
                  <a:srgbClr val="000000"/>
                </a:solidFill>
              </a:rPr>
              <a:t>AND</a:t>
            </a:r>
            <a:endParaRPr lang="en-US" sz="2400" b="1" dirty="0">
              <a:solidFill>
                <a:srgbClr val="000000"/>
              </a:solidFill>
            </a:endParaRPr>
          </a:p>
          <a:p>
            <a:pPr marL="274320" indent="-274320">
              <a:buClr>
                <a:schemeClr val="accent3"/>
              </a:buClr>
              <a:buFont typeface="Wingdings 2"/>
              <a:buChar char=""/>
              <a:defRPr/>
            </a:pPr>
            <a:endParaRPr lang="en-US" sz="2400" dirty="0">
              <a:solidFill>
                <a:srgbClr val="000000"/>
              </a:solidFill>
              <a:ea typeface="+mn-ea"/>
            </a:endParaRPr>
          </a:p>
          <a:p>
            <a:pPr marL="274320" indent="-274320">
              <a:buClr>
                <a:schemeClr val="accent3"/>
              </a:buClr>
              <a:buFont typeface="Wingdings 2"/>
              <a:buChar char=""/>
              <a:defRPr/>
            </a:pPr>
            <a:r>
              <a:rPr lang="en-US" sz="2400" dirty="0">
                <a:solidFill>
                  <a:srgbClr val="000000"/>
                </a:solidFill>
              </a:rPr>
              <a:t>Salmonella AND Hamburger</a:t>
            </a:r>
          </a:p>
          <a:p>
            <a:pPr marL="0" indent="0">
              <a:buClr>
                <a:schemeClr val="accent3"/>
              </a:buClr>
              <a:buNone/>
              <a:defRPr/>
            </a:pPr>
            <a:endParaRPr lang="en-US" sz="2400" dirty="0">
              <a:solidFill>
                <a:srgbClr val="000000"/>
              </a:solidFill>
              <a:ea typeface="+mn-ea"/>
            </a:endParaRPr>
          </a:p>
          <a:p>
            <a:pPr marL="274320" indent="-274320">
              <a:buClr>
                <a:schemeClr val="accent3"/>
              </a:buClr>
              <a:buFont typeface="Wingdings 2"/>
              <a:buChar char=""/>
              <a:defRPr/>
            </a:pPr>
            <a:r>
              <a:rPr lang="en-US" sz="2400" dirty="0">
                <a:solidFill>
                  <a:srgbClr val="000000"/>
                </a:solidFill>
                <a:ea typeface="+mn-ea"/>
              </a:rPr>
              <a:t>Salmonella	- 69432</a:t>
            </a:r>
          </a:p>
          <a:p>
            <a:pPr marL="274320" indent="-274320">
              <a:buClr>
                <a:schemeClr val="accent3"/>
              </a:buClr>
              <a:buFont typeface="Wingdings 2"/>
              <a:buChar char=""/>
              <a:defRPr/>
            </a:pPr>
            <a:r>
              <a:rPr lang="en-US" sz="2400" dirty="0">
                <a:solidFill>
                  <a:srgbClr val="000000"/>
                </a:solidFill>
                <a:ea typeface="+mn-ea"/>
              </a:rPr>
              <a:t>Hamburger	- 2703</a:t>
            </a:r>
          </a:p>
          <a:p>
            <a:pPr marL="274320" indent="-274320">
              <a:buClr>
                <a:schemeClr val="accent3"/>
              </a:buClr>
              <a:buFont typeface="Wingdings 2"/>
              <a:buChar char=""/>
              <a:defRPr/>
            </a:pPr>
            <a:r>
              <a:rPr lang="en-US" sz="2400" dirty="0">
                <a:solidFill>
                  <a:srgbClr val="000000"/>
                </a:solidFill>
                <a:ea typeface="+mn-ea"/>
              </a:rPr>
              <a:t>Salmonella AND Hamburger </a:t>
            </a:r>
            <a:r>
              <a:rPr lang="en-US" sz="2400" b="1" dirty="0">
                <a:solidFill>
                  <a:srgbClr val="000000"/>
                </a:solidFill>
                <a:ea typeface="+mn-ea"/>
              </a:rPr>
              <a:t>- 14</a:t>
            </a:r>
          </a:p>
          <a:p>
            <a:pPr marL="274320" indent="-274320">
              <a:buClr>
                <a:schemeClr val="accent3"/>
              </a:buClr>
              <a:buFont typeface="Wingdings 2"/>
              <a:buChar char=""/>
              <a:defRPr/>
            </a:pPr>
            <a:endParaRPr lang="en-US" sz="2400" dirty="0">
              <a:solidFill>
                <a:srgbClr val="000000"/>
              </a:solidFill>
              <a:ea typeface="+mn-ea"/>
            </a:endParaRPr>
          </a:p>
        </p:txBody>
      </p:sp>
    </p:spTree>
    <p:extLst>
      <p:ext uri="{BB962C8B-B14F-4D97-AF65-F5344CB8AC3E}">
        <p14:creationId xmlns:p14="http://schemas.microsoft.com/office/powerpoint/2010/main" val="3309316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890" name="Title 1">
            <a:extLst>
              <a:ext uri="{FF2B5EF4-FFF2-40B4-BE49-F238E27FC236}">
                <a16:creationId xmlns:a16="http://schemas.microsoft.com/office/drawing/2014/main" id="{63B84F22-EEE3-3941-900B-74F41BCCD00F}"/>
              </a:ext>
            </a:extLst>
          </p:cNvPr>
          <p:cNvSpPr>
            <a:spLocks noGrp="1"/>
          </p:cNvSpPr>
          <p:nvPr>
            <p:ph type="title"/>
          </p:nvPr>
        </p:nvSpPr>
        <p:spPr>
          <a:xfrm>
            <a:off x="6094105" y="802955"/>
            <a:ext cx="4977976" cy="1454051"/>
          </a:xfrm>
        </p:spPr>
        <p:txBody>
          <a:bodyPr>
            <a:normAutofit/>
          </a:bodyPr>
          <a:lstStyle/>
          <a:p>
            <a:pPr eaLnBrk="1" hangingPunct="1"/>
            <a:r>
              <a:rPr lang="en-US" altLang="en-US">
                <a:solidFill>
                  <a:srgbClr val="000000"/>
                </a:solidFill>
                <a:cs typeface="Traditional Arabic" pitchFamily="18" charset="-78"/>
              </a:rPr>
              <a:t>Boolean Operators</a:t>
            </a:r>
          </a:p>
        </p:txBody>
      </p:sp>
      <p:sp>
        <p:nvSpPr>
          <p:cNvPr id="7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B2100229-1C06-EC46-8A03-75FE85E3C9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349" y="1878181"/>
            <a:ext cx="3661831" cy="3121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A3189D8-CF46-2649-8819-3E5ABE170450}"/>
              </a:ext>
            </a:extLst>
          </p:cNvPr>
          <p:cNvSpPr>
            <a:spLocks noGrp="1"/>
          </p:cNvSpPr>
          <p:nvPr>
            <p:ph idx="1"/>
          </p:nvPr>
        </p:nvSpPr>
        <p:spPr>
          <a:xfrm>
            <a:off x="6090574" y="2421682"/>
            <a:ext cx="5404740" cy="3892032"/>
          </a:xfrm>
        </p:spPr>
        <p:txBody>
          <a:bodyPr anchor="ctr">
            <a:normAutofit lnSpcReduction="10000"/>
          </a:bodyPr>
          <a:lstStyle/>
          <a:p>
            <a:pPr marL="274320" indent="-274320">
              <a:buClr>
                <a:schemeClr val="accent3"/>
              </a:buClr>
              <a:buFont typeface="Wingdings 2"/>
              <a:buChar char=""/>
              <a:defRPr/>
            </a:pPr>
            <a:endParaRPr lang="en-US" sz="2400" dirty="0">
              <a:solidFill>
                <a:srgbClr val="000000"/>
              </a:solidFill>
              <a:ea typeface="+mn-ea"/>
            </a:endParaRPr>
          </a:p>
          <a:p>
            <a:pPr marL="0" indent="0">
              <a:buClr>
                <a:schemeClr val="accent3"/>
              </a:buClr>
              <a:buNone/>
              <a:defRPr/>
            </a:pPr>
            <a:r>
              <a:rPr lang="en-US" sz="2400" dirty="0">
                <a:solidFill>
                  <a:srgbClr val="000000"/>
                </a:solidFill>
                <a:ea typeface="+mn-ea"/>
              </a:rPr>
              <a:t>		</a:t>
            </a:r>
            <a:r>
              <a:rPr lang="en-US" sz="3200" b="1" dirty="0">
                <a:solidFill>
                  <a:srgbClr val="000000"/>
                </a:solidFill>
              </a:rPr>
              <a:t>OR</a:t>
            </a:r>
            <a:endParaRPr lang="en-US" sz="2400" b="1" dirty="0">
              <a:solidFill>
                <a:srgbClr val="000000"/>
              </a:solidFill>
            </a:endParaRPr>
          </a:p>
          <a:p>
            <a:pPr marL="274320" indent="-274320">
              <a:buClr>
                <a:schemeClr val="accent3"/>
              </a:buClr>
              <a:buFont typeface="Wingdings 2"/>
              <a:buChar char=""/>
              <a:defRPr/>
            </a:pPr>
            <a:endParaRPr lang="en-US" sz="2400" dirty="0">
              <a:solidFill>
                <a:srgbClr val="000000"/>
              </a:solidFill>
              <a:ea typeface="+mn-ea"/>
            </a:endParaRPr>
          </a:p>
          <a:p>
            <a:pPr marL="274320" indent="-274320">
              <a:buClr>
                <a:schemeClr val="accent3"/>
              </a:buClr>
              <a:buFont typeface="Wingdings 2"/>
              <a:buChar char=""/>
              <a:defRPr/>
            </a:pPr>
            <a:r>
              <a:rPr lang="en-US" sz="2400" dirty="0">
                <a:solidFill>
                  <a:srgbClr val="000000"/>
                </a:solidFill>
              </a:rPr>
              <a:t>Football OR Hockey OR Soccer</a:t>
            </a:r>
          </a:p>
          <a:p>
            <a:pPr marL="0" indent="0">
              <a:buClr>
                <a:schemeClr val="accent3"/>
              </a:buClr>
              <a:buNone/>
              <a:defRPr/>
            </a:pPr>
            <a:endParaRPr lang="en-US" sz="2400" dirty="0">
              <a:solidFill>
                <a:srgbClr val="000000"/>
              </a:solidFill>
              <a:ea typeface="+mn-ea"/>
            </a:endParaRPr>
          </a:p>
          <a:p>
            <a:pPr marL="274320" indent="-274320">
              <a:buClr>
                <a:schemeClr val="accent3"/>
              </a:buClr>
              <a:buFont typeface="Wingdings 2"/>
              <a:buChar char=""/>
              <a:defRPr/>
            </a:pPr>
            <a:r>
              <a:rPr lang="en-US" sz="2400" dirty="0">
                <a:solidFill>
                  <a:srgbClr val="000000"/>
                </a:solidFill>
                <a:ea typeface="+mn-ea"/>
              </a:rPr>
              <a:t>Football	- 3948</a:t>
            </a:r>
          </a:p>
          <a:p>
            <a:pPr marL="274320" indent="-274320">
              <a:buClr>
                <a:schemeClr val="accent3"/>
              </a:buClr>
              <a:buFont typeface="Wingdings 2"/>
              <a:buChar char=""/>
              <a:defRPr/>
            </a:pPr>
            <a:r>
              <a:rPr lang="en-US" sz="2400" dirty="0">
                <a:solidFill>
                  <a:srgbClr val="000000"/>
                </a:solidFill>
                <a:ea typeface="+mn-ea"/>
              </a:rPr>
              <a:t>Hockey	- 1466</a:t>
            </a:r>
          </a:p>
          <a:p>
            <a:pPr marL="274320" indent="-274320">
              <a:buClr>
                <a:schemeClr val="accent3"/>
              </a:buClr>
              <a:buFont typeface="Wingdings 2"/>
              <a:buChar char=""/>
              <a:defRPr/>
            </a:pPr>
            <a:r>
              <a:rPr lang="en-US" sz="2400" dirty="0">
                <a:solidFill>
                  <a:srgbClr val="000000"/>
                </a:solidFill>
                <a:ea typeface="+mn-ea"/>
              </a:rPr>
              <a:t>Soccer	- 3137</a:t>
            </a:r>
          </a:p>
          <a:p>
            <a:pPr marL="0" indent="0">
              <a:buClr>
                <a:schemeClr val="accent3"/>
              </a:buClr>
              <a:buNone/>
              <a:defRPr/>
            </a:pPr>
            <a:r>
              <a:rPr lang="en-US" sz="2400" dirty="0">
                <a:solidFill>
                  <a:srgbClr val="000000"/>
                </a:solidFill>
                <a:ea typeface="+mn-ea"/>
              </a:rPr>
              <a:t>	</a:t>
            </a:r>
            <a:r>
              <a:rPr lang="en-US" sz="2400" b="1" dirty="0">
                <a:solidFill>
                  <a:srgbClr val="000000"/>
                </a:solidFill>
                <a:ea typeface="+mn-ea"/>
              </a:rPr>
              <a:t>Total	- 7538</a:t>
            </a:r>
          </a:p>
          <a:p>
            <a:pPr marL="274320" indent="-274320">
              <a:buClr>
                <a:schemeClr val="accent3"/>
              </a:buClr>
              <a:buFont typeface="Wingdings 2"/>
              <a:buChar char=""/>
              <a:defRPr/>
            </a:pPr>
            <a:endParaRPr lang="en-US" sz="2400" dirty="0">
              <a:solidFill>
                <a:srgbClr val="000000"/>
              </a:solidFill>
              <a:ea typeface="+mn-ea"/>
            </a:endParaRPr>
          </a:p>
        </p:txBody>
      </p:sp>
    </p:spTree>
    <p:extLst>
      <p:ext uri="{BB962C8B-B14F-4D97-AF65-F5344CB8AC3E}">
        <p14:creationId xmlns:p14="http://schemas.microsoft.com/office/powerpoint/2010/main" val="4266669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914" name="Title 1">
            <a:extLst>
              <a:ext uri="{FF2B5EF4-FFF2-40B4-BE49-F238E27FC236}">
                <a16:creationId xmlns:a16="http://schemas.microsoft.com/office/drawing/2014/main" id="{A74811B1-843F-4546-BEFD-08B1EC6E62F6}"/>
              </a:ext>
            </a:extLst>
          </p:cNvPr>
          <p:cNvSpPr>
            <a:spLocks noGrp="1"/>
          </p:cNvSpPr>
          <p:nvPr>
            <p:ph type="title"/>
          </p:nvPr>
        </p:nvSpPr>
        <p:spPr>
          <a:xfrm>
            <a:off x="6094105" y="802955"/>
            <a:ext cx="4977976" cy="1454051"/>
          </a:xfrm>
        </p:spPr>
        <p:txBody>
          <a:bodyPr>
            <a:normAutofit/>
          </a:bodyPr>
          <a:lstStyle/>
          <a:p>
            <a:pPr eaLnBrk="1" hangingPunct="1"/>
            <a:r>
              <a:rPr lang="en-US" altLang="en-US">
                <a:solidFill>
                  <a:srgbClr val="000000"/>
                </a:solidFill>
                <a:cs typeface="Traditional Arabic" pitchFamily="18" charset="-78"/>
              </a:rPr>
              <a:t>Boolean Operators</a:t>
            </a:r>
          </a:p>
        </p:txBody>
      </p:sp>
      <p:sp>
        <p:nvSpPr>
          <p:cNvPr id="13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a:extLst>
              <a:ext uri="{FF2B5EF4-FFF2-40B4-BE49-F238E27FC236}">
                <a16:creationId xmlns:a16="http://schemas.microsoft.com/office/drawing/2014/main" id="{52EEC99E-2ABF-1946-BA84-0E7EF5DAB9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349" y="2501130"/>
            <a:ext cx="3661831" cy="1875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17CC8D6-AC05-E44C-B072-DAAD20C6FA28}"/>
              </a:ext>
            </a:extLst>
          </p:cNvPr>
          <p:cNvSpPr>
            <a:spLocks noGrp="1"/>
          </p:cNvSpPr>
          <p:nvPr>
            <p:ph idx="1"/>
          </p:nvPr>
        </p:nvSpPr>
        <p:spPr>
          <a:xfrm>
            <a:off x="6090574" y="2421682"/>
            <a:ext cx="4977578" cy="3639289"/>
          </a:xfrm>
        </p:spPr>
        <p:txBody>
          <a:bodyPr anchor="ctr">
            <a:normAutofit lnSpcReduction="10000"/>
          </a:bodyPr>
          <a:lstStyle/>
          <a:p>
            <a:pPr marL="274320" indent="-274320">
              <a:buClr>
                <a:schemeClr val="accent3"/>
              </a:buClr>
              <a:buFont typeface="Wingdings 2"/>
              <a:buChar char=""/>
              <a:defRPr/>
            </a:pPr>
            <a:endParaRPr lang="en-US" sz="2400" dirty="0">
              <a:solidFill>
                <a:srgbClr val="000000"/>
              </a:solidFill>
              <a:ea typeface="+mn-ea"/>
            </a:endParaRPr>
          </a:p>
          <a:p>
            <a:pPr marL="0" indent="0">
              <a:buClr>
                <a:schemeClr val="accent3"/>
              </a:buClr>
              <a:buNone/>
              <a:defRPr/>
            </a:pPr>
            <a:r>
              <a:rPr lang="en-US" sz="2400" dirty="0">
                <a:solidFill>
                  <a:srgbClr val="000000"/>
                </a:solidFill>
                <a:ea typeface="+mn-ea"/>
              </a:rPr>
              <a:t>		</a:t>
            </a:r>
            <a:r>
              <a:rPr lang="en-US" sz="3200" b="1" dirty="0">
                <a:solidFill>
                  <a:srgbClr val="000000"/>
                </a:solidFill>
              </a:rPr>
              <a:t>NOT</a:t>
            </a:r>
            <a:endParaRPr lang="en-US" sz="2400" b="1" dirty="0">
              <a:solidFill>
                <a:srgbClr val="000000"/>
              </a:solidFill>
            </a:endParaRPr>
          </a:p>
          <a:p>
            <a:pPr marL="274320" indent="-274320">
              <a:buClr>
                <a:schemeClr val="accent3"/>
              </a:buClr>
              <a:buFont typeface="Wingdings 2"/>
              <a:buChar char=""/>
              <a:defRPr/>
            </a:pPr>
            <a:endParaRPr lang="en-US" sz="2400" dirty="0">
              <a:solidFill>
                <a:srgbClr val="000000"/>
              </a:solidFill>
              <a:ea typeface="+mn-ea"/>
            </a:endParaRPr>
          </a:p>
          <a:p>
            <a:pPr marL="274320" indent="-274320">
              <a:buClr>
                <a:schemeClr val="accent3"/>
              </a:buClr>
              <a:buFont typeface="Wingdings 2"/>
              <a:buChar char=""/>
              <a:defRPr/>
            </a:pPr>
            <a:r>
              <a:rPr lang="en-US" sz="2400" dirty="0">
                <a:solidFill>
                  <a:srgbClr val="000000"/>
                </a:solidFill>
              </a:rPr>
              <a:t>Arthritis NOT Letter</a:t>
            </a:r>
            <a:endParaRPr lang="en-US" sz="2400" dirty="0">
              <a:solidFill>
                <a:srgbClr val="000000"/>
              </a:solidFill>
              <a:ea typeface="+mn-ea"/>
            </a:endParaRPr>
          </a:p>
          <a:p>
            <a:pPr marL="0" indent="0">
              <a:buClr>
                <a:schemeClr val="accent3"/>
              </a:buClr>
              <a:buNone/>
              <a:defRPr/>
            </a:pPr>
            <a:endParaRPr lang="en-US" sz="2400" dirty="0">
              <a:solidFill>
                <a:srgbClr val="000000"/>
              </a:solidFill>
              <a:ea typeface="+mn-ea"/>
            </a:endParaRPr>
          </a:p>
          <a:p>
            <a:pPr marL="274320" indent="-274320">
              <a:buClr>
                <a:schemeClr val="accent3"/>
              </a:buClr>
              <a:buFont typeface="Wingdings 2"/>
              <a:buChar char=""/>
              <a:defRPr/>
            </a:pPr>
            <a:r>
              <a:rPr lang="en-US" sz="2400" dirty="0">
                <a:solidFill>
                  <a:srgbClr val="000000"/>
                </a:solidFill>
                <a:ea typeface="+mn-ea"/>
              </a:rPr>
              <a:t>Arthritis	- 185375</a:t>
            </a:r>
          </a:p>
          <a:p>
            <a:pPr marL="274320" indent="-274320">
              <a:buClr>
                <a:schemeClr val="accent3"/>
              </a:buClr>
              <a:buFont typeface="Wingdings 2"/>
              <a:buChar char=""/>
              <a:defRPr/>
            </a:pPr>
            <a:r>
              <a:rPr lang="en-US" sz="2400" dirty="0">
                <a:solidFill>
                  <a:srgbClr val="000000"/>
                </a:solidFill>
                <a:ea typeface="+mn-ea"/>
              </a:rPr>
              <a:t>Letter	- 686049</a:t>
            </a:r>
          </a:p>
          <a:p>
            <a:pPr marL="274320" indent="-274320">
              <a:buClr>
                <a:schemeClr val="accent3"/>
              </a:buClr>
              <a:buFont typeface="Wingdings 2"/>
              <a:buChar char=""/>
              <a:defRPr/>
            </a:pPr>
            <a:r>
              <a:rPr lang="en-US" sz="2400" dirty="0">
                <a:solidFill>
                  <a:srgbClr val="000000"/>
                </a:solidFill>
                <a:ea typeface="+mn-ea"/>
              </a:rPr>
              <a:t>Arthritis “excluding” letter </a:t>
            </a:r>
            <a:r>
              <a:rPr lang="en-US" sz="2400" b="1" dirty="0">
                <a:solidFill>
                  <a:srgbClr val="000000"/>
                </a:solidFill>
                <a:ea typeface="+mn-ea"/>
              </a:rPr>
              <a:t>- 176352</a:t>
            </a:r>
          </a:p>
          <a:p>
            <a:pPr marL="274320" indent="-274320">
              <a:buClr>
                <a:schemeClr val="accent3"/>
              </a:buClr>
              <a:buFont typeface="Wingdings 2"/>
              <a:buChar char=""/>
              <a:defRPr/>
            </a:pPr>
            <a:endParaRPr lang="en-US" sz="2400" dirty="0">
              <a:solidFill>
                <a:srgbClr val="000000"/>
              </a:solidFill>
              <a:ea typeface="+mn-ea"/>
            </a:endParaRPr>
          </a:p>
        </p:txBody>
      </p:sp>
    </p:spTree>
    <p:extLst>
      <p:ext uri="{BB962C8B-B14F-4D97-AF65-F5344CB8AC3E}">
        <p14:creationId xmlns:p14="http://schemas.microsoft.com/office/powerpoint/2010/main" val="2916954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6F4840-D75A-C94D-A300-F026874B4ED2}"/>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Quiz</a:t>
            </a:r>
          </a:p>
        </p:txBody>
      </p:sp>
      <p:graphicFrame>
        <p:nvGraphicFramePr>
          <p:cNvPr id="5" name="Content Placeholder 2">
            <a:extLst>
              <a:ext uri="{FF2B5EF4-FFF2-40B4-BE49-F238E27FC236}">
                <a16:creationId xmlns:a16="http://schemas.microsoft.com/office/drawing/2014/main" id="{4F96C728-0B98-4DBC-8956-A4B64C925A6F}"/>
              </a:ext>
            </a:extLst>
          </p:cNvPr>
          <p:cNvGraphicFramePr>
            <a:graphicFrameLocks noGrp="1"/>
          </p:cNvGraphicFramePr>
          <p:nvPr>
            <p:ph idx="1"/>
            <p:extLst>
              <p:ext uri="{D42A27DB-BD31-4B8C-83A1-F6EECF244321}">
                <p14:modId xmlns:p14="http://schemas.microsoft.com/office/powerpoint/2010/main" val="4240716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3AA7951F-57D3-F14B-B06D-F07B3F835925}"/>
              </a:ext>
            </a:extLst>
          </p:cNvPr>
          <p:cNvSpPr/>
          <p:nvPr/>
        </p:nvSpPr>
        <p:spPr>
          <a:xfrm>
            <a:off x="5244038" y="4691269"/>
            <a:ext cx="428169" cy="4174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4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D14FD-3C0E-754E-B71B-EC92F3858B1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dirty="0">
                <a:solidFill>
                  <a:srgbClr val="FFFFFF"/>
                </a:solidFill>
                <a:latin typeface="+mj-lt"/>
                <a:ea typeface="+mj-ea"/>
                <a:cs typeface="+mj-cs"/>
              </a:rPr>
              <a:t>Boolean Operators</a:t>
            </a:r>
            <a:endParaRPr lang="en-US" sz="26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9D150222-8D0D-4244-8E39-C8E924A3415D}"/>
              </a:ext>
            </a:extLst>
          </p:cNvPr>
          <p:cNvPicPr>
            <a:picLocks noGrp="1" noChangeAspect="1"/>
          </p:cNvPicPr>
          <p:nvPr>
            <p:ph idx="1"/>
          </p:nvPr>
        </p:nvPicPr>
        <p:blipFill>
          <a:blip r:embed="rId2"/>
          <a:stretch>
            <a:fillRect/>
          </a:stretch>
        </p:blipFill>
        <p:spPr>
          <a:xfrm>
            <a:off x="4038600" y="1134270"/>
            <a:ext cx="7188199" cy="4586070"/>
          </a:xfrm>
          <a:prstGeom prst="rect">
            <a:avLst/>
          </a:prstGeom>
        </p:spPr>
      </p:pic>
    </p:spTree>
    <p:extLst>
      <p:ext uri="{BB962C8B-B14F-4D97-AF65-F5344CB8AC3E}">
        <p14:creationId xmlns:p14="http://schemas.microsoft.com/office/powerpoint/2010/main" val="66853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36428" y="627564"/>
            <a:ext cx="7474172" cy="1325563"/>
          </a:xfrm>
        </p:spPr>
        <p:txBody>
          <a:bodyPr>
            <a:normAutofit/>
          </a:bodyPr>
          <a:lstStyle/>
          <a:p>
            <a:r>
              <a:rPr lang="en-US" sz="4100"/>
              <a:t>What is the first step in the evidence based practice process?</a:t>
            </a:r>
          </a:p>
        </p:txBody>
      </p:sp>
      <p:sp>
        <p:nvSpPr>
          <p:cNvPr id="2" name="Content Placeholder 1"/>
          <p:cNvSpPr>
            <a:spLocks noGrp="1"/>
          </p:cNvSpPr>
          <p:nvPr>
            <p:ph idx="1"/>
          </p:nvPr>
        </p:nvSpPr>
        <p:spPr>
          <a:xfrm>
            <a:off x="1136429" y="2278173"/>
            <a:ext cx="6467867" cy="3450613"/>
          </a:xfrm>
        </p:spPr>
        <p:txBody>
          <a:bodyPr anchor="ctr">
            <a:normAutofit/>
          </a:bodyPr>
          <a:lstStyle/>
          <a:p>
            <a:pPr marL="457200" indent="-457200">
              <a:buFont typeface="+mj-lt"/>
              <a:buAutoNum type="alphaUcPeriod"/>
            </a:pPr>
            <a:r>
              <a:rPr lang="en-US" sz="2400" dirty="0"/>
              <a:t>Applying research to practice</a:t>
            </a:r>
          </a:p>
          <a:p>
            <a:pPr marL="457200" indent="-457200">
              <a:buFont typeface="+mj-lt"/>
              <a:buAutoNum type="alphaUcPeriod"/>
            </a:pPr>
            <a:r>
              <a:rPr lang="en-US" sz="2400" dirty="0"/>
              <a:t>Acquiring available research and evidence</a:t>
            </a:r>
          </a:p>
          <a:p>
            <a:pPr marL="457200" indent="-457200">
              <a:buFont typeface="+mj-lt"/>
              <a:buAutoNum type="alphaUcPeriod"/>
            </a:pPr>
            <a:r>
              <a:rPr lang="en-US" sz="2400" dirty="0"/>
              <a:t>Assessing the impact of change</a:t>
            </a:r>
          </a:p>
          <a:p>
            <a:pPr marL="457200" indent="-457200">
              <a:buFont typeface="+mj-lt"/>
              <a:buAutoNum type="alphaUcPeriod"/>
            </a:pPr>
            <a:r>
              <a:rPr lang="en-US" sz="2400" dirty="0"/>
              <a:t>Asking a clinical question</a:t>
            </a:r>
          </a:p>
          <a:p>
            <a:pPr marL="457200" indent="-457200">
              <a:buFont typeface="+mj-lt"/>
              <a:buAutoNum type="alphaUcPeriod"/>
            </a:pPr>
            <a:r>
              <a:rPr lang="en-US" sz="2400" dirty="0"/>
              <a:t>Appraising the research quality</a:t>
            </a:r>
          </a:p>
          <a:p>
            <a:endParaRPr lang="en-US" sz="2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erson with Idea">
            <a:extLst>
              <a:ext uri="{FF2B5EF4-FFF2-40B4-BE49-F238E27FC236}">
                <a16:creationId xmlns:a16="http://schemas.microsoft.com/office/drawing/2014/main" id="{5C273180-2BC8-491C-9FE6-6FD4715118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783775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Title 1">
            <a:extLst>
              <a:ext uri="{FF2B5EF4-FFF2-40B4-BE49-F238E27FC236}">
                <a16:creationId xmlns:a16="http://schemas.microsoft.com/office/drawing/2014/main" id="{9EC589E2-4582-3048-9DE6-E6879C56193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b="1" kern="1200" dirty="0">
                <a:solidFill>
                  <a:srgbClr val="FFFFFF"/>
                </a:solidFill>
                <a:latin typeface="+mj-lt"/>
                <a:ea typeface="+mj-ea"/>
                <a:cs typeface="+mj-cs"/>
              </a:rPr>
              <a:t>Filters</a:t>
            </a:r>
          </a:p>
        </p:txBody>
      </p:sp>
      <p:pic>
        <p:nvPicPr>
          <p:cNvPr id="39940" name="Picture 3">
            <a:extLst>
              <a:ext uri="{FF2B5EF4-FFF2-40B4-BE49-F238E27FC236}">
                <a16:creationId xmlns:a16="http://schemas.microsoft.com/office/drawing/2014/main" id="{AE712341-DCC0-E849-A568-8FF4CF41EE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109112"/>
            <a:ext cx="7188199" cy="4636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DAEA08B-9049-5548-983A-6B1B129E1583}"/>
              </a:ext>
            </a:extLst>
          </p:cNvPr>
          <p:cNvSpPr/>
          <p:nvPr/>
        </p:nvSpPr>
        <p:spPr>
          <a:xfrm>
            <a:off x="3788230" y="2074363"/>
            <a:ext cx="1871663" cy="685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ctr" defTabSz="914400" rtl="0" eaLnBrk="1" latinLnBrk="0" hangingPunct="1">
              <a:defRPr/>
            </a:pPr>
            <a:endParaRPr lang="en-US"/>
          </a:p>
        </p:txBody>
      </p:sp>
    </p:spTree>
    <p:extLst>
      <p:ext uri="{BB962C8B-B14F-4D97-AF65-F5344CB8AC3E}">
        <p14:creationId xmlns:p14="http://schemas.microsoft.com/office/powerpoint/2010/main" val="2808780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2" name="Picture 2">
            <a:extLst>
              <a:ext uri="{FF2B5EF4-FFF2-40B4-BE49-F238E27FC236}">
                <a16:creationId xmlns:a16="http://schemas.microsoft.com/office/drawing/2014/main" id="{44A79988-6E18-7C46-A3B4-1C5F08E97D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8057" y="1123527"/>
            <a:ext cx="9255880" cy="46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76EE9D8A-802B-FB4C-AA4F-ADA85283F330}"/>
              </a:ext>
            </a:extLst>
          </p:cNvPr>
          <p:cNvCxnSpPr/>
          <p:nvPr/>
        </p:nvCxnSpPr>
        <p:spPr>
          <a:xfrm flipH="1">
            <a:off x="2782889" y="4681312"/>
            <a:ext cx="433387" cy="5048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9E9F5D2-9850-564D-A1DC-C1D6B6379BB1}"/>
              </a:ext>
            </a:extLst>
          </p:cNvPr>
          <p:cNvCxnSpPr/>
          <p:nvPr/>
        </p:nvCxnSpPr>
        <p:spPr>
          <a:xfrm flipH="1">
            <a:off x="8832850" y="4393975"/>
            <a:ext cx="431800" cy="5032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CA3C914-DFA9-5047-8CAD-A6DC565EF6FA}"/>
              </a:ext>
            </a:extLst>
          </p:cNvPr>
          <p:cNvCxnSpPr/>
          <p:nvPr/>
        </p:nvCxnSpPr>
        <p:spPr>
          <a:xfrm flipH="1">
            <a:off x="5951538" y="4752750"/>
            <a:ext cx="431800" cy="5048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156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Freeform: Shape 1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4">
            <a:extLst>
              <a:ext uri="{FF2B5EF4-FFF2-40B4-BE49-F238E27FC236}">
                <a16:creationId xmlns:a16="http://schemas.microsoft.com/office/drawing/2014/main" id="{67D80FF2-794B-1E49-A5D1-58C73E7D84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4017733" y="1176793"/>
            <a:ext cx="3899442" cy="4548146"/>
          </a:xfrm>
          <a:prstGeom prst="rect">
            <a:avLst/>
          </a:prstGeom>
        </p:spPr>
      </p:pic>
    </p:spTree>
    <p:extLst>
      <p:ext uri="{BB962C8B-B14F-4D97-AF65-F5344CB8AC3E}">
        <p14:creationId xmlns:p14="http://schemas.microsoft.com/office/powerpoint/2010/main" val="477585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6" name="Picture 3">
            <a:extLst>
              <a:ext uri="{FF2B5EF4-FFF2-40B4-BE49-F238E27FC236}">
                <a16:creationId xmlns:a16="http://schemas.microsoft.com/office/drawing/2014/main" id="{FEE9E7D1-6207-CB42-93C1-F95E2B58BC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9148" y="643467"/>
            <a:ext cx="8913704"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63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61" name="Picture 3">
            <a:extLst>
              <a:ext uri="{FF2B5EF4-FFF2-40B4-BE49-F238E27FC236}">
                <a16:creationId xmlns:a16="http://schemas.microsoft.com/office/drawing/2014/main" id="{7D06E951-6C40-AB41-86B5-75DDA80CBF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9148" y="643467"/>
            <a:ext cx="8913704"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016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4" name="Picture 2">
            <a:extLst>
              <a:ext uri="{FF2B5EF4-FFF2-40B4-BE49-F238E27FC236}">
                <a16:creationId xmlns:a16="http://schemas.microsoft.com/office/drawing/2014/main" id="{F8355909-786F-DD40-BF9E-7AD546B451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9148" y="643467"/>
            <a:ext cx="8913704"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09620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3F69CA8-0C93-8F4B-8689-C5DC502185BE}"/>
              </a:ext>
            </a:extLst>
          </p:cNvPr>
          <p:cNvSpPr>
            <a:spLocks noGrp="1" noChangeArrowheads="1"/>
          </p:cNvSpPr>
          <p:nvPr>
            <p:ph type="title"/>
          </p:nvPr>
        </p:nvSpPr>
        <p:spPr>
          <a:xfrm>
            <a:off x="1136428" y="627564"/>
            <a:ext cx="7474172" cy="1325563"/>
          </a:xfrm>
        </p:spPr>
        <p:txBody>
          <a:bodyPr>
            <a:normAutofit/>
          </a:bodyPr>
          <a:lstStyle/>
          <a:p>
            <a:pPr eaLnBrk="1" hangingPunct="1"/>
            <a:r>
              <a:rPr lang="en-US" altLang="ar-SA"/>
              <a:t>Clinical Scenario</a:t>
            </a:r>
          </a:p>
        </p:txBody>
      </p:sp>
      <p:sp>
        <p:nvSpPr>
          <p:cNvPr id="522243" name="Rectangle 3">
            <a:extLst>
              <a:ext uri="{FF2B5EF4-FFF2-40B4-BE49-F238E27FC236}">
                <a16:creationId xmlns:a16="http://schemas.microsoft.com/office/drawing/2014/main" id="{31A3EEB5-42BE-3E44-A57D-CF888E633552}"/>
              </a:ext>
            </a:extLst>
          </p:cNvPr>
          <p:cNvSpPr>
            <a:spLocks noGrp="1" noChangeArrowheads="1"/>
          </p:cNvSpPr>
          <p:nvPr>
            <p:ph idx="1"/>
          </p:nvPr>
        </p:nvSpPr>
        <p:spPr>
          <a:xfrm>
            <a:off x="1136429" y="2278173"/>
            <a:ext cx="6467867" cy="3450613"/>
          </a:xfrm>
        </p:spPr>
        <p:txBody>
          <a:bodyPr anchor="ctr">
            <a:normAutofit/>
          </a:bodyPr>
          <a:lstStyle/>
          <a:p>
            <a:pPr eaLnBrk="1" hangingPunct="1"/>
            <a:r>
              <a:rPr lang="en-US" altLang="en-US" sz="2400">
                <a:cs typeface="Majalla UI"/>
              </a:rPr>
              <a:t>Khalid is a 40 years old </a:t>
            </a:r>
            <a:r>
              <a:rPr lang="en-US" altLang="en-US" sz="2400" u="sng">
                <a:cs typeface="Majalla UI"/>
              </a:rPr>
              <a:t>smoker</a:t>
            </a:r>
            <a:r>
              <a:rPr lang="en-US" altLang="en-US" sz="2400">
                <a:cs typeface="Majalla UI"/>
              </a:rPr>
              <a:t>, would like to </a:t>
            </a:r>
            <a:r>
              <a:rPr lang="en-US" altLang="en-US" sz="2400" u="sng">
                <a:cs typeface="Majalla UI"/>
              </a:rPr>
              <a:t>quit smoking</a:t>
            </a:r>
            <a:r>
              <a:rPr lang="en-US" altLang="en-US" sz="2400">
                <a:cs typeface="Majalla UI"/>
              </a:rPr>
              <a:t>, he tried to do that, several times over the last two years, but he could not tolerate the withdrawal symptoms. Recently he read an article reporting that some </a:t>
            </a:r>
            <a:r>
              <a:rPr lang="en-US" altLang="en-US" sz="2400" b="1" u="sng">
                <a:cs typeface="Majalla UI"/>
              </a:rPr>
              <a:t>medications</a:t>
            </a:r>
            <a:r>
              <a:rPr lang="en-US" altLang="en-US" sz="2400">
                <a:cs typeface="Majalla UI"/>
              </a:rPr>
              <a:t> can be used to help smoker to quit, he would like your advise about this issue!</a:t>
            </a:r>
          </a:p>
        </p:txBody>
      </p:sp>
      <p:sp>
        <p:nvSpPr>
          <p:cNvPr id="138" name="Rectangle 13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Smoking">
            <a:extLst>
              <a:ext uri="{FF2B5EF4-FFF2-40B4-BE49-F238E27FC236}">
                <a16:creationId xmlns:a16="http://schemas.microsoft.com/office/drawing/2014/main" id="{5D657F34-C393-47AC-AAE4-851F6E3AAA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326681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5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Picture 2">
            <a:extLst>
              <a:ext uri="{FF2B5EF4-FFF2-40B4-BE49-F238E27FC236}">
                <a16:creationId xmlns:a16="http://schemas.microsoft.com/office/drawing/2014/main" id="{834E4842-098D-BB40-A6D7-1D98F4D400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36" r="1" b="16049"/>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131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5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Picture 2">
            <a:extLst>
              <a:ext uri="{FF2B5EF4-FFF2-40B4-BE49-F238E27FC236}">
                <a16:creationId xmlns:a16="http://schemas.microsoft.com/office/drawing/2014/main" id="{C6727B95-38D0-B54A-8644-699C4883AC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95" r="1" b="1809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7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987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5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78" name="Picture 2">
            <a:extLst>
              <a:ext uri="{FF2B5EF4-FFF2-40B4-BE49-F238E27FC236}">
                <a16:creationId xmlns:a16="http://schemas.microsoft.com/office/drawing/2014/main" id="{14173450-0605-3F4F-92EF-3BF57E3806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688" r="1" b="3197"/>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7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F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5-step EBM process</a:t>
            </a:r>
          </a:p>
        </p:txBody>
      </p:sp>
      <p:pic>
        <p:nvPicPr>
          <p:cNvPr id="4098" name="Picture 2" descr="http://www.choa.org/Health-Professionals/Nursing-Program/~/media/CHOA/Images/Health-Professionals/Nursing-Program/triangle.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2514" y="704637"/>
            <a:ext cx="7165818" cy="5481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2765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5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5074" name="Picture 2">
            <a:extLst>
              <a:ext uri="{FF2B5EF4-FFF2-40B4-BE49-F238E27FC236}">
                <a16:creationId xmlns:a16="http://schemas.microsoft.com/office/drawing/2014/main" id="{B809FA5F-C7B8-2449-9EF5-D76567048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62" r="1" b="24023"/>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92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5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438E5546-94B3-E44A-8694-55922D571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68" r="1" b="8617"/>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480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61C3B8E-BBC5-B848-BF9F-C57A834328CA}"/>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Exercise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D4CC516-F3BA-764D-8432-8F876EEC170B}"/>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Scenario: Professor X is teaching the Global Health course and asks that you write a descriptive five-page paper describing a program that has made a positive impact on one of the eight </a:t>
            </a:r>
            <a:r>
              <a:rPr lang="en-US" sz="2400" dirty="0">
                <a:hlinkClick r:id="rId2"/>
              </a:rPr>
              <a:t>2015 Millennium Development Goals</a:t>
            </a:r>
            <a:r>
              <a:rPr lang="en-US" sz="2400" dirty="0"/>
              <a:t> or on one of the many </a:t>
            </a:r>
            <a:r>
              <a:rPr lang="en-US" sz="2400" dirty="0">
                <a:hlinkClick r:id="rId3"/>
              </a:rPr>
              <a:t>Healthy People 2020</a:t>
            </a:r>
            <a:r>
              <a:rPr lang="en-US" sz="2400" dirty="0"/>
              <a:t> objectives.</a:t>
            </a:r>
          </a:p>
          <a:p>
            <a:endParaRPr lang="en-US" sz="2400" dirty="0"/>
          </a:p>
          <a:p>
            <a:pPr marL="0" indent="0">
              <a:buNone/>
            </a:pPr>
            <a:endParaRPr lang="en-US" sz="2400" dirty="0"/>
          </a:p>
          <a:p>
            <a:pPr marL="0" indent="0">
              <a:buNone/>
            </a:pPr>
            <a:r>
              <a:rPr lang="en-US" sz="2400" dirty="0"/>
              <a:t>How would you go about it? </a:t>
            </a:r>
          </a:p>
          <a:p>
            <a:endParaRPr lang="en-US" sz="2400" dirty="0"/>
          </a:p>
        </p:txBody>
      </p:sp>
    </p:spTree>
    <p:extLst>
      <p:ext uri="{BB962C8B-B14F-4D97-AF65-F5344CB8AC3E}">
        <p14:creationId xmlns:p14="http://schemas.microsoft.com/office/powerpoint/2010/main" val="3367679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F353677-3078-7149-A82D-537BE2445C33}"/>
              </a:ext>
            </a:extLst>
          </p:cNvPr>
          <p:cNvPicPr>
            <a:picLocks noGrp="1" noChangeAspect="1"/>
          </p:cNvPicPr>
          <p:nvPr>
            <p:ph idx="1"/>
          </p:nvPr>
        </p:nvPicPr>
        <p:blipFill>
          <a:blip r:embed="rId2"/>
          <a:stretch>
            <a:fillRect/>
          </a:stretch>
        </p:blipFill>
        <p:spPr>
          <a:xfrm>
            <a:off x="2547550" y="643467"/>
            <a:ext cx="7096899" cy="5571066"/>
          </a:xfrm>
          <a:prstGeom prst="rect">
            <a:avLst/>
          </a:prstGeom>
        </p:spPr>
      </p:pic>
    </p:spTree>
    <p:extLst>
      <p:ext uri="{BB962C8B-B14F-4D97-AF65-F5344CB8AC3E}">
        <p14:creationId xmlns:p14="http://schemas.microsoft.com/office/powerpoint/2010/main" val="2851955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9EA09B-A7DE-D34E-B6B1-FABF65C60E61}"/>
              </a:ext>
            </a:extLst>
          </p:cNvPr>
          <p:cNvSpPr>
            <a:spLocks noGrp="1"/>
          </p:cNvSpPr>
          <p:nvPr>
            <p:ph type="title"/>
          </p:nvPr>
        </p:nvSpPr>
        <p:spPr>
          <a:xfrm>
            <a:off x="863029" y="1012004"/>
            <a:ext cx="3416158" cy="4795408"/>
          </a:xfrm>
        </p:spPr>
        <p:txBody>
          <a:bodyPr>
            <a:normAutofit/>
          </a:bodyPr>
          <a:lstStyle/>
          <a:p>
            <a:r>
              <a:rPr lang="en-US">
                <a:solidFill>
                  <a:srgbClr val="FFFFFF"/>
                </a:solidFill>
              </a:rPr>
              <a:t>Critical Appraisal Table – Key Elements</a:t>
            </a:r>
          </a:p>
        </p:txBody>
      </p:sp>
      <p:graphicFrame>
        <p:nvGraphicFramePr>
          <p:cNvPr id="5" name="Content Placeholder 2">
            <a:extLst>
              <a:ext uri="{FF2B5EF4-FFF2-40B4-BE49-F238E27FC236}">
                <a16:creationId xmlns:a16="http://schemas.microsoft.com/office/drawing/2014/main" id="{12520F4F-EDB4-40B3-A7A7-103BADE6291B}"/>
              </a:ext>
            </a:extLst>
          </p:cNvPr>
          <p:cNvGraphicFramePr>
            <a:graphicFrameLocks noGrp="1"/>
          </p:cNvGraphicFramePr>
          <p:nvPr>
            <p:ph idx="1"/>
            <p:extLst>
              <p:ext uri="{D42A27DB-BD31-4B8C-83A1-F6EECF244321}">
                <p14:modId xmlns:p14="http://schemas.microsoft.com/office/powerpoint/2010/main" val="162741738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7855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B195614-903B-B14B-A29E-D6E929AF5CDD}"/>
              </a:ext>
            </a:extLst>
          </p:cNvPr>
          <p:cNvPicPr>
            <a:picLocks noGrp="1" noChangeAspect="1"/>
          </p:cNvPicPr>
          <p:nvPr>
            <p:ph idx="1"/>
          </p:nvPr>
        </p:nvPicPr>
        <p:blipFill>
          <a:blip r:embed="rId2"/>
          <a:stretch>
            <a:fillRect/>
          </a:stretch>
        </p:blipFill>
        <p:spPr>
          <a:xfrm>
            <a:off x="3637768" y="643466"/>
            <a:ext cx="5049032" cy="5721285"/>
          </a:xfrm>
          <a:prstGeom prst="rect">
            <a:avLst/>
          </a:prstGeom>
        </p:spPr>
      </p:pic>
    </p:spTree>
    <p:extLst>
      <p:ext uri="{BB962C8B-B14F-4D97-AF65-F5344CB8AC3E}">
        <p14:creationId xmlns:p14="http://schemas.microsoft.com/office/powerpoint/2010/main" val="1061893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3B847C-3DC8-584A-913A-E5F43F45E88D}"/>
              </a:ext>
            </a:extLst>
          </p:cNvPr>
          <p:cNvSpPr>
            <a:spLocks noGrp="1"/>
          </p:cNvSpPr>
          <p:nvPr>
            <p:ph type="title"/>
          </p:nvPr>
        </p:nvSpPr>
        <p:spPr>
          <a:xfrm>
            <a:off x="640079" y="2053641"/>
            <a:ext cx="3669161" cy="2760098"/>
          </a:xfrm>
        </p:spPr>
        <p:txBody>
          <a:bodyPr>
            <a:normAutofit/>
          </a:bodyPr>
          <a:lstStyle/>
          <a:p>
            <a:r>
              <a:rPr lang="en-US">
                <a:solidFill>
                  <a:srgbClr val="FFFFFF"/>
                </a:solidFill>
              </a:rPr>
              <a:t>Key Elements of High Quality Articles</a:t>
            </a:r>
          </a:p>
        </p:txBody>
      </p:sp>
      <p:sp>
        <p:nvSpPr>
          <p:cNvPr id="3" name="Content Placeholder 2">
            <a:extLst>
              <a:ext uri="{FF2B5EF4-FFF2-40B4-BE49-F238E27FC236}">
                <a16:creationId xmlns:a16="http://schemas.microsoft.com/office/drawing/2014/main" id="{6ADAE753-83F3-1D4B-95F2-2ED274E6101A}"/>
              </a:ext>
            </a:extLst>
          </p:cNvPr>
          <p:cNvSpPr>
            <a:spLocks noGrp="1"/>
          </p:cNvSpPr>
          <p:nvPr>
            <p:ph idx="1"/>
          </p:nvPr>
        </p:nvSpPr>
        <p:spPr>
          <a:xfrm>
            <a:off x="6090574" y="801866"/>
            <a:ext cx="5306084" cy="5230634"/>
          </a:xfrm>
        </p:spPr>
        <p:txBody>
          <a:bodyPr anchor="ctr">
            <a:normAutofit/>
          </a:bodyPr>
          <a:lstStyle/>
          <a:p>
            <a:r>
              <a:rPr lang="en-US" sz="1700" b="1">
                <a:solidFill>
                  <a:srgbClr val="000000"/>
                </a:solidFill>
              </a:rPr>
              <a:t>Peer Reviewed Journal:</a:t>
            </a:r>
            <a:r>
              <a:rPr lang="en-US" sz="1700">
                <a:solidFill>
                  <a:srgbClr val="000000"/>
                </a:solidFill>
              </a:rPr>
              <a:t> This is a process where experts in a scholarly discipline review the research of an author or authors to ensure that the article meets standards for publication. The criteria includes: quality, significance, methodology, and importance.</a:t>
            </a:r>
          </a:p>
          <a:p>
            <a:r>
              <a:rPr lang="en-US" sz="1700" b="1">
                <a:solidFill>
                  <a:srgbClr val="000000"/>
                </a:solidFill>
              </a:rPr>
              <a:t>Currency:</a:t>
            </a:r>
            <a:r>
              <a:rPr lang="en-US" sz="1700">
                <a:solidFill>
                  <a:srgbClr val="000000"/>
                </a:solidFill>
              </a:rPr>
              <a:t> Locating the most current five or ten years of information is not a gold standard. There are several factors that determine how far back in time your search should run. </a:t>
            </a:r>
          </a:p>
          <a:p>
            <a:r>
              <a:rPr lang="en-US" sz="1700">
                <a:solidFill>
                  <a:srgbClr val="000000"/>
                </a:solidFill>
              </a:rPr>
              <a:t>Clearly</a:t>
            </a:r>
            <a:r>
              <a:rPr lang="en-US" sz="1700" b="1">
                <a:solidFill>
                  <a:srgbClr val="000000"/>
                </a:solidFill>
              </a:rPr>
              <a:t> recognized research question or problem: </a:t>
            </a:r>
            <a:r>
              <a:rPr lang="en-US" sz="1700">
                <a:solidFill>
                  <a:srgbClr val="000000"/>
                </a:solidFill>
              </a:rPr>
              <a:t>The introduction or background should include what is known, what is unknown and what is the author’s aim or hypothesis.</a:t>
            </a:r>
          </a:p>
          <a:p>
            <a:r>
              <a:rPr lang="en-US" sz="1700" b="1">
                <a:solidFill>
                  <a:srgbClr val="000000"/>
                </a:solidFill>
              </a:rPr>
              <a:t>Study design: </a:t>
            </a:r>
            <a:r>
              <a:rPr lang="en-US" sz="1700">
                <a:solidFill>
                  <a:srgbClr val="000000"/>
                </a:solidFill>
              </a:rPr>
              <a:t>Revisit the PUBLIC HEALTH EVIDENCE-BASED PYRAMID to review different types of study designs.</a:t>
            </a:r>
          </a:p>
          <a:p>
            <a:r>
              <a:rPr lang="en-US" sz="1700" b="1">
                <a:solidFill>
                  <a:srgbClr val="000000"/>
                </a:solidFill>
              </a:rPr>
              <a:t>Times Cited:</a:t>
            </a:r>
            <a:r>
              <a:rPr lang="en-US" sz="1700">
                <a:solidFill>
                  <a:srgbClr val="000000"/>
                </a:solidFill>
              </a:rPr>
              <a:t> This is an indication that something important is going on with the article, but one should not assume that the article is necessarily good. </a:t>
            </a:r>
            <a:endParaRPr lang="en-US" sz="1700" dirty="0">
              <a:solidFill>
                <a:srgbClr val="000000"/>
              </a:solidFill>
            </a:endParaRPr>
          </a:p>
        </p:txBody>
      </p:sp>
    </p:spTree>
    <p:extLst>
      <p:ext uri="{BB962C8B-B14F-4D97-AF65-F5344CB8AC3E}">
        <p14:creationId xmlns:p14="http://schemas.microsoft.com/office/powerpoint/2010/main" val="3569437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A2879D-5008-1147-8C58-3AE28DE830F7}"/>
              </a:ext>
            </a:extLst>
          </p:cNvPr>
          <p:cNvSpPr>
            <a:spLocks noGrp="1"/>
          </p:cNvSpPr>
          <p:nvPr>
            <p:ph type="title"/>
          </p:nvPr>
        </p:nvSpPr>
        <p:spPr>
          <a:xfrm>
            <a:off x="863029" y="1012004"/>
            <a:ext cx="3416158" cy="4795408"/>
          </a:xfrm>
        </p:spPr>
        <p:txBody>
          <a:bodyPr>
            <a:normAutofit/>
          </a:bodyPr>
          <a:lstStyle/>
          <a:p>
            <a:r>
              <a:rPr lang="en-US">
                <a:solidFill>
                  <a:srgbClr val="FFFFFF"/>
                </a:solidFill>
              </a:rPr>
              <a:t>Summarizing  the Literature Review</a:t>
            </a:r>
          </a:p>
        </p:txBody>
      </p:sp>
      <p:graphicFrame>
        <p:nvGraphicFramePr>
          <p:cNvPr id="5" name="Content Placeholder 2">
            <a:extLst>
              <a:ext uri="{FF2B5EF4-FFF2-40B4-BE49-F238E27FC236}">
                <a16:creationId xmlns:a16="http://schemas.microsoft.com/office/drawing/2014/main" id="{8B4BD8C4-6A47-4F89-A90F-D932848F9C13}"/>
              </a:ext>
            </a:extLst>
          </p:cNvPr>
          <p:cNvGraphicFramePr>
            <a:graphicFrameLocks noGrp="1"/>
          </p:cNvGraphicFramePr>
          <p:nvPr>
            <p:ph idx="1"/>
            <p:extLst>
              <p:ext uri="{D42A27DB-BD31-4B8C-83A1-F6EECF244321}">
                <p14:modId xmlns:p14="http://schemas.microsoft.com/office/powerpoint/2010/main" val="73365025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7498B3D-CA43-6E41-BB79-CD6A147EEE76}"/>
              </a:ext>
            </a:extLst>
          </p:cNvPr>
          <p:cNvSpPr/>
          <p:nvPr/>
        </p:nvSpPr>
        <p:spPr>
          <a:xfrm>
            <a:off x="972211" y="6307205"/>
            <a:ext cx="6315694" cy="584775"/>
          </a:xfrm>
          <a:prstGeom prst="rect">
            <a:avLst/>
          </a:prstGeom>
        </p:spPr>
        <p:txBody>
          <a:bodyPr wrap="square">
            <a:spAutoFit/>
          </a:bodyPr>
          <a:lstStyle/>
          <a:p>
            <a:r>
              <a:rPr lang="en-US" sz="1600" dirty="0"/>
              <a:t>For more info:</a:t>
            </a:r>
          </a:p>
          <a:p>
            <a:r>
              <a:rPr lang="en-US" sz="1600" dirty="0">
                <a:hlinkClick r:id="rId7"/>
              </a:rPr>
              <a:t>https://writingcenter.unc.edu/tips-and-tools/literature-reviews/</a:t>
            </a:r>
            <a:endParaRPr lang="en-US" sz="1600" dirty="0"/>
          </a:p>
        </p:txBody>
      </p:sp>
    </p:spTree>
    <p:extLst>
      <p:ext uri="{BB962C8B-B14F-4D97-AF65-F5344CB8AC3E}">
        <p14:creationId xmlns:p14="http://schemas.microsoft.com/office/powerpoint/2010/main" val="12909572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1F783-8D5E-B940-99CD-58377AE91CC0}"/>
              </a:ext>
            </a:extLst>
          </p:cNvPr>
          <p:cNvSpPr>
            <a:spLocks noGrp="1"/>
          </p:cNvSpPr>
          <p:nvPr>
            <p:ph type="title"/>
          </p:nvPr>
        </p:nvSpPr>
        <p:spPr>
          <a:xfrm>
            <a:off x="1136428" y="627564"/>
            <a:ext cx="7474172" cy="1325563"/>
          </a:xfrm>
        </p:spPr>
        <p:txBody>
          <a:bodyPr>
            <a:normAutofit/>
          </a:bodyPr>
          <a:lstStyle/>
          <a:p>
            <a:r>
              <a:rPr lang="en-US"/>
              <a:t>Objectives</a:t>
            </a:r>
            <a:endParaRPr lang="en-US" dirty="0"/>
          </a:p>
        </p:txBody>
      </p:sp>
      <p:sp>
        <p:nvSpPr>
          <p:cNvPr id="3" name="Content Placeholder 2">
            <a:extLst>
              <a:ext uri="{FF2B5EF4-FFF2-40B4-BE49-F238E27FC236}">
                <a16:creationId xmlns:a16="http://schemas.microsoft.com/office/drawing/2014/main" id="{52907CC5-19CF-3246-BA93-1E369C77BB73}"/>
              </a:ext>
            </a:extLst>
          </p:cNvPr>
          <p:cNvSpPr>
            <a:spLocks noGrp="1"/>
          </p:cNvSpPr>
          <p:nvPr>
            <p:ph idx="1"/>
          </p:nvPr>
        </p:nvSpPr>
        <p:spPr>
          <a:xfrm>
            <a:off x="1136429" y="2278173"/>
            <a:ext cx="6467867" cy="3450613"/>
          </a:xfrm>
        </p:spPr>
        <p:txBody>
          <a:bodyPr anchor="ctr">
            <a:normAutofit/>
          </a:bodyPr>
          <a:lstStyle/>
          <a:p>
            <a:pPr>
              <a:buFont typeface="Wingdings" pitchFamily="2" charset="2"/>
              <a:buChar char="ü"/>
            </a:pPr>
            <a:r>
              <a:rPr lang="en-US" sz="1700" dirty="0"/>
              <a:t>To explain the role of searching the literature in conducting a research</a:t>
            </a:r>
          </a:p>
          <a:p>
            <a:pPr>
              <a:buFont typeface="Wingdings" pitchFamily="2" charset="2"/>
              <a:buChar char="ü"/>
            </a:pPr>
            <a:r>
              <a:rPr lang="en-US" sz="1700" dirty="0">
                <a:cs typeface="+mj-cs"/>
              </a:rPr>
              <a:t>To </a:t>
            </a:r>
            <a:r>
              <a:rPr lang="en-US" sz="1700" dirty="0"/>
              <a:t>recognize the levels of evidence</a:t>
            </a:r>
          </a:p>
          <a:p>
            <a:pPr>
              <a:buFont typeface="Wingdings" pitchFamily="2" charset="2"/>
              <a:buChar char="ü"/>
            </a:pPr>
            <a:r>
              <a:rPr lang="en-US" sz="1700" dirty="0">
                <a:cs typeface="+mj-cs"/>
              </a:rPr>
              <a:t>To </a:t>
            </a:r>
            <a:r>
              <a:rPr lang="en-US" sz="1700" dirty="0"/>
              <a:t>differentiate the EBM resources</a:t>
            </a:r>
          </a:p>
          <a:p>
            <a:pPr>
              <a:buFont typeface="Wingdings" pitchFamily="2" charset="2"/>
              <a:buChar char="ü"/>
            </a:pPr>
            <a:r>
              <a:rPr lang="en-US" sz="1700" dirty="0">
                <a:cs typeface="+mj-cs"/>
              </a:rPr>
              <a:t>To identify where to search for evidence</a:t>
            </a:r>
          </a:p>
          <a:p>
            <a:pPr>
              <a:buFont typeface="Wingdings" pitchFamily="2" charset="2"/>
              <a:buChar char="ü"/>
            </a:pPr>
            <a:r>
              <a:rPr lang="en-US" sz="1700" dirty="0">
                <a:cs typeface="+mj-cs"/>
              </a:rPr>
              <a:t>To prepare proper search terms</a:t>
            </a:r>
          </a:p>
          <a:p>
            <a:pPr>
              <a:buFont typeface="Wingdings" pitchFamily="2" charset="2"/>
              <a:buChar char="ü"/>
            </a:pPr>
            <a:r>
              <a:rPr lang="en-US" sz="1700" dirty="0"/>
              <a:t>To perform Boolean operators and </a:t>
            </a:r>
            <a:r>
              <a:rPr lang="en-US" sz="1700" dirty="0" err="1"/>
              <a:t>MeSH</a:t>
            </a:r>
            <a:r>
              <a:rPr lang="en-US" sz="1700" dirty="0"/>
              <a:t> indexing</a:t>
            </a:r>
          </a:p>
          <a:p>
            <a:pPr>
              <a:buFont typeface="Wingdings" pitchFamily="2" charset="2"/>
              <a:buChar char="ü"/>
            </a:pPr>
            <a:r>
              <a:rPr lang="en-US" sz="1700" dirty="0"/>
              <a:t>To conduct literature search for evidence using </a:t>
            </a:r>
            <a:r>
              <a:rPr lang="en-US" sz="1700" dirty="0" err="1"/>
              <a:t>Pubmed</a:t>
            </a:r>
            <a:r>
              <a:rPr lang="en-US" sz="1700" dirty="0"/>
              <a:t> and Cochrane</a:t>
            </a:r>
          </a:p>
          <a:p>
            <a:pPr>
              <a:buFont typeface="Wingdings" pitchFamily="2" charset="2"/>
              <a:buChar char="ü"/>
            </a:pPr>
            <a:r>
              <a:rPr lang="en-US" sz="1700" dirty="0"/>
              <a:t>To summarize the literature review for the IRB</a:t>
            </a:r>
          </a:p>
        </p:txBody>
      </p:sp>
      <p:sp>
        <p:nvSpPr>
          <p:cNvPr id="17"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agnifying glass">
            <a:extLst>
              <a:ext uri="{FF2B5EF4-FFF2-40B4-BE49-F238E27FC236}">
                <a16:creationId xmlns:a16="http://schemas.microsoft.com/office/drawing/2014/main" id="{A4643B24-8DB6-4FBE-88DD-49D11EB6E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672849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36301-6082-5244-AB43-FF37041C27F5}"/>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Qs?</a:t>
            </a:r>
          </a:p>
        </p:txBody>
      </p:sp>
      <p:cxnSp>
        <p:nvCxnSpPr>
          <p:cNvPr id="11" name="Straight Connector 1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8325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1C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3074670" cy="294055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Foreground Vs. Background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EBM questions</a:t>
            </a:r>
          </a:p>
        </p:txBody>
      </p:sp>
      <p:pic>
        <p:nvPicPr>
          <p:cNvPr id="6" name="Picture 2" descr="http://laikaspoetnik.files.wordpress.com/2009/09/foreground-background.jpg">
            <a:extLst>
              <a:ext uri="{FF2B5EF4-FFF2-40B4-BE49-F238E27FC236}">
                <a16:creationId xmlns:a16="http://schemas.microsoft.com/office/drawing/2014/main" id="{B6B1B03C-1734-8944-8DFE-E02E325666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84457" y="961812"/>
            <a:ext cx="6896485" cy="4930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78426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AA6-420C-B744-9838-D993E48BC1FF}"/>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6000" kern="1200" dirty="0">
                <a:solidFill>
                  <a:schemeClr val="tx1"/>
                </a:solidFill>
                <a:latin typeface="+mj-lt"/>
                <a:ea typeface="+mj-ea"/>
                <a:cs typeface="+mj-cs"/>
              </a:rPr>
              <a:t>Thank You!</a:t>
            </a:r>
          </a:p>
        </p:txBody>
      </p:sp>
      <p:pic>
        <p:nvPicPr>
          <p:cNvPr id="6" name="Graphic 5" descr="Sunglasses Face with Solid Fill">
            <a:extLst>
              <a:ext uri="{FF2B5EF4-FFF2-40B4-BE49-F238E27FC236}">
                <a16:creationId xmlns:a16="http://schemas.microsoft.com/office/drawing/2014/main" id="{529D1D77-50B0-4599-BFCC-8CBE6D07A0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8" name="Graphic 7">
            <a:extLst>
              <a:ext uri="{FF2B5EF4-FFF2-40B4-BE49-F238E27FC236}">
                <a16:creationId xmlns:a16="http://schemas.microsoft.com/office/drawing/2014/main" id="{44FF81DC-B299-4FE6-98D2-0BC2AFF248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40534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B242F3-23AE-0845-A8BE-D4DF1A34AAFF}"/>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dirty="0">
                <a:ln w="0"/>
                <a:solidFill>
                  <a:srgbClr val="3F3F3F"/>
                </a:solidFill>
                <a:effectLst>
                  <a:outerShdw blurRad="38100" dist="19050" dir="2700000" algn="tl" rotWithShape="0">
                    <a:schemeClr val="dk1">
                      <a:alpha val="40000"/>
                    </a:schemeClr>
                  </a:outerShdw>
                </a:effectLst>
              </a:rPr>
              <a:t>Foreground OR Background?</a:t>
            </a:r>
          </a:p>
        </p:txBody>
      </p:sp>
      <p:sp>
        <p:nvSpPr>
          <p:cNvPr id="7" name="Content Placeholder 6">
            <a:extLst>
              <a:ext uri="{FF2B5EF4-FFF2-40B4-BE49-F238E27FC236}">
                <a16:creationId xmlns:a16="http://schemas.microsoft.com/office/drawing/2014/main" id="{74DFAEE9-C606-FA40-992A-18975E6B2B2C}"/>
              </a:ext>
            </a:extLst>
          </p:cNvPr>
          <p:cNvSpPr>
            <a:spLocks noGrp="1"/>
          </p:cNvSpPr>
          <p:nvPr>
            <p:ph sz="half" idx="1"/>
          </p:nvPr>
        </p:nvSpPr>
        <p:spPr>
          <a:xfrm>
            <a:off x="1476915" y="2888250"/>
            <a:ext cx="4297351" cy="2959777"/>
          </a:xfrm>
        </p:spPr>
        <p:txBody>
          <a:bodyPr anchor="t">
            <a:normAutofit/>
          </a:bodyPr>
          <a:lstStyle/>
          <a:p>
            <a:r>
              <a:rPr lang="en-US" sz="3200" dirty="0"/>
              <a:t>“What is malaria?”</a:t>
            </a:r>
          </a:p>
          <a:p>
            <a:endParaRPr lang="en-US" sz="3200" dirty="0"/>
          </a:p>
        </p:txBody>
      </p:sp>
      <p:cxnSp>
        <p:nvCxnSpPr>
          <p:cNvPr id="15" name="Straight Connector 14">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96700A39-14AB-9E40-8FFB-785CB27260C5}"/>
              </a:ext>
            </a:extLst>
          </p:cNvPr>
          <p:cNvSpPr>
            <a:spLocks noGrp="1"/>
          </p:cNvSpPr>
          <p:nvPr>
            <p:ph sz="half" idx="2"/>
          </p:nvPr>
        </p:nvSpPr>
        <p:spPr>
          <a:xfrm>
            <a:off x="6417731" y="2888250"/>
            <a:ext cx="5359110" cy="2959778"/>
          </a:xfrm>
        </p:spPr>
        <p:txBody>
          <a:bodyPr anchor="t">
            <a:normAutofit/>
          </a:bodyPr>
          <a:lstStyle/>
          <a:p>
            <a:r>
              <a:rPr lang="en-US" dirty="0"/>
              <a:t>Are bed nets effective in lowering the incidence/prevalence of malaria in developing countries?</a:t>
            </a:r>
          </a:p>
          <a:p>
            <a:endParaRPr lang="en-US" dirty="0"/>
          </a:p>
        </p:txBody>
      </p:sp>
      <p:sp>
        <p:nvSpPr>
          <p:cNvPr id="4" name="Rectangle 3">
            <a:extLst>
              <a:ext uri="{FF2B5EF4-FFF2-40B4-BE49-F238E27FC236}">
                <a16:creationId xmlns:a16="http://schemas.microsoft.com/office/drawing/2014/main" id="{2574D137-6DCD-294F-A71F-E39E9FD2E8A0}"/>
              </a:ext>
            </a:extLst>
          </p:cNvPr>
          <p:cNvSpPr/>
          <p:nvPr/>
        </p:nvSpPr>
        <p:spPr>
          <a:xfrm>
            <a:off x="3048000" y="2967335"/>
            <a:ext cx="6096000" cy="369332"/>
          </a:xfrm>
          <a:prstGeom prst="rect">
            <a:avLst/>
          </a:prstGeom>
        </p:spPr>
        <p:txBody>
          <a:bodyPr>
            <a:spAutoFit/>
          </a:bodyPr>
          <a:lstStyle/>
          <a:p>
            <a:endParaRPr lang="en-US" dirty="0"/>
          </a:p>
        </p:txBody>
      </p:sp>
      <p:sp>
        <p:nvSpPr>
          <p:cNvPr id="5" name="Rectangle 4">
            <a:extLst>
              <a:ext uri="{FF2B5EF4-FFF2-40B4-BE49-F238E27FC236}">
                <a16:creationId xmlns:a16="http://schemas.microsoft.com/office/drawing/2014/main" id="{B1FE5D00-2622-D848-990A-1F0AC317910D}"/>
              </a:ext>
            </a:extLst>
          </p:cNvPr>
          <p:cNvSpPr/>
          <p:nvPr/>
        </p:nvSpPr>
        <p:spPr>
          <a:xfrm>
            <a:off x="3410547" y="1762375"/>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4662321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F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2nd step: Acquire</a:t>
            </a:r>
          </a:p>
        </p:txBody>
      </p:sp>
      <p:pic>
        <p:nvPicPr>
          <p:cNvPr id="4098" name="Picture 2" descr="http://www.choa.org/Health-Professionals/Nursing-Program/~/media/CHOA/Images/Health-Professionals/Nursing-Program/triangle.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09832" y="961812"/>
            <a:ext cx="6445734" cy="493098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Oval 9">
            <a:extLst>
              <a:ext uri="{FF2B5EF4-FFF2-40B4-BE49-F238E27FC236}">
                <a16:creationId xmlns:a16="http://schemas.microsoft.com/office/drawing/2014/main" id="{249113DE-8FB8-D648-94EE-12D683BBB080}"/>
              </a:ext>
            </a:extLst>
          </p:cNvPr>
          <p:cNvSpPr/>
          <p:nvPr/>
        </p:nvSpPr>
        <p:spPr>
          <a:xfrm rot="19902825">
            <a:off x="8972705" y="3170791"/>
            <a:ext cx="410665" cy="942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243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15,-1366623418,\\DCNSKULL\vol1\trialdev\elearning\MSc Course\MSc Tutorial Workspace\3_MASTER Offline Development\New development 2011-12\Susan Shenkin Sys Reviews\Systematic reviews 20110801_khFORWEBSITE.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2825</Words>
  <Application>Microsoft Macintosh PowerPoint</Application>
  <PresentationFormat>Widescreen</PresentationFormat>
  <Paragraphs>478</Paragraphs>
  <Slides>70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ヒラギノ角ゴ ProN W3</vt:lpstr>
      <vt:lpstr>Arial</vt:lpstr>
      <vt:lpstr>Calibri</vt:lpstr>
      <vt:lpstr>Calibri Light</vt:lpstr>
      <vt:lpstr>Majalla UI</vt:lpstr>
      <vt:lpstr>Symbol</vt:lpstr>
      <vt:lpstr>Tahoma</vt:lpstr>
      <vt:lpstr>Times New Roman</vt:lpstr>
      <vt:lpstr>Traditional Arabic</vt:lpstr>
      <vt:lpstr>Wingdings</vt:lpstr>
      <vt:lpstr>Wingdings 2</vt:lpstr>
      <vt:lpstr>Office Theme</vt:lpstr>
      <vt:lpstr>How To Do Literature Search</vt:lpstr>
      <vt:lpstr>Objectives</vt:lpstr>
      <vt:lpstr>Why searching a literature?</vt:lpstr>
      <vt:lpstr>PowerPoint Presentation</vt:lpstr>
      <vt:lpstr>What is the first step in the evidence based practice process?</vt:lpstr>
      <vt:lpstr>5-step EBM process</vt:lpstr>
      <vt:lpstr>Foreground Vs. Background  EBM questions</vt:lpstr>
      <vt:lpstr>Foreground OR Background?</vt:lpstr>
      <vt:lpstr>2nd step: Acquire</vt:lpstr>
      <vt:lpstr>Where do you search for evidence?</vt:lpstr>
      <vt:lpstr>Hierarchy of evidence</vt:lpstr>
      <vt:lpstr>PowerPoint Presentation</vt:lpstr>
      <vt:lpstr>PowerPoint Presentation</vt:lpstr>
      <vt:lpstr>Where do you search for guidelines?</vt:lpstr>
      <vt:lpstr>PowerPoint Presentation</vt:lpstr>
      <vt:lpstr>PowerPoint Presentation</vt:lpstr>
      <vt:lpstr>PowerPoint Presentation</vt:lpstr>
      <vt:lpstr>PowerPoint Presentation</vt:lpstr>
      <vt:lpstr>What is Cochrane</vt:lpstr>
      <vt:lpstr>Filtered and Critically Appraised EBM Resources</vt:lpstr>
      <vt:lpstr>PowerPoint Presentation</vt:lpstr>
      <vt:lpstr>Primary Resources</vt:lpstr>
      <vt:lpstr>PubMed https://www.ncbi.nlm.nih.gov/pubm </vt:lpstr>
      <vt:lpstr>What is PubMed?</vt:lpstr>
      <vt:lpstr>Why PubMed ?</vt:lpstr>
      <vt:lpstr>Indexing a literature</vt:lpstr>
      <vt:lpstr>Where to start…?</vt:lpstr>
      <vt:lpstr>More thorough search?</vt:lpstr>
      <vt:lpstr>Prepare</vt:lpstr>
      <vt:lpstr>Organize</vt:lpstr>
      <vt:lpstr>Combine</vt:lpstr>
      <vt:lpstr>Boolean Operators</vt:lpstr>
      <vt:lpstr>MeSH indexing</vt:lpstr>
      <vt:lpstr>Tree of MeSH database</vt:lpstr>
      <vt:lpstr>Searching MeSH Term</vt:lpstr>
      <vt:lpstr>PowerPoint Presentation</vt:lpstr>
      <vt:lpstr>MeSH</vt:lpstr>
      <vt:lpstr>Keys to Successful Searching</vt:lpstr>
      <vt:lpstr>Try to make a search...</vt:lpstr>
      <vt:lpstr>Case example</vt:lpstr>
      <vt:lpstr>Components of “well-built clinical questions” </vt:lpstr>
      <vt:lpstr>Case example</vt:lpstr>
      <vt:lpstr>Components of “well-built clinical questions” </vt:lpstr>
      <vt:lpstr>Case example</vt:lpstr>
      <vt:lpstr>Boolean Operators</vt:lpstr>
      <vt:lpstr>Boolean Operators</vt:lpstr>
      <vt:lpstr>Boolean Operators</vt:lpstr>
      <vt:lpstr>Quiz</vt:lpstr>
      <vt:lpstr>Boolean Operators</vt:lpstr>
      <vt:lpstr>Filters</vt:lpstr>
      <vt:lpstr>PowerPoint Presentation</vt:lpstr>
      <vt:lpstr>PowerPoint Presentation</vt:lpstr>
      <vt:lpstr>PowerPoint Presentation</vt:lpstr>
      <vt:lpstr>PowerPoint Presentation</vt:lpstr>
      <vt:lpstr>PowerPoint Presentation</vt:lpstr>
      <vt:lpstr>Clinical Scenario</vt:lpstr>
      <vt:lpstr>PowerPoint Presentation</vt:lpstr>
      <vt:lpstr>PowerPoint Presentation</vt:lpstr>
      <vt:lpstr>PowerPoint Presentation</vt:lpstr>
      <vt:lpstr>PowerPoint Presentation</vt:lpstr>
      <vt:lpstr>PowerPoint Presentation</vt:lpstr>
      <vt:lpstr>Exercise </vt:lpstr>
      <vt:lpstr>PowerPoint Presentation</vt:lpstr>
      <vt:lpstr>Critical Appraisal Table – Key Elements</vt:lpstr>
      <vt:lpstr>PowerPoint Presentation</vt:lpstr>
      <vt:lpstr>Key Elements of High Quality Articles</vt:lpstr>
      <vt:lpstr>Summarizing  the Literature Review</vt:lpstr>
      <vt:lpstr>Objectives</vt:lpstr>
      <vt:lpstr>Qs?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Taha Alhazmi</dc:creator>
  <cp:lastModifiedBy>Wassim Aldebeyan</cp:lastModifiedBy>
  <cp:revision>42</cp:revision>
  <dcterms:created xsi:type="dcterms:W3CDTF">2019-09-09T07:30:45Z</dcterms:created>
  <dcterms:modified xsi:type="dcterms:W3CDTF">2019-09-12T05:55:42Z</dcterms:modified>
</cp:coreProperties>
</file>