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7"/>
  </p:notesMasterIdLst>
  <p:handoutMasterIdLst>
    <p:handoutMasterId r:id="rId38"/>
  </p:handoutMasterIdLst>
  <p:sldIdLst>
    <p:sldId id="282" r:id="rId2"/>
    <p:sldId id="300" r:id="rId3"/>
    <p:sldId id="328" r:id="rId4"/>
    <p:sldId id="310" r:id="rId5"/>
    <p:sldId id="319" r:id="rId6"/>
    <p:sldId id="321" r:id="rId7"/>
    <p:sldId id="324" r:id="rId8"/>
    <p:sldId id="323" r:id="rId9"/>
    <p:sldId id="326" r:id="rId10"/>
    <p:sldId id="327" r:id="rId11"/>
    <p:sldId id="306" r:id="rId12"/>
    <p:sldId id="331" r:id="rId13"/>
    <p:sldId id="330" r:id="rId14"/>
    <p:sldId id="332" r:id="rId15"/>
    <p:sldId id="333" r:id="rId16"/>
    <p:sldId id="334" r:id="rId17"/>
    <p:sldId id="335" r:id="rId18"/>
    <p:sldId id="336" r:id="rId19"/>
    <p:sldId id="337" r:id="rId20"/>
    <p:sldId id="338" r:id="rId21"/>
    <p:sldId id="308" r:id="rId22"/>
    <p:sldId id="340" r:id="rId23"/>
    <p:sldId id="341" r:id="rId24"/>
    <p:sldId id="343" r:id="rId25"/>
    <p:sldId id="344" r:id="rId26"/>
    <p:sldId id="345" r:id="rId27"/>
    <p:sldId id="346" r:id="rId28"/>
    <p:sldId id="347" r:id="rId29"/>
    <p:sldId id="349" r:id="rId30"/>
    <p:sldId id="350" r:id="rId31"/>
    <p:sldId id="351" r:id="rId32"/>
    <p:sldId id="352" r:id="rId33"/>
    <p:sldId id="299" r:id="rId34"/>
    <p:sldId id="297" r:id="rId35"/>
    <p:sldId id="353"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00"/>
            <p14:sldId id="328"/>
            <p14:sldId id="310"/>
            <p14:sldId id="319"/>
            <p14:sldId id="321"/>
            <p14:sldId id="324"/>
            <p14:sldId id="323"/>
            <p14:sldId id="326"/>
            <p14:sldId id="327"/>
            <p14:sldId id="306"/>
            <p14:sldId id="331"/>
            <p14:sldId id="330"/>
            <p14:sldId id="332"/>
            <p14:sldId id="333"/>
            <p14:sldId id="334"/>
            <p14:sldId id="335"/>
            <p14:sldId id="336"/>
            <p14:sldId id="337"/>
            <p14:sldId id="338"/>
            <p14:sldId id="308"/>
            <p14:sldId id="340"/>
            <p14:sldId id="341"/>
            <p14:sldId id="343"/>
            <p14:sldId id="344"/>
            <p14:sldId id="345"/>
            <p14:sldId id="346"/>
            <p14:sldId id="347"/>
            <p14:sldId id="349"/>
            <p14:sldId id="350"/>
            <p14:sldId id="351"/>
            <p14:sldId id="352"/>
            <p14:sldId id="299"/>
            <p14:sldId id="297"/>
            <p14:sldId id="353"/>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323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9B"/>
    <a:srgbClr val="1C353D"/>
    <a:srgbClr val="193631"/>
    <a:srgbClr val="112025"/>
    <a:srgbClr val="FFA206"/>
    <a:srgbClr val="FFA542"/>
    <a:srgbClr val="FFBF35"/>
    <a:srgbClr val="FFD936"/>
    <a:srgbClr val="1C7BAE"/>
    <a:srgbClr val="1E8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93846" autoAdjust="0"/>
  </p:normalViewPr>
  <p:slideViewPr>
    <p:cSldViewPr snapToGrid="0" snapToObjects="1" showGuides="1">
      <p:cViewPr varScale="1">
        <p:scale>
          <a:sx n="131" d="100"/>
          <a:sy n="131" d="100"/>
        </p:scale>
        <p:origin x="200" y="232"/>
      </p:cViewPr>
      <p:guideLst>
        <p:guide orient="horz" pos="3031"/>
        <p:guide orient="horz" pos="708"/>
        <p:guide orient="horz" pos="207"/>
        <p:guide pos="287"/>
        <p:guide pos="5474"/>
        <p:guide pos="2880"/>
        <p:guide orient="horz" pos="323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31B94-2E28-9443-B23D-0AF72265B829}"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91D98101-73B9-F34A-AE33-0DBAE5DD19CD}">
      <dgm:prSet phldrT="[Text]" custT="1"/>
      <dgm:spPr/>
      <dgm:t>
        <a:bodyPr/>
        <a:lstStyle/>
        <a:p>
          <a:pPr rtl="0"/>
          <a:r>
            <a:rPr lang="en-US" sz="1400" dirty="0"/>
            <a:t>Spell out research question</a:t>
          </a:r>
        </a:p>
      </dgm:t>
    </dgm:pt>
    <dgm:pt modelId="{4B932265-DA76-0146-80E9-970FF52C5F87}" type="parTrans" cxnId="{1DDD0D55-AD04-514D-9AF1-7EDD28907973}">
      <dgm:prSet/>
      <dgm:spPr/>
      <dgm:t>
        <a:bodyPr/>
        <a:lstStyle/>
        <a:p>
          <a:endParaRPr lang="en-US"/>
        </a:p>
      </dgm:t>
    </dgm:pt>
    <dgm:pt modelId="{E60732F9-060E-E544-AACE-A47D3C06499D}" type="sibTrans" cxnId="{1DDD0D55-AD04-514D-9AF1-7EDD28907973}">
      <dgm:prSet/>
      <dgm:spPr/>
      <dgm:t>
        <a:bodyPr/>
        <a:lstStyle/>
        <a:p>
          <a:endParaRPr lang="en-US"/>
        </a:p>
      </dgm:t>
    </dgm:pt>
    <dgm:pt modelId="{286ABCD0-F42A-A543-8C5A-1CF6E1DC59BC}">
      <dgm:prSet phldrT="[Text]" custT="1"/>
      <dgm:spPr/>
      <dgm:t>
        <a:bodyPr/>
        <a:lstStyle/>
        <a:p>
          <a:pPr rtl="0"/>
          <a:r>
            <a:rPr lang="en-US" sz="1400" dirty="0"/>
            <a:t>Formulate study Objectives</a:t>
          </a:r>
        </a:p>
      </dgm:t>
    </dgm:pt>
    <dgm:pt modelId="{79CFA4ED-1AAD-4149-B52A-10B5E2A11DC8}" type="parTrans" cxnId="{0E971694-7041-E046-9D0E-B3981D4607BC}">
      <dgm:prSet/>
      <dgm:spPr/>
      <dgm:t>
        <a:bodyPr/>
        <a:lstStyle/>
        <a:p>
          <a:endParaRPr lang="en-US"/>
        </a:p>
      </dgm:t>
    </dgm:pt>
    <dgm:pt modelId="{8A26CBE5-5C9C-7544-9491-9B3BD83CDAF8}" type="sibTrans" cxnId="{0E971694-7041-E046-9D0E-B3981D4607BC}">
      <dgm:prSet/>
      <dgm:spPr/>
      <dgm:t>
        <a:bodyPr/>
        <a:lstStyle/>
        <a:p>
          <a:endParaRPr lang="en-US"/>
        </a:p>
      </dgm:t>
    </dgm:pt>
    <dgm:pt modelId="{573D6120-BE58-0A4B-BDEA-FA737A4B8680}">
      <dgm:prSet phldrT="[Text]" custT="1"/>
      <dgm:spPr/>
      <dgm:t>
        <a:bodyPr/>
        <a:lstStyle/>
        <a:p>
          <a:pPr rtl="0"/>
          <a:r>
            <a:rPr lang="en-US" sz="1400" dirty="0"/>
            <a:t>Plan the analysis</a:t>
          </a:r>
        </a:p>
      </dgm:t>
    </dgm:pt>
    <dgm:pt modelId="{C156FB64-C5E5-4E44-B6FB-84D19D330644}" type="parTrans" cxnId="{D4D3CD13-124A-A745-AF97-70B4F9F158B8}">
      <dgm:prSet/>
      <dgm:spPr/>
      <dgm:t>
        <a:bodyPr/>
        <a:lstStyle/>
        <a:p>
          <a:endParaRPr lang="en-US"/>
        </a:p>
      </dgm:t>
    </dgm:pt>
    <dgm:pt modelId="{185088F9-4373-2045-A9FF-DDF2C6B6EF3F}" type="sibTrans" cxnId="{D4D3CD13-124A-A745-AF97-70B4F9F158B8}">
      <dgm:prSet/>
      <dgm:spPr/>
      <dgm:t>
        <a:bodyPr/>
        <a:lstStyle/>
        <a:p>
          <a:endParaRPr lang="en-US"/>
        </a:p>
      </dgm:t>
    </dgm:pt>
    <dgm:pt modelId="{73167D78-4EF9-7744-8792-C82A3AB30385}">
      <dgm:prSet phldrT="[Text]" custT="1"/>
      <dgm:spPr/>
      <dgm:t>
        <a:bodyPr/>
        <a:lstStyle/>
        <a:p>
          <a:r>
            <a:rPr lang="en-US" sz="1200" dirty="0"/>
            <a:t>Prepare data collection instruments </a:t>
          </a:r>
        </a:p>
      </dgm:t>
    </dgm:pt>
    <dgm:pt modelId="{73D07DF8-1689-A74B-86F5-F8B3137E566F}" type="parTrans" cxnId="{195FCF31-DCE5-2A42-BF00-5430152BF99B}">
      <dgm:prSet/>
      <dgm:spPr/>
      <dgm:t>
        <a:bodyPr/>
        <a:lstStyle/>
        <a:p>
          <a:endParaRPr lang="en-US"/>
        </a:p>
      </dgm:t>
    </dgm:pt>
    <dgm:pt modelId="{EF7A0BE4-87AA-A54C-9833-5F0C7E62206B}" type="sibTrans" cxnId="{195FCF31-DCE5-2A42-BF00-5430152BF99B}">
      <dgm:prSet/>
      <dgm:spPr/>
      <dgm:t>
        <a:bodyPr/>
        <a:lstStyle/>
        <a:p>
          <a:endParaRPr lang="en-US"/>
        </a:p>
      </dgm:t>
    </dgm:pt>
    <dgm:pt modelId="{63E42F55-072F-0C4A-A72F-B8BB8E015623}">
      <dgm:prSet phldrT="[Text]" custT="1"/>
      <dgm:spPr/>
      <dgm:t>
        <a:bodyPr/>
        <a:lstStyle/>
        <a:p>
          <a:pPr rtl="0"/>
          <a:r>
            <a:rPr lang="en-US" sz="1400" dirty="0"/>
            <a:t>Identify data need</a:t>
          </a:r>
        </a:p>
      </dgm:t>
    </dgm:pt>
    <dgm:pt modelId="{CD73D247-D0FB-794B-BA1E-15C0FC402893}" type="parTrans" cxnId="{E7B47E5F-BC42-CC49-95C6-C8602FF4ADB1}">
      <dgm:prSet/>
      <dgm:spPr/>
      <dgm:t>
        <a:bodyPr/>
        <a:lstStyle/>
        <a:p>
          <a:endParaRPr lang="en-US"/>
        </a:p>
      </dgm:t>
    </dgm:pt>
    <dgm:pt modelId="{519CD25E-9654-BD4B-831C-1FA0C92053CB}" type="sibTrans" cxnId="{E7B47E5F-BC42-CC49-95C6-C8602FF4ADB1}">
      <dgm:prSet/>
      <dgm:spPr/>
      <dgm:t>
        <a:bodyPr/>
        <a:lstStyle/>
        <a:p>
          <a:endParaRPr lang="en-US"/>
        </a:p>
      </dgm:t>
    </dgm:pt>
    <dgm:pt modelId="{D6F4668C-7B73-B643-920D-3169D4138B07}">
      <dgm:prSet phldrT="[Text]" custT="1"/>
      <dgm:spPr/>
      <dgm:t>
        <a:bodyPr/>
        <a:lstStyle/>
        <a:p>
          <a:pPr rtl="0"/>
          <a:r>
            <a:rPr lang="en-US" sz="1400" dirty="0"/>
            <a:t>Collect data</a:t>
          </a:r>
        </a:p>
      </dgm:t>
    </dgm:pt>
    <dgm:pt modelId="{B73FF07B-2BDB-E44C-80A1-36B973F9F792}" type="parTrans" cxnId="{CC618437-E1DB-1445-8E00-2D6696B025D4}">
      <dgm:prSet/>
      <dgm:spPr/>
      <dgm:t>
        <a:bodyPr/>
        <a:lstStyle/>
        <a:p>
          <a:endParaRPr lang="en-US"/>
        </a:p>
      </dgm:t>
    </dgm:pt>
    <dgm:pt modelId="{015E9F85-417F-124D-8215-F2FA9CB954A4}" type="sibTrans" cxnId="{CC618437-E1DB-1445-8E00-2D6696B025D4}">
      <dgm:prSet/>
      <dgm:spPr/>
      <dgm:t>
        <a:bodyPr/>
        <a:lstStyle/>
        <a:p>
          <a:endParaRPr lang="en-US"/>
        </a:p>
      </dgm:t>
    </dgm:pt>
    <dgm:pt modelId="{D0BEEFC6-D84E-144E-B293-DE6F32AB82BF}">
      <dgm:prSet phldrT="[Text]" custT="1"/>
      <dgm:spPr/>
      <dgm:t>
        <a:bodyPr/>
        <a:lstStyle/>
        <a:p>
          <a:pPr rtl="0"/>
          <a:r>
            <a:rPr lang="en-US" sz="1400" dirty="0"/>
            <a:t>Analyze data</a:t>
          </a:r>
        </a:p>
      </dgm:t>
    </dgm:pt>
    <dgm:pt modelId="{688DD028-3670-0D4E-8AA1-B01013EA9449}" type="parTrans" cxnId="{82405049-9F46-0A4D-9E84-BFF91F154FBA}">
      <dgm:prSet/>
      <dgm:spPr/>
      <dgm:t>
        <a:bodyPr/>
        <a:lstStyle/>
        <a:p>
          <a:endParaRPr lang="en-US"/>
        </a:p>
      </dgm:t>
    </dgm:pt>
    <dgm:pt modelId="{BF223CC8-3DCA-AA41-8214-E1E20F91BF40}" type="sibTrans" cxnId="{82405049-9F46-0A4D-9E84-BFF91F154FBA}">
      <dgm:prSet/>
      <dgm:spPr/>
      <dgm:t>
        <a:bodyPr/>
        <a:lstStyle/>
        <a:p>
          <a:endParaRPr lang="en-US"/>
        </a:p>
      </dgm:t>
    </dgm:pt>
    <dgm:pt modelId="{B79FB1B8-2D79-C740-900B-21647B5E97E9}">
      <dgm:prSet phldrT="[Text]" custT="1"/>
      <dgm:spPr/>
      <dgm:t>
        <a:bodyPr/>
        <a:lstStyle/>
        <a:p>
          <a:pPr rtl="0"/>
          <a:r>
            <a:rPr lang="en-US" sz="1400" dirty="0"/>
            <a:t>Draw conclusion</a:t>
          </a:r>
        </a:p>
      </dgm:t>
    </dgm:pt>
    <dgm:pt modelId="{F00F9CD1-DD87-2B4A-A4BD-8E130F473C27}" type="parTrans" cxnId="{7A2BB831-D32F-5946-A26C-6D461E6E6323}">
      <dgm:prSet/>
      <dgm:spPr/>
      <dgm:t>
        <a:bodyPr/>
        <a:lstStyle/>
        <a:p>
          <a:endParaRPr lang="en-US"/>
        </a:p>
      </dgm:t>
    </dgm:pt>
    <dgm:pt modelId="{94560561-80A7-B347-BD06-32FD77B5C989}" type="sibTrans" cxnId="{7A2BB831-D32F-5946-A26C-6D461E6E6323}">
      <dgm:prSet/>
      <dgm:spPr/>
      <dgm:t>
        <a:bodyPr/>
        <a:lstStyle/>
        <a:p>
          <a:endParaRPr lang="en-US"/>
        </a:p>
      </dgm:t>
    </dgm:pt>
    <dgm:pt modelId="{B8671057-6C0A-D04B-9917-9A7FFCC5CAEC}">
      <dgm:prSet phldrT="[Text]" custT="1"/>
      <dgm:spPr/>
      <dgm:t>
        <a:bodyPr/>
        <a:lstStyle/>
        <a:p>
          <a:pPr rtl="0"/>
          <a:r>
            <a:rPr lang="en-US" sz="1300" dirty="0"/>
            <a:t>Formulate recommendations</a:t>
          </a:r>
        </a:p>
      </dgm:t>
    </dgm:pt>
    <dgm:pt modelId="{1D0A5F5A-6C81-FA4E-A877-0FEE131F664B}" type="parTrans" cxnId="{D9635470-595C-644E-BB42-5DACB9F8F8C2}">
      <dgm:prSet/>
      <dgm:spPr/>
      <dgm:t>
        <a:bodyPr/>
        <a:lstStyle/>
        <a:p>
          <a:endParaRPr lang="en-US"/>
        </a:p>
      </dgm:t>
    </dgm:pt>
    <dgm:pt modelId="{03ACC20A-7989-A145-9FCC-1B021D24DD1B}" type="sibTrans" cxnId="{D9635470-595C-644E-BB42-5DACB9F8F8C2}">
      <dgm:prSet/>
      <dgm:spPr/>
      <dgm:t>
        <a:bodyPr/>
        <a:lstStyle/>
        <a:p>
          <a:endParaRPr lang="en-US"/>
        </a:p>
      </dgm:t>
    </dgm:pt>
    <dgm:pt modelId="{70D0A2B1-4D27-2F42-B9CF-2591C66B6AC5}">
      <dgm:prSet phldrT="[Text]"/>
      <dgm:spPr/>
      <dgm:t>
        <a:bodyPr/>
        <a:lstStyle/>
        <a:p>
          <a:pPr rtl="0"/>
          <a:r>
            <a:rPr lang="en-US" dirty="0"/>
            <a:t>Inform stakeholders</a:t>
          </a:r>
        </a:p>
      </dgm:t>
    </dgm:pt>
    <dgm:pt modelId="{D4BBF81D-7E39-B44A-8E68-33D10E9E5DE2}" type="parTrans" cxnId="{2F1DD04E-8FD1-4344-8330-80A3D9D02026}">
      <dgm:prSet/>
      <dgm:spPr/>
      <dgm:t>
        <a:bodyPr/>
        <a:lstStyle/>
        <a:p>
          <a:endParaRPr lang="en-US"/>
        </a:p>
      </dgm:t>
    </dgm:pt>
    <dgm:pt modelId="{E656A469-D8A4-4848-83FF-D21BB482A943}" type="sibTrans" cxnId="{2F1DD04E-8FD1-4344-8330-80A3D9D02026}">
      <dgm:prSet/>
      <dgm:spPr/>
      <dgm:t>
        <a:bodyPr/>
        <a:lstStyle/>
        <a:p>
          <a:endParaRPr lang="en-US"/>
        </a:p>
      </dgm:t>
    </dgm:pt>
    <dgm:pt modelId="{FB059B07-FBD4-EE48-8284-BBB50FFAA20B}" type="pres">
      <dgm:prSet presAssocID="{98731B94-2E28-9443-B23D-0AF72265B829}" presName="Name0" presStyleCnt="0">
        <dgm:presLayoutVars>
          <dgm:dir/>
          <dgm:resizeHandles val="exact"/>
        </dgm:presLayoutVars>
      </dgm:prSet>
      <dgm:spPr/>
    </dgm:pt>
    <dgm:pt modelId="{900185DC-3D1F-0F47-B5A8-C966C085C64F}" type="pres">
      <dgm:prSet presAssocID="{98731B94-2E28-9443-B23D-0AF72265B829}" presName="cycle" presStyleCnt="0"/>
      <dgm:spPr/>
    </dgm:pt>
    <dgm:pt modelId="{A94EAACB-9E3B-F44C-BE6A-91EB4734D6E0}" type="pres">
      <dgm:prSet presAssocID="{63E42F55-072F-0C4A-A72F-B8BB8E015623}" presName="nodeFirstNode" presStyleLbl="node1" presStyleIdx="0" presStyleCnt="10">
        <dgm:presLayoutVars>
          <dgm:bulletEnabled val="1"/>
        </dgm:presLayoutVars>
      </dgm:prSet>
      <dgm:spPr/>
    </dgm:pt>
    <dgm:pt modelId="{D2F11C8D-1AAA-AB46-BAF4-AA1E074673C7}" type="pres">
      <dgm:prSet presAssocID="{519CD25E-9654-BD4B-831C-1FA0C92053CB}" presName="sibTransFirstNode" presStyleLbl="bgShp" presStyleIdx="0" presStyleCnt="1"/>
      <dgm:spPr/>
    </dgm:pt>
    <dgm:pt modelId="{152495E4-C4C6-A64F-96CD-018F0EF6CBAF}" type="pres">
      <dgm:prSet presAssocID="{91D98101-73B9-F34A-AE33-0DBAE5DD19CD}" presName="nodeFollowingNodes" presStyleLbl="node1" presStyleIdx="1" presStyleCnt="10">
        <dgm:presLayoutVars>
          <dgm:bulletEnabled val="1"/>
        </dgm:presLayoutVars>
      </dgm:prSet>
      <dgm:spPr/>
    </dgm:pt>
    <dgm:pt modelId="{0D3AA0D8-564A-C646-AD69-8DB5D5259818}" type="pres">
      <dgm:prSet presAssocID="{286ABCD0-F42A-A543-8C5A-1CF6E1DC59BC}" presName="nodeFollowingNodes" presStyleLbl="node1" presStyleIdx="2" presStyleCnt="10">
        <dgm:presLayoutVars>
          <dgm:bulletEnabled val="1"/>
        </dgm:presLayoutVars>
      </dgm:prSet>
      <dgm:spPr/>
    </dgm:pt>
    <dgm:pt modelId="{78166380-F097-6840-938F-15F231A7FC76}" type="pres">
      <dgm:prSet presAssocID="{573D6120-BE58-0A4B-BDEA-FA737A4B8680}" presName="nodeFollowingNodes" presStyleLbl="node1" presStyleIdx="3" presStyleCnt="10">
        <dgm:presLayoutVars>
          <dgm:bulletEnabled val="1"/>
        </dgm:presLayoutVars>
      </dgm:prSet>
      <dgm:spPr/>
    </dgm:pt>
    <dgm:pt modelId="{415D975A-2642-6A4E-B65D-D635CACE1BF2}" type="pres">
      <dgm:prSet presAssocID="{73167D78-4EF9-7744-8792-C82A3AB30385}" presName="nodeFollowingNodes" presStyleLbl="node1" presStyleIdx="4" presStyleCnt="10">
        <dgm:presLayoutVars>
          <dgm:bulletEnabled val="1"/>
        </dgm:presLayoutVars>
      </dgm:prSet>
      <dgm:spPr/>
    </dgm:pt>
    <dgm:pt modelId="{3EB20515-10FD-3941-8EFE-2BA6E8DB3BC2}" type="pres">
      <dgm:prSet presAssocID="{D6F4668C-7B73-B643-920D-3169D4138B07}" presName="nodeFollowingNodes" presStyleLbl="node1" presStyleIdx="5" presStyleCnt="10">
        <dgm:presLayoutVars>
          <dgm:bulletEnabled val="1"/>
        </dgm:presLayoutVars>
      </dgm:prSet>
      <dgm:spPr/>
    </dgm:pt>
    <dgm:pt modelId="{D60943A2-E883-DE47-9C05-0E5438D380DA}" type="pres">
      <dgm:prSet presAssocID="{D0BEEFC6-D84E-144E-B293-DE6F32AB82BF}" presName="nodeFollowingNodes" presStyleLbl="node1" presStyleIdx="6" presStyleCnt="10">
        <dgm:presLayoutVars>
          <dgm:bulletEnabled val="1"/>
        </dgm:presLayoutVars>
      </dgm:prSet>
      <dgm:spPr/>
    </dgm:pt>
    <dgm:pt modelId="{9FD79AA8-A2E5-D440-B9CA-9018B0432E90}" type="pres">
      <dgm:prSet presAssocID="{B79FB1B8-2D79-C740-900B-21647B5E97E9}" presName="nodeFollowingNodes" presStyleLbl="node1" presStyleIdx="7" presStyleCnt="10">
        <dgm:presLayoutVars>
          <dgm:bulletEnabled val="1"/>
        </dgm:presLayoutVars>
      </dgm:prSet>
      <dgm:spPr/>
    </dgm:pt>
    <dgm:pt modelId="{D5300538-64C7-1947-A8E2-26A62153D598}" type="pres">
      <dgm:prSet presAssocID="{B8671057-6C0A-D04B-9917-9A7FFCC5CAEC}" presName="nodeFollowingNodes" presStyleLbl="node1" presStyleIdx="8" presStyleCnt="10" custScaleX="118668">
        <dgm:presLayoutVars>
          <dgm:bulletEnabled val="1"/>
        </dgm:presLayoutVars>
      </dgm:prSet>
      <dgm:spPr/>
    </dgm:pt>
    <dgm:pt modelId="{CCE58541-F462-4C4E-97EA-849EDD042138}" type="pres">
      <dgm:prSet presAssocID="{70D0A2B1-4D27-2F42-B9CF-2591C66B6AC5}" presName="nodeFollowingNodes" presStyleLbl="node1" presStyleIdx="9" presStyleCnt="10">
        <dgm:presLayoutVars>
          <dgm:bulletEnabled val="1"/>
        </dgm:presLayoutVars>
      </dgm:prSet>
      <dgm:spPr/>
    </dgm:pt>
  </dgm:ptLst>
  <dgm:cxnLst>
    <dgm:cxn modelId="{E3E9DF06-D5F6-F342-8639-D73A86070575}" type="presOf" srcId="{D0BEEFC6-D84E-144E-B293-DE6F32AB82BF}" destId="{D60943A2-E883-DE47-9C05-0E5438D380DA}" srcOrd="0" destOrd="0" presId="urn:microsoft.com/office/officeart/2005/8/layout/cycle3"/>
    <dgm:cxn modelId="{F0D9A711-0FE6-9841-8158-CD9810627C70}" type="presOf" srcId="{63E42F55-072F-0C4A-A72F-B8BB8E015623}" destId="{A94EAACB-9E3B-F44C-BE6A-91EB4734D6E0}" srcOrd="0" destOrd="0" presId="urn:microsoft.com/office/officeart/2005/8/layout/cycle3"/>
    <dgm:cxn modelId="{80963113-B5BE-A94A-8975-47956C019A72}" type="presOf" srcId="{D6F4668C-7B73-B643-920D-3169D4138B07}" destId="{3EB20515-10FD-3941-8EFE-2BA6E8DB3BC2}" srcOrd="0" destOrd="0" presId="urn:microsoft.com/office/officeart/2005/8/layout/cycle3"/>
    <dgm:cxn modelId="{D4D3CD13-124A-A745-AF97-70B4F9F158B8}" srcId="{98731B94-2E28-9443-B23D-0AF72265B829}" destId="{573D6120-BE58-0A4B-BDEA-FA737A4B8680}" srcOrd="3" destOrd="0" parTransId="{C156FB64-C5E5-4E44-B6FB-84D19D330644}" sibTransId="{185088F9-4373-2045-A9FF-DDF2C6B6EF3F}"/>
    <dgm:cxn modelId="{D8D4792F-566C-8948-90CA-D0C05FB88EB1}" type="presOf" srcId="{286ABCD0-F42A-A543-8C5A-1CF6E1DC59BC}" destId="{0D3AA0D8-564A-C646-AD69-8DB5D5259818}" srcOrd="0" destOrd="0" presId="urn:microsoft.com/office/officeart/2005/8/layout/cycle3"/>
    <dgm:cxn modelId="{7A2BB831-D32F-5946-A26C-6D461E6E6323}" srcId="{98731B94-2E28-9443-B23D-0AF72265B829}" destId="{B79FB1B8-2D79-C740-900B-21647B5E97E9}" srcOrd="7" destOrd="0" parTransId="{F00F9CD1-DD87-2B4A-A4BD-8E130F473C27}" sibTransId="{94560561-80A7-B347-BD06-32FD77B5C989}"/>
    <dgm:cxn modelId="{195FCF31-DCE5-2A42-BF00-5430152BF99B}" srcId="{98731B94-2E28-9443-B23D-0AF72265B829}" destId="{73167D78-4EF9-7744-8792-C82A3AB30385}" srcOrd="4" destOrd="0" parTransId="{73D07DF8-1689-A74B-86F5-F8B3137E566F}" sibTransId="{EF7A0BE4-87AA-A54C-9833-5F0C7E62206B}"/>
    <dgm:cxn modelId="{CC618437-E1DB-1445-8E00-2D6696B025D4}" srcId="{98731B94-2E28-9443-B23D-0AF72265B829}" destId="{D6F4668C-7B73-B643-920D-3169D4138B07}" srcOrd="5" destOrd="0" parTransId="{B73FF07B-2BDB-E44C-80A1-36B973F9F792}" sibTransId="{015E9F85-417F-124D-8215-F2FA9CB954A4}"/>
    <dgm:cxn modelId="{82405049-9F46-0A4D-9E84-BFF91F154FBA}" srcId="{98731B94-2E28-9443-B23D-0AF72265B829}" destId="{D0BEEFC6-D84E-144E-B293-DE6F32AB82BF}" srcOrd="6" destOrd="0" parTransId="{688DD028-3670-0D4E-8AA1-B01013EA9449}" sibTransId="{BF223CC8-3DCA-AA41-8214-E1E20F91BF40}"/>
    <dgm:cxn modelId="{2F1DD04E-8FD1-4344-8330-80A3D9D02026}" srcId="{98731B94-2E28-9443-B23D-0AF72265B829}" destId="{70D0A2B1-4D27-2F42-B9CF-2591C66B6AC5}" srcOrd="9" destOrd="0" parTransId="{D4BBF81D-7E39-B44A-8E68-33D10E9E5DE2}" sibTransId="{E656A469-D8A4-4848-83FF-D21BB482A943}"/>
    <dgm:cxn modelId="{1DDD0D55-AD04-514D-9AF1-7EDD28907973}" srcId="{98731B94-2E28-9443-B23D-0AF72265B829}" destId="{91D98101-73B9-F34A-AE33-0DBAE5DD19CD}" srcOrd="1" destOrd="0" parTransId="{4B932265-DA76-0146-80E9-970FF52C5F87}" sibTransId="{E60732F9-060E-E544-AACE-A47D3C06499D}"/>
    <dgm:cxn modelId="{3FD4165D-479E-D441-A6D9-EE487F204357}" type="presOf" srcId="{519CD25E-9654-BD4B-831C-1FA0C92053CB}" destId="{D2F11C8D-1AAA-AB46-BAF4-AA1E074673C7}" srcOrd="0" destOrd="0" presId="urn:microsoft.com/office/officeart/2005/8/layout/cycle3"/>
    <dgm:cxn modelId="{E7B47E5F-BC42-CC49-95C6-C8602FF4ADB1}" srcId="{98731B94-2E28-9443-B23D-0AF72265B829}" destId="{63E42F55-072F-0C4A-A72F-B8BB8E015623}" srcOrd="0" destOrd="0" parTransId="{CD73D247-D0FB-794B-BA1E-15C0FC402893}" sibTransId="{519CD25E-9654-BD4B-831C-1FA0C92053CB}"/>
    <dgm:cxn modelId="{5A789160-6CB4-9947-BFCA-51D0ED6D790D}" type="presOf" srcId="{573D6120-BE58-0A4B-BDEA-FA737A4B8680}" destId="{78166380-F097-6840-938F-15F231A7FC76}" srcOrd="0" destOrd="0" presId="urn:microsoft.com/office/officeart/2005/8/layout/cycle3"/>
    <dgm:cxn modelId="{D9635470-595C-644E-BB42-5DACB9F8F8C2}" srcId="{98731B94-2E28-9443-B23D-0AF72265B829}" destId="{B8671057-6C0A-D04B-9917-9A7FFCC5CAEC}" srcOrd="8" destOrd="0" parTransId="{1D0A5F5A-6C81-FA4E-A877-0FEE131F664B}" sibTransId="{03ACC20A-7989-A145-9FCC-1B021D24DD1B}"/>
    <dgm:cxn modelId="{1E0E727F-422C-1B44-85B7-42D8886491FD}" type="presOf" srcId="{B79FB1B8-2D79-C740-900B-21647B5E97E9}" destId="{9FD79AA8-A2E5-D440-B9CA-9018B0432E90}" srcOrd="0" destOrd="0" presId="urn:microsoft.com/office/officeart/2005/8/layout/cycle3"/>
    <dgm:cxn modelId="{5E48AD8C-9468-904C-AC8A-7D9784CD9991}" type="presOf" srcId="{73167D78-4EF9-7744-8792-C82A3AB30385}" destId="{415D975A-2642-6A4E-B65D-D635CACE1BF2}" srcOrd="0" destOrd="0" presId="urn:microsoft.com/office/officeart/2005/8/layout/cycle3"/>
    <dgm:cxn modelId="{CC8EA08F-F641-D74B-ACC5-0EECB5250DE8}" type="presOf" srcId="{98731B94-2E28-9443-B23D-0AF72265B829}" destId="{FB059B07-FBD4-EE48-8284-BBB50FFAA20B}" srcOrd="0" destOrd="0" presId="urn:microsoft.com/office/officeart/2005/8/layout/cycle3"/>
    <dgm:cxn modelId="{0E971694-7041-E046-9D0E-B3981D4607BC}" srcId="{98731B94-2E28-9443-B23D-0AF72265B829}" destId="{286ABCD0-F42A-A543-8C5A-1CF6E1DC59BC}" srcOrd="2" destOrd="0" parTransId="{79CFA4ED-1AAD-4149-B52A-10B5E2A11DC8}" sibTransId="{8A26CBE5-5C9C-7544-9491-9B3BD83CDAF8}"/>
    <dgm:cxn modelId="{A6E6A5EC-93FB-BD43-83B8-AAFC59253D65}" type="presOf" srcId="{70D0A2B1-4D27-2F42-B9CF-2591C66B6AC5}" destId="{CCE58541-F462-4C4E-97EA-849EDD042138}" srcOrd="0" destOrd="0" presId="urn:microsoft.com/office/officeart/2005/8/layout/cycle3"/>
    <dgm:cxn modelId="{F1A95AEF-F974-E046-9150-0B3E44B46E89}" type="presOf" srcId="{91D98101-73B9-F34A-AE33-0DBAE5DD19CD}" destId="{152495E4-C4C6-A64F-96CD-018F0EF6CBAF}" srcOrd="0" destOrd="0" presId="urn:microsoft.com/office/officeart/2005/8/layout/cycle3"/>
    <dgm:cxn modelId="{4B322BF5-19D7-1440-885B-536EAFFDF632}" type="presOf" srcId="{B8671057-6C0A-D04B-9917-9A7FFCC5CAEC}" destId="{D5300538-64C7-1947-A8E2-26A62153D598}" srcOrd="0" destOrd="0" presId="urn:microsoft.com/office/officeart/2005/8/layout/cycle3"/>
    <dgm:cxn modelId="{1048CA39-98BC-FD49-8724-8EFCD7C7C9A1}" type="presParOf" srcId="{FB059B07-FBD4-EE48-8284-BBB50FFAA20B}" destId="{900185DC-3D1F-0F47-B5A8-C966C085C64F}" srcOrd="0" destOrd="0" presId="urn:microsoft.com/office/officeart/2005/8/layout/cycle3"/>
    <dgm:cxn modelId="{BF2538B8-4E72-F349-9B06-8BEB9AFBDB4A}" type="presParOf" srcId="{900185DC-3D1F-0F47-B5A8-C966C085C64F}" destId="{A94EAACB-9E3B-F44C-BE6A-91EB4734D6E0}" srcOrd="0" destOrd="0" presId="urn:microsoft.com/office/officeart/2005/8/layout/cycle3"/>
    <dgm:cxn modelId="{F6BC769A-B2FF-7441-B481-0325EC8AEE29}" type="presParOf" srcId="{900185DC-3D1F-0F47-B5A8-C966C085C64F}" destId="{D2F11C8D-1AAA-AB46-BAF4-AA1E074673C7}" srcOrd="1" destOrd="0" presId="urn:microsoft.com/office/officeart/2005/8/layout/cycle3"/>
    <dgm:cxn modelId="{ECFCC5B8-8167-A940-92FA-BC0CB9EA5EFE}" type="presParOf" srcId="{900185DC-3D1F-0F47-B5A8-C966C085C64F}" destId="{152495E4-C4C6-A64F-96CD-018F0EF6CBAF}" srcOrd="2" destOrd="0" presId="urn:microsoft.com/office/officeart/2005/8/layout/cycle3"/>
    <dgm:cxn modelId="{02FA9E90-3D47-D948-8D18-B13FB50EFBC7}" type="presParOf" srcId="{900185DC-3D1F-0F47-B5A8-C966C085C64F}" destId="{0D3AA0D8-564A-C646-AD69-8DB5D5259818}" srcOrd="3" destOrd="0" presId="urn:microsoft.com/office/officeart/2005/8/layout/cycle3"/>
    <dgm:cxn modelId="{A3968AEC-1A4D-734F-A583-00D71A67D669}" type="presParOf" srcId="{900185DC-3D1F-0F47-B5A8-C966C085C64F}" destId="{78166380-F097-6840-938F-15F231A7FC76}" srcOrd="4" destOrd="0" presId="urn:microsoft.com/office/officeart/2005/8/layout/cycle3"/>
    <dgm:cxn modelId="{45DE3F48-833E-FD45-A040-84A11058E49A}" type="presParOf" srcId="{900185DC-3D1F-0F47-B5A8-C966C085C64F}" destId="{415D975A-2642-6A4E-B65D-D635CACE1BF2}" srcOrd="5" destOrd="0" presId="urn:microsoft.com/office/officeart/2005/8/layout/cycle3"/>
    <dgm:cxn modelId="{25A43435-6958-E14D-98CF-A10822D96173}" type="presParOf" srcId="{900185DC-3D1F-0F47-B5A8-C966C085C64F}" destId="{3EB20515-10FD-3941-8EFE-2BA6E8DB3BC2}" srcOrd="6" destOrd="0" presId="urn:microsoft.com/office/officeart/2005/8/layout/cycle3"/>
    <dgm:cxn modelId="{4994E87F-CC97-FC48-897E-2246B4970B54}" type="presParOf" srcId="{900185DC-3D1F-0F47-B5A8-C966C085C64F}" destId="{D60943A2-E883-DE47-9C05-0E5438D380DA}" srcOrd="7" destOrd="0" presId="urn:microsoft.com/office/officeart/2005/8/layout/cycle3"/>
    <dgm:cxn modelId="{B3691118-4EE5-0746-A473-B216DF71F898}" type="presParOf" srcId="{900185DC-3D1F-0F47-B5A8-C966C085C64F}" destId="{9FD79AA8-A2E5-D440-B9CA-9018B0432E90}" srcOrd="8" destOrd="0" presId="urn:microsoft.com/office/officeart/2005/8/layout/cycle3"/>
    <dgm:cxn modelId="{B2D247C8-89B0-4348-997F-1A5D8D6EEB79}" type="presParOf" srcId="{900185DC-3D1F-0F47-B5A8-C966C085C64F}" destId="{D5300538-64C7-1947-A8E2-26A62153D598}" srcOrd="9" destOrd="0" presId="urn:microsoft.com/office/officeart/2005/8/layout/cycle3"/>
    <dgm:cxn modelId="{01BF2AC6-6153-D241-AD92-D49531AD35DD}" type="presParOf" srcId="{900185DC-3D1F-0F47-B5A8-C966C085C64F}" destId="{CCE58541-F462-4C4E-97EA-849EDD042138}"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6AC6C-052A-044B-BEFE-B6668F021FAF}" type="doc">
      <dgm:prSet loTypeId="urn:microsoft.com/office/officeart/2005/8/layout/vList3" loCatId="" qsTypeId="urn:microsoft.com/office/officeart/2005/8/quickstyle/simple1" qsCatId="simple" csTypeId="urn:microsoft.com/office/officeart/2005/8/colors/accent1_2" csCatId="accent1" phldr="1"/>
      <dgm:spPr/>
    </dgm:pt>
    <dgm:pt modelId="{368E52BE-2E94-2847-8859-6CB5E96980D6}">
      <dgm:prSet phldrT="[Text]"/>
      <dgm:spPr/>
      <dgm:t>
        <a:bodyPr/>
        <a:lstStyle/>
        <a:p>
          <a:pPr rtl="0"/>
          <a:r>
            <a:rPr lang="en-US" dirty="0"/>
            <a:t>Literature Review</a:t>
          </a:r>
        </a:p>
      </dgm:t>
    </dgm:pt>
    <dgm:pt modelId="{228B52E9-0340-8849-A403-63E423462330}" type="parTrans" cxnId="{67789088-5271-5D41-8048-82AA86E6B84E}">
      <dgm:prSet/>
      <dgm:spPr/>
      <dgm:t>
        <a:bodyPr/>
        <a:lstStyle/>
        <a:p>
          <a:endParaRPr lang="en-US"/>
        </a:p>
      </dgm:t>
    </dgm:pt>
    <dgm:pt modelId="{760AEC99-FC97-C548-909C-E672DB889263}" type="sibTrans" cxnId="{67789088-5271-5D41-8048-82AA86E6B84E}">
      <dgm:prSet/>
      <dgm:spPr/>
      <dgm:t>
        <a:bodyPr/>
        <a:lstStyle/>
        <a:p>
          <a:endParaRPr lang="en-US"/>
        </a:p>
      </dgm:t>
    </dgm:pt>
    <dgm:pt modelId="{51D374D7-9DF6-FB4D-9648-E774B424E187}">
      <dgm:prSet phldrT="[Text]"/>
      <dgm:spPr/>
      <dgm:t>
        <a:bodyPr/>
        <a:lstStyle/>
        <a:p>
          <a:pPr rtl="0"/>
          <a:r>
            <a:rPr lang="en-US" dirty="0"/>
            <a:t>New ideas, technologies, and innovation</a:t>
          </a:r>
        </a:p>
      </dgm:t>
    </dgm:pt>
    <dgm:pt modelId="{30C1AFB0-146B-7A44-9E49-317C8BF39DE4}" type="parTrans" cxnId="{C6267500-A777-B844-822D-DACB965BFFA3}">
      <dgm:prSet/>
      <dgm:spPr/>
      <dgm:t>
        <a:bodyPr/>
        <a:lstStyle/>
        <a:p>
          <a:endParaRPr lang="en-US"/>
        </a:p>
      </dgm:t>
    </dgm:pt>
    <dgm:pt modelId="{CA93E115-28F0-E145-A254-9C6C55186095}" type="sibTrans" cxnId="{C6267500-A777-B844-822D-DACB965BFFA3}">
      <dgm:prSet/>
      <dgm:spPr/>
      <dgm:t>
        <a:bodyPr/>
        <a:lstStyle/>
        <a:p>
          <a:endParaRPr lang="en-US"/>
        </a:p>
      </dgm:t>
    </dgm:pt>
    <dgm:pt modelId="{E1BF4142-AAD3-C143-83AE-BCA850938C02}">
      <dgm:prSet phldrT="[Text]"/>
      <dgm:spPr/>
      <dgm:t>
        <a:bodyPr/>
        <a:lstStyle/>
        <a:p>
          <a:pPr rtl="0"/>
          <a:r>
            <a:rPr lang="en-US" dirty="0"/>
            <a:t>Careful observations</a:t>
          </a:r>
        </a:p>
      </dgm:t>
    </dgm:pt>
    <dgm:pt modelId="{6C321CF3-C488-F64F-9397-E4EEA5D4BA3C}" type="parTrans" cxnId="{A8074268-244A-7943-B5EF-03A3E1228A74}">
      <dgm:prSet/>
      <dgm:spPr/>
      <dgm:t>
        <a:bodyPr/>
        <a:lstStyle/>
        <a:p>
          <a:endParaRPr lang="en-US"/>
        </a:p>
      </dgm:t>
    </dgm:pt>
    <dgm:pt modelId="{C2DC5792-AD86-5D49-9FCB-BF4704DE6F73}" type="sibTrans" cxnId="{A8074268-244A-7943-B5EF-03A3E1228A74}">
      <dgm:prSet/>
      <dgm:spPr/>
      <dgm:t>
        <a:bodyPr/>
        <a:lstStyle/>
        <a:p>
          <a:endParaRPr lang="en-US"/>
        </a:p>
      </dgm:t>
    </dgm:pt>
    <dgm:pt modelId="{F28701EA-E036-0844-BC1E-3A6055214780}">
      <dgm:prSet phldrT="[Text]"/>
      <dgm:spPr/>
      <dgm:t>
        <a:bodyPr/>
        <a:lstStyle/>
        <a:p>
          <a:pPr rtl="0"/>
          <a:r>
            <a:rPr lang="en-US" dirty="0"/>
            <a:t>Mentors / Guides</a:t>
          </a:r>
        </a:p>
      </dgm:t>
    </dgm:pt>
    <dgm:pt modelId="{36DEED0A-48F9-564A-9A26-40894AD91F2F}" type="parTrans" cxnId="{DCE1546F-6265-1148-9C52-39E7F12056A5}">
      <dgm:prSet/>
      <dgm:spPr/>
      <dgm:t>
        <a:bodyPr/>
        <a:lstStyle/>
        <a:p>
          <a:endParaRPr lang="en-US"/>
        </a:p>
      </dgm:t>
    </dgm:pt>
    <dgm:pt modelId="{394F739C-B9E7-1645-BF45-3FE394FA0AAD}" type="sibTrans" cxnId="{DCE1546F-6265-1148-9C52-39E7F12056A5}">
      <dgm:prSet/>
      <dgm:spPr/>
      <dgm:t>
        <a:bodyPr/>
        <a:lstStyle/>
        <a:p>
          <a:endParaRPr lang="en-US"/>
        </a:p>
      </dgm:t>
    </dgm:pt>
    <dgm:pt modelId="{EDF42AE6-0E45-AD47-A717-26C9D7AD47B1}" type="pres">
      <dgm:prSet presAssocID="{EE36AC6C-052A-044B-BEFE-B6668F021FAF}" presName="linearFlow" presStyleCnt="0">
        <dgm:presLayoutVars>
          <dgm:dir/>
          <dgm:resizeHandles val="exact"/>
        </dgm:presLayoutVars>
      </dgm:prSet>
      <dgm:spPr/>
    </dgm:pt>
    <dgm:pt modelId="{5EC50156-42B3-9F48-A224-F5153B9AAE56}" type="pres">
      <dgm:prSet presAssocID="{368E52BE-2E94-2847-8859-6CB5E96980D6}" presName="composite" presStyleCnt="0"/>
      <dgm:spPr/>
    </dgm:pt>
    <dgm:pt modelId="{6709A636-A128-C740-9563-CF9A39F660CA}" type="pres">
      <dgm:prSet presAssocID="{368E52BE-2E94-2847-8859-6CB5E96980D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1CE6777-1B70-124D-B1AC-FA3EA008E426}" type="pres">
      <dgm:prSet presAssocID="{368E52BE-2E94-2847-8859-6CB5E96980D6}" presName="txShp" presStyleLbl="node1" presStyleIdx="0" presStyleCnt="4">
        <dgm:presLayoutVars>
          <dgm:bulletEnabled val="1"/>
        </dgm:presLayoutVars>
      </dgm:prSet>
      <dgm:spPr/>
    </dgm:pt>
    <dgm:pt modelId="{1144FB7B-9EC6-4742-B0EA-F1A90FF8D6DD}" type="pres">
      <dgm:prSet presAssocID="{760AEC99-FC97-C548-909C-E672DB889263}" presName="spacing" presStyleCnt="0"/>
      <dgm:spPr/>
    </dgm:pt>
    <dgm:pt modelId="{998FEB5F-CF0A-0442-9E22-7DCE5B612A22}" type="pres">
      <dgm:prSet presAssocID="{51D374D7-9DF6-FB4D-9648-E774B424E187}" presName="composite" presStyleCnt="0"/>
      <dgm:spPr/>
    </dgm:pt>
    <dgm:pt modelId="{F86E598C-8AAD-1C42-B476-5A44C7CC2A6B}" type="pres">
      <dgm:prSet presAssocID="{51D374D7-9DF6-FB4D-9648-E774B424E187}"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5785F547-B76B-0C43-BD5B-46A41E49C573}" type="pres">
      <dgm:prSet presAssocID="{51D374D7-9DF6-FB4D-9648-E774B424E187}" presName="txShp" presStyleLbl="node1" presStyleIdx="1" presStyleCnt="4">
        <dgm:presLayoutVars>
          <dgm:bulletEnabled val="1"/>
        </dgm:presLayoutVars>
      </dgm:prSet>
      <dgm:spPr/>
    </dgm:pt>
    <dgm:pt modelId="{025F7B2D-6E03-A642-A688-E1BA73E940CE}" type="pres">
      <dgm:prSet presAssocID="{CA93E115-28F0-E145-A254-9C6C55186095}" presName="spacing" presStyleCnt="0"/>
      <dgm:spPr/>
    </dgm:pt>
    <dgm:pt modelId="{38E6110C-21C5-C640-B603-A46C61740B24}" type="pres">
      <dgm:prSet presAssocID="{E1BF4142-AAD3-C143-83AE-BCA850938C02}" presName="composite" presStyleCnt="0"/>
      <dgm:spPr/>
    </dgm:pt>
    <dgm:pt modelId="{933A5575-1220-6346-ABE0-EACC8FEBA879}" type="pres">
      <dgm:prSet presAssocID="{E1BF4142-AAD3-C143-83AE-BCA850938C0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pt>
    <dgm:pt modelId="{A3CA43DE-9A03-2D40-B344-70FBC3BD75D5}" type="pres">
      <dgm:prSet presAssocID="{E1BF4142-AAD3-C143-83AE-BCA850938C02}" presName="txShp" presStyleLbl="node1" presStyleIdx="2" presStyleCnt="4">
        <dgm:presLayoutVars>
          <dgm:bulletEnabled val="1"/>
        </dgm:presLayoutVars>
      </dgm:prSet>
      <dgm:spPr/>
    </dgm:pt>
    <dgm:pt modelId="{669630C8-B616-C44D-9AEF-5117B709BFF9}" type="pres">
      <dgm:prSet presAssocID="{C2DC5792-AD86-5D49-9FCB-BF4704DE6F73}" presName="spacing" presStyleCnt="0"/>
      <dgm:spPr/>
    </dgm:pt>
    <dgm:pt modelId="{A518739F-E589-424B-9597-E06FAE805632}" type="pres">
      <dgm:prSet presAssocID="{F28701EA-E036-0844-BC1E-3A6055214780}" presName="composite" presStyleCnt="0"/>
      <dgm:spPr/>
    </dgm:pt>
    <dgm:pt modelId="{D4E7EA87-CB2D-2046-BE4C-A44CA0644078}" type="pres">
      <dgm:prSet presAssocID="{F28701EA-E036-0844-BC1E-3A605521478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dgm:spPr>
    </dgm:pt>
    <dgm:pt modelId="{A4F5ED2E-10EE-664A-A053-009B0B11E616}" type="pres">
      <dgm:prSet presAssocID="{F28701EA-E036-0844-BC1E-3A6055214780}" presName="txShp" presStyleLbl="node1" presStyleIdx="3" presStyleCnt="4">
        <dgm:presLayoutVars>
          <dgm:bulletEnabled val="1"/>
        </dgm:presLayoutVars>
      </dgm:prSet>
      <dgm:spPr/>
    </dgm:pt>
  </dgm:ptLst>
  <dgm:cxnLst>
    <dgm:cxn modelId="{C6267500-A777-B844-822D-DACB965BFFA3}" srcId="{EE36AC6C-052A-044B-BEFE-B6668F021FAF}" destId="{51D374D7-9DF6-FB4D-9648-E774B424E187}" srcOrd="1" destOrd="0" parTransId="{30C1AFB0-146B-7A44-9E49-317C8BF39DE4}" sibTransId="{CA93E115-28F0-E145-A254-9C6C55186095}"/>
    <dgm:cxn modelId="{E44A9733-4379-794B-BA47-8DEE92E48C4F}" type="presOf" srcId="{F28701EA-E036-0844-BC1E-3A6055214780}" destId="{A4F5ED2E-10EE-664A-A053-009B0B11E616}" srcOrd="0" destOrd="0" presId="urn:microsoft.com/office/officeart/2005/8/layout/vList3"/>
    <dgm:cxn modelId="{A8074268-244A-7943-B5EF-03A3E1228A74}" srcId="{EE36AC6C-052A-044B-BEFE-B6668F021FAF}" destId="{E1BF4142-AAD3-C143-83AE-BCA850938C02}" srcOrd="2" destOrd="0" parTransId="{6C321CF3-C488-F64F-9397-E4EEA5D4BA3C}" sibTransId="{C2DC5792-AD86-5D49-9FCB-BF4704DE6F73}"/>
    <dgm:cxn modelId="{DCE1546F-6265-1148-9C52-39E7F12056A5}" srcId="{EE36AC6C-052A-044B-BEFE-B6668F021FAF}" destId="{F28701EA-E036-0844-BC1E-3A6055214780}" srcOrd="3" destOrd="0" parTransId="{36DEED0A-48F9-564A-9A26-40894AD91F2F}" sibTransId="{394F739C-B9E7-1645-BF45-3FE394FA0AAD}"/>
    <dgm:cxn modelId="{67789088-5271-5D41-8048-82AA86E6B84E}" srcId="{EE36AC6C-052A-044B-BEFE-B6668F021FAF}" destId="{368E52BE-2E94-2847-8859-6CB5E96980D6}" srcOrd="0" destOrd="0" parTransId="{228B52E9-0340-8849-A403-63E423462330}" sibTransId="{760AEC99-FC97-C548-909C-E672DB889263}"/>
    <dgm:cxn modelId="{3B6C94C6-E309-F04B-A6E1-A1F50AFBBEB9}" type="presOf" srcId="{EE36AC6C-052A-044B-BEFE-B6668F021FAF}" destId="{EDF42AE6-0E45-AD47-A717-26C9D7AD47B1}" srcOrd="0" destOrd="0" presId="urn:microsoft.com/office/officeart/2005/8/layout/vList3"/>
    <dgm:cxn modelId="{4B537BD2-A435-5344-97A4-ABD2CDDFE846}" type="presOf" srcId="{E1BF4142-AAD3-C143-83AE-BCA850938C02}" destId="{A3CA43DE-9A03-2D40-B344-70FBC3BD75D5}" srcOrd="0" destOrd="0" presId="urn:microsoft.com/office/officeart/2005/8/layout/vList3"/>
    <dgm:cxn modelId="{629321D4-0EC2-8549-95F2-77B1DB6A44FD}" type="presOf" srcId="{368E52BE-2E94-2847-8859-6CB5E96980D6}" destId="{21CE6777-1B70-124D-B1AC-FA3EA008E426}" srcOrd="0" destOrd="0" presId="urn:microsoft.com/office/officeart/2005/8/layout/vList3"/>
    <dgm:cxn modelId="{93517CED-08A3-1C49-B28B-C6FCEA85DDC1}" type="presOf" srcId="{51D374D7-9DF6-FB4D-9648-E774B424E187}" destId="{5785F547-B76B-0C43-BD5B-46A41E49C573}" srcOrd="0" destOrd="0" presId="urn:microsoft.com/office/officeart/2005/8/layout/vList3"/>
    <dgm:cxn modelId="{A2D8F981-83DB-EC41-8E7F-CF70CB41376E}" type="presParOf" srcId="{EDF42AE6-0E45-AD47-A717-26C9D7AD47B1}" destId="{5EC50156-42B3-9F48-A224-F5153B9AAE56}" srcOrd="0" destOrd="0" presId="urn:microsoft.com/office/officeart/2005/8/layout/vList3"/>
    <dgm:cxn modelId="{20DEAE0B-5437-8B45-89A1-E390D4F62862}" type="presParOf" srcId="{5EC50156-42B3-9F48-A224-F5153B9AAE56}" destId="{6709A636-A128-C740-9563-CF9A39F660CA}" srcOrd="0" destOrd="0" presId="urn:microsoft.com/office/officeart/2005/8/layout/vList3"/>
    <dgm:cxn modelId="{C2D623DA-1345-6241-9713-90F8501880FC}" type="presParOf" srcId="{5EC50156-42B3-9F48-A224-F5153B9AAE56}" destId="{21CE6777-1B70-124D-B1AC-FA3EA008E426}" srcOrd="1" destOrd="0" presId="urn:microsoft.com/office/officeart/2005/8/layout/vList3"/>
    <dgm:cxn modelId="{220F23B7-C06D-B34B-9B33-F31E7668A496}" type="presParOf" srcId="{EDF42AE6-0E45-AD47-A717-26C9D7AD47B1}" destId="{1144FB7B-9EC6-4742-B0EA-F1A90FF8D6DD}" srcOrd="1" destOrd="0" presId="urn:microsoft.com/office/officeart/2005/8/layout/vList3"/>
    <dgm:cxn modelId="{966310D9-9CB7-0E49-827F-8B99143BE06D}" type="presParOf" srcId="{EDF42AE6-0E45-AD47-A717-26C9D7AD47B1}" destId="{998FEB5F-CF0A-0442-9E22-7DCE5B612A22}" srcOrd="2" destOrd="0" presId="urn:microsoft.com/office/officeart/2005/8/layout/vList3"/>
    <dgm:cxn modelId="{60C3CA0B-03E0-9D48-A091-4EC6163F6326}" type="presParOf" srcId="{998FEB5F-CF0A-0442-9E22-7DCE5B612A22}" destId="{F86E598C-8AAD-1C42-B476-5A44C7CC2A6B}" srcOrd="0" destOrd="0" presId="urn:microsoft.com/office/officeart/2005/8/layout/vList3"/>
    <dgm:cxn modelId="{7899EA38-AE7C-D248-9485-F7281451AF11}" type="presParOf" srcId="{998FEB5F-CF0A-0442-9E22-7DCE5B612A22}" destId="{5785F547-B76B-0C43-BD5B-46A41E49C573}" srcOrd="1" destOrd="0" presId="urn:microsoft.com/office/officeart/2005/8/layout/vList3"/>
    <dgm:cxn modelId="{B01C18F2-1F28-0045-9A6C-6C181823F429}" type="presParOf" srcId="{EDF42AE6-0E45-AD47-A717-26C9D7AD47B1}" destId="{025F7B2D-6E03-A642-A688-E1BA73E940CE}" srcOrd="3" destOrd="0" presId="urn:microsoft.com/office/officeart/2005/8/layout/vList3"/>
    <dgm:cxn modelId="{550DAC1B-78FD-0549-A93E-5E876BB51322}" type="presParOf" srcId="{EDF42AE6-0E45-AD47-A717-26C9D7AD47B1}" destId="{38E6110C-21C5-C640-B603-A46C61740B24}" srcOrd="4" destOrd="0" presId="urn:microsoft.com/office/officeart/2005/8/layout/vList3"/>
    <dgm:cxn modelId="{05EE76E2-C4F1-F942-BCE2-363B89839867}" type="presParOf" srcId="{38E6110C-21C5-C640-B603-A46C61740B24}" destId="{933A5575-1220-6346-ABE0-EACC8FEBA879}" srcOrd="0" destOrd="0" presId="urn:microsoft.com/office/officeart/2005/8/layout/vList3"/>
    <dgm:cxn modelId="{A0256769-1957-E342-B223-38013220F4DC}" type="presParOf" srcId="{38E6110C-21C5-C640-B603-A46C61740B24}" destId="{A3CA43DE-9A03-2D40-B344-70FBC3BD75D5}" srcOrd="1" destOrd="0" presId="urn:microsoft.com/office/officeart/2005/8/layout/vList3"/>
    <dgm:cxn modelId="{677EBCB1-A7E8-C14D-8955-1BB5526141CA}" type="presParOf" srcId="{EDF42AE6-0E45-AD47-A717-26C9D7AD47B1}" destId="{669630C8-B616-C44D-9AEF-5117B709BFF9}" srcOrd="5" destOrd="0" presId="urn:microsoft.com/office/officeart/2005/8/layout/vList3"/>
    <dgm:cxn modelId="{C7AA43E4-B700-1247-A45F-BDE368FDBA40}" type="presParOf" srcId="{EDF42AE6-0E45-AD47-A717-26C9D7AD47B1}" destId="{A518739F-E589-424B-9597-E06FAE805632}" srcOrd="6" destOrd="0" presId="urn:microsoft.com/office/officeart/2005/8/layout/vList3"/>
    <dgm:cxn modelId="{130390A5-16C2-BF4C-AF14-805D685D1D25}" type="presParOf" srcId="{A518739F-E589-424B-9597-E06FAE805632}" destId="{D4E7EA87-CB2D-2046-BE4C-A44CA0644078}" srcOrd="0" destOrd="0" presId="urn:microsoft.com/office/officeart/2005/8/layout/vList3"/>
    <dgm:cxn modelId="{AB84202D-7493-3942-B9B0-EAFE3FAAEF20}" type="presParOf" srcId="{A518739F-E589-424B-9597-E06FAE805632}" destId="{A4F5ED2E-10EE-664A-A053-009B0B11E6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035B3-11AD-5241-B9E1-2D6B91A065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D296AA41-B380-B34D-90BC-1CF2A6DEEDAD}">
      <dgm:prSet phldrT="[Text]"/>
      <dgm:spPr/>
      <dgm:t>
        <a:bodyPr/>
        <a:lstStyle/>
        <a:p>
          <a:pPr rtl="0"/>
          <a:r>
            <a:rPr lang="en-US" dirty="0"/>
            <a:t>Descriptive Questions</a:t>
          </a:r>
        </a:p>
      </dgm:t>
    </dgm:pt>
    <dgm:pt modelId="{BA0CE500-06A6-F843-9003-162B079A0340}" type="parTrans" cxnId="{24C87501-3995-DB45-B422-CF83E1B1AA04}">
      <dgm:prSet/>
      <dgm:spPr/>
      <dgm:t>
        <a:bodyPr/>
        <a:lstStyle/>
        <a:p>
          <a:endParaRPr lang="en-US"/>
        </a:p>
      </dgm:t>
    </dgm:pt>
    <dgm:pt modelId="{B33F091A-CC93-4541-A40C-DBE740A7C1D9}" type="sibTrans" cxnId="{24C87501-3995-DB45-B422-CF83E1B1AA04}">
      <dgm:prSet/>
      <dgm:spPr/>
      <dgm:t>
        <a:bodyPr/>
        <a:lstStyle/>
        <a:p>
          <a:endParaRPr lang="en-US"/>
        </a:p>
      </dgm:t>
    </dgm:pt>
    <dgm:pt modelId="{72FCFC83-3474-2246-AF64-51FEA25837EF}">
      <dgm:prSet phldrT="[Text]"/>
      <dgm:spPr/>
      <dgm:t>
        <a:bodyPr/>
        <a:lstStyle/>
        <a:p>
          <a:pPr rtl="0"/>
          <a:r>
            <a:rPr lang="en-US" dirty="0"/>
            <a:t>Analytical Questions</a:t>
          </a:r>
        </a:p>
      </dgm:t>
    </dgm:pt>
    <dgm:pt modelId="{EB8E151B-6C2D-624D-B858-8ABB4A31DF76}" type="parTrans" cxnId="{5EB63F41-1F62-1244-954F-AE862A14872B}">
      <dgm:prSet/>
      <dgm:spPr/>
      <dgm:t>
        <a:bodyPr/>
        <a:lstStyle/>
        <a:p>
          <a:endParaRPr lang="en-US"/>
        </a:p>
      </dgm:t>
    </dgm:pt>
    <dgm:pt modelId="{A51F99C4-B283-104C-A692-A2B7A3C4B327}" type="sibTrans" cxnId="{5EB63F41-1F62-1244-954F-AE862A14872B}">
      <dgm:prSet/>
      <dgm:spPr/>
      <dgm:t>
        <a:bodyPr/>
        <a:lstStyle/>
        <a:p>
          <a:endParaRPr lang="en-US"/>
        </a:p>
      </dgm:t>
    </dgm:pt>
    <dgm:pt modelId="{E018FA1C-7D76-A74B-B401-9C20392ACE31}">
      <dgm:prSet phldrT="[Text]"/>
      <dgm:spPr/>
      <dgm:t>
        <a:bodyPr/>
        <a:lstStyle/>
        <a:p>
          <a:pPr rtl="0"/>
          <a:r>
            <a:rPr lang="en-US" dirty="0"/>
            <a:t>Involve observations to measure quantity</a:t>
          </a:r>
        </a:p>
      </dgm:t>
    </dgm:pt>
    <dgm:pt modelId="{CFAC26C8-68B5-D547-8ABF-C6D89CC74E9C}" type="parTrans" cxnId="{7E2DD043-54A4-FC46-81DB-872FFB8B153E}">
      <dgm:prSet/>
      <dgm:spPr/>
      <dgm:t>
        <a:bodyPr/>
        <a:lstStyle/>
        <a:p>
          <a:endParaRPr lang="en-US"/>
        </a:p>
      </dgm:t>
    </dgm:pt>
    <dgm:pt modelId="{96970CC3-C463-D74C-8B87-C3D2F36AE243}" type="sibTrans" cxnId="{7E2DD043-54A4-FC46-81DB-872FFB8B153E}">
      <dgm:prSet/>
      <dgm:spPr/>
      <dgm:t>
        <a:bodyPr/>
        <a:lstStyle/>
        <a:p>
          <a:endParaRPr lang="en-US"/>
        </a:p>
      </dgm:t>
    </dgm:pt>
    <dgm:pt modelId="{8C668741-5A24-AB43-BA40-574C7CFED2FF}">
      <dgm:prSet phldrT="[Text]"/>
      <dgm:spPr/>
      <dgm:t>
        <a:bodyPr/>
        <a:lstStyle/>
        <a:p>
          <a:pPr rtl="0"/>
          <a:r>
            <a:rPr lang="en-US" dirty="0"/>
            <a:t>Involve comparisons / interventions to test hypothesis</a:t>
          </a:r>
        </a:p>
      </dgm:t>
    </dgm:pt>
    <dgm:pt modelId="{CC5B2116-0E4F-1648-82A7-B138235024DE}" type="parTrans" cxnId="{4303E509-B76B-0B4F-8453-E07A939DC861}">
      <dgm:prSet/>
      <dgm:spPr/>
      <dgm:t>
        <a:bodyPr/>
        <a:lstStyle/>
        <a:p>
          <a:endParaRPr lang="en-US"/>
        </a:p>
      </dgm:t>
    </dgm:pt>
    <dgm:pt modelId="{09499465-511E-9640-968D-E8FD9CB544E7}" type="sibTrans" cxnId="{4303E509-B76B-0B4F-8453-E07A939DC861}">
      <dgm:prSet/>
      <dgm:spPr/>
      <dgm:t>
        <a:bodyPr/>
        <a:lstStyle/>
        <a:p>
          <a:endParaRPr lang="en-US"/>
        </a:p>
      </dgm:t>
    </dgm:pt>
    <dgm:pt modelId="{4F26B839-32D6-E045-ACD8-7469F2B9406E}">
      <dgm:prSet phldrT="[Text]"/>
      <dgm:spPr/>
      <dgm:t>
        <a:bodyPr/>
        <a:lstStyle/>
        <a:p>
          <a:pPr rtl="0"/>
          <a:r>
            <a:rPr lang="en-US" dirty="0"/>
            <a:t>No comparison groups / Interventions</a:t>
          </a:r>
        </a:p>
      </dgm:t>
    </dgm:pt>
    <dgm:pt modelId="{56F83E10-04E9-D445-A1DE-478152EB33BF}" type="parTrans" cxnId="{810F3D95-4637-B043-A44A-845DFE128B12}">
      <dgm:prSet/>
      <dgm:spPr/>
      <dgm:t>
        <a:bodyPr/>
        <a:lstStyle/>
        <a:p>
          <a:endParaRPr lang="en-US"/>
        </a:p>
      </dgm:t>
    </dgm:pt>
    <dgm:pt modelId="{F63EBCB8-2FE1-C94C-920D-60228DCD5B8F}" type="sibTrans" cxnId="{810F3D95-4637-B043-A44A-845DFE128B12}">
      <dgm:prSet/>
      <dgm:spPr/>
      <dgm:t>
        <a:bodyPr/>
        <a:lstStyle/>
        <a:p>
          <a:endParaRPr lang="en-US"/>
        </a:p>
      </dgm:t>
    </dgm:pt>
    <dgm:pt modelId="{E13669E7-82D1-0B4E-B84C-03636E3C5DE2}" type="pres">
      <dgm:prSet presAssocID="{C1D035B3-11AD-5241-B9E1-2D6B91A0654A}" presName="linear" presStyleCnt="0">
        <dgm:presLayoutVars>
          <dgm:dir/>
          <dgm:animLvl val="lvl"/>
          <dgm:resizeHandles val="exact"/>
        </dgm:presLayoutVars>
      </dgm:prSet>
      <dgm:spPr/>
    </dgm:pt>
    <dgm:pt modelId="{844DBE49-A8D0-484E-9376-FF516E443CA2}" type="pres">
      <dgm:prSet presAssocID="{D296AA41-B380-B34D-90BC-1CF2A6DEEDAD}" presName="parentLin" presStyleCnt="0"/>
      <dgm:spPr/>
    </dgm:pt>
    <dgm:pt modelId="{EE227F04-D485-8241-BD07-A9FCB61EF325}" type="pres">
      <dgm:prSet presAssocID="{D296AA41-B380-B34D-90BC-1CF2A6DEEDAD}" presName="parentLeftMargin" presStyleLbl="node1" presStyleIdx="0" presStyleCnt="2"/>
      <dgm:spPr/>
    </dgm:pt>
    <dgm:pt modelId="{E947D908-CECE-7443-BBFA-D758588F54B4}" type="pres">
      <dgm:prSet presAssocID="{D296AA41-B380-B34D-90BC-1CF2A6DEEDAD}" presName="parentText" presStyleLbl="node1" presStyleIdx="0" presStyleCnt="2" custScaleX="100446">
        <dgm:presLayoutVars>
          <dgm:chMax val="0"/>
          <dgm:bulletEnabled val="1"/>
        </dgm:presLayoutVars>
      </dgm:prSet>
      <dgm:spPr/>
    </dgm:pt>
    <dgm:pt modelId="{F4D00952-7E5B-1A46-A88B-E39E3A99E1B7}" type="pres">
      <dgm:prSet presAssocID="{D296AA41-B380-B34D-90BC-1CF2A6DEEDAD}" presName="negativeSpace" presStyleCnt="0"/>
      <dgm:spPr/>
    </dgm:pt>
    <dgm:pt modelId="{39318F97-DA5C-E74B-87F5-0712193AE24B}" type="pres">
      <dgm:prSet presAssocID="{D296AA41-B380-B34D-90BC-1CF2A6DEEDAD}" presName="childText" presStyleLbl="conFgAcc1" presStyleIdx="0" presStyleCnt="2">
        <dgm:presLayoutVars>
          <dgm:bulletEnabled val="1"/>
        </dgm:presLayoutVars>
      </dgm:prSet>
      <dgm:spPr/>
    </dgm:pt>
    <dgm:pt modelId="{4C7CE5D7-A545-6446-92F8-0120CC7251E9}" type="pres">
      <dgm:prSet presAssocID="{B33F091A-CC93-4541-A40C-DBE740A7C1D9}" presName="spaceBetweenRectangles" presStyleCnt="0"/>
      <dgm:spPr/>
    </dgm:pt>
    <dgm:pt modelId="{A1C273BF-F9AC-6641-862C-BAA48FB6509B}" type="pres">
      <dgm:prSet presAssocID="{72FCFC83-3474-2246-AF64-51FEA25837EF}" presName="parentLin" presStyleCnt="0"/>
      <dgm:spPr/>
    </dgm:pt>
    <dgm:pt modelId="{2401F1F7-D4EC-A942-A630-A4DBE0C88330}" type="pres">
      <dgm:prSet presAssocID="{72FCFC83-3474-2246-AF64-51FEA25837EF}" presName="parentLeftMargin" presStyleLbl="node1" presStyleIdx="0" presStyleCnt="2"/>
      <dgm:spPr/>
    </dgm:pt>
    <dgm:pt modelId="{44E9E1E6-C32C-3644-BED8-92555C50FF17}" type="pres">
      <dgm:prSet presAssocID="{72FCFC83-3474-2246-AF64-51FEA25837EF}" presName="parentText" presStyleLbl="node1" presStyleIdx="1" presStyleCnt="2">
        <dgm:presLayoutVars>
          <dgm:chMax val="0"/>
          <dgm:bulletEnabled val="1"/>
        </dgm:presLayoutVars>
      </dgm:prSet>
      <dgm:spPr/>
    </dgm:pt>
    <dgm:pt modelId="{CAB224AA-EEAE-6E4E-BACE-F828F446CABA}" type="pres">
      <dgm:prSet presAssocID="{72FCFC83-3474-2246-AF64-51FEA25837EF}" presName="negativeSpace" presStyleCnt="0"/>
      <dgm:spPr/>
    </dgm:pt>
    <dgm:pt modelId="{C3CDB2F6-3826-7442-95BB-B8FF04FFF09A}" type="pres">
      <dgm:prSet presAssocID="{72FCFC83-3474-2246-AF64-51FEA25837EF}" presName="childText" presStyleLbl="conFgAcc1" presStyleIdx="1" presStyleCnt="2">
        <dgm:presLayoutVars>
          <dgm:bulletEnabled val="1"/>
        </dgm:presLayoutVars>
      </dgm:prSet>
      <dgm:spPr/>
    </dgm:pt>
  </dgm:ptLst>
  <dgm:cxnLst>
    <dgm:cxn modelId="{24C87501-3995-DB45-B422-CF83E1B1AA04}" srcId="{C1D035B3-11AD-5241-B9E1-2D6B91A0654A}" destId="{D296AA41-B380-B34D-90BC-1CF2A6DEEDAD}" srcOrd="0" destOrd="0" parTransId="{BA0CE500-06A6-F843-9003-162B079A0340}" sibTransId="{B33F091A-CC93-4541-A40C-DBE740A7C1D9}"/>
    <dgm:cxn modelId="{5AE54502-2CD3-A344-913B-47236D49BB93}" type="presOf" srcId="{D296AA41-B380-B34D-90BC-1CF2A6DEEDAD}" destId="{E947D908-CECE-7443-BBFA-D758588F54B4}" srcOrd="1" destOrd="0" presId="urn:microsoft.com/office/officeart/2005/8/layout/list1"/>
    <dgm:cxn modelId="{4303E509-B76B-0B4F-8453-E07A939DC861}" srcId="{72FCFC83-3474-2246-AF64-51FEA25837EF}" destId="{8C668741-5A24-AB43-BA40-574C7CFED2FF}" srcOrd="0" destOrd="0" parTransId="{CC5B2116-0E4F-1648-82A7-B138235024DE}" sibTransId="{09499465-511E-9640-968D-E8FD9CB544E7}"/>
    <dgm:cxn modelId="{5EB63F41-1F62-1244-954F-AE862A14872B}" srcId="{C1D035B3-11AD-5241-B9E1-2D6B91A0654A}" destId="{72FCFC83-3474-2246-AF64-51FEA25837EF}" srcOrd="1" destOrd="0" parTransId="{EB8E151B-6C2D-624D-B858-8ABB4A31DF76}" sibTransId="{A51F99C4-B283-104C-A692-A2B7A3C4B327}"/>
    <dgm:cxn modelId="{7E2DD043-54A4-FC46-81DB-872FFB8B153E}" srcId="{D296AA41-B380-B34D-90BC-1CF2A6DEEDAD}" destId="{E018FA1C-7D76-A74B-B401-9C20392ACE31}" srcOrd="0" destOrd="0" parTransId="{CFAC26C8-68B5-D547-8ABF-C6D89CC74E9C}" sibTransId="{96970CC3-C463-D74C-8B87-C3D2F36AE243}"/>
    <dgm:cxn modelId="{1BF6C349-D97C-BC45-85DF-17996117C6C3}" type="presOf" srcId="{4F26B839-32D6-E045-ACD8-7469F2B9406E}" destId="{39318F97-DA5C-E74B-87F5-0712193AE24B}" srcOrd="0" destOrd="1" presId="urn:microsoft.com/office/officeart/2005/8/layout/list1"/>
    <dgm:cxn modelId="{1D2EF749-F9A6-DE4D-A707-0CFA4A7104B3}" type="presOf" srcId="{E018FA1C-7D76-A74B-B401-9C20392ACE31}" destId="{39318F97-DA5C-E74B-87F5-0712193AE24B}" srcOrd="0" destOrd="0" presId="urn:microsoft.com/office/officeart/2005/8/layout/list1"/>
    <dgm:cxn modelId="{B475E84A-CC89-EA40-8703-3883DB47005B}" type="presOf" srcId="{D296AA41-B380-B34D-90BC-1CF2A6DEEDAD}" destId="{EE227F04-D485-8241-BD07-A9FCB61EF325}" srcOrd="0" destOrd="0" presId="urn:microsoft.com/office/officeart/2005/8/layout/list1"/>
    <dgm:cxn modelId="{EA20785E-52B8-E745-A6E6-A19025792453}" type="presOf" srcId="{C1D035B3-11AD-5241-B9E1-2D6B91A0654A}" destId="{E13669E7-82D1-0B4E-B84C-03636E3C5DE2}" srcOrd="0" destOrd="0" presId="urn:microsoft.com/office/officeart/2005/8/layout/list1"/>
    <dgm:cxn modelId="{4770EF75-A138-2548-843D-31269590EFF9}" type="presOf" srcId="{72FCFC83-3474-2246-AF64-51FEA25837EF}" destId="{44E9E1E6-C32C-3644-BED8-92555C50FF17}" srcOrd="1" destOrd="0" presId="urn:microsoft.com/office/officeart/2005/8/layout/list1"/>
    <dgm:cxn modelId="{810F3D95-4637-B043-A44A-845DFE128B12}" srcId="{D296AA41-B380-B34D-90BC-1CF2A6DEEDAD}" destId="{4F26B839-32D6-E045-ACD8-7469F2B9406E}" srcOrd="1" destOrd="0" parTransId="{56F83E10-04E9-D445-A1DE-478152EB33BF}" sibTransId="{F63EBCB8-2FE1-C94C-920D-60228DCD5B8F}"/>
    <dgm:cxn modelId="{C46475A2-051A-5047-87F1-8894F41896D2}" type="presOf" srcId="{8C668741-5A24-AB43-BA40-574C7CFED2FF}" destId="{C3CDB2F6-3826-7442-95BB-B8FF04FFF09A}" srcOrd="0" destOrd="0" presId="urn:microsoft.com/office/officeart/2005/8/layout/list1"/>
    <dgm:cxn modelId="{4B85EFBB-8347-5744-B2D6-59A31A0C20C3}" type="presOf" srcId="{72FCFC83-3474-2246-AF64-51FEA25837EF}" destId="{2401F1F7-D4EC-A942-A630-A4DBE0C88330}" srcOrd="0" destOrd="0" presId="urn:microsoft.com/office/officeart/2005/8/layout/list1"/>
    <dgm:cxn modelId="{6E848BCD-C161-1D4C-AE28-E18E5C805958}" type="presParOf" srcId="{E13669E7-82D1-0B4E-B84C-03636E3C5DE2}" destId="{844DBE49-A8D0-484E-9376-FF516E443CA2}" srcOrd="0" destOrd="0" presId="urn:microsoft.com/office/officeart/2005/8/layout/list1"/>
    <dgm:cxn modelId="{AA2DCC2D-2FF9-8043-B9CE-9087F52A71AA}" type="presParOf" srcId="{844DBE49-A8D0-484E-9376-FF516E443CA2}" destId="{EE227F04-D485-8241-BD07-A9FCB61EF325}" srcOrd="0" destOrd="0" presId="urn:microsoft.com/office/officeart/2005/8/layout/list1"/>
    <dgm:cxn modelId="{1E4D1934-D9D8-B141-B5EA-E1772482673A}" type="presParOf" srcId="{844DBE49-A8D0-484E-9376-FF516E443CA2}" destId="{E947D908-CECE-7443-BBFA-D758588F54B4}" srcOrd="1" destOrd="0" presId="urn:microsoft.com/office/officeart/2005/8/layout/list1"/>
    <dgm:cxn modelId="{B8E3AEDA-0C99-2747-A220-20A3FE8F0341}" type="presParOf" srcId="{E13669E7-82D1-0B4E-B84C-03636E3C5DE2}" destId="{F4D00952-7E5B-1A46-A88B-E39E3A99E1B7}" srcOrd="1" destOrd="0" presId="urn:microsoft.com/office/officeart/2005/8/layout/list1"/>
    <dgm:cxn modelId="{A282316C-255F-564E-8FCA-28772491C80B}" type="presParOf" srcId="{E13669E7-82D1-0B4E-B84C-03636E3C5DE2}" destId="{39318F97-DA5C-E74B-87F5-0712193AE24B}" srcOrd="2" destOrd="0" presId="urn:microsoft.com/office/officeart/2005/8/layout/list1"/>
    <dgm:cxn modelId="{FF98A440-E7C9-0640-974E-5CB142FF2360}" type="presParOf" srcId="{E13669E7-82D1-0B4E-B84C-03636E3C5DE2}" destId="{4C7CE5D7-A545-6446-92F8-0120CC7251E9}" srcOrd="3" destOrd="0" presId="urn:microsoft.com/office/officeart/2005/8/layout/list1"/>
    <dgm:cxn modelId="{62EEA461-FB50-E145-BA23-37D98645CA08}" type="presParOf" srcId="{E13669E7-82D1-0B4E-B84C-03636E3C5DE2}" destId="{A1C273BF-F9AC-6641-862C-BAA48FB6509B}" srcOrd="4" destOrd="0" presId="urn:microsoft.com/office/officeart/2005/8/layout/list1"/>
    <dgm:cxn modelId="{93B18CB3-8E14-D244-ABEE-3CE42D591A62}" type="presParOf" srcId="{A1C273BF-F9AC-6641-862C-BAA48FB6509B}" destId="{2401F1F7-D4EC-A942-A630-A4DBE0C88330}" srcOrd="0" destOrd="0" presId="urn:microsoft.com/office/officeart/2005/8/layout/list1"/>
    <dgm:cxn modelId="{09190EF9-706C-5144-904D-F459396BB038}" type="presParOf" srcId="{A1C273BF-F9AC-6641-862C-BAA48FB6509B}" destId="{44E9E1E6-C32C-3644-BED8-92555C50FF17}" srcOrd="1" destOrd="0" presId="urn:microsoft.com/office/officeart/2005/8/layout/list1"/>
    <dgm:cxn modelId="{5E063394-DC5A-2540-A879-653EEE2E990A}" type="presParOf" srcId="{E13669E7-82D1-0B4E-B84C-03636E3C5DE2}" destId="{CAB224AA-EEAE-6E4E-BACE-F828F446CABA}" srcOrd="5" destOrd="0" presId="urn:microsoft.com/office/officeart/2005/8/layout/list1"/>
    <dgm:cxn modelId="{0A8CBBCA-2B2F-6B4C-8C70-7AAA1629915F}" type="presParOf" srcId="{E13669E7-82D1-0B4E-B84C-03636E3C5DE2}" destId="{C3CDB2F6-3826-7442-95BB-B8FF04FFF0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487DD8-4849-4949-B26C-00D064942411}"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2C6095D1-81E6-2C47-AB7D-A4D857EEBC2F}">
      <dgm:prSet phldrT="[Text]"/>
      <dgm:spPr/>
      <dgm:t>
        <a:bodyPr/>
        <a:lstStyle/>
        <a:p>
          <a:pPr rtl="0"/>
          <a:r>
            <a:rPr lang="en-US" dirty="0"/>
            <a:t>Review of up to date literature and information</a:t>
          </a:r>
        </a:p>
      </dgm:t>
    </dgm:pt>
    <dgm:pt modelId="{DE796DC5-B616-C645-A29F-7BD0AB316394}" type="parTrans" cxnId="{1CF46E3C-B114-4740-837F-E96B7F7EE5BC}">
      <dgm:prSet/>
      <dgm:spPr/>
      <dgm:t>
        <a:bodyPr/>
        <a:lstStyle/>
        <a:p>
          <a:endParaRPr lang="en-US"/>
        </a:p>
      </dgm:t>
    </dgm:pt>
    <dgm:pt modelId="{65853DF9-9FCD-484D-82C4-ED53569F8983}" type="sibTrans" cxnId="{1CF46E3C-B114-4740-837F-E96B7F7EE5BC}">
      <dgm:prSet/>
      <dgm:spPr/>
      <dgm:t>
        <a:bodyPr/>
        <a:lstStyle/>
        <a:p>
          <a:endParaRPr lang="en-US"/>
        </a:p>
      </dgm:t>
    </dgm:pt>
    <dgm:pt modelId="{E349B2DF-CC0F-B245-8DD4-818BAE78ECBF}">
      <dgm:prSet phldrT="[Text]"/>
      <dgm:spPr/>
      <dgm:t>
        <a:bodyPr/>
        <a:lstStyle/>
        <a:p>
          <a:pPr rtl="0"/>
          <a:r>
            <a:rPr lang="en-US" dirty="0"/>
            <a:t>Raise a question!</a:t>
          </a:r>
        </a:p>
      </dgm:t>
    </dgm:pt>
    <dgm:pt modelId="{D994E725-235C-9040-BDE9-5920B826AE0E}" type="parTrans" cxnId="{FE16F0F6-7A99-7649-ABCF-5CD32068A7D4}">
      <dgm:prSet/>
      <dgm:spPr/>
      <dgm:t>
        <a:bodyPr/>
        <a:lstStyle/>
        <a:p>
          <a:endParaRPr lang="en-US"/>
        </a:p>
      </dgm:t>
    </dgm:pt>
    <dgm:pt modelId="{20D4503E-D84C-9C4A-B027-3F30C24A6AFB}" type="sibTrans" cxnId="{FE16F0F6-7A99-7649-ABCF-5CD32068A7D4}">
      <dgm:prSet/>
      <dgm:spPr/>
      <dgm:t>
        <a:bodyPr/>
        <a:lstStyle/>
        <a:p>
          <a:endParaRPr lang="en-US"/>
        </a:p>
      </dgm:t>
    </dgm:pt>
    <dgm:pt modelId="{66D7B727-908D-B745-90F1-830C9F10A94C}">
      <dgm:prSet phldrT="[Text]"/>
      <dgm:spPr/>
      <dgm:t>
        <a:bodyPr/>
        <a:lstStyle/>
        <a:p>
          <a:pPr rtl="0"/>
          <a:r>
            <a:rPr lang="en-US" dirty="0"/>
            <a:t>Decide worth investigating by peer-review</a:t>
          </a:r>
        </a:p>
      </dgm:t>
    </dgm:pt>
    <dgm:pt modelId="{322A4889-9EB0-FB4C-818E-E29C53AB0BDC}" type="parTrans" cxnId="{B6E0C521-3CC3-C24B-87E9-A98FAD4F6D24}">
      <dgm:prSet/>
      <dgm:spPr/>
      <dgm:t>
        <a:bodyPr/>
        <a:lstStyle/>
        <a:p>
          <a:endParaRPr lang="en-US"/>
        </a:p>
      </dgm:t>
    </dgm:pt>
    <dgm:pt modelId="{A71A7145-4AB0-1B4E-96A7-68C6CD3AE22D}" type="sibTrans" cxnId="{B6E0C521-3CC3-C24B-87E9-A98FAD4F6D24}">
      <dgm:prSet/>
      <dgm:spPr/>
      <dgm:t>
        <a:bodyPr/>
        <a:lstStyle/>
        <a:p>
          <a:endParaRPr lang="en-US"/>
        </a:p>
      </dgm:t>
    </dgm:pt>
    <dgm:pt modelId="{BD9223C5-F921-594A-AA53-1EB9C7D82D47}">
      <dgm:prSet phldrT="[Text]"/>
      <dgm:spPr/>
      <dgm:t>
        <a:bodyPr/>
        <a:lstStyle/>
        <a:p>
          <a:pPr rtl="0"/>
          <a:r>
            <a:rPr lang="en-US" dirty="0"/>
            <a:t>Refine the question by specifying details (PICOT!) </a:t>
          </a:r>
        </a:p>
      </dgm:t>
    </dgm:pt>
    <dgm:pt modelId="{8D49BBAD-D56B-ED4D-8420-3347D4594BD3}" type="parTrans" cxnId="{166BF182-DD9D-5D43-BF9C-390CF18CBAFA}">
      <dgm:prSet/>
      <dgm:spPr/>
      <dgm:t>
        <a:bodyPr/>
        <a:lstStyle/>
        <a:p>
          <a:endParaRPr lang="en-US"/>
        </a:p>
      </dgm:t>
    </dgm:pt>
    <dgm:pt modelId="{BA8AAD21-C687-4F4A-A1C9-B5892E336463}" type="sibTrans" cxnId="{166BF182-DD9D-5D43-BF9C-390CF18CBAFA}">
      <dgm:prSet/>
      <dgm:spPr/>
      <dgm:t>
        <a:bodyPr/>
        <a:lstStyle/>
        <a:p>
          <a:endParaRPr lang="en-US"/>
        </a:p>
      </dgm:t>
    </dgm:pt>
    <dgm:pt modelId="{47F9071F-CEF2-5649-8485-EF9FE234E24B}">
      <dgm:prSet phldrT="[Text]"/>
      <dgm:spPr/>
      <dgm:t>
        <a:bodyPr/>
        <a:lstStyle/>
        <a:p>
          <a:pPr rtl="0"/>
          <a:r>
            <a:rPr lang="en-US" dirty="0"/>
            <a:t>Define measurable </a:t>
          </a:r>
          <a:r>
            <a:rPr lang="en-US" u="sng" dirty="0"/>
            <a:t>exposures</a:t>
          </a:r>
          <a:r>
            <a:rPr lang="en-US" dirty="0"/>
            <a:t> and </a:t>
          </a:r>
          <a:r>
            <a:rPr lang="en-US" u="sng" dirty="0"/>
            <a:t>outcomes</a:t>
          </a:r>
        </a:p>
      </dgm:t>
    </dgm:pt>
    <dgm:pt modelId="{B262E6C3-5D2F-4E4E-9E5A-1AA99C18D73D}" type="parTrans" cxnId="{EAA146DD-876D-FF4A-B7B8-66C40174880A}">
      <dgm:prSet/>
      <dgm:spPr/>
      <dgm:t>
        <a:bodyPr/>
        <a:lstStyle/>
        <a:p>
          <a:endParaRPr lang="en-US"/>
        </a:p>
      </dgm:t>
    </dgm:pt>
    <dgm:pt modelId="{6E17E59D-3CD5-1043-992A-FA66AC42935D}" type="sibTrans" cxnId="{EAA146DD-876D-FF4A-B7B8-66C40174880A}">
      <dgm:prSet/>
      <dgm:spPr/>
      <dgm:t>
        <a:bodyPr/>
        <a:lstStyle/>
        <a:p>
          <a:endParaRPr lang="en-US"/>
        </a:p>
      </dgm:t>
    </dgm:pt>
    <dgm:pt modelId="{4F0E5C78-BD67-EF4A-BC94-F5910F2B7EF5}">
      <dgm:prSet phldrT="[Text]"/>
      <dgm:spPr/>
      <dgm:t>
        <a:bodyPr/>
        <a:lstStyle/>
        <a:p>
          <a:pPr rtl="0"/>
          <a:r>
            <a:rPr lang="en-US" dirty="0"/>
            <a:t>Sharpen the initial question</a:t>
          </a:r>
        </a:p>
      </dgm:t>
    </dgm:pt>
    <dgm:pt modelId="{B549FC4A-2DF8-DD41-B5DD-B95CDA15A747}" type="parTrans" cxnId="{6BCF94BA-43A6-D74A-932F-60D583669D07}">
      <dgm:prSet/>
      <dgm:spPr/>
      <dgm:t>
        <a:bodyPr/>
        <a:lstStyle/>
        <a:p>
          <a:endParaRPr lang="en-US"/>
        </a:p>
      </dgm:t>
    </dgm:pt>
    <dgm:pt modelId="{8EB1344B-929A-174D-BD3D-7D26D640BA93}" type="sibTrans" cxnId="{6BCF94BA-43A6-D74A-932F-60D583669D07}">
      <dgm:prSet/>
      <dgm:spPr/>
      <dgm:t>
        <a:bodyPr/>
        <a:lstStyle/>
        <a:p>
          <a:endParaRPr lang="en-US"/>
        </a:p>
      </dgm:t>
    </dgm:pt>
    <dgm:pt modelId="{B26B57BB-DB9C-B442-BDFE-F3E9D353CBE5}" type="pres">
      <dgm:prSet presAssocID="{1A487DD8-4849-4949-B26C-00D064942411}" presName="Name0" presStyleCnt="0">
        <dgm:presLayoutVars>
          <dgm:chMax val="7"/>
          <dgm:chPref val="7"/>
          <dgm:dir/>
        </dgm:presLayoutVars>
      </dgm:prSet>
      <dgm:spPr/>
    </dgm:pt>
    <dgm:pt modelId="{D3CF1832-EC6F-1D4C-AB91-4F987FD0D2FA}" type="pres">
      <dgm:prSet presAssocID="{1A487DD8-4849-4949-B26C-00D064942411}" presName="Name1" presStyleCnt="0"/>
      <dgm:spPr/>
    </dgm:pt>
    <dgm:pt modelId="{F7009E6E-643E-0C4D-8EEA-D21DEF540594}" type="pres">
      <dgm:prSet presAssocID="{1A487DD8-4849-4949-B26C-00D064942411}" presName="cycle" presStyleCnt="0"/>
      <dgm:spPr/>
    </dgm:pt>
    <dgm:pt modelId="{041BCFC0-877B-4A44-B8FC-861197EDFA2F}" type="pres">
      <dgm:prSet presAssocID="{1A487DD8-4849-4949-B26C-00D064942411}" presName="srcNode" presStyleLbl="node1" presStyleIdx="0" presStyleCnt="6"/>
      <dgm:spPr/>
    </dgm:pt>
    <dgm:pt modelId="{DF9FC4D0-F138-094F-8B3E-50BB3273618B}" type="pres">
      <dgm:prSet presAssocID="{1A487DD8-4849-4949-B26C-00D064942411}" presName="conn" presStyleLbl="parChTrans1D2" presStyleIdx="0" presStyleCnt="1"/>
      <dgm:spPr/>
    </dgm:pt>
    <dgm:pt modelId="{45532317-2E80-0344-9795-EB1F16F11534}" type="pres">
      <dgm:prSet presAssocID="{1A487DD8-4849-4949-B26C-00D064942411}" presName="extraNode" presStyleLbl="node1" presStyleIdx="0" presStyleCnt="6"/>
      <dgm:spPr/>
    </dgm:pt>
    <dgm:pt modelId="{3DB0D206-E9F2-3B42-B3F9-E44E788E4866}" type="pres">
      <dgm:prSet presAssocID="{1A487DD8-4849-4949-B26C-00D064942411}" presName="dstNode" presStyleLbl="node1" presStyleIdx="0" presStyleCnt="6"/>
      <dgm:spPr/>
    </dgm:pt>
    <dgm:pt modelId="{31E254D5-5B5E-7740-9399-9731B79734BC}" type="pres">
      <dgm:prSet presAssocID="{2C6095D1-81E6-2C47-AB7D-A4D857EEBC2F}" presName="text_1" presStyleLbl="node1" presStyleIdx="0" presStyleCnt="6">
        <dgm:presLayoutVars>
          <dgm:bulletEnabled val="1"/>
        </dgm:presLayoutVars>
      </dgm:prSet>
      <dgm:spPr/>
    </dgm:pt>
    <dgm:pt modelId="{E76ABCD9-6C8B-DD48-9FE7-1945B53DF246}" type="pres">
      <dgm:prSet presAssocID="{2C6095D1-81E6-2C47-AB7D-A4D857EEBC2F}" presName="accent_1" presStyleCnt="0"/>
      <dgm:spPr/>
    </dgm:pt>
    <dgm:pt modelId="{D95AF492-6554-DF42-BE83-D9716944BBC3}" type="pres">
      <dgm:prSet presAssocID="{2C6095D1-81E6-2C47-AB7D-A4D857EEBC2F}" presName="accentRepeatNode" presStyleLbl="solidFgAcc1" presStyleIdx="0" presStyleCnt="6"/>
      <dgm:spPr>
        <a:solidFill>
          <a:schemeClr val="lt1">
            <a:hueOff val="0"/>
            <a:satOff val="0"/>
            <a:lumOff val="0"/>
          </a:schemeClr>
        </a:solidFill>
      </dgm:spPr>
    </dgm:pt>
    <dgm:pt modelId="{A4B7F14F-4BFB-2042-92EF-E74AC1695637}" type="pres">
      <dgm:prSet presAssocID="{E349B2DF-CC0F-B245-8DD4-818BAE78ECBF}" presName="text_2" presStyleLbl="node1" presStyleIdx="1" presStyleCnt="6">
        <dgm:presLayoutVars>
          <dgm:bulletEnabled val="1"/>
        </dgm:presLayoutVars>
      </dgm:prSet>
      <dgm:spPr/>
    </dgm:pt>
    <dgm:pt modelId="{7E8B5B61-A88A-654F-B854-53FF2458FA9F}" type="pres">
      <dgm:prSet presAssocID="{E349B2DF-CC0F-B245-8DD4-818BAE78ECBF}" presName="accent_2" presStyleCnt="0"/>
      <dgm:spPr/>
    </dgm:pt>
    <dgm:pt modelId="{D1FD757F-F467-9345-9C4C-4C86B2E91428}" type="pres">
      <dgm:prSet presAssocID="{E349B2DF-CC0F-B245-8DD4-818BAE78ECBF}" presName="accentRepeatNode" presStyleLbl="solidFgAcc1" presStyleIdx="1" presStyleCnt="6"/>
      <dgm:spPr/>
    </dgm:pt>
    <dgm:pt modelId="{B66CFD4F-A519-FB41-8C9C-16D86A2D7CE0}" type="pres">
      <dgm:prSet presAssocID="{66D7B727-908D-B745-90F1-830C9F10A94C}" presName="text_3" presStyleLbl="node1" presStyleIdx="2" presStyleCnt="6">
        <dgm:presLayoutVars>
          <dgm:bulletEnabled val="1"/>
        </dgm:presLayoutVars>
      </dgm:prSet>
      <dgm:spPr/>
    </dgm:pt>
    <dgm:pt modelId="{1B81C1C6-8870-514F-B00A-437CBEDEAAD8}" type="pres">
      <dgm:prSet presAssocID="{66D7B727-908D-B745-90F1-830C9F10A94C}" presName="accent_3" presStyleCnt="0"/>
      <dgm:spPr/>
    </dgm:pt>
    <dgm:pt modelId="{CB47815F-9430-4843-B028-4A439E72E340}" type="pres">
      <dgm:prSet presAssocID="{66D7B727-908D-B745-90F1-830C9F10A94C}" presName="accentRepeatNode" presStyleLbl="solidFgAcc1" presStyleIdx="2" presStyleCnt="6"/>
      <dgm:spPr/>
    </dgm:pt>
    <dgm:pt modelId="{7E4A76F5-B443-7D4A-996E-102E97CF1A2F}" type="pres">
      <dgm:prSet presAssocID="{47F9071F-CEF2-5649-8485-EF9FE234E24B}" presName="text_4" presStyleLbl="node1" presStyleIdx="3" presStyleCnt="6">
        <dgm:presLayoutVars>
          <dgm:bulletEnabled val="1"/>
        </dgm:presLayoutVars>
      </dgm:prSet>
      <dgm:spPr/>
    </dgm:pt>
    <dgm:pt modelId="{E54E677B-C98B-8B49-8ECE-34E2CF4EF7ED}" type="pres">
      <dgm:prSet presAssocID="{47F9071F-CEF2-5649-8485-EF9FE234E24B}" presName="accent_4" presStyleCnt="0"/>
      <dgm:spPr/>
    </dgm:pt>
    <dgm:pt modelId="{CCAFE55D-A783-B84F-8AE9-A53450CC622C}" type="pres">
      <dgm:prSet presAssocID="{47F9071F-CEF2-5649-8485-EF9FE234E24B}" presName="accentRepeatNode" presStyleLbl="solidFgAcc1" presStyleIdx="3" presStyleCnt="6"/>
      <dgm:spPr/>
    </dgm:pt>
    <dgm:pt modelId="{AFA6F073-F3FC-4641-BAAB-063CE0DEF3A2}" type="pres">
      <dgm:prSet presAssocID="{4F0E5C78-BD67-EF4A-BC94-F5910F2B7EF5}" presName="text_5" presStyleLbl="node1" presStyleIdx="4" presStyleCnt="6">
        <dgm:presLayoutVars>
          <dgm:bulletEnabled val="1"/>
        </dgm:presLayoutVars>
      </dgm:prSet>
      <dgm:spPr/>
    </dgm:pt>
    <dgm:pt modelId="{58584BE5-53F4-AD42-8EED-5FE55F299878}" type="pres">
      <dgm:prSet presAssocID="{4F0E5C78-BD67-EF4A-BC94-F5910F2B7EF5}" presName="accent_5" presStyleCnt="0"/>
      <dgm:spPr/>
    </dgm:pt>
    <dgm:pt modelId="{81776CC4-2C76-644C-99A3-B10355F6D308}" type="pres">
      <dgm:prSet presAssocID="{4F0E5C78-BD67-EF4A-BC94-F5910F2B7EF5}" presName="accentRepeatNode" presStyleLbl="solidFgAcc1" presStyleIdx="4" presStyleCnt="6"/>
      <dgm:spPr/>
    </dgm:pt>
    <dgm:pt modelId="{B093C6CF-FEB9-B94B-AA00-ADA0FE57D6F1}" type="pres">
      <dgm:prSet presAssocID="{BD9223C5-F921-594A-AA53-1EB9C7D82D47}" presName="text_6" presStyleLbl="node1" presStyleIdx="5" presStyleCnt="6">
        <dgm:presLayoutVars>
          <dgm:bulletEnabled val="1"/>
        </dgm:presLayoutVars>
      </dgm:prSet>
      <dgm:spPr/>
    </dgm:pt>
    <dgm:pt modelId="{8F96AD82-9C67-5645-9F0D-912666214856}" type="pres">
      <dgm:prSet presAssocID="{BD9223C5-F921-594A-AA53-1EB9C7D82D47}" presName="accent_6" presStyleCnt="0"/>
      <dgm:spPr/>
    </dgm:pt>
    <dgm:pt modelId="{39CB7A77-4756-7E49-939B-1A19B279EAE8}" type="pres">
      <dgm:prSet presAssocID="{BD9223C5-F921-594A-AA53-1EB9C7D82D47}" presName="accentRepeatNode" presStyleLbl="solidFgAcc1" presStyleIdx="5" presStyleCnt="6"/>
      <dgm:spPr/>
    </dgm:pt>
  </dgm:ptLst>
  <dgm:cxnLst>
    <dgm:cxn modelId="{B6E0C521-3CC3-C24B-87E9-A98FAD4F6D24}" srcId="{1A487DD8-4849-4949-B26C-00D064942411}" destId="{66D7B727-908D-B745-90F1-830C9F10A94C}" srcOrd="2" destOrd="0" parTransId="{322A4889-9EB0-FB4C-818E-E29C53AB0BDC}" sibTransId="{A71A7145-4AB0-1B4E-96A7-68C6CD3AE22D}"/>
    <dgm:cxn modelId="{AA66882F-E2F5-C848-9A1D-DF738FB2516E}" type="presOf" srcId="{E349B2DF-CC0F-B245-8DD4-818BAE78ECBF}" destId="{A4B7F14F-4BFB-2042-92EF-E74AC1695637}" srcOrd="0" destOrd="0" presId="urn:microsoft.com/office/officeart/2008/layout/VerticalCurvedList"/>
    <dgm:cxn modelId="{1CF46E3C-B114-4740-837F-E96B7F7EE5BC}" srcId="{1A487DD8-4849-4949-B26C-00D064942411}" destId="{2C6095D1-81E6-2C47-AB7D-A4D857EEBC2F}" srcOrd="0" destOrd="0" parTransId="{DE796DC5-B616-C645-A29F-7BD0AB316394}" sibTransId="{65853DF9-9FCD-484D-82C4-ED53569F8983}"/>
    <dgm:cxn modelId="{A5A72073-8A83-974F-9C9B-E7EDD8F19244}" type="presOf" srcId="{4F0E5C78-BD67-EF4A-BC94-F5910F2B7EF5}" destId="{AFA6F073-F3FC-4641-BAAB-063CE0DEF3A2}" srcOrd="0" destOrd="0" presId="urn:microsoft.com/office/officeart/2008/layout/VerticalCurvedList"/>
    <dgm:cxn modelId="{D1D5E67A-0302-9240-800D-6E1466BE7B04}" type="presOf" srcId="{2C6095D1-81E6-2C47-AB7D-A4D857EEBC2F}" destId="{31E254D5-5B5E-7740-9399-9731B79734BC}" srcOrd="0" destOrd="0" presId="urn:microsoft.com/office/officeart/2008/layout/VerticalCurvedList"/>
    <dgm:cxn modelId="{166BF182-DD9D-5D43-BF9C-390CF18CBAFA}" srcId="{1A487DD8-4849-4949-B26C-00D064942411}" destId="{BD9223C5-F921-594A-AA53-1EB9C7D82D47}" srcOrd="5" destOrd="0" parTransId="{8D49BBAD-D56B-ED4D-8420-3347D4594BD3}" sibTransId="{BA8AAD21-C687-4F4A-A1C9-B5892E336463}"/>
    <dgm:cxn modelId="{A5CDFF93-261D-9A42-96B4-5AF8E9A9F940}" type="presOf" srcId="{1A487DD8-4849-4949-B26C-00D064942411}" destId="{B26B57BB-DB9C-B442-BDFE-F3E9D353CBE5}" srcOrd="0" destOrd="0" presId="urn:microsoft.com/office/officeart/2008/layout/VerticalCurvedList"/>
    <dgm:cxn modelId="{039D13AB-B467-D341-8EF0-4916AE5AFF40}" type="presOf" srcId="{BD9223C5-F921-594A-AA53-1EB9C7D82D47}" destId="{B093C6CF-FEB9-B94B-AA00-ADA0FE57D6F1}" srcOrd="0" destOrd="0" presId="urn:microsoft.com/office/officeart/2008/layout/VerticalCurvedList"/>
    <dgm:cxn modelId="{6BCF94BA-43A6-D74A-932F-60D583669D07}" srcId="{1A487DD8-4849-4949-B26C-00D064942411}" destId="{4F0E5C78-BD67-EF4A-BC94-F5910F2B7EF5}" srcOrd="4" destOrd="0" parTransId="{B549FC4A-2DF8-DD41-B5DD-B95CDA15A747}" sibTransId="{8EB1344B-929A-174D-BD3D-7D26D640BA93}"/>
    <dgm:cxn modelId="{E6BCA9BA-AF27-A646-9C21-6762E6EF5843}" type="presOf" srcId="{47F9071F-CEF2-5649-8485-EF9FE234E24B}" destId="{7E4A76F5-B443-7D4A-996E-102E97CF1A2F}" srcOrd="0" destOrd="0" presId="urn:microsoft.com/office/officeart/2008/layout/VerticalCurvedList"/>
    <dgm:cxn modelId="{DDEB14CD-FE8B-DE42-9248-ED77890DBF45}" type="presOf" srcId="{65853DF9-9FCD-484D-82C4-ED53569F8983}" destId="{DF9FC4D0-F138-094F-8B3E-50BB3273618B}" srcOrd="0" destOrd="0" presId="urn:microsoft.com/office/officeart/2008/layout/VerticalCurvedList"/>
    <dgm:cxn modelId="{EAA146DD-876D-FF4A-B7B8-66C40174880A}" srcId="{1A487DD8-4849-4949-B26C-00D064942411}" destId="{47F9071F-CEF2-5649-8485-EF9FE234E24B}" srcOrd="3" destOrd="0" parTransId="{B262E6C3-5D2F-4E4E-9E5A-1AA99C18D73D}" sibTransId="{6E17E59D-3CD5-1043-992A-FA66AC42935D}"/>
    <dgm:cxn modelId="{FE16F0F6-7A99-7649-ABCF-5CD32068A7D4}" srcId="{1A487DD8-4849-4949-B26C-00D064942411}" destId="{E349B2DF-CC0F-B245-8DD4-818BAE78ECBF}" srcOrd="1" destOrd="0" parTransId="{D994E725-235C-9040-BDE9-5920B826AE0E}" sibTransId="{20D4503E-D84C-9C4A-B027-3F30C24A6AFB}"/>
    <dgm:cxn modelId="{F1E941FF-14C7-D340-B104-0E4B992B4CC7}" type="presOf" srcId="{66D7B727-908D-B745-90F1-830C9F10A94C}" destId="{B66CFD4F-A519-FB41-8C9C-16D86A2D7CE0}" srcOrd="0" destOrd="0" presId="urn:microsoft.com/office/officeart/2008/layout/VerticalCurvedList"/>
    <dgm:cxn modelId="{9D8CEBD0-CFC3-9F49-9EAA-319BF9310FFD}" type="presParOf" srcId="{B26B57BB-DB9C-B442-BDFE-F3E9D353CBE5}" destId="{D3CF1832-EC6F-1D4C-AB91-4F987FD0D2FA}" srcOrd="0" destOrd="0" presId="urn:microsoft.com/office/officeart/2008/layout/VerticalCurvedList"/>
    <dgm:cxn modelId="{2CC10B9B-3428-404B-B30F-177122B615D4}" type="presParOf" srcId="{D3CF1832-EC6F-1D4C-AB91-4F987FD0D2FA}" destId="{F7009E6E-643E-0C4D-8EEA-D21DEF540594}" srcOrd="0" destOrd="0" presId="urn:microsoft.com/office/officeart/2008/layout/VerticalCurvedList"/>
    <dgm:cxn modelId="{DAA8BA1D-CF5F-F945-853F-355D1C29ABAB}" type="presParOf" srcId="{F7009E6E-643E-0C4D-8EEA-D21DEF540594}" destId="{041BCFC0-877B-4A44-B8FC-861197EDFA2F}" srcOrd="0" destOrd="0" presId="urn:microsoft.com/office/officeart/2008/layout/VerticalCurvedList"/>
    <dgm:cxn modelId="{7D5C18CD-FAD5-6045-A70C-599CBE811C95}" type="presParOf" srcId="{F7009E6E-643E-0C4D-8EEA-D21DEF540594}" destId="{DF9FC4D0-F138-094F-8B3E-50BB3273618B}" srcOrd="1" destOrd="0" presId="urn:microsoft.com/office/officeart/2008/layout/VerticalCurvedList"/>
    <dgm:cxn modelId="{7C6EE42B-4435-6A45-A900-3943C55482EB}" type="presParOf" srcId="{F7009E6E-643E-0C4D-8EEA-D21DEF540594}" destId="{45532317-2E80-0344-9795-EB1F16F11534}" srcOrd="2" destOrd="0" presId="urn:microsoft.com/office/officeart/2008/layout/VerticalCurvedList"/>
    <dgm:cxn modelId="{10207B57-7F87-BA4A-AD56-72BA5FF2975B}" type="presParOf" srcId="{F7009E6E-643E-0C4D-8EEA-D21DEF540594}" destId="{3DB0D206-E9F2-3B42-B3F9-E44E788E4866}" srcOrd="3" destOrd="0" presId="urn:microsoft.com/office/officeart/2008/layout/VerticalCurvedList"/>
    <dgm:cxn modelId="{F128A7D7-727B-4947-B147-2C704562B368}" type="presParOf" srcId="{D3CF1832-EC6F-1D4C-AB91-4F987FD0D2FA}" destId="{31E254D5-5B5E-7740-9399-9731B79734BC}" srcOrd="1" destOrd="0" presId="urn:microsoft.com/office/officeart/2008/layout/VerticalCurvedList"/>
    <dgm:cxn modelId="{295D09BE-0CB4-D843-AD45-0669FF71248D}" type="presParOf" srcId="{D3CF1832-EC6F-1D4C-AB91-4F987FD0D2FA}" destId="{E76ABCD9-6C8B-DD48-9FE7-1945B53DF246}" srcOrd="2" destOrd="0" presId="urn:microsoft.com/office/officeart/2008/layout/VerticalCurvedList"/>
    <dgm:cxn modelId="{24BDA189-4B77-8B40-A640-77E53E25541F}" type="presParOf" srcId="{E76ABCD9-6C8B-DD48-9FE7-1945B53DF246}" destId="{D95AF492-6554-DF42-BE83-D9716944BBC3}" srcOrd="0" destOrd="0" presId="urn:microsoft.com/office/officeart/2008/layout/VerticalCurvedList"/>
    <dgm:cxn modelId="{68197DF6-A41C-AE4C-B787-AACD6169F671}" type="presParOf" srcId="{D3CF1832-EC6F-1D4C-AB91-4F987FD0D2FA}" destId="{A4B7F14F-4BFB-2042-92EF-E74AC1695637}" srcOrd="3" destOrd="0" presId="urn:microsoft.com/office/officeart/2008/layout/VerticalCurvedList"/>
    <dgm:cxn modelId="{B8A2A826-D524-AA4A-AF04-410090DD2B0C}" type="presParOf" srcId="{D3CF1832-EC6F-1D4C-AB91-4F987FD0D2FA}" destId="{7E8B5B61-A88A-654F-B854-53FF2458FA9F}" srcOrd="4" destOrd="0" presId="urn:microsoft.com/office/officeart/2008/layout/VerticalCurvedList"/>
    <dgm:cxn modelId="{6CDF7C57-34D3-B84C-ABBC-C5C136CC0DA0}" type="presParOf" srcId="{7E8B5B61-A88A-654F-B854-53FF2458FA9F}" destId="{D1FD757F-F467-9345-9C4C-4C86B2E91428}" srcOrd="0" destOrd="0" presId="urn:microsoft.com/office/officeart/2008/layout/VerticalCurvedList"/>
    <dgm:cxn modelId="{0CF150D9-FEED-4749-996C-460A1CDCAFFC}" type="presParOf" srcId="{D3CF1832-EC6F-1D4C-AB91-4F987FD0D2FA}" destId="{B66CFD4F-A519-FB41-8C9C-16D86A2D7CE0}" srcOrd="5" destOrd="0" presId="urn:microsoft.com/office/officeart/2008/layout/VerticalCurvedList"/>
    <dgm:cxn modelId="{4E56858D-8920-FF42-B10A-8525945DF63E}" type="presParOf" srcId="{D3CF1832-EC6F-1D4C-AB91-4F987FD0D2FA}" destId="{1B81C1C6-8870-514F-B00A-437CBEDEAAD8}" srcOrd="6" destOrd="0" presId="urn:microsoft.com/office/officeart/2008/layout/VerticalCurvedList"/>
    <dgm:cxn modelId="{4FF31D39-9AB5-E840-A1B6-36C219AF40A6}" type="presParOf" srcId="{1B81C1C6-8870-514F-B00A-437CBEDEAAD8}" destId="{CB47815F-9430-4843-B028-4A439E72E340}" srcOrd="0" destOrd="0" presId="urn:microsoft.com/office/officeart/2008/layout/VerticalCurvedList"/>
    <dgm:cxn modelId="{74CEE4D9-CDC6-8F4B-B276-EE0917BBEB8C}" type="presParOf" srcId="{D3CF1832-EC6F-1D4C-AB91-4F987FD0D2FA}" destId="{7E4A76F5-B443-7D4A-996E-102E97CF1A2F}" srcOrd="7" destOrd="0" presId="urn:microsoft.com/office/officeart/2008/layout/VerticalCurvedList"/>
    <dgm:cxn modelId="{A3501AED-4059-2A40-B403-FE700CD795EB}" type="presParOf" srcId="{D3CF1832-EC6F-1D4C-AB91-4F987FD0D2FA}" destId="{E54E677B-C98B-8B49-8ECE-34E2CF4EF7ED}" srcOrd="8" destOrd="0" presId="urn:microsoft.com/office/officeart/2008/layout/VerticalCurvedList"/>
    <dgm:cxn modelId="{5131A19E-54FC-BC43-8BC3-0AEE8966788F}" type="presParOf" srcId="{E54E677B-C98B-8B49-8ECE-34E2CF4EF7ED}" destId="{CCAFE55D-A783-B84F-8AE9-A53450CC622C}" srcOrd="0" destOrd="0" presId="urn:microsoft.com/office/officeart/2008/layout/VerticalCurvedList"/>
    <dgm:cxn modelId="{5C349ECB-F0C1-8B4F-9B63-B7263C0C3B87}" type="presParOf" srcId="{D3CF1832-EC6F-1D4C-AB91-4F987FD0D2FA}" destId="{AFA6F073-F3FC-4641-BAAB-063CE0DEF3A2}" srcOrd="9" destOrd="0" presId="urn:microsoft.com/office/officeart/2008/layout/VerticalCurvedList"/>
    <dgm:cxn modelId="{14917807-199A-2540-8A77-CE16B011F57C}" type="presParOf" srcId="{D3CF1832-EC6F-1D4C-AB91-4F987FD0D2FA}" destId="{58584BE5-53F4-AD42-8EED-5FE55F299878}" srcOrd="10" destOrd="0" presId="urn:microsoft.com/office/officeart/2008/layout/VerticalCurvedList"/>
    <dgm:cxn modelId="{49AB2B4D-E2EC-4044-8B4B-4F28882539C7}" type="presParOf" srcId="{58584BE5-53F4-AD42-8EED-5FE55F299878}" destId="{81776CC4-2C76-644C-99A3-B10355F6D308}" srcOrd="0" destOrd="0" presId="urn:microsoft.com/office/officeart/2008/layout/VerticalCurvedList"/>
    <dgm:cxn modelId="{CD72D3DC-FAFC-7046-BDCD-23CFC98CA6E8}" type="presParOf" srcId="{D3CF1832-EC6F-1D4C-AB91-4F987FD0D2FA}" destId="{B093C6CF-FEB9-B94B-AA00-ADA0FE57D6F1}" srcOrd="11" destOrd="0" presId="urn:microsoft.com/office/officeart/2008/layout/VerticalCurvedList"/>
    <dgm:cxn modelId="{C1422AF3-B2AE-234F-94E0-5116B7B32BBE}" type="presParOf" srcId="{D3CF1832-EC6F-1D4C-AB91-4F987FD0D2FA}" destId="{8F96AD82-9C67-5645-9F0D-912666214856}" srcOrd="12" destOrd="0" presId="urn:microsoft.com/office/officeart/2008/layout/VerticalCurvedList"/>
    <dgm:cxn modelId="{FC03EBF4-9ADD-0049-84E5-50A79E65C5AA}" type="presParOf" srcId="{8F96AD82-9C67-5645-9F0D-912666214856}" destId="{39CB7A77-4756-7E49-939B-1A19B279EA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FEE0AB-9AB7-AB4F-91CA-D7B98A66AE8A}"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FFBEC8DD-A599-7644-ABAA-0A90056B9A29}">
      <dgm:prSet phldrT="[Text]"/>
      <dgm:spPr/>
      <dgm:t>
        <a:bodyPr/>
        <a:lstStyle/>
        <a:p>
          <a:pPr rtl="0"/>
          <a:r>
            <a:rPr lang="en-US" dirty="0"/>
            <a:t>Initial Question</a:t>
          </a:r>
        </a:p>
      </dgm:t>
    </dgm:pt>
    <dgm:pt modelId="{C605C0AB-8602-284F-8411-CB076330A946}" type="parTrans" cxnId="{044A7990-7A98-1E40-847F-69F3C826B562}">
      <dgm:prSet/>
      <dgm:spPr/>
      <dgm:t>
        <a:bodyPr/>
        <a:lstStyle/>
        <a:p>
          <a:endParaRPr lang="en-US"/>
        </a:p>
      </dgm:t>
    </dgm:pt>
    <dgm:pt modelId="{BA0688E3-EDAC-B442-8D3F-C892963FADB7}" type="sibTrans" cxnId="{044A7990-7A98-1E40-847F-69F3C826B562}">
      <dgm:prSet/>
      <dgm:spPr/>
      <dgm:t>
        <a:bodyPr/>
        <a:lstStyle/>
        <a:p>
          <a:endParaRPr lang="en-US"/>
        </a:p>
      </dgm:t>
    </dgm:pt>
    <dgm:pt modelId="{BF2F2853-7D82-D148-8174-B51B7CE08981}">
      <dgm:prSet phldrT="[Text]" custT="1"/>
      <dgm:spPr/>
      <dgm:t>
        <a:bodyPr/>
        <a:lstStyle/>
        <a:p>
          <a:r>
            <a:rPr lang="en-US" sz="2400" b="1" u="sng" dirty="0"/>
            <a:t>Can vaping help in quitting smoking?</a:t>
          </a:r>
          <a:endParaRPr lang="en-US" sz="2400" dirty="0"/>
        </a:p>
      </dgm:t>
    </dgm:pt>
    <dgm:pt modelId="{A170F13A-F842-9746-B458-03AF43A30ED0}" type="parTrans" cxnId="{B66E5581-46BA-284E-A841-F108262C1E0A}">
      <dgm:prSet/>
      <dgm:spPr/>
      <dgm:t>
        <a:bodyPr/>
        <a:lstStyle/>
        <a:p>
          <a:endParaRPr lang="en-US"/>
        </a:p>
      </dgm:t>
    </dgm:pt>
    <dgm:pt modelId="{32BE02D2-F1DB-CD40-BBC6-AB2783317E88}" type="sibTrans" cxnId="{B66E5581-46BA-284E-A841-F108262C1E0A}">
      <dgm:prSet/>
      <dgm:spPr/>
      <dgm:t>
        <a:bodyPr/>
        <a:lstStyle/>
        <a:p>
          <a:endParaRPr lang="en-US"/>
        </a:p>
      </dgm:t>
    </dgm:pt>
    <dgm:pt modelId="{BB3CBDD0-6CB3-9944-A1BF-99F5D2ECE830}">
      <dgm:prSet phldrT="[Text]"/>
      <dgm:spPr/>
      <dgm:t>
        <a:bodyPr/>
        <a:lstStyle/>
        <a:p>
          <a:r>
            <a:rPr lang="en-US" dirty="0"/>
            <a:t>Now</a:t>
          </a:r>
        </a:p>
      </dgm:t>
    </dgm:pt>
    <dgm:pt modelId="{B630943D-A891-B843-A707-C135B69434DA}" type="parTrans" cxnId="{C08EA481-E686-8B4A-B039-673CA0C5120E}">
      <dgm:prSet/>
      <dgm:spPr/>
      <dgm:t>
        <a:bodyPr/>
        <a:lstStyle/>
        <a:p>
          <a:endParaRPr lang="en-US"/>
        </a:p>
      </dgm:t>
    </dgm:pt>
    <dgm:pt modelId="{C2121730-AD65-B248-9788-9AB6A26325B1}" type="sibTrans" cxnId="{C08EA481-E686-8B4A-B039-673CA0C5120E}">
      <dgm:prSet/>
      <dgm:spPr/>
      <dgm:t>
        <a:bodyPr/>
        <a:lstStyle/>
        <a:p>
          <a:endParaRPr lang="en-US"/>
        </a:p>
      </dgm:t>
    </dgm:pt>
    <dgm:pt modelId="{946BB6A6-DD97-E143-9B29-39BFAA74A4EB}">
      <dgm:prSet phldrT="[Text]" custT="1"/>
      <dgm:spPr/>
      <dgm:t>
        <a:bodyPr/>
        <a:lstStyle/>
        <a:p>
          <a:pPr rtl="0"/>
          <a:r>
            <a:rPr lang="en-US" sz="2400" dirty="0"/>
            <a:t>Among cigarette smokers, does vaping daily for at least 30 days increase the chance of smoking abstinence?</a:t>
          </a:r>
        </a:p>
      </dgm:t>
    </dgm:pt>
    <dgm:pt modelId="{BD603553-8FDC-8846-AA39-F993ED9F0409}" type="parTrans" cxnId="{807B8EE6-2905-E940-A00C-32013A1A0100}">
      <dgm:prSet/>
      <dgm:spPr/>
      <dgm:t>
        <a:bodyPr/>
        <a:lstStyle/>
        <a:p>
          <a:endParaRPr lang="en-US"/>
        </a:p>
      </dgm:t>
    </dgm:pt>
    <dgm:pt modelId="{E8EC22AE-5C91-E14D-98AD-6CA8539D051C}" type="sibTrans" cxnId="{807B8EE6-2905-E940-A00C-32013A1A0100}">
      <dgm:prSet/>
      <dgm:spPr/>
      <dgm:t>
        <a:bodyPr/>
        <a:lstStyle/>
        <a:p>
          <a:endParaRPr lang="en-US"/>
        </a:p>
      </dgm:t>
    </dgm:pt>
    <dgm:pt modelId="{9B2340F0-8A31-6F4F-B48B-C1CED509A8CE}" type="pres">
      <dgm:prSet presAssocID="{3CFEE0AB-9AB7-AB4F-91CA-D7B98A66AE8A}" presName="Name0" presStyleCnt="0">
        <dgm:presLayoutVars>
          <dgm:dir/>
          <dgm:animLvl val="lvl"/>
          <dgm:resizeHandles val="exact"/>
        </dgm:presLayoutVars>
      </dgm:prSet>
      <dgm:spPr/>
    </dgm:pt>
    <dgm:pt modelId="{4AF76234-0169-E249-804D-67FAEF606047}" type="pres">
      <dgm:prSet presAssocID="{BB3CBDD0-6CB3-9944-A1BF-99F5D2ECE830}" presName="boxAndChildren" presStyleCnt="0"/>
      <dgm:spPr/>
    </dgm:pt>
    <dgm:pt modelId="{D6277028-C160-C147-A687-45D71F1BBB7F}" type="pres">
      <dgm:prSet presAssocID="{BB3CBDD0-6CB3-9944-A1BF-99F5D2ECE830}" presName="parentTextBox" presStyleLbl="node1" presStyleIdx="0" presStyleCnt="2"/>
      <dgm:spPr/>
    </dgm:pt>
    <dgm:pt modelId="{68D9E63B-C3D5-694C-BE0D-673A07E894FC}" type="pres">
      <dgm:prSet presAssocID="{BB3CBDD0-6CB3-9944-A1BF-99F5D2ECE830}" presName="entireBox" presStyleLbl="node1" presStyleIdx="0" presStyleCnt="2"/>
      <dgm:spPr/>
    </dgm:pt>
    <dgm:pt modelId="{BB6F1B14-E146-D442-9D0A-5287C40D5E38}" type="pres">
      <dgm:prSet presAssocID="{BB3CBDD0-6CB3-9944-A1BF-99F5D2ECE830}" presName="descendantBox" presStyleCnt="0"/>
      <dgm:spPr/>
    </dgm:pt>
    <dgm:pt modelId="{8BA177B0-2543-E241-90A6-7F8FFB14EF4C}" type="pres">
      <dgm:prSet presAssocID="{946BB6A6-DD97-E143-9B29-39BFAA74A4EB}" presName="childTextBox" presStyleLbl="fgAccFollowNode1" presStyleIdx="0" presStyleCnt="2">
        <dgm:presLayoutVars>
          <dgm:bulletEnabled val="1"/>
        </dgm:presLayoutVars>
      </dgm:prSet>
      <dgm:spPr/>
    </dgm:pt>
    <dgm:pt modelId="{83EACBED-44CF-D44A-BB83-EC494C75CB1D}" type="pres">
      <dgm:prSet presAssocID="{BA0688E3-EDAC-B442-8D3F-C892963FADB7}" presName="sp" presStyleCnt="0"/>
      <dgm:spPr/>
    </dgm:pt>
    <dgm:pt modelId="{8D2DDE7D-63C5-E448-805C-C1310EE540BE}" type="pres">
      <dgm:prSet presAssocID="{FFBEC8DD-A599-7644-ABAA-0A90056B9A29}" presName="arrowAndChildren" presStyleCnt="0"/>
      <dgm:spPr/>
    </dgm:pt>
    <dgm:pt modelId="{3EA794C7-5545-A142-9841-B7077D5876B7}" type="pres">
      <dgm:prSet presAssocID="{FFBEC8DD-A599-7644-ABAA-0A90056B9A29}" presName="parentTextArrow" presStyleLbl="node1" presStyleIdx="0" presStyleCnt="2"/>
      <dgm:spPr/>
    </dgm:pt>
    <dgm:pt modelId="{ABA4E835-3CFF-B04C-A9D4-C16914E14C14}" type="pres">
      <dgm:prSet presAssocID="{FFBEC8DD-A599-7644-ABAA-0A90056B9A29}" presName="arrow" presStyleLbl="node1" presStyleIdx="1" presStyleCnt="2"/>
      <dgm:spPr/>
    </dgm:pt>
    <dgm:pt modelId="{1A8E7BF3-AE42-B943-A53A-000B13A047D5}" type="pres">
      <dgm:prSet presAssocID="{FFBEC8DD-A599-7644-ABAA-0A90056B9A29}" presName="descendantArrow" presStyleCnt="0"/>
      <dgm:spPr/>
    </dgm:pt>
    <dgm:pt modelId="{A92FB494-9426-A545-B1C0-D513A7806075}" type="pres">
      <dgm:prSet presAssocID="{BF2F2853-7D82-D148-8174-B51B7CE08981}" presName="childTextArrow" presStyleLbl="fgAccFollowNode1" presStyleIdx="1" presStyleCnt="2">
        <dgm:presLayoutVars>
          <dgm:bulletEnabled val="1"/>
        </dgm:presLayoutVars>
      </dgm:prSet>
      <dgm:spPr/>
    </dgm:pt>
  </dgm:ptLst>
  <dgm:cxnLst>
    <dgm:cxn modelId="{288F8337-BBE1-3B4B-885B-040A6B990D03}" type="presOf" srcId="{FFBEC8DD-A599-7644-ABAA-0A90056B9A29}" destId="{ABA4E835-3CFF-B04C-A9D4-C16914E14C14}" srcOrd="1" destOrd="0" presId="urn:microsoft.com/office/officeart/2005/8/layout/process4"/>
    <dgm:cxn modelId="{03274D4F-04B3-554C-B8EC-1598359D7B7D}" type="presOf" srcId="{BF2F2853-7D82-D148-8174-B51B7CE08981}" destId="{A92FB494-9426-A545-B1C0-D513A7806075}" srcOrd="0" destOrd="0" presId="urn:microsoft.com/office/officeart/2005/8/layout/process4"/>
    <dgm:cxn modelId="{0376F86D-C239-764B-9FF6-FC19064B84B1}" type="presOf" srcId="{FFBEC8DD-A599-7644-ABAA-0A90056B9A29}" destId="{3EA794C7-5545-A142-9841-B7077D5876B7}" srcOrd="0" destOrd="0" presId="urn:microsoft.com/office/officeart/2005/8/layout/process4"/>
    <dgm:cxn modelId="{B66E5581-46BA-284E-A841-F108262C1E0A}" srcId="{FFBEC8DD-A599-7644-ABAA-0A90056B9A29}" destId="{BF2F2853-7D82-D148-8174-B51B7CE08981}" srcOrd="0" destOrd="0" parTransId="{A170F13A-F842-9746-B458-03AF43A30ED0}" sibTransId="{32BE02D2-F1DB-CD40-BBC6-AB2783317E88}"/>
    <dgm:cxn modelId="{C08EA481-E686-8B4A-B039-673CA0C5120E}" srcId="{3CFEE0AB-9AB7-AB4F-91CA-D7B98A66AE8A}" destId="{BB3CBDD0-6CB3-9944-A1BF-99F5D2ECE830}" srcOrd="1" destOrd="0" parTransId="{B630943D-A891-B843-A707-C135B69434DA}" sibTransId="{C2121730-AD65-B248-9788-9AB6A26325B1}"/>
    <dgm:cxn modelId="{044A7990-7A98-1E40-847F-69F3C826B562}" srcId="{3CFEE0AB-9AB7-AB4F-91CA-D7B98A66AE8A}" destId="{FFBEC8DD-A599-7644-ABAA-0A90056B9A29}" srcOrd="0" destOrd="0" parTransId="{C605C0AB-8602-284F-8411-CB076330A946}" sibTransId="{BA0688E3-EDAC-B442-8D3F-C892963FADB7}"/>
    <dgm:cxn modelId="{A0FBC79A-64F7-EC45-8D8B-DCA572A3ABC5}" type="presOf" srcId="{3CFEE0AB-9AB7-AB4F-91CA-D7B98A66AE8A}" destId="{9B2340F0-8A31-6F4F-B48B-C1CED509A8CE}" srcOrd="0" destOrd="0" presId="urn:microsoft.com/office/officeart/2005/8/layout/process4"/>
    <dgm:cxn modelId="{DEC6ECAA-F2C6-114F-A9CF-B269176516F3}" type="presOf" srcId="{BB3CBDD0-6CB3-9944-A1BF-99F5D2ECE830}" destId="{68D9E63B-C3D5-694C-BE0D-673A07E894FC}" srcOrd="1" destOrd="0" presId="urn:microsoft.com/office/officeart/2005/8/layout/process4"/>
    <dgm:cxn modelId="{72E94FCE-A447-5D4D-A978-180BDC479F70}" type="presOf" srcId="{BB3CBDD0-6CB3-9944-A1BF-99F5D2ECE830}" destId="{D6277028-C160-C147-A687-45D71F1BBB7F}" srcOrd="0" destOrd="0" presId="urn:microsoft.com/office/officeart/2005/8/layout/process4"/>
    <dgm:cxn modelId="{04D298E5-B031-8A48-B71C-F8CD294BFF69}" type="presOf" srcId="{946BB6A6-DD97-E143-9B29-39BFAA74A4EB}" destId="{8BA177B0-2543-E241-90A6-7F8FFB14EF4C}" srcOrd="0" destOrd="0" presId="urn:microsoft.com/office/officeart/2005/8/layout/process4"/>
    <dgm:cxn modelId="{807B8EE6-2905-E940-A00C-32013A1A0100}" srcId="{BB3CBDD0-6CB3-9944-A1BF-99F5D2ECE830}" destId="{946BB6A6-DD97-E143-9B29-39BFAA74A4EB}" srcOrd="0" destOrd="0" parTransId="{BD603553-8FDC-8846-AA39-F993ED9F0409}" sibTransId="{E8EC22AE-5C91-E14D-98AD-6CA8539D051C}"/>
    <dgm:cxn modelId="{665A6C35-9EBB-5041-9C71-7ABF22CA3391}" type="presParOf" srcId="{9B2340F0-8A31-6F4F-B48B-C1CED509A8CE}" destId="{4AF76234-0169-E249-804D-67FAEF606047}" srcOrd="0" destOrd="0" presId="urn:microsoft.com/office/officeart/2005/8/layout/process4"/>
    <dgm:cxn modelId="{12855487-65A1-9545-AF5B-B40FD6F30445}" type="presParOf" srcId="{4AF76234-0169-E249-804D-67FAEF606047}" destId="{D6277028-C160-C147-A687-45D71F1BBB7F}" srcOrd="0" destOrd="0" presId="urn:microsoft.com/office/officeart/2005/8/layout/process4"/>
    <dgm:cxn modelId="{EB4027B4-A23B-BF4C-AA8E-C1E28003A192}" type="presParOf" srcId="{4AF76234-0169-E249-804D-67FAEF606047}" destId="{68D9E63B-C3D5-694C-BE0D-673A07E894FC}" srcOrd="1" destOrd="0" presId="urn:microsoft.com/office/officeart/2005/8/layout/process4"/>
    <dgm:cxn modelId="{4BDF2170-4C46-0945-93A4-E28764432FD5}" type="presParOf" srcId="{4AF76234-0169-E249-804D-67FAEF606047}" destId="{BB6F1B14-E146-D442-9D0A-5287C40D5E38}" srcOrd="2" destOrd="0" presId="urn:microsoft.com/office/officeart/2005/8/layout/process4"/>
    <dgm:cxn modelId="{CBEBE27D-0460-3B48-9E24-6014124C4B10}" type="presParOf" srcId="{BB6F1B14-E146-D442-9D0A-5287C40D5E38}" destId="{8BA177B0-2543-E241-90A6-7F8FFB14EF4C}" srcOrd="0" destOrd="0" presId="urn:microsoft.com/office/officeart/2005/8/layout/process4"/>
    <dgm:cxn modelId="{33FEA303-A1AB-CC4B-AEBE-1ACD9500BD70}" type="presParOf" srcId="{9B2340F0-8A31-6F4F-B48B-C1CED509A8CE}" destId="{83EACBED-44CF-D44A-BB83-EC494C75CB1D}" srcOrd="1" destOrd="0" presId="urn:microsoft.com/office/officeart/2005/8/layout/process4"/>
    <dgm:cxn modelId="{ACFACDE3-1AB4-3D4E-A821-B4D7C21156D8}" type="presParOf" srcId="{9B2340F0-8A31-6F4F-B48B-C1CED509A8CE}" destId="{8D2DDE7D-63C5-E448-805C-C1310EE540BE}" srcOrd="2" destOrd="0" presId="urn:microsoft.com/office/officeart/2005/8/layout/process4"/>
    <dgm:cxn modelId="{45946CFF-82F7-4045-BE71-1D3978A2CA44}" type="presParOf" srcId="{8D2DDE7D-63C5-E448-805C-C1310EE540BE}" destId="{3EA794C7-5545-A142-9841-B7077D5876B7}" srcOrd="0" destOrd="0" presId="urn:microsoft.com/office/officeart/2005/8/layout/process4"/>
    <dgm:cxn modelId="{3E8BF5EA-3D52-F84A-A016-D4437AA0E5A7}" type="presParOf" srcId="{8D2DDE7D-63C5-E448-805C-C1310EE540BE}" destId="{ABA4E835-3CFF-B04C-A9D4-C16914E14C14}" srcOrd="1" destOrd="0" presId="urn:microsoft.com/office/officeart/2005/8/layout/process4"/>
    <dgm:cxn modelId="{19ABF0AE-7542-4843-A07A-84F2B3A70A08}" type="presParOf" srcId="{8D2DDE7D-63C5-E448-805C-C1310EE540BE}" destId="{1A8E7BF3-AE42-B943-A53A-000B13A047D5}" srcOrd="2" destOrd="0" presId="urn:microsoft.com/office/officeart/2005/8/layout/process4"/>
    <dgm:cxn modelId="{2F804E88-5A99-7440-BD23-85727265C15D}" type="presParOf" srcId="{1A8E7BF3-AE42-B943-A53A-000B13A047D5}" destId="{A92FB494-9426-A545-B1C0-D513A78060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EBE29F-2FA3-9141-B8DA-FF8E759F281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0526894-FB25-7145-8DE2-BCDA7F2A1582}">
      <dgm:prSet phldrT="[Text]"/>
      <dgm:spPr/>
      <dgm:t>
        <a:bodyPr/>
        <a:lstStyle/>
        <a:p>
          <a:pPr rtl="0"/>
          <a:r>
            <a:rPr lang="en-US" dirty="0"/>
            <a:t>Simple</a:t>
          </a:r>
        </a:p>
      </dgm:t>
    </dgm:pt>
    <dgm:pt modelId="{31C54E8B-5E15-AE4E-8F59-7FD21E3FF7D0}" type="parTrans" cxnId="{51EB2E0B-D004-734B-943E-9301B71BB8F0}">
      <dgm:prSet/>
      <dgm:spPr/>
      <dgm:t>
        <a:bodyPr/>
        <a:lstStyle/>
        <a:p>
          <a:endParaRPr lang="en-US"/>
        </a:p>
      </dgm:t>
    </dgm:pt>
    <dgm:pt modelId="{F80A6F24-A421-1440-ABF7-E79FEC5FA4E8}" type="sibTrans" cxnId="{51EB2E0B-D004-734B-943E-9301B71BB8F0}">
      <dgm:prSet/>
      <dgm:spPr/>
      <dgm:t>
        <a:bodyPr/>
        <a:lstStyle/>
        <a:p>
          <a:endParaRPr lang="en-US"/>
        </a:p>
      </dgm:t>
    </dgm:pt>
    <dgm:pt modelId="{E8C95CD5-6A56-F445-AB5B-84CCCB7486DC}">
      <dgm:prSet phldrT="[Text]" custT="1"/>
      <dgm:spPr/>
      <dgm:t>
        <a:bodyPr/>
        <a:lstStyle/>
        <a:p>
          <a:pPr rtl="0"/>
          <a:r>
            <a:rPr lang="en-US" sz="2800" dirty="0"/>
            <a:t>One exposure</a:t>
          </a:r>
        </a:p>
      </dgm:t>
    </dgm:pt>
    <dgm:pt modelId="{C09D9AC1-1F5E-F646-97A7-F2A38234C51A}" type="parTrans" cxnId="{62B605A9-B8DD-3940-88C6-D15706347BC1}">
      <dgm:prSet/>
      <dgm:spPr/>
      <dgm:t>
        <a:bodyPr/>
        <a:lstStyle/>
        <a:p>
          <a:endParaRPr lang="en-US"/>
        </a:p>
      </dgm:t>
    </dgm:pt>
    <dgm:pt modelId="{6292CE2F-29D9-0948-A19F-5FF27AED9D2B}" type="sibTrans" cxnId="{62B605A9-B8DD-3940-88C6-D15706347BC1}">
      <dgm:prSet/>
      <dgm:spPr/>
      <dgm:t>
        <a:bodyPr/>
        <a:lstStyle/>
        <a:p>
          <a:endParaRPr lang="en-US"/>
        </a:p>
      </dgm:t>
    </dgm:pt>
    <dgm:pt modelId="{FAF8C30D-56C1-404A-93AD-48936491AF23}">
      <dgm:prSet phldrT="[Text]" custT="1"/>
      <dgm:spPr/>
      <dgm:t>
        <a:bodyPr/>
        <a:lstStyle/>
        <a:p>
          <a:pPr rtl="0"/>
          <a:r>
            <a:rPr lang="en-US" sz="2800" dirty="0"/>
            <a:t>One outcome</a:t>
          </a:r>
        </a:p>
      </dgm:t>
    </dgm:pt>
    <dgm:pt modelId="{4A1B70AF-1E2C-1349-9C0A-F5BBBAF7A856}" type="parTrans" cxnId="{B966EFE5-1647-514D-96A9-AEF19289BA31}">
      <dgm:prSet/>
      <dgm:spPr/>
      <dgm:t>
        <a:bodyPr/>
        <a:lstStyle/>
        <a:p>
          <a:endParaRPr lang="en-US"/>
        </a:p>
      </dgm:t>
    </dgm:pt>
    <dgm:pt modelId="{7C3510C3-7EA4-3F4D-92C0-57FA978AD5A5}" type="sibTrans" cxnId="{B966EFE5-1647-514D-96A9-AEF19289BA31}">
      <dgm:prSet/>
      <dgm:spPr/>
      <dgm:t>
        <a:bodyPr/>
        <a:lstStyle/>
        <a:p>
          <a:endParaRPr lang="en-US"/>
        </a:p>
      </dgm:t>
    </dgm:pt>
    <dgm:pt modelId="{45827FD6-64DD-3A4C-802F-A4E5CE05FDE5}">
      <dgm:prSet phldrT="[Text]"/>
      <dgm:spPr/>
      <dgm:t>
        <a:bodyPr/>
        <a:lstStyle/>
        <a:p>
          <a:pPr rtl="0"/>
          <a:r>
            <a:rPr lang="en-US" dirty="0"/>
            <a:t>Specific</a:t>
          </a:r>
        </a:p>
      </dgm:t>
    </dgm:pt>
    <dgm:pt modelId="{D3E7E6A1-D0BF-014A-9943-0D029C985A0B}" type="parTrans" cxnId="{4CB904D5-2711-8243-8A91-AD8DE8828CCA}">
      <dgm:prSet/>
      <dgm:spPr/>
      <dgm:t>
        <a:bodyPr/>
        <a:lstStyle/>
        <a:p>
          <a:endParaRPr lang="en-US"/>
        </a:p>
      </dgm:t>
    </dgm:pt>
    <dgm:pt modelId="{65F7E7C8-7E1F-824B-B27F-EF475E643F35}" type="sibTrans" cxnId="{4CB904D5-2711-8243-8A91-AD8DE8828CCA}">
      <dgm:prSet/>
      <dgm:spPr/>
      <dgm:t>
        <a:bodyPr/>
        <a:lstStyle/>
        <a:p>
          <a:endParaRPr lang="en-US"/>
        </a:p>
      </dgm:t>
    </dgm:pt>
    <dgm:pt modelId="{D72C3A75-3964-9949-986C-E707738EB929}">
      <dgm:prSet phldrT="[Text]" custT="1"/>
      <dgm:spPr/>
      <dgm:t>
        <a:bodyPr/>
        <a:lstStyle/>
        <a:p>
          <a:pPr rtl="0"/>
          <a:r>
            <a:rPr lang="en-US" sz="2800" dirty="0"/>
            <a:t>Clear</a:t>
          </a:r>
          <a:r>
            <a:rPr lang="en-US" sz="2800" baseline="0" dirty="0"/>
            <a:t> study participants and variables</a:t>
          </a:r>
          <a:endParaRPr lang="en-US" sz="2800" dirty="0"/>
        </a:p>
      </dgm:t>
    </dgm:pt>
    <dgm:pt modelId="{A6AFABCD-560B-FE45-ADB7-3311B14A2654}" type="parTrans" cxnId="{6ACAF009-FD91-6C49-8805-EED7D7CF9751}">
      <dgm:prSet/>
      <dgm:spPr/>
      <dgm:t>
        <a:bodyPr/>
        <a:lstStyle/>
        <a:p>
          <a:endParaRPr lang="en-US"/>
        </a:p>
      </dgm:t>
    </dgm:pt>
    <dgm:pt modelId="{69E24ED1-9E57-0247-814F-8CDE0CD68178}" type="sibTrans" cxnId="{6ACAF009-FD91-6C49-8805-EED7D7CF9751}">
      <dgm:prSet/>
      <dgm:spPr/>
      <dgm:t>
        <a:bodyPr/>
        <a:lstStyle/>
        <a:p>
          <a:endParaRPr lang="en-US"/>
        </a:p>
      </dgm:t>
    </dgm:pt>
    <dgm:pt modelId="{0D4E841A-9AF1-244B-874F-6494513AD1DB}">
      <dgm:prSet phldrT="[Text]"/>
      <dgm:spPr/>
      <dgm:t>
        <a:bodyPr/>
        <a:lstStyle/>
        <a:p>
          <a:pPr rtl="0"/>
          <a:r>
            <a:rPr lang="en-US" dirty="0"/>
            <a:t>Stated in Advance</a:t>
          </a:r>
        </a:p>
      </dgm:t>
    </dgm:pt>
    <dgm:pt modelId="{3AC8B12B-7E17-4C4A-9726-DC4A2D40AF3D}" type="parTrans" cxnId="{80D4A631-F17C-D849-91E6-62275979BDC7}">
      <dgm:prSet/>
      <dgm:spPr/>
      <dgm:t>
        <a:bodyPr/>
        <a:lstStyle/>
        <a:p>
          <a:endParaRPr lang="en-US"/>
        </a:p>
      </dgm:t>
    </dgm:pt>
    <dgm:pt modelId="{74625D1E-90DE-BF41-BB0D-FE1826BC0805}" type="sibTrans" cxnId="{80D4A631-F17C-D849-91E6-62275979BDC7}">
      <dgm:prSet/>
      <dgm:spPr/>
      <dgm:t>
        <a:bodyPr/>
        <a:lstStyle/>
        <a:p>
          <a:endParaRPr lang="en-US"/>
        </a:p>
      </dgm:t>
    </dgm:pt>
    <dgm:pt modelId="{79190206-9278-1048-91D2-3154FEC5AD6C}">
      <dgm:prSet phldrT="[Text]"/>
      <dgm:spPr/>
      <dgm:t>
        <a:bodyPr/>
        <a:lstStyle/>
        <a:p>
          <a:pPr rtl="0"/>
          <a:r>
            <a:rPr lang="en-US" dirty="0"/>
            <a:t>Written at the start of the study</a:t>
          </a:r>
        </a:p>
      </dgm:t>
    </dgm:pt>
    <dgm:pt modelId="{0A60FAEE-ABC0-F54C-8507-17CE092DA710}" type="parTrans" cxnId="{89065984-C2E9-674D-869F-FBE03B24414C}">
      <dgm:prSet/>
      <dgm:spPr/>
      <dgm:t>
        <a:bodyPr/>
        <a:lstStyle/>
        <a:p>
          <a:endParaRPr lang="en-US"/>
        </a:p>
      </dgm:t>
    </dgm:pt>
    <dgm:pt modelId="{99A04E17-FEA8-C248-970A-E0446152D0FA}" type="sibTrans" cxnId="{89065984-C2E9-674D-869F-FBE03B24414C}">
      <dgm:prSet/>
      <dgm:spPr/>
      <dgm:t>
        <a:bodyPr/>
        <a:lstStyle/>
        <a:p>
          <a:endParaRPr lang="en-US"/>
        </a:p>
      </dgm:t>
    </dgm:pt>
    <dgm:pt modelId="{46E6E158-68E5-D54F-8046-92E2594EDED1}">
      <dgm:prSet phldrT="[Text]"/>
      <dgm:spPr/>
      <dgm:t>
        <a:bodyPr/>
        <a:lstStyle/>
        <a:p>
          <a:pPr rtl="0"/>
          <a:r>
            <a:rPr lang="en-US" dirty="0"/>
            <a:t>Focused on primary objective</a:t>
          </a:r>
        </a:p>
      </dgm:t>
    </dgm:pt>
    <dgm:pt modelId="{51B3A9F5-E8C2-DB44-A23B-AED59B9A10E7}" type="parTrans" cxnId="{0CC120DB-3BAE-3148-859C-4B0B5847C4E4}">
      <dgm:prSet/>
      <dgm:spPr/>
      <dgm:t>
        <a:bodyPr/>
        <a:lstStyle/>
        <a:p>
          <a:endParaRPr lang="en-US"/>
        </a:p>
      </dgm:t>
    </dgm:pt>
    <dgm:pt modelId="{B0178CC9-5BF3-7C4F-813B-13114A565A33}" type="sibTrans" cxnId="{0CC120DB-3BAE-3148-859C-4B0B5847C4E4}">
      <dgm:prSet/>
      <dgm:spPr/>
      <dgm:t>
        <a:bodyPr/>
        <a:lstStyle/>
        <a:p>
          <a:endParaRPr lang="en-US"/>
        </a:p>
      </dgm:t>
    </dgm:pt>
    <dgm:pt modelId="{84648D13-C5B0-5442-87AE-4B0D04BF16BD}" type="pres">
      <dgm:prSet presAssocID="{BAEBE29F-2FA3-9141-B8DA-FF8E759F2812}" presName="Name0" presStyleCnt="0">
        <dgm:presLayoutVars>
          <dgm:dir/>
          <dgm:animLvl val="lvl"/>
          <dgm:resizeHandles val="exact"/>
        </dgm:presLayoutVars>
      </dgm:prSet>
      <dgm:spPr/>
    </dgm:pt>
    <dgm:pt modelId="{A406D44E-F234-8F4C-B09A-23FF41910B49}" type="pres">
      <dgm:prSet presAssocID="{00526894-FB25-7145-8DE2-BCDA7F2A1582}" presName="composite" presStyleCnt="0"/>
      <dgm:spPr/>
    </dgm:pt>
    <dgm:pt modelId="{E8D0A784-C973-0347-BF26-98E7EC6C7D19}" type="pres">
      <dgm:prSet presAssocID="{00526894-FB25-7145-8DE2-BCDA7F2A1582}" presName="parTx" presStyleLbl="alignNode1" presStyleIdx="0" presStyleCnt="3">
        <dgm:presLayoutVars>
          <dgm:chMax val="0"/>
          <dgm:chPref val="0"/>
          <dgm:bulletEnabled val="1"/>
        </dgm:presLayoutVars>
      </dgm:prSet>
      <dgm:spPr/>
    </dgm:pt>
    <dgm:pt modelId="{4EAA0FE6-3E5A-1E43-B5B0-1B771F7969BF}" type="pres">
      <dgm:prSet presAssocID="{00526894-FB25-7145-8DE2-BCDA7F2A1582}" presName="desTx" presStyleLbl="alignAccFollowNode1" presStyleIdx="0" presStyleCnt="3">
        <dgm:presLayoutVars>
          <dgm:bulletEnabled val="1"/>
        </dgm:presLayoutVars>
      </dgm:prSet>
      <dgm:spPr/>
    </dgm:pt>
    <dgm:pt modelId="{AF17FEE8-0022-6D42-9769-C719AA0BBA2D}" type="pres">
      <dgm:prSet presAssocID="{F80A6F24-A421-1440-ABF7-E79FEC5FA4E8}" presName="space" presStyleCnt="0"/>
      <dgm:spPr/>
    </dgm:pt>
    <dgm:pt modelId="{EDE50692-AD4C-3C42-8C00-2F6CFE7B7FF3}" type="pres">
      <dgm:prSet presAssocID="{45827FD6-64DD-3A4C-802F-A4E5CE05FDE5}" presName="composite" presStyleCnt="0"/>
      <dgm:spPr/>
    </dgm:pt>
    <dgm:pt modelId="{4E7AD0C6-29A1-944F-935C-B4BC0A1F78CB}" type="pres">
      <dgm:prSet presAssocID="{45827FD6-64DD-3A4C-802F-A4E5CE05FDE5}" presName="parTx" presStyleLbl="alignNode1" presStyleIdx="1" presStyleCnt="3">
        <dgm:presLayoutVars>
          <dgm:chMax val="0"/>
          <dgm:chPref val="0"/>
          <dgm:bulletEnabled val="1"/>
        </dgm:presLayoutVars>
      </dgm:prSet>
      <dgm:spPr/>
    </dgm:pt>
    <dgm:pt modelId="{E22DE053-BCC6-C646-8093-D524880F89C9}" type="pres">
      <dgm:prSet presAssocID="{45827FD6-64DD-3A4C-802F-A4E5CE05FDE5}" presName="desTx" presStyleLbl="alignAccFollowNode1" presStyleIdx="1" presStyleCnt="3">
        <dgm:presLayoutVars>
          <dgm:bulletEnabled val="1"/>
        </dgm:presLayoutVars>
      </dgm:prSet>
      <dgm:spPr/>
    </dgm:pt>
    <dgm:pt modelId="{BAEF196A-C2A0-474B-B3C7-C06D0487D218}" type="pres">
      <dgm:prSet presAssocID="{65F7E7C8-7E1F-824B-B27F-EF475E643F35}" presName="space" presStyleCnt="0"/>
      <dgm:spPr/>
    </dgm:pt>
    <dgm:pt modelId="{4836DD23-4173-F241-AA07-0DD704FA6B32}" type="pres">
      <dgm:prSet presAssocID="{0D4E841A-9AF1-244B-874F-6494513AD1DB}" presName="composite" presStyleCnt="0"/>
      <dgm:spPr/>
    </dgm:pt>
    <dgm:pt modelId="{F6F72D00-13ED-734B-BAEC-3CD1B90E253B}" type="pres">
      <dgm:prSet presAssocID="{0D4E841A-9AF1-244B-874F-6494513AD1DB}" presName="parTx" presStyleLbl="alignNode1" presStyleIdx="2" presStyleCnt="3">
        <dgm:presLayoutVars>
          <dgm:chMax val="0"/>
          <dgm:chPref val="0"/>
          <dgm:bulletEnabled val="1"/>
        </dgm:presLayoutVars>
      </dgm:prSet>
      <dgm:spPr/>
    </dgm:pt>
    <dgm:pt modelId="{0F6BDDD0-9972-6848-9C5A-5A929FF47CA5}" type="pres">
      <dgm:prSet presAssocID="{0D4E841A-9AF1-244B-874F-6494513AD1DB}" presName="desTx" presStyleLbl="alignAccFollowNode1" presStyleIdx="2" presStyleCnt="3">
        <dgm:presLayoutVars>
          <dgm:bulletEnabled val="1"/>
        </dgm:presLayoutVars>
      </dgm:prSet>
      <dgm:spPr/>
    </dgm:pt>
  </dgm:ptLst>
  <dgm:cxnLst>
    <dgm:cxn modelId="{6ACAF009-FD91-6C49-8805-EED7D7CF9751}" srcId="{45827FD6-64DD-3A4C-802F-A4E5CE05FDE5}" destId="{D72C3A75-3964-9949-986C-E707738EB929}" srcOrd="0" destOrd="0" parTransId="{A6AFABCD-560B-FE45-ADB7-3311B14A2654}" sibTransId="{69E24ED1-9E57-0247-814F-8CDE0CD68178}"/>
    <dgm:cxn modelId="{A10FF409-3765-FC40-BCC9-CA8A13B8B38E}" type="presOf" srcId="{00526894-FB25-7145-8DE2-BCDA7F2A1582}" destId="{E8D0A784-C973-0347-BF26-98E7EC6C7D19}" srcOrd="0" destOrd="0" presId="urn:microsoft.com/office/officeart/2005/8/layout/hList1"/>
    <dgm:cxn modelId="{51EB2E0B-D004-734B-943E-9301B71BB8F0}" srcId="{BAEBE29F-2FA3-9141-B8DA-FF8E759F2812}" destId="{00526894-FB25-7145-8DE2-BCDA7F2A1582}" srcOrd="0" destOrd="0" parTransId="{31C54E8B-5E15-AE4E-8F59-7FD21E3FF7D0}" sibTransId="{F80A6F24-A421-1440-ABF7-E79FEC5FA4E8}"/>
    <dgm:cxn modelId="{35F1541A-25DB-2044-9B48-BAD219DE4A51}" type="presOf" srcId="{46E6E158-68E5-D54F-8046-92E2594EDED1}" destId="{0F6BDDD0-9972-6848-9C5A-5A929FF47CA5}" srcOrd="0" destOrd="1" presId="urn:microsoft.com/office/officeart/2005/8/layout/hList1"/>
    <dgm:cxn modelId="{FC06F930-AE9A-AF48-AA64-D15F9D41C728}" type="presOf" srcId="{45827FD6-64DD-3A4C-802F-A4E5CE05FDE5}" destId="{4E7AD0C6-29A1-944F-935C-B4BC0A1F78CB}" srcOrd="0" destOrd="0" presId="urn:microsoft.com/office/officeart/2005/8/layout/hList1"/>
    <dgm:cxn modelId="{80D4A631-F17C-D849-91E6-62275979BDC7}" srcId="{BAEBE29F-2FA3-9141-B8DA-FF8E759F2812}" destId="{0D4E841A-9AF1-244B-874F-6494513AD1DB}" srcOrd="2" destOrd="0" parTransId="{3AC8B12B-7E17-4C4A-9726-DC4A2D40AF3D}" sibTransId="{74625D1E-90DE-BF41-BB0D-FE1826BC0805}"/>
    <dgm:cxn modelId="{DB32134D-0E4C-BF4C-9229-38C7BD42C033}" type="presOf" srcId="{FAF8C30D-56C1-404A-93AD-48936491AF23}" destId="{4EAA0FE6-3E5A-1E43-B5B0-1B771F7969BF}" srcOrd="0" destOrd="1" presId="urn:microsoft.com/office/officeart/2005/8/layout/hList1"/>
    <dgm:cxn modelId="{AAC77B78-271B-324D-8694-7424A7D47B4F}" type="presOf" srcId="{79190206-9278-1048-91D2-3154FEC5AD6C}" destId="{0F6BDDD0-9972-6848-9C5A-5A929FF47CA5}" srcOrd="0" destOrd="0" presId="urn:microsoft.com/office/officeart/2005/8/layout/hList1"/>
    <dgm:cxn modelId="{89065984-C2E9-674D-869F-FBE03B24414C}" srcId="{0D4E841A-9AF1-244B-874F-6494513AD1DB}" destId="{79190206-9278-1048-91D2-3154FEC5AD6C}" srcOrd="0" destOrd="0" parTransId="{0A60FAEE-ABC0-F54C-8507-17CE092DA710}" sibTransId="{99A04E17-FEA8-C248-970A-E0446152D0FA}"/>
    <dgm:cxn modelId="{0436FE8D-BDA2-C941-B3C2-91A048F82583}" type="presOf" srcId="{BAEBE29F-2FA3-9141-B8DA-FF8E759F2812}" destId="{84648D13-C5B0-5442-87AE-4B0D04BF16BD}" srcOrd="0" destOrd="0" presId="urn:microsoft.com/office/officeart/2005/8/layout/hList1"/>
    <dgm:cxn modelId="{62B605A9-B8DD-3940-88C6-D15706347BC1}" srcId="{00526894-FB25-7145-8DE2-BCDA7F2A1582}" destId="{E8C95CD5-6A56-F445-AB5B-84CCCB7486DC}" srcOrd="0" destOrd="0" parTransId="{C09D9AC1-1F5E-F646-97A7-F2A38234C51A}" sibTransId="{6292CE2F-29D9-0948-A19F-5FF27AED9D2B}"/>
    <dgm:cxn modelId="{2B67A5B3-8AC6-7647-B06A-2B2719875C53}" type="presOf" srcId="{E8C95CD5-6A56-F445-AB5B-84CCCB7486DC}" destId="{4EAA0FE6-3E5A-1E43-B5B0-1B771F7969BF}" srcOrd="0" destOrd="0" presId="urn:microsoft.com/office/officeart/2005/8/layout/hList1"/>
    <dgm:cxn modelId="{4CB904D5-2711-8243-8A91-AD8DE8828CCA}" srcId="{BAEBE29F-2FA3-9141-B8DA-FF8E759F2812}" destId="{45827FD6-64DD-3A4C-802F-A4E5CE05FDE5}" srcOrd="1" destOrd="0" parTransId="{D3E7E6A1-D0BF-014A-9943-0D029C985A0B}" sibTransId="{65F7E7C8-7E1F-824B-B27F-EF475E643F35}"/>
    <dgm:cxn modelId="{0CC120DB-3BAE-3148-859C-4B0B5847C4E4}" srcId="{0D4E841A-9AF1-244B-874F-6494513AD1DB}" destId="{46E6E158-68E5-D54F-8046-92E2594EDED1}" srcOrd="1" destOrd="0" parTransId="{51B3A9F5-E8C2-DB44-A23B-AED59B9A10E7}" sibTransId="{B0178CC9-5BF3-7C4F-813B-13114A565A33}"/>
    <dgm:cxn modelId="{B966EFE5-1647-514D-96A9-AEF19289BA31}" srcId="{00526894-FB25-7145-8DE2-BCDA7F2A1582}" destId="{FAF8C30D-56C1-404A-93AD-48936491AF23}" srcOrd="1" destOrd="0" parTransId="{4A1B70AF-1E2C-1349-9C0A-F5BBBAF7A856}" sibTransId="{7C3510C3-7EA4-3F4D-92C0-57FA978AD5A5}"/>
    <dgm:cxn modelId="{E19A1BE7-07FF-A141-B190-2B6178C298D5}" type="presOf" srcId="{D72C3A75-3964-9949-986C-E707738EB929}" destId="{E22DE053-BCC6-C646-8093-D524880F89C9}" srcOrd="0" destOrd="0" presId="urn:microsoft.com/office/officeart/2005/8/layout/hList1"/>
    <dgm:cxn modelId="{02A61FEE-A1ED-704D-890D-A695680046BC}" type="presOf" srcId="{0D4E841A-9AF1-244B-874F-6494513AD1DB}" destId="{F6F72D00-13ED-734B-BAEC-3CD1B90E253B}" srcOrd="0" destOrd="0" presId="urn:microsoft.com/office/officeart/2005/8/layout/hList1"/>
    <dgm:cxn modelId="{AA9A369D-0F07-8643-ACE2-16E31D81112E}" type="presParOf" srcId="{84648D13-C5B0-5442-87AE-4B0D04BF16BD}" destId="{A406D44E-F234-8F4C-B09A-23FF41910B49}" srcOrd="0" destOrd="0" presId="urn:microsoft.com/office/officeart/2005/8/layout/hList1"/>
    <dgm:cxn modelId="{1D3C295D-F6BE-3F4C-97C9-74388E8DF04B}" type="presParOf" srcId="{A406D44E-F234-8F4C-B09A-23FF41910B49}" destId="{E8D0A784-C973-0347-BF26-98E7EC6C7D19}" srcOrd="0" destOrd="0" presId="urn:microsoft.com/office/officeart/2005/8/layout/hList1"/>
    <dgm:cxn modelId="{B4F3079D-15A8-E147-8F52-C4720F62C490}" type="presParOf" srcId="{A406D44E-F234-8F4C-B09A-23FF41910B49}" destId="{4EAA0FE6-3E5A-1E43-B5B0-1B771F7969BF}" srcOrd="1" destOrd="0" presId="urn:microsoft.com/office/officeart/2005/8/layout/hList1"/>
    <dgm:cxn modelId="{69B854F6-E13D-5F44-A6F2-47CB8E2D93E4}" type="presParOf" srcId="{84648D13-C5B0-5442-87AE-4B0D04BF16BD}" destId="{AF17FEE8-0022-6D42-9769-C719AA0BBA2D}" srcOrd="1" destOrd="0" presId="urn:microsoft.com/office/officeart/2005/8/layout/hList1"/>
    <dgm:cxn modelId="{39D89359-CF9D-8846-BF25-F93B32C6D247}" type="presParOf" srcId="{84648D13-C5B0-5442-87AE-4B0D04BF16BD}" destId="{EDE50692-AD4C-3C42-8C00-2F6CFE7B7FF3}" srcOrd="2" destOrd="0" presId="urn:microsoft.com/office/officeart/2005/8/layout/hList1"/>
    <dgm:cxn modelId="{59B99E6B-CE98-5D49-93AA-596BA61CDE89}" type="presParOf" srcId="{EDE50692-AD4C-3C42-8C00-2F6CFE7B7FF3}" destId="{4E7AD0C6-29A1-944F-935C-B4BC0A1F78CB}" srcOrd="0" destOrd="0" presId="urn:microsoft.com/office/officeart/2005/8/layout/hList1"/>
    <dgm:cxn modelId="{7F779FE4-E06A-264E-89FA-0B422786437C}" type="presParOf" srcId="{EDE50692-AD4C-3C42-8C00-2F6CFE7B7FF3}" destId="{E22DE053-BCC6-C646-8093-D524880F89C9}" srcOrd="1" destOrd="0" presId="urn:microsoft.com/office/officeart/2005/8/layout/hList1"/>
    <dgm:cxn modelId="{D3B50F75-AC9C-CE49-A952-181E317ADE88}" type="presParOf" srcId="{84648D13-C5B0-5442-87AE-4B0D04BF16BD}" destId="{BAEF196A-C2A0-474B-B3C7-C06D0487D218}" srcOrd="3" destOrd="0" presId="urn:microsoft.com/office/officeart/2005/8/layout/hList1"/>
    <dgm:cxn modelId="{E217F56C-9337-864C-BA89-4C8F2526D9E4}" type="presParOf" srcId="{84648D13-C5B0-5442-87AE-4B0D04BF16BD}" destId="{4836DD23-4173-F241-AA07-0DD704FA6B32}" srcOrd="4" destOrd="0" presId="urn:microsoft.com/office/officeart/2005/8/layout/hList1"/>
    <dgm:cxn modelId="{D1F293B3-5D19-304E-852E-7FD3E38A30FA}" type="presParOf" srcId="{4836DD23-4173-F241-AA07-0DD704FA6B32}" destId="{F6F72D00-13ED-734B-BAEC-3CD1B90E253B}" srcOrd="0" destOrd="0" presId="urn:microsoft.com/office/officeart/2005/8/layout/hList1"/>
    <dgm:cxn modelId="{3D8BBDBD-F5FF-6E4B-89C9-1F84562D5F43}" type="presParOf" srcId="{4836DD23-4173-F241-AA07-0DD704FA6B32}" destId="{0F6BDDD0-9972-6848-9C5A-5A929FF47C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31B94-2E28-9443-B23D-0AF72265B829}"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91D98101-73B9-F34A-AE33-0DBAE5DD19CD}">
      <dgm:prSet phldrT="[Text]" custT="1"/>
      <dgm:spPr/>
      <dgm:t>
        <a:bodyPr/>
        <a:lstStyle/>
        <a:p>
          <a:pPr rtl="0"/>
          <a:r>
            <a:rPr lang="en-US" sz="1400" dirty="0"/>
            <a:t>Spell out research question</a:t>
          </a:r>
        </a:p>
      </dgm:t>
    </dgm:pt>
    <dgm:pt modelId="{4B932265-DA76-0146-80E9-970FF52C5F87}" type="parTrans" cxnId="{1DDD0D55-AD04-514D-9AF1-7EDD28907973}">
      <dgm:prSet/>
      <dgm:spPr/>
      <dgm:t>
        <a:bodyPr/>
        <a:lstStyle/>
        <a:p>
          <a:endParaRPr lang="en-US"/>
        </a:p>
      </dgm:t>
    </dgm:pt>
    <dgm:pt modelId="{E60732F9-060E-E544-AACE-A47D3C06499D}" type="sibTrans" cxnId="{1DDD0D55-AD04-514D-9AF1-7EDD28907973}">
      <dgm:prSet/>
      <dgm:spPr/>
      <dgm:t>
        <a:bodyPr/>
        <a:lstStyle/>
        <a:p>
          <a:endParaRPr lang="en-US"/>
        </a:p>
      </dgm:t>
    </dgm:pt>
    <dgm:pt modelId="{286ABCD0-F42A-A543-8C5A-1CF6E1DC59BC}">
      <dgm:prSet phldrT="[Text]" custT="1"/>
      <dgm:spPr/>
      <dgm:t>
        <a:bodyPr/>
        <a:lstStyle/>
        <a:p>
          <a:pPr rtl="0"/>
          <a:r>
            <a:rPr lang="en-US" sz="1400" dirty="0"/>
            <a:t>Formulate study Objectives</a:t>
          </a:r>
        </a:p>
      </dgm:t>
    </dgm:pt>
    <dgm:pt modelId="{79CFA4ED-1AAD-4149-B52A-10B5E2A11DC8}" type="parTrans" cxnId="{0E971694-7041-E046-9D0E-B3981D4607BC}">
      <dgm:prSet/>
      <dgm:spPr/>
      <dgm:t>
        <a:bodyPr/>
        <a:lstStyle/>
        <a:p>
          <a:endParaRPr lang="en-US"/>
        </a:p>
      </dgm:t>
    </dgm:pt>
    <dgm:pt modelId="{8A26CBE5-5C9C-7544-9491-9B3BD83CDAF8}" type="sibTrans" cxnId="{0E971694-7041-E046-9D0E-B3981D4607BC}">
      <dgm:prSet/>
      <dgm:spPr/>
      <dgm:t>
        <a:bodyPr/>
        <a:lstStyle/>
        <a:p>
          <a:endParaRPr lang="en-US"/>
        </a:p>
      </dgm:t>
    </dgm:pt>
    <dgm:pt modelId="{573D6120-BE58-0A4B-BDEA-FA737A4B8680}">
      <dgm:prSet phldrT="[Text]" custT="1"/>
      <dgm:spPr/>
      <dgm:t>
        <a:bodyPr/>
        <a:lstStyle/>
        <a:p>
          <a:pPr rtl="0"/>
          <a:r>
            <a:rPr lang="en-US" sz="1400" dirty="0"/>
            <a:t>Plan the analysis</a:t>
          </a:r>
        </a:p>
      </dgm:t>
    </dgm:pt>
    <dgm:pt modelId="{C156FB64-C5E5-4E44-B6FB-84D19D330644}" type="parTrans" cxnId="{D4D3CD13-124A-A745-AF97-70B4F9F158B8}">
      <dgm:prSet/>
      <dgm:spPr/>
      <dgm:t>
        <a:bodyPr/>
        <a:lstStyle/>
        <a:p>
          <a:endParaRPr lang="en-US"/>
        </a:p>
      </dgm:t>
    </dgm:pt>
    <dgm:pt modelId="{185088F9-4373-2045-A9FF-DDF2C6B6EF3F}" type="sibTrans" cxnId="{D4D3CD13-124A-A745-AF97-70B4F9F158B8}">
      <dgm:prSet/>
      <dgm:spPr/>
      <dgm:t>
        <a:bodyPr/>
        <a:lstStyle/>
        <a:p>
          <a:endParaRPr lang="en-US"/>
        </a:p>
      </dgm:t>
    </dgm:pt>
    <dgm:pt modelId="{73167D78-4EF9-7744-8792-C82A3AB30385}">
      <dgm:prSet phldrT="[Text]" custT="1"/>
      <dgm:spPr/>
      <dgm:t>
        <a:bodyPr/>
        <a:lstStyle/>
        <a:p>
          <a:r>
            <a:rPr lang="en-US" sz="1200" dirty="0"/>
            <a:t>Prepare data collection instruments </a:t>
          </a:r>
        </a:p>
      </dgm:t>
    </dgm:pt>
    <dgm:pt modelId="{73D07DF8-1689-A74B-86F5-F8B3137E566F}" type="parTrans" cxnId="{195FCF31-DCE5-2A42-BF00-5430152BF99B}">
      <dgm:prSet/>
      <dgm:spPr/>
      <dgm:t>
        <a:bodyPr/>
        <a:lstStyle/>
        <a:p>
          <a:endParaRPr lang="en-US"/>
        </a:p>
      </dgm:t>
    </dgm:pt>
    <dgm:pt modelId="{EF7A0BE4-87AA-A54C-9833-5F0C7E62206B}" type="sibTrans" cxnId="{195FCF31-DCE5-2A42-BF00-5430152BF99B}">
      <dgm:prSet/>
      <dgm:spPr/>
      <dgm:t>
        <a:bodyPr/>
        <a:lstStyle/>
        <a:p>
          <a:endParaRPr lang="en-US"/>
        </a:p>
      </dgm:t>
    </dgm:pt>
    <dgm:pt modelId="{63E42F55-072F-0C4A-A72F-B8BB8E015623}">
      <dgm:prSet phldrT="[Text]" custT="1"/>
      <dgm:spPr/>
      <dgm:t>
        <a:bodyPr/>
        <a:lstStyle/>
        <a:p>
          <a:pPr rtl="0"/>
          <a:r>
            <a:rPr lang="en-US" sz="1400" dirty="0"/>
            <a:t>Identify data need</a:t>
          </a:r>
        </a:p>
      </dgm:t>
    </dgm:pt>
    <dgm:pt modelId="{CD73D247-D0FB-794B-BA1E-15C0FC402893}" type="parTrans" cxnId="{E7B47E5F-BC42-CC49-95C6-C8602FF4ADB1}">
      <dgm:prSet/>
      <dgm:spPr/>
      <dgm:t>
        <a:bodyPr/>
        <a:lstStyle/>
        <a:p>
          <a:endParaRPr lang="en-US"/>
        </a:p>
      </dgm:t>
    </dgm:pt>
    <dgm:pt modelId="{519CD25E-9654-BD4B-831C-1FA0C92053CB}" type="sibTrans" cxnId="{E7B47E5F-BC42-CC49-95C6-C8602FF4ADB1}">
      <dgm:prSet/>
      <dgm:spPr/>
      <dgm:t>
        <a:bodyPr/>
        <a:lstStyle/>
        <a:p>
          <a:endParaRPr lang="en-US"/>
        </a:p>
      </dgm:t>
    </dgm:pt>
    <dgm:pt modelId="{D6F4668C-7B73-B643-920D-3169D4138B07}">
      <dgm:prSet phldrT="[Text]" custT="1"/>
      <dgm:spPr/>
      <dgm:t>
        <a:bodyPr/>
        <a:lstStyle/>
        <a:p>
          <a:pPr rtl="0"/>
          <a:r>
            <a:rPr lang="en-US" sz="1400" dirty="0"/>
            <a:t>Collect data</a:t>
          </a:r>
        </a:p>
      </dgm:t>
    </dgm:pt>
    <dgm:pt modelId="{B73FF07B-2BDB-E44C-80A1-36B973F9F792}" type="parTrans" cxnId="{CC618437-E1DB-1445-8E00-2D6696B025D4}">
      <dgm:prSet/>
      <dgm:spPr/>
      <dgm:t>
        <a:bodyPr/>
        <a:lstStyle/>
        <a:p>
          <a:endParaRPr lang="en-US"/>
        </a:p>
      </dgm:t>
    </dgm:pt>
    <dgm:pt modelId="{015E9F85-417F-124D-8215-F2FA9CB954A4}" type="sibTrans" cxnId="{CC618437-E1DB-1445-8E00-2D6696B025D4}">
      <dgm:prSet/>
      <dgm:spPr/>
      <dgm:t>
        <a:bodyPr/>
        <a:lstStyle/>
        <a:p>
          <a:endParaRPr lang="en-US"/>
        </a:p>
      </dgm:t>
    </dgm:pt>
    <dgm:pt modelId="{D0BEEFC6-D84E-144E-B293-DE6F32AB82BF}">
      <dgm:prSet phldrT="[Text]" custT="1"/>
      <dgm:spPr/>
      <dgm:t>
        <a:bodyPr/>
        <a:lstStyle/>
        <a:p>
          <a:pPr rtl="0"/>
          <a:r>
            <a:rPr lang="en-US" sz="1400" dirty="0"/>
            <a:t>Analyze data</a:t>
          </a:r>
        </a:p>
      </dgm:t>
    </dgm:pt>
    <dgm:pt modelId="{688DD028-3670-0D4E-8AA1-B01013EA9449}" type="parTrans" cxnId="{82405049-9F46-0A4D-9E84-BFF91F154FBA}">
      <dgm:prSet/>
      <dgm:spPr/>
      <dgm:t>
        <a:bodyPr/>
        <a:lstStyle/>
        <a:p>
          <a:endParaRPr lang="en-US"/>
        </a:p>
      </dgm:t>
    </dgm:pt>
    <dgm:pt modelId="{BF223CC8-3DCA-AA41-8214-E1E20F91BF40}" type="sibTrans" cxnId="{82405049-9F46-0A4D-9E84-BFF91F154FBA}">
      <dgm:prSet/>
      <dgm:spPr/>
      <dgm:t>
        <a:bodyPr/>
        <a:lstStyle/>
        <a:p>
          <a:endParaRPr lang="en-US"/>
        </a:p>
      </dgm:t>
    </dgm:pt>
    <dgm:pt modelId="{B79FB1B8-2D79-C740-900B-21647B5E97E9}">
      <dgm:prSet phldrT="[Text]" custT="1"/>
      <dgm:spPr/>
      <dgm:t>
        <a:bodyPr/>
        <a:lstStyle/>
        <a:p>
          <a:pPr rtl="0"/>
          <a:r>
            <a:rPr lang="en-US" sz="1400" dirty="0"/>
            <a:t>Draw conclusion</a:t>
          </a:r>
        </a:p>
      </dgm:t>
    </dgm:pt>
    <dgm:pt modelId="{F00F9CD1-DD87-2B4A-A4BD-8E130F473C27}" type="parTrans" cxnId="{7A2BB831-D32F-5946-A26C-6D461E6E6323}">
      <dgm:prSet/>
      <dgm:spPr/>
      <dgm:t>
        <a:bodyPr/>
        <a:lstStyle/>
        <a:p>
          <a:endParaRPr lang="en-US"/>
        </a:p>
      </dgm:t>
    </dgm:pt>
    <dgm:pt modelId="{94560561-80A7-B347-BD06-32FD77B5C989}" type="sibTrans" cxnId="{7A2BB831-D32F-5946-A26C-6D461E6E6323}">
      <dgm:prSet/>
      <dgm:spPr/>
      <dgm:t>
        <a:bodyPr/>
        <a:lstStyle/>
        <a:p>
          <a:endParaRPr lang="en-US"/>
        </a:p>
      </dgm:t>
    </dgm:pt>
    <dgm:pt modelId="{B8671057-6C0A-D04B-9917-9A7FFCC5CAEC}">
      <dgm:prSet phldrT="[Text]" custT="1"/>
      <dgm:spPr/>
      <dgm:t>
        <a:bodyPr/>
        <a:lstStyle/>
        <a:p>
          <a:pPr rtl="0"/>
          <a:r>
            <a:rPr lang="en-US" sz="1300" dirty="0"/>
            <a:t>Formulate recommendations</a:t>
          </a:r>
        </a:p>
      </dgm:t>
    </dgm:pt>
    <dgm:pt modelId="{1D0A5F5A-6C81-FA4E-A877-0FEE131F664B}" type="parTrans" cxnId="{D9635470-595C-644E-BB42-5DACB9F8F8C2}">
      <dgm:prSet/>
      <dgm:spPr/>
      <dgm:t>
        <a:bodyPr/>
        <a:lstStyle/>
        <a:p>
          <a:endParaRPr lang="en-US"/>
        </a:p>
      </dgm:t>
    </dgm:pt>
    <dgm:pt modelId="{03ACC20A-7989-A145-9FCC-1B021D24DD1B}" type="sibTrans" cxnId="{D9635470-595C-644E-BB42-5DACB9F8F8C2}">
      <dgm:prSet/>
      <dgm:spPr/>
      <dgm:t>
        <a:bodyPr/>
        <a:lstStyle/>
        <a:p>
          <a:endParaRPr lang="en-US"/>
        </a:p>
      </dgm:t>
    </dgm:pt>
    <dgm:pt modelId="{70D0A2B1-4D27-2F42-B9CF-2591C66B6AC5}">
      <dgm:prSet phldrT="[Text]"/>
      <dgm:spPr/>
      <dgm:t>
        <a:bodyPr/>
        <a:lstStyle/>
        <a:p>
          <a:pPr rtl="0"/>
          <a:r>
            <a:rPr lang="en-US" dirty="0"/>
            <a:t>Inform stakeholders</a:t>
          </a:r>
        </a:p>
      </dgm:t>
    </dgm:pt>
    <dgm:pt modelId="{D4BBF81D-7E39-B44A-8E68-33D10E9E5DE2}" type="parTrans" cxnId="{2F1DD04E-8FD1-4344-8330-80A3D9D02026}">
      <dgm:prSet/>
      <dgm:spPr/>
      <dgm:t>
        <a:bodyPr/>
        <a:lstStyle/>
        <a:p>
          <a:endParaRPr lang="en-US"/>
        </a:p>
      </dgm:t>
    </dgm:pt>
    <dgm:pt modelId="{E656A469-D8A4-4848-83FF-D21BB482A943}" type="sibTrans" cxnId="{2F1DD04E-8FD1-4344-8330-80A3D9D02026}">
      <dgm:prSet/>
      <dgm:spPr/>
      <dgm:t>
        <a:bodyPr/>
        <a:lstStyle/>
        <a:p>
          <a:endParaRPr lang="en-US"/>
        </a:p>
      </dgm:t>
    </dgm:pt>
    <dgm:pt modelId="{FB059B07-FBD4-EE48-8284-BBB50FFAA20B}" type="pres">
      <dgm:prSet presAssocID="{98731B94-2E28-9443-B23D-0AF72265B829}" presName="Name0" presStyleCnt="0">
        <dgm:presLayoutVars>
          <dgm:dir/>
          <dgm:resizeHandles val="exact"/>
        </dgm:presLayoutVars>
      </dgm:prSet>
      <dgm:spPr/>
    </dgm:pt>
    <dgm:pt modelId="{900185DC-3D1F-0F47-B5A8-C966C085C64F}" type="pres">
      <dgm:prSet presAssocID="{98731B94-2E28-9443-B23D-0AF72265B829}" presName="cycle" presStyleCnt="0"/>
      <dgm:spPr/>
    </dgm:pt>
    <dgm:pt modelId="{A94EAACB-9E3B-F44C-BE6A-91EB4734D6E0}" type="pres">
      <dgm:prSet presAssocID="{63E42F55-072F-0C4A-A72F-B8BB8E015623}" presName="nodeFirstNode" presStyleLbl="node1" presStyleIdx="0" presStyleCnt="10">
        <dgm:presLayoutVars>
          <dgm:bulletEnabled val="1"/>
        </dgm:presLayoutVars>
      </dgm:prSet>
      <dgm:spPr/>
    </dgm:pt>
    <dgm:pt modelId="{D2F11C8D-1AAA-AB46-BAF4-AA1E074673C7}" type="pres">
      <dgm:prSet presAssocID="{519CD25E-9654-BD4B-831C-1FA0C92053CB}" presName="sibTransFirstNode" presStyleLbl="bgShp" presStyleIdx="0" presStyleCnt="1"/>
      <dgm:spPr/>
    </dgm:pt>
    <dgm:pt modelId="{152495E4-C4C6-A64F-96CD-018F0EF6CBAF}" type="pres">
      <dgm:prSet presAssocID="{91D98101-73B9-F34A-AE33-0DBAE5DD19CD}" presName="nodeFollowingNodes" presStyleLbl="node1" presStyleIdx="1" presStyleCnt="10">
        <dgm:presLayoutVars>
          <dgm:bulletEnabled val="1"/>
        </dgm:presLayoutVars>
      </dgm:prSet>
      <dgm:spPr/>
    </dgm:pt>
    <dgm:pt modelId="{0D3AA0D8-564A-C646-AD69-8DB5D5259818}" type="pres">
      <dgm:prSet presAssocID="{286ABCD0-F42A-A543-8C5A-1CF6E1DC59BC}" presName="nodeFollowingNodes" presStyleLbl="node1" presStyleIdx="2" presStyleCnt="10">
        <dgm:presLayoutVars>
          <dgm:bulletEnabled val="1"/>
        </dgm:presLayoutVars>
      </dgm:prSet>
      <dgm:spPr/>
    </dgm:pt>
    <dgm:pt modelId="{78166380-F097-6840-938F-15F231A7FC76}" type="pres">
      <dgm:prSet presAssocID="{573D6120-BE58-0A4B-BDEA-FA737A4B8680}" presName="nodeFollowingNodes" presStyleLbl="node1" presStyleIdx="3" presStyleCnt="10">
        <dgm:presLayoutVars>
          <dgm:bulletEnabled val="1"/>
        </dgm:presLayoutVars>
      </dgm:prSet>
      <dgm:spPr/>
    </dgm:pt>
    <dgm:pt modelId="{415D975A-2642-6A4E-B65D-D635CACE1BF2}" type="pres">
      <dgm:prSet presAssocID="{73167D78-4EF9-7744-8792-C82A3AB30385}" presName="nodeFollowingNodes" presStyleLbl="node1" presStyleIdx="4" presStyleCnt="10">
        <dgm:presLayoutVars>
          <dgm:bulletEnabled val="1"/>
        </dgm:presLayoutVars>
      </dgm:prSet>
      <dgm:spPr/>
    </dgm:pt>
    <dgm:pt modelId="{3EB20515-10FD-3941-8EFE-2BA6E8DB3BC2}" type="pres">
      <dgm:prSet presAssocID="{D6F4668C-7B73-B643-920D-3169D4138B07}" presName="nodeFollowingNodes" presStyleLbl="node1" presStyleIdx="5" presStyleCnt="10">
        <dgm:presLayoutVars>
          <dgm:bulletEnabled val="1"/>
        </dgm:presLayoutVars>
      </dgm:prSet>
      <dgm:spPr/>
    </dgm:pt>
    <dgm:pt modelId="{D60943A2-E883-DE47-9C05-0E5438D380DA}" type="pres">
      <dgm:prSet presAssocID="{D0BEEFC6-D84E-144E-B293-DE6F32AB82BF}" presName="nodeFollowingNodes" presStyleLbl="node1" presStyleIdx="6" presStyleCnt="10">
        <dgm:presLayoutVars>
          <dgm:bulletEnabled val="1"/>
        </dgm:presLayoutVars>
      </dgm:prSet>
      <dgm:spPr/>
    </dgm:pt>
    <dgm:pt modelId="{9FD79AA8-A2E5-D440-B9CA-9018B0432E90}" type="pres">
      <dgm:prSet presAssocID="{B79FB1B8-2D79-C740-900B-21647B5E97E9}" presName="nodeFollowingNodes" presStyleLbl="node1" presStyleIdx="7" presStyleCnt="10">
        <dgm:presLayoutVars>
          <dgm:bulletEnabled val="1"/>
        </dgm:presLayoutVars>
      </dgm:prSet>
      <dgm:spPr/>
    </dgm:pt>
    <dgm:pt modelId="{D5300538-64C7-1947-A8E2-26A62153D598}" type="pres">
      <dgm:prSet presAssocID="{B8671057-6C0A-D04B-9917-9A7FFCC5CAEC}" presName="nodeFollowingNodes" presStyleLbl="node1" presStyleIdx="8" presStyleCnt="10" custScaleX="118668">
        <dgm:presLayoutVars>
          <dgm:bulletEnabled val="1"/>
        </dgm:presLayoutVars>
      </dgm:prSet>
      <dgm:spPr/>
    </dgm:pt>
    <dgm:pt modelId="{CCE58541-F462-4C4E-97EA-849EDD042138}" type="pres">
      <dgm:prSet presAssocID="{70D0A2B1-4D27-2F42-B9CF-2591C66B6AC5}" presName="nodeFollowingNodes" presStyleLbl="node1" presStyleIdx="9" presStyleCnt="10">
        <dgm:presLayoutVars>
          <dgm:bulletEnabled val="1"/>
        </dgm:presLayoutVars>
      </dgm:prSet>
      <dgm:spPr/>
    </dgm:pt>
  </dgm:ptLst>
  <dgm:cxnLst>
    <dgm:cxn modelId="{E3E9DF06-D5F6-F342-8639-D73A86070575}" type="presOf" srcId="{D0BEEFC6-D84E-144E-B293-DE6F32AB82BF}" destId="{D60943A2-E883-DE47-9C05-0E5438D380DA}" srcOrd="0" destOrd="0" presId="urn:microsoft.com/office/officeart/2005/8/layout/cycle3"/>
    <dgm:cxn modelId="{F0D9A711-0FE6-9841-8158-CD9810627C70}" type="presOf" srcId="{63E42F55-072F-0C4A-A72F-B8BB8E015623}" destId="{A94EAACB-9E3B-F44C-BE6A-91EB4734D6E0}" srcOrd="0" destOrd="0" presId="urn:microsoft.com/office/officeart/2005/8/layout/cycle3"/>
    <dgm:cxn modelId="{80963113-B5BE-A94A-8975-47956C019A72}" type="presOf" srcId="{D6F4668C-7B73-B643-920D-3169D4138B07}" destId="{3EB20515-10FD-3941-8EFE-2BA6E8DB3BC2}" srcOrd="0" destOrd="0" presId="urn:microsoft.com/office/officeart/2005/8/layout/cycle3"/>
    <dgm:cxn modelId="{D4D3CD13-124A-A745-AF97-70B4F9F158B8}" srcId="{98731B94-2E28-9443-B23D-0AF72265B829}" destId="{573D6120-BE58-0A4B-BDEA-FA737A4B8680}" srcOrd="3" destOrd="0" parTransId="{C156FB64-C5E5-4E44-B6FB-84D19D330644}" sibTransId="{185088F9-4373-2045-A9FF-DDF2C6B6EF3F}"/>
    <dgm:cxn modelId="{D8D4792F-566C-8948-90CA-D0C05FB88EB1}" type="presOf" srcId="{286ABCD0-F42A-A543-8C5A-1CF6E1DC59BC}" destId="{0D3AA0D8-564A-C646-AD69-8DB5D5259818}" srcOrd="0" destOrd="0" presId="urn:microsoft.com/office/officeart/2005/8/layout/cycle3"/>
    <dgm:cxn modelId="{7A2BB831-D32F-5946-A26C-6D461E6E6323}" srcId="{98731B94-2E28-9443-B23D-0AF72265B829}" destId="{B79FB1B8-2D79-C740-900B-21647B5E97E9}" srcOrd="7" destOrd="0" parTransId="{F00F9CD1-DD87-2B4A-A4BD-8E130F473C27}" sibTransId="{94560561-80A7-B347-BD06-32FD77B5C989}"/>
    <dgm:cxn modelId="{195FCF31-DCE5-2A42-BF00-5430152BF99B}" srcId="{98731B94-2E28-9443-B23D-0AF72265B829}" destId="{73167D78-4EF9-7744-8792-C82A3AB30385}" srcOrd="4" destOrd="0" parTransId="{73D07DF8-1689-A74B-86F5-F8B3137E566F}" sibTransId="{EF7A0BE4-87AA-A54C-9833-5F0C7E62206B}"/>
    <dgm:cxn modelId="{CC618437-E1DB-1445-8E00-2D6696B025D4}" srcId="{98731B94-2E28-9443-B23D-0AF72265B829}" destId="{D6F4668C-7B73-B643-920D-3169D4138B07}" srcOrd="5" destOrd="0" parTransId="{B73FF07B-2BDB-E44C-80A1-36B973F9F792}" sibTransId="{015E9F85-417F-124D-8215-F2FA9CB954A4}"/>
    <dgm:cxn modelId="{82405049-9F46-0A4D-9E84-BFF91F154FBA}" srcId="{98731B94-2E28-9443-B23D-0AF72265B829}" destId="{D0BEEFC6-D84E-144E-B293-DE6F32AB82BF}" srcOrd="6" destOrd="0" parTransId="{688DD028-3670-0D4E-8AA1-B01013EA9449}" sibTransId="{BF223CC8-3DCA-AA41-8214-E1E20F91BF40}"/>
    <dgm:cxn modelId="{2F1DD04E-8FD1-4344-8330-80A3D9D02026}" srcId="{98731B94-2E28-9443-B23D-0AF72265B829}" destId="{70D0A2B1-4D27-2F42-B9CF-2591C66B6AC5}" srcOrd="9" destOrd="0" parTransId="{D4BBF81D-7E39-B44A-8E68-33D10E9E5DE2}" sibTransId="{E656A469-D8A4-4848-83FF-D21BB482A943}"/>
    <dgm:cxn modelId="{1DDD0D55-AD04-514D-9AF1-7EDD28907973}" srcId="{98731B94-2E28-9443-B23D-0AF72265B829}" destId="{91D98101-73B9-F34A-AE33-0DBAE5DD19CD}" srcOrd="1" destOrd="0" parTransId="{4B932265-DA76-0146-80E9-970FF52C5F87}" sibTransId="{E60732F9-060E-E544-AACE-A47D3C06499D}"/>
    <dgm:cxn modelId="{3FD4165D-479E-D441-A6D9-EE487F204357}" type="presOf" srcId="{519CD25E-9654-BD4B-831C-1FA0C92053CB}" destId="{D2F11C8D-1AAA-AB46-BAF4-AA1E074673C7}" srcOrd="0" destOrd="0" presId="urn:microsoft.com/office/officeart/2005/8/layout/cycle3"/>
    <dgm:cxn modelId="{E7B47E5F-BC42-CC49-95C6-C8602FF4ADB1}" srcId="{98731B94-2E28-9443-B23D-0AF72265B829}" destId="{63E42F55-072F-0C4A-A72F-B8BB8E015623}" srcOrd="0" destOrd="0" parTransId="{CD73D247-D0FB-794B-BA1E-15C0FC402893}" sibTransId="{519CD25E-9654-BD4B-831C-1FA0C92053CB}"/>
    <dgm:cxn modelId="{5A789160-6CB4-9947-BFCA-51D0ED6D790D}" type="presOf" srcId="{573D6120-BE58-0A4B-BDEA-FA737A4B8680}" destId="{78166380-F097-6840-938F-15F231A7FC76}" srcOrd="0" destOrd="0" presId="urn:microsoft.com/office/officeart/2005/8/layout/cycle3"/>
    <dgm:cxn modelId="{D9635470-595C-644E-BB42-5DACB9F8F8C2}" srcId="{98731B94-2E28-9443-B23D-0AF72265B829}" destId="{B8671057-6C0A-D04B-9917-9A7FFCC5CAEC}" srcOrd="8" destOrd="0" parTransId="{1D0A5F5A-6C81-FA4E-A877-0FEE131F664B}" sibTransId="{03ACC20A-7989-A145-9FCC-1B021D24DD1B}"/>
    <dgm:cxn modelId="{1E0E727F-422C-1B44-85B7-42D8886491FD}" type="presOf" srcId="{B79FB1B8-2D79-C740-900B-21647B5E97E9}" destId="{9FD79AA8-A2E5-D440-B9CA-9018B0432E90}" srcOrd="0" destOrd="0" presId="urn:microsoft.com/office/officeart/2005/8/layout/cycle3"/>
    <dgm:cxn modelId="{5E48AD8C-9468-904C-AC8A-7D9784CD9991}" type="presOf" srcId="{73167D78-4EF9-7744-8792-C82A3AB30385}" destId="{415D975A-2642-6A4E-B65D-D635CACE1BF2}" srcOrd="0" destOrd="0" presId="urn:microsoft.com/office/officeart/2005/8/layout/cycle3"/>
    <dgm:cxn modelId="{CC8EA08F-F641-D74B-ACC5-0EECB5250DE8}" type="presOf" srcId="{98731B94-2E28-9443-B23D-0AF72265B829}" destId="{FB059B07-FBD4-EE48-8284-BBB50FFAA20B}" srcOrd="0" destOrd="0" presId="urn:microsoft.com/office/officeart/2005/8/layout/cycle3"/>
    <dgm:cxn modelId="{0E971694-7041-E046-9D0E-B3981D4607BC}" srcId="{98731B94-2E28-9443-B23D-0AF72265B829}" destId="{286ABCD0-F42A-A543-8C5A-1CF6E1DC59BC}" srcOrd="2" destOrd="0" parTransId="{79CFA4ED-1AAD-4149-B52A-10B5E2A11DC8}" sibTransId="{8A26CBE5-5C9C-7544-9491-9B3BD83CDAF8}"/>
    <dgm:cxn modelId="{A6E6A5EC-93FB-BD43-83B8-AAFC59253D65}" type="presOf" srcId="{70D0A2B1-4D27-2F42-B9CF-2591C66B6AC5}" destId="{CCE58541-F462-4C4E-97EA-849EDD042138}" srcOrd="0" destOrd="0" presId="urn:microsoft.com/office/officeart/2005/8/layout/cycle3"/>
    <dgm:cxn modelId="{F1A95AEF-F974-E046-9150-0B3E44B46E89}" type="presOf" srcId="{91D98101-73B9-F34A-AE33-0DBAE5DD19CD}" destId="{152495E4-C4C6-A64F-96CD-018F0EF6CBAF}" srcOrd="0" destOrd="0" presId="urn:microsoft.com/office/officeart/2005/8/layout/cycle3"/>
    <dgm:cxn modelId="{4B322BF5-19D7-1440-885B-536EAFFDF632}" type="presOf" srcId="{B8671057-6C0A-D04B-9917-9A7FFCC5CAEC}" destId="{D5300538-64C7-1947-A8E2-26A62153D598}" srcOrd="0" destOrd="0" presId="urn:microsoft.com/office/officeart/2005/8/layout/cycle3"/>
    <dgm:cxn modelId="{1048CA39-98BC-FD49-8724-8EFCD7C7C9A1}" type="presParOf" srcId="{FB059B07-FBD4-EE48-8284-BBB50FFAA20B}" destId="{900185DC-3D1F-0F47-B5A8-C966C085C64F}" srcOrd="0" destOrd="0" presId="urn:microsoft.com/office/officeart/2005/8/layout/cycle3"/>
    <dgm:cxn modelId="{BF2538B8-4E72-F349-9B06-8BEB9AFBDB4A}" type="presParOf" srcId="{900185DC-3D1F-0F47-B5A8-C966C085C64F}" destId="{A94EAACB-9E3B-F44C-BE6A-91EB4734D6E0}" srcOrd="0" destOrd="0" presId="urn:microsoft.com/office/officeart/2005/8/layout/cycle3"/>
    <dgm:cxn modelId="{F6BC769A-B2FF-7441-B481-0325EC8AEE29}" type="presParOf" srcId="{900185DC-3D1F-0F47-B5A8-C966C085C64F}" destId="{D2F11C8D-1AAA-AB46-BAF4-AA1E074673C7}" srcOrd="1" destOrd="0" presId="urn:microsoft.com/office/officeart/2005/8/layout/cycle3"/>
    <dgm:cxn modelId="{ECFCC5B8-8167-A940-92FA-BC0CB9EA5EFE}" type="presParOf" srcId="{900185DC-3D1F-0F47-B5A8-C966C085C64F}" destId="{152495E4-C4C6-A64F-96CD-018F0EF6CBAF}" srcOrd="2" destOrd="0" presId="urn:microsoft.com/office/officeart/2005/8/layout/cycle3"/>
    <dgm:cxn modelId="{02FA9E90-3D47-D948-8D18-B13FB50EFBC7}" type="presParOf" srcId="{900185DC-3D1F-0F47-B5A8-C966C085C64F}" destId="{0D3AA0D8-564A-C646-AD69-8DB5D5259818}" srcOrd="3" destOrd="0" presId="urn:microsoft.com/office/officeart/2005/8/layout/cycle3"/>
    <dgm:cxn modelId="{A3968AEC-1A4D-734F-A583-00D71A67D669}" type="presParOf" srcId="{900185DC-3D1F-0F47-B5A8-C966C085C64F}" destId="{78166380-F097-6840-938F-15F231A7FC76}" srcOrd="4" destOrd="0" presId="urn:microsoft.com/office/officeart/2005/8/layout/cycle3"/>
    <dgm:cxn modelId="{45DE3F48-833E-FD45-A040-84A11058E49A}" type="presParOf" srcId="{900185DC-3D1F-0F47-B5A8-C966C085C64F}" destId="{415D975A-2642-6A4E-B65D-D635CACE1BF2}" srcOrd="5" destOrd="0" presId="urn:microsoft.com/office/officeart/2005/8/layout/cycle3"/>
    <dgm:cxn modelId="{25A43435-6958-E14D-98CF-A10822D96173}" type="presParOf" srcId="{900185DC-3D1F-0F47-B5A8-C966C085C64F}" destId="{3EB20515-10FD-3941-8EFE-2BA6E8DB3BC2}" srcOrd="6" destOrd="0" presId="urn:microsoft.com/office/officeart/2005/8/layout/cycle3"/>
    <dgm:cxn modelId="{4994E87F-CC97-FC48-897E-2246B4970B54}" type="presParOf" srcId="{900185DC-3D1F-0F47-B5A8-C966C085C64F}" destId="{D60943A2-E883-DE47-9C05-0E5438D380DA}" srcOrd="7" destOrd="0" presId="urn:microsoft.com/office/officeart/2005/8/layout/cycle3"/>
    <dgm:cxn modelId="{B3691118-4EE5-0746-A473-B216DF71F898}" type="presParOf" srcId="{900185DC-3D1F-0F47-B5A8-C966C085C64F}" destId="{9FD79AA8-A2E5-D440-B9CA-9018B0432E90}" srcOrd="8" destOrd="0" presId="urn:microsoft.com/office/officeart/2005/8/layout/cycle3"/>
    <dgm:cxn modelId="{B2D247C8-89B0-4348-997F-1A5D8D6EEB79}" type="presParOf" srcId="{900185DC-3D1F-0F47-B5A8-C966C085C64F}" destId="{D5300538-64C7-1947-A8E2-26A62153D598}" srcOrd="9" destOrd="0" presId="urn:microsoft.com/office/officeart/2005/8/layout/cycle3"/>
    <dgm:cxn modelId="{01BF2AC6-6153-D241-AD92-D49531AD35DD}" type="presParOf" srcId="{900185DC-3D1F-0F47-B5A8-C966C085C64F}" destId="{CCE58541-F462-4C4E-97EA-849EDD042138}"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035B3-11AD-5241-B9E1-2D6B91A065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D296AA41-B380-B34D-90BC-1CF2A6DEEDAD}">
      <dgm:prSet phldrT="[Text]"/>
      <dgm:spPr/>
      <dgm:t>
        <a:bodyPr/>
        <a:lstStyle/>
        <a:p>
          <a:pPr rtl="0"/>
          <a:r>
            <a:rPr lang="en-US" dirty="0"/>
            <a:t>Descriptive Studies</a:t>
          </a:r>
        </a:p>
      </dgm:t>
    </dgm:pt>
    <dgm:pt modelId="{BA0CE500-06A6-F843-9003-162B079A0340}" type="parTrans" cxnId="{24C87501-3995-DB45-B422-CF83E1B1AA04}">
      <dgm:prSet/>
      <dgm:spPr/>
      <dgm:t>
        <a:bodyPr/>
        <a:lstStyle/>
        <a:p>
          <a:endParaRPr lang="en-US"/>
        </a:p>
      </dgm:t>
    </dgm:pt>
    <dgm:pt modelId="{B33F091A-CC93-4541-A40C-DBE740A7C1D9}" type="sibTrans" cxnId="{24C87501-3995-DB45-B422-CF83E1B1AA04}">
      <dgm:prSet/>
      <dgm:spPr/>
      <dgm:t>
        <a:bodyPr/>
        <a:lstStyle/>
        <a:p>
          <a:endParaRPr lang="en-US"/>
        </a:p>
      </dgm:t>
    </dgm:pt>
    <dgm:pt modelId="{72FCFC83-3474-2246-AF64-51FEA25837EF}">
      <dgm:prSet phldrT="[Text]"/>
      <dgm:spPr/>
      <dgm:t>
        <a:bodyPr/>
        <a:lstStyle/>
        <a:p>
          <a:pPr rtl="0"/>
          <a:r>
            <a:rPr lang="en-US" dirty="0"/>
            <a:t>Analytical Studies</a:t>
          </a:r>
        </a:p>
      </dgm:t>
    </dgm:pt>
    <dgm:pt modelId="{EB8E151B-6C2D-624D-B858-8ABB4A31DF76}" type="parTrans" cxnId="{5EB63F41-1F62-1244-954F-AE862A14872B}">
      <dgm:prSet/>
      <dgm:spPr/>
      <dgm:t>
        <a:bodyPr/>
        <a:lstStyle/>
        <a:p>
          <a:endParaRPr lang="en-US"/>
        </a:p>
      </dgm:t>
    </dgm:pt>
    <dgm:pt modelId="{A51F99C4-B283-104C-A692-A2B7A3C4B327}" type="sibTrans" cxnId="{5EB63F41-1F62-1244-954F-AE862A14872B}">
      <dgm:prSet/>
      <dgm:spPr/>
      <dgm:t>
        <a:bodyPr/>
        <a:lstStyle/>
        <a:p>
          <a:endParaRPr lang="en-US"/>
        </a:p>
      </dgm:t>
    </dgm:pt>
    <dgm:pt modelId="{E018FA1C-7D76-A74B-B401-9C20392ACE31}">
      <dgm:prSet phldrT="[Text]"/>
      <dgm:spPr/>
      <dgm:t>
        <a:bodyPr/>
        <a:lstStyle/>
        <a:p>
          <a:pPr rtl="0"/>
          <a:r>
            <a:rPr lang="en-US" dirty="0"/>
            <a:t>Estimating a quantity</a:t>
          </a:r>
        </a:p>
      </dgm:t>
    </dgm:pt>
    <dgm:pt modelId="{CFAC26C8-68B5-D547-8ABF-C6D89CC74E9C}" type="parTrans" cxnId="{7E2DD043-54A4-FC46-81DB-872FFB8B153E}">
      <dgm:prSet/>
      <dgm:spPr/>
      <dgm:t>
        <a:bodyPr/>
        <a:lstStyle/>
        <a:p>
          <a:endParaRPr lang="en-US"/>
        </a:p>
      </dgm:t>
    </dgm:pt>
    <dgm:pt modelId="{96970CC3-C463-D74C-8B87-C3D2F36AE243}" type="sibTrans" cxnId="{7E2DD043-54A4-FC46-81DB-872FFB8B153E}">
      <dgm:prSet/>
      <dgm:spPr/>
      <dgm:t>
        <a:bodyPr/>
        <a:lstStyle/>
        <a:p>
          <a:endParaRPr lang="en-US"/>
        </a:p>
      </dgm:t>
    </dgm:pt>
    <dgm:pt modelId="{8C668741-5A24-AB43-BA40-574C7CFED2FF}">
      <dgm:prSet phldrT="[Text]"/>
      <dgm:spPr/>
      <dgm:t>
        <a:bodyPr/>
        <a:lstStyle/>
        <a:p>
          <a:pPr rtl="0"/>
          <a:r>
            <a:rPr lang="en-US" dirty="0"/>
            <a:t>Testing a hypothesis</a:t>
          </a:r>
        </a:p>
      </dgm:t>
    </dgm:pt>
    <dgm:pt modelId="{CC5B2116-0E4F-1648-82A7-B138235024DE}" type="parTrans" cxnId="{4303E509-B76B-0B4F-8453-E07A939DC861}">
      <dgm:prSet/>
      <dgm:spPr/>
      <dgm:t>
        <a:bodyPr/>
        <a:lstStyle/>
        <a:p>
          <a:endParaRPr lang="en-US"/>
        </a:p>
      </dgm:t>
    </dgm:pt>
    <dgm:pt modelId="{09499465-511E-9640-968D-E8FD9CB544E7}" type="sibTrans" cxnId="{4303E509-B76B-0B4F-8453-E07A939DC861}">
      <dgm:prSet/>
      <dgm:spPr/>
      <dgm:t>
        <a:bodyPr/>
        <a:lstStyle/>
        <a:p>
          <a:endParaRPr lang="en-US"/>
        </a:p>
      </dgm:t>
    </dgm:pt>
    <dgm:pt modelId="{4F26B839-32D6-E045-ACD8-7469F2B9406E}">
      <dgm:prSet phldrT="[Text]"/>
      <dgm:spPr/>
      <dgm:t>
        <a:bodyPr/>
        <a:lstStyle/>
        <a:p>
          <a:pPr rtl="0"/>
          <a:r>
            <a:rPr lang="en-US" dirty="0"/>
            <a:t>Use the verb </a:t>
          </a:r>
          <a:r>
            <a:rPr lang="en-US" b="1" u="sng" dirty="0"/>
            <a:t>“Estimate”</a:t>
          </a:r>
        </a:p>
      </dgm:t>
    </dgm:pt>
    <dgm:pt modelId="{56F83E10-04E9-D445-A1DE-478152EB33BF}" type="parTrans" cxnId="{810F3D95-4637-B043-A44A-845DFE128B12}">
      <dgm:prSet/>
      <dgm:spPr/>
      <dgm:t>
        <a:bodyPr/>
        <a:lstStyle/>
        <a:p>
          <a:endParaRPr lang="en-US"/>
        </a:p>
      </dgm:t>
    </dgm:pt>
    <dgm:pt modelId="{F63EBCB8-2FE1-C94C-920D-60228DCD5B8F}" type="sibTrans" cxnId="{810F3D95-4637-B043-A44A-845DFE128B12}">
      <dgm:prSet/>
      <dgm:spPr/>
      <dgm:t>
        <a:bodyPr/>
        <a:lstStyle/>
        <a:p>
          <a:endParaRPr lang="en-US"/>
        </a:p>
      </dgm:t>
    </dgm:pt>
    <dgm:pt modelId="{04392A31-967A-664F-9A78-8FF827DB1958}">
      <dgm:prSet phldrT="[Text]"/>
      <dgm:spPr/>
      <dgm:t>
        <a:bodyPr/>
        <a:lstStyle/>
        <a:p>
          <a:pPr rtl="0"/>
          <a:r>
            <a:rPr lang="en-US" b="0" u="none" dirty="0"/>
            <a:t>Example: </a:t>
          </a:r>
          <a:r>
            <a:rPr lang="en-US" b="0" i="0" u="none" dirty="0"/>
            <a:t>To estimate the prevalence of vaping among medical students.</a:t>
          </a:r>
        </a:p>
      </dgm:t>
    </dgm:pt>
    <dgm:pt modelId="{7C1E8DF3-C530-034D-8906-6DB2A5AC1001}" type="parTrans" cxnId="{FB912A03-0F46-FC45-B86A-BD272C08AD5D}">
      <dgm:prSet/>
      <dgm:spPr/>
      <dgm:t>
        <a:bodyPr/>
        <a:lstStyle/>
        <a:p>
          <a:endParaRPr lang="en-US"/>
        </a:p>
      </dgm:t>
    </dgm:pt>
    <dgm:pt modelId="{12B30F16-A076-AF46-B0D6-50BA43C0AB1B}" type="sibTrans" cxnId="{FB912A03-0F46-FC45-B86A-BD272C08AD5D}">
      <dgm:prSet/>
      <dgm:spPr/>
      <dgm:t>
        <a:bodyPr/>
        <a:lstStyle/>
        <a:p>
          <a:endParaRPr lang="en-US"/>
        </a:p>
      </dgm:t>
    </dgm:pt>
    <dgm:pt modelId="{B5AE5A0E-F166-2647-BEC8-A9DB28E13293}">
      <dgm:prSet phldrT="[Text]"/>
      <dgm:spPr/>
      <dgm:t>
        <a:bodyPr/>
        <a:lstStyle/>
        <a:p>
          <a:pPr rtl="0"/>
          <a:r>
            <a:rPr lang="en-US" dirty="0"/>
            <a:t>Use the verb </a:t>
          </a:r>
          <a:r>
            <a:rPr lang="en-US" b="1" u="sng" dirty="0"/>
            <a:t>“Determine” </a:t>
          </a:r>
        </a:p>
      </dgm:t>
    </dgm:pt>
    <dgm:pt modelId="{1FD818B4-C18B-A848-B486-8FFB266D03E2}" type="parTrans" cxnId="{EC7959CB-2AE6-7F4B-A1F9-086B81ED4ADB}">
      <dgm:prSet/>
      <dgm:spPr/>
      <dgm:t>
        <a:bodyPr/>
        <a:lstStyle/>
        <a:p>
          <a:endParaRPr lang="en-US"/>
        </a:p>
      </dgm:t>
    </dgm:pt>
    <dgm:pt modelId="{6314ABDB-14A3-4541-9A42-8F1AF6D1A1FB}" type="sibTrans" cxnId="{EC7959CB-2AE6-7F4B-A1F9-086B81ED4ADB}">
      <dgm:prSet/>
      <dgm:spPr/>
      <dgm:t>
        <a:bodyPr/>
        <a:lstStyle/>
        <a:p>
          <a:endParaRPr lang="en-US"/>
        </a:p>
      </dgm:t>
    </dgm:pt>
    <dgm:pt modelId="{21BCF215-5142-3247-9C1D-63FAF3F0CAF2}">
      <dgm:prSet phldrT="[Text]"/>
      <dgm:spPr/>
      <dgm:t>
        <a:bodyPr/>
        <a:lstStyle/>
        <a:p>
          <a:pPr rtl="0"/>
          <a:r>
            <a:rPr lang="en-US" b="0" u="none" dirty="0"/>
            <a:t>Example: To determine whether vaping increases the chance of smoking abstinence </a:t>
          </a:r>
        </a:p>
      </dgm:t>
    </dgm:pt>
    <dgm:pt modelId="{0B470F41-78D2-174F-B143-9FE3D4FD7B8F}" type="parTrans" cxnId="{6731B77C-0A5D-2B48-9001-351D9B083CFC}">
      <dgm:prSet/>
      <dgm:spPr/>
      <dgm:t>
        <a:bodyPr/>
        <a:lstStyle/>
        <a:p>
          <a:endParaRPr lang="en-US"/>
        </a:p>
      </dgm:t>
    </dgm:pt>
    <dgm:pt modelId="{5BFE6B43-A9BB-5C44-AC8C-EBCB9FBE1298}" type="sibTrans" cxnId="{6731B77C-0A5D-2B48-9001-351D9B083CFC}">
      <dgm:prSet/>
      <dgm:spPr/>
      <dgm:t>
        <a:bodyPr/>
        <a:lstStyle/>
        <a:p>
          <a:endParaRPr lang="en-US"/>
        </a:p>
      </dgm:t>
    </dgm:pt>
    <dgm:pt modelId="{E13669E7-82D1-0B4E-B84C-03636E3C5DE2}" type="pres">
      <dgm:prSet presAssocID="{C1D035B3-11AD-5241-B9E1-2D6B91A0654A}" presName="linear" presStyleCnt="0">
        <dgm:presLayoutVars>
          <dgm:dir/>
          <dgm:animLvl val="lvl"/>
          <dgm:resizeHandles val="exact"/>
        </dgm:presLayoutVars>
      </dgm:prSet>
      <dgm:spPr/>
    </dgm:pt>
    <dgm:pt modelId="{844DBE49-A8D0-484E-9376-FF516E443CA2}" type="pres">
      <dgm:prSet presAssocID="{D296AA41-B380-B34D-90BC-1CF2A6DEEDAD}" presName="parentLin" presStyleCnt="0"/>
      <dgm:spPr/>
    </dgm:pt>
    <dgm:pt modelId="{EE227F04-D485-8241-BD07-A9FCB61EF325}" type="pres">
      <dgm:prSet presAssocID="{D296AA41-B380-B34D-90BC-1CF2A6DEEDAD}" presName="parentLeftMargin" presStyleLbl="node1" presStyleIdx="0" presStyleCnt="2"/>
      <dgm:spPr/>
    </dgm:pt>
    <dgm:pt modelId="{E947D908-CECE-7443-BBFA-D758588F54B4}" type="pres">
      <dgm:prSet presAssocID="{D296AA41-B380-B34D-90BC-1CF2A6DEEDAD}" presName="parentText" presStyleLbl="node1" presStyleIdx="0" presStyleCnt="2" custScaleX="100446">
        <dgm:presLayoutVars>
          <dgm:chMax val="0"/>
          <dgm:bulletEnabled val="1"/>
        </dgm:presLayoutVars>
      </dgm:prSet>
      <dgm:spPr/>
    </dgm:pt>
    <dgm:pt modelId="{F4D00952-7E5B-1A46-A88B-E39E3A99E1B7}" type="pres">
      <dgm:prSet presAssocID="{D296AA41-B380-B34D-90BC-1CF2A6DEEDAD}" presName="negativeSpace" presStyleCnt="0"/>
      <dgm:spPr/>
    </dgm:pt>
    <dgm:pt modelId="{39318F97-DA5C-E74B-87F5-0712193AE24B}" type="pres">
      <dgm:prSet presAssocID="{D296AA41-B380-B34D-90BC-1CF2A6DEEDAD}" presName="childText" presStyleLbl="conFgAcc1" presStyleIdx="0" presStyleCnt="2">
        <dgm:presLayoutVars>
          <dgm:bulletEnabled val="1"/>
        </dgm:presLayoutVars>
      </dgm:prSet>
      <dgm:spPr/>
    </dgm:pt>
    <dgm:pt modelId="{4C7CE5D7-A545-6446-92F8-0120CC7251E9}" type="pres">
      <dgm:prSet presAssocID="{B33F091A-CC93-4541-A40C-DBE740A7C1D9}" presName="spaceBetweenRectangles" presStyleCnt="0"/>
      <dgm:spPr/>
    </dgm:pt>
    <dgm:pt modelId="{A1C273BF-F9AC-6641-862C-BAA48FB6509B}" type="pres">
      <dgm:prSet presAssocID="{72FCFC83-3474-2246-AF64-51FEA25837EF}" presName="parentLin" presStyleCnt="0"/>
      <dgm:spPr/>
    </dgm:pt>
    <dgm:pt modelId="{2401F1F7-D4EC-A942-A630-A4DBE0C88330}" type="pres">
      <dgm:prSet presAssocID="{72FCFC83-3474-2246-AF64-51FEA25837EF}" presName="parentLeftMargin" presStyleLbl="node1" presStyleIdx="0" presStyleCnt="2"/>
      <dgm:spPr/>
    </dgm:pt>
    <dgm:pt modelId="{44E9E1E6-C32C-3644-BED8-92555C50FF17}" type="pres">
      <dgm:prSet presAssocID="{72FCFC83-3474-2246-AF64-51FEA25837EF}" presName="parentText" presStyleLbl="node1" presStyleIdx="1" presStyleCnt="2">
        <dgm:presLayoutVars>
          <dgm:chMax val="0"/>
          <dgm:bulletEnabled val="1"/>
        </dgm:presLayoutVars>
      </dgm:prSet>
      <dgm:spPr/>
    </dgm:pt>
    <dgm:pt modelId="{CAB224AA-EEAE-6E4E-BACE-F828F446CABA}" type="pres">
      <dgm:prSet presAssocID="{72FCFC83-3474-2246-AF64-51FEA25837EF}" presName="negativeSpace" presStyleCnt="0"/>
      <dgm:spPr/>
    </dgm:pt>
    <dgm:pt modelId="{C3CDB2F6-3826-7442-95BB-B8FF04FFF09A}" type="pres">
      <dgm:prSet presAssocID="{72FCFC83-3474-2246-AF64-51FEA25837EF}" presName="childText" presStyleLbl="conFgAcc1" presStyleIdx="1" presStyleCnt="2">
        <dgm:presLayoutVars>
          <dgm:bulletEnabled val="1"/>
        </dgm:presLayoutVars>
      </dgm:prSet>
      <dgm:spPr/>
    </dgm:pt>
  </dgm:ptLst>
  <dgm:cxnLst>
    <dgm:cxn modelId="{24C87501-3995-DB45-B422-CF83E1B1AA04}" srcId="{C1D035B3-11AD-5241-B9E1-2D6B91A0654A}" destId="{D296AA41-B380-B34D-90BC-1CF2A6DEEDAD}" srcOrd="0" destOrd="0" parTransId="{BA0CE500-06A6-F843-9003-162B079A0340}" sibTransId="{B33F091A-CC93-4541-A40C-DBE740A7C1D9}"/>
    <dgm:cxn modelId="{5AE54502-2CD3-A344-913B-47236D49BB93}" type="presOf" srcId="{D296AA41-B380-B34D-90BC-1CF2A6DEEDAD}" destId="{E947D908-CECE-7443-BBFA-D758588F54B4}" srcOrd="1" destOrd="0" presId="urn:microsoft.com/office/officeart/2005/8/layout/list1"/>
    <dgm:cxn modelId="{FB912A03-0F46-FC45-B86A-BD272C08AD5D}" srcId="{D296AA41-B380-B34D-90BC-1CF2A6DEEDAD}" destId="{04392A31-967A-664F-9A78-8FF827DB1958}" srcOrd="2" destOrd="0" parTransId="{7C1E8DF3-C530-034D-8906-6DB2A5AC1001}" sibTransId="{12B30F16-A076-AF46-B0D6-50BA43C0AB1B}"/>
    <dgm:cxn modelId="{4303E509-B76B-0B4F-8453-E07A939DC861}" srcId="{72FCFC83-3474-2246-AF64-51FEA25837EF}" destId="{8C668741-5A24-AB43-BA40-574C7CFED2FF}" srcOrd="0" destOrd="0" parTransId="{CC5B2116-0E4F-1648-82A7-B138235024DE}" sibTransId="{09499465-511E-9640-968D-E8FD9CB544E7}"/>
    <dgm:cxn modelId="{5EB63F41-1F62-1244-954F-AE862A14872B}" srcId="{C1D035B3-11AD-5241-B9E1-2D6B91A0654A}" destId="{72FCFC83-3474-2246-AF64-51FEA25837EF}" srcOrd="1" destOrd="0" parTransId="{EB8E151B-6C2D-624D-B858-8ABB4A31DF76}" sibTransId="{A51F99C4-B283-104C-A692-A2B7A3C4B327}"/>
    <dgm:cxn modelId="{7E2DD043-54A4-FC46-81DB-872FFB8B153E}" srcId="{D296AA41-B380-B34D-90BC-1CF2A6DEEDAD}" destId="{E018FA1C-7D76-A74B-B401-9C20392ACE31}" srcOrd="0" destOrd="0" parTransId="{CFAC26C8-68B5-D547-8ABF-C6D89CC74E9C}" sibTransId="{96970CC3-C463-D74C-8B87-C3D2F36AE243}"/>
    <dgm:cxn modelId="{1BF6C349-D97C-BC45-85DF-17996117C6C3}" type="presOf" srcId="{4F26B839-32D6-E045-ACD8-7469F2B9406E}" destId="{39318F97-DA5C-E74B-87F5-0712193AE24B}" srcOrd="0" destOrd="1" presId="urn:microsoft.com/office/officeart/2005/8/layout/list1"/>
    <dgm:cxn modelId="{1D2EF749-F9A6-DE4D-A707-0CFA4A7104B3}" type="presOf" srcId="{E018FA1C-7D76-A74B-B401-9C20392ACE31}" destId="{39318F97-DA5C-E74B-87F5-0712193AE24B}" srcOrd="0" destOrd="0" presId="urn:microsoft.com/office/officeart/2005/8/layout/list1"/>
    <dgm:cxn modelId="{B475E84A-CC89-EA40-8703-3883DB47005B}" type="presOf" srcId="{D296AA41-B380-B34D-90BC-1CF2A6DEEDAD}" destId="{EE227F04-D485-8241-BD07-A9FCB61EF325}" srcOrd="0" destOrd="0" presId="urn:microsoft.com/office/officeart/2005/8/layout/list1"/>
    <dgm:cxn modelId="{EA20785E-52B8-E745-A6E6-A19025792453}" type="presOf" srcId="{C1D035B3-11AD-5241-B9E1-2D6B91A0654A}" destId="{E13669E7-82D1-0B4E-B84C-03636E3C5DE2}" srcOrd="0" destOrd="0" presId="urn:microsoft.com/office/officeart/2005/8/layout/list1"/>
    <dgm:cxn modelId="{4770EF75-A138-2548-843D-31269590EFF9}" type="presOf" srcId="{72FCFC83-3474-2246-AF64-51FEA25837EF}" destId="{44E9E1E6-C32C-3644-BED8-92555C50FF17}" srcOrd="1" destOrd="0" presId="urn:microsoft.com/office/officeart/2005/8/layout/list1"/>
    <dgm:cxn modelId="{6731B77C-0A5D-2B48-9001-351D9B083CFC}" srcId="{72FCFC83-3474-2246-AF64-51FEA25837EF}" destId="{21BCF215-5142-3247-9C1D-63FAF3F0CAF2}" srcOrd="2" destOrd="0" parTransId="{0B470F41-78D2-174F-B143-9FE3D4FD7B8F}" sibTransId="{5BFE6B43-A9BB-5C44-AC8C-EBCB9FBE1298}"/>
    <dgm:cxn modelId="{6C842F90-786A-9D42-8E24-7438134AC7CC}" type="presOf" srcId="{21BCF215-5142-3247-9C1D-63FAF3F0CAF2}" destId="{C3CDB2F6-3826-7442-95BB-B8FF04FFF09A}" srcOrd="0" destOrd="2" presId="urn:microsoft.com/office/officeart/2005/8/layout/list1"/>
    <dgm:cxn modelId="{810F3D95-4637-B043-A44A-845DFE128B12}" srcId="{D296AA41-B380-B34D-90BC-1CF2A6DEEDAD}" destId="{4F26B839-32D6-E045-ACD8-7469F2B9406E}" srcOrd="1" destOrd="0" parTransId="{56F83E10-04E9-D445-A1DE-478152EB33BF}" sibTransId="{F63EBCB8-2FE1-C94C-920D-60228DCD5B8F}"/>
    <dgm:cxn modelId="{C46475A2-051A-5047-87F1-8894F41896D2}" type="presOf" srcId="{8C668741-5A24-AB43-BA40-574C7CFED2FF}" destId="{C3CDB2F6-3826-7442-95BB-B8FF04FFF09A}" srcOrd="0" destOrd="0" presId="urn:microsoft.com/office/officeart/2005/8/layout/list1"/>
    <dgm:cxn modelId="{4B85EFBB-8347-5744-B2D6-59A31A0C20C3}" type="presOf" srcId="{72FCFC83-3474-2246-AF64-51FEA25837EF}" destId="{2401F1F7-D4EC-A942-A630-A4DBE0C88330}" srcOrd="0" destOrd="0" presId="urn:microsoft.com/office/officeart/2005/8/layout/list1"/>
    <dgm:cxn modelId="{8ABDC2C7-A28A-2244-AB2D-FC931ACC3D64}" type="presOf" srcId="{04392A31-967A-664F-9A78-8FF827DB1958}" destId="{39318F97-DA5C-E74B-87F5-0712193AE24B}" srcOrd="0" destOrd="2" presId="urn:microsoft.com/office/officeart/2005/8/layout/list1"/>
    <dgm:cxn modelId="{EC7959CB-2AE6-7F4B-A1F9-086B81ED4ADB}" srcId="{72FCFC83-3474-2246-AF64-51FEA25837EF}" destId="{B5AE5A0E-F166-2647-BEC8-A9DB28E13293}" srcOrd="1" destOrd="0" parTransId="{1FD818B4-C18B-A848-B486-8FFB266D03E2}" sibTransId="{6314ABDB-14A3-4541-9A42-8F1AF6D1A1FB}"/>
    <dgm:cxn modelId="{AEE961E0-E133-BE4A-AFC9-C9E1F5205DC3}" type="presOf" srcId="{B5AE5A0E-F166-2647-BEC8-A9DB28E13293}" destId="{C3CDB2F6-3826-7442-95BB-B8FF04FFF09A}" srcOrd="0" destOrd="1" presId="urn:microsoft.com/office/officeart/2005/8/layout/list1"/>
    <dgm:cxn modelId="{6E848BCD-C161-1D4C-AE28-E18E5C805958}" type="presParOf" srcId="{E13669E7-82D1-0B4E-B84C-03636E3C5DE2}" destId="{844DBE49-A8D0-484E-9376-FF516E443CA2}" srcOrd="0" destOrd="0" presId="urn:microsoft.com/office/officeart/2005/8/layout/list1"/>
    <dgm:cxn modelId="{AA2DCC2D-2FF9-8043-B9CE-9087F52A71AA}" type="presParOf" srcId="{844DBE49-A8D0-484E-9376-FF516E443CA2}" destId="{EE227F04-D485-8241-BD07-A9FCB61EF325}" srcOrd="0" destOrd="0" presId="urn:microsoft.com/office/officeart/2005/8/layout/list1"/>
    <dgm:cxn modelId="{1E4D1934-D9D8-B141-B5EA-E1772482673A}" type="presParOf" srcId="{844DBE49-A8D0-484E-9376-FF516E443CA2}" destId="{E947D908-CECE-7443-BBFA-D758588F54B4}" srcOrd="1" destOrd="0" presId="urn:microsoft.com/office/officeart/2005/8/layout/list1"/>
    <dgm:cxn modelId="{B8E3AEDA-0C99-2747-A220-20A3FE8F0341}" type="presParOf" srcId="{E13669E7-82D1-0B4E-B84C-03636E3C5DE2}" destId="{F4D00952-7E5B-1A46-A88B-E39E3A99E1B7}" srcOrd="1" destOrd="0" presId="urn:microsoft.com/office/officeart/2005/8/layout/list1"/>
    <dgm:cxn modelId="{A282316C-255F-564E-8FCA-28772491C80B}" type="presParOf" srcId="{E13669E7-82D1-0B4E-B84C-03636E3C5DE2}" destId="{39318F97-DA5C-E74B-87F5-0712193AE24B}" srcOrd="2" destOrd="0" presId="urn:microsoft.com/office/officeart/2005/8/layout/list1"/>
    <dgm:cxn modelId="{FF98A440-E7C9-0640-974E-5CB142FF2360}" type="presParOf" srcId="{E13669E7-82D1-0B4E-B84C-03636E3C5DE2}" destId="{4C7CE5D7-A545-6446-92F8-0120CC7251E9}" srcOrd="3" destOrd="0" presId="urn:microsoft.com/office/officeart/2005/8/layout/list1"/>
    <dgm:cxn modelId="{62EEA461-FB50-E145-BA23-37D98645CA08}" type="presParOf" srcId="{E13669E7-82D1-0B4E-B84C-03636E3C5DE2}" destId="{A1C273BF-F9AC-6641-862C-BAA48FB6509B}" srcOrd="4" destOrd="0" presId="urn:microsoft.com/office/officeart/2005/8/layout/list1"/>
    <dgm:cxn modelId="{93B18CB3-8E14-D244-ABEE-3CE42D591A62}" type="presParOf" srcId="{A1C273BF-F9AC-6641-862C-BAA48FB6509B}" destId="{2401F1F7-D4EC-A942-A630-A4DBE0C88330}" srcOrd="0" destOrd="0" presId="urn:microsoft.com/office/officeart/2005/8/layout/list1"/>
    <dgm:cxn modelId="{09190EF9-706C-5144-904D-F459396BB038}" type="presParOf" srcId="{A1C273BF-F9AC-6641-862C-BAA48FB6509B}" destId="{44E9E1E6-C32C-3644-BED8-92555C50FF17}" srcOrd="1" destOrd="0" presId="urn:microsoft.com/office/officeart/2005/8/layout/list1"/>
    <dgm:cxn modelId="{5E063394-DC5A-2540-A879-653EEE2E990A}" type="presParOf" srcId="{E13669E7-82D1-0B4E-B84C-03636E3C5DE2}" destId="{CAB224AA-EEAE-6E4E-BACE-F828F446CABA}" srcOrd="5" destOrd="0" presId="urn:microsoft.com/office/officeart/2005/8/layout/list1"/>
    <dgm:cxn modelId="{0A8CBBCA-2B2F-6B4C-8C70-7AAA1629915F}" type="presParOf" srcId="{E13669E7-82D1-0B4E-B84C-03636E3C5DE2}" destId="{C3CDB2F6-3826-7442-95BB-B8FF04FFF0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11C8D-1AAA-AB46-BAF4-AA1E074673C7}">
      <dsp:nvSpPr>
        <dsp:cNvPr id="0" name=""/>
        <dsp:cNvSpPr/>
      </dsp:nvSpPr>
      <dsp:spPr>
        <a:xfrm>
          <a:off x="1984779" y="-69158"/>
          <a:ext cx="5291547" cy="5291547"/>
        </a:xfrm>
        <a:prstGeom prst="circularArrow">
          <a:avLst>
            <a:gd name="adj1" fmla="val 5544"/>
            <a:gd name="adj2" fmla="val 330680"/>
            <a:gd name="adj3" fmla="val 14847184"/>
            <a:gd name="adj4" fmla="val 1676267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EAACB-9E3B-F44C-BE6A-91EB4734D6E0}">
      <dsp:nvSpPr>
        <dsp:cNvPr id="0" name=""/>
        <dsp:cNvSpPr/>
      </dsp:nvSpPr>
      <dsp:spPr>
        <a:xfrm>
          <a:off x="4003242" y="1571"/>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Identify data need</a:t>
          </a:r>
        </a:p>
      </dsp:txBody>
      <dsp:txXfrm>
        <a:off x="4033865" y="32194"/>
        <a:ext cx="1193375" cy="566064"/>
      </dsp:txXfrm>
    </dsp:sp>
    <dsp:sp modelId="{152495E4-C4C6-A64F-96CD-018F0EF6CBAF}">
      <dsp:nvSpPr>
        <dsp:cNvPr id="0" name=""/>
        <dsp:cNvSpPr/>
      </dsp:nvSpPr>
      <dsp:spPr>
        <a:xfrm>
          <a:off x="5329593"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Spell out research question</a:t>
          </a:r>
        </a:p>
      </dsp:txBody>
      <dsp:txXfrm>
        <a:off x="5360216" y="463152"/>
        <a:ext cx="1193375" cy="566064"/>
      </dsp:txXfrm>
    </dsp:sp>
    <dsp:sp modelId="{0D3AA0D8-564A-C646-AD69-8DB5D5259818}">
      <dsp:nvSpPr>
        <dsp:cNvPr id="0" name=""/>
        <dsp:cNvSpPr/>
      </dsp:nvSpPr>
      <dsp:spPr>
        <a:xfrm>
          <a:off x="6149323" y="156079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Formulate study Objectives</a:t>
          </a:r>
        </a:p>
      </dsp:txBody>
      <dsp:txXfrm>
        <a:off x="6179946" y="1591413"/>
        <a:ext cx="1193375" cy="566064"/>
      </dsp:txXfrm>
    </dsp:sp>
    <dsp:sp modelId="{78166380-F097-6840-938F-15F231A7FC76}">
      <dsp:nvSpPr>
        <dsp:cNvPr id="0" name=""/>
        <dsp:cNvSpPr/>
      </dsp:nvSpPr>
      <dsp:spPr>
        <a:xfrm>
          <a:off x="6149323"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Plan the analysis</a:t>
          </a:r>
        </a:p>
      </dsp:txBody>
      <dsp:txXfrm>
        <a:off x="6179946" y="2986021"/>
        <a:ext cx="1193375" cy="566064"/>
      </dsp:txXfrm>
    </dsp:sp>
    <dsp:sp modelId="{415D975A-2642-6A4E-B65D-D635CACE1BF2}">
      <dsp:nvSpPr>
        <dsp:cNvPr id="0" name=""/>
        <dsp:cNvSpPr/>
      </dsp:nvSpPr>
      <dsp:spPr>
        <a:xfrm>
          <a:off x="5329593"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Prepare data collection instruments </a:t>
          </a:r>
        </a:p>
      </dsp:txBody>
      <dsp:txXfrm>
        <a:off x="5360216" y="4114283"/>
        <a:ext cx="1193375" cy="566064"/>
      </dsp:txXfrm>
    </dsp:sp>
    <dsp:sp modelId="{3EB20515-10FD-3941-8EFE-2BA6E8DB3BC2}">
      <dsp:nvSpPr>
        <dsp:cNvPr id="0" name=""/>
        <dsp:cNvSpPr/>
      </dsp:nvSpPr>
      <dsp:spPr>
        <a:xfrm>
          <a:off x="4003242" y="451461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Collect data</a:t>
          </a:r>
        </a:p>
      </dsp:txBody>
      <dsp:txXfrm>
        <a:off x="4033865" y="4545241"/>
        <a:ext cx="1193375" cy="566064"/>
      </dsp:txXfrm>
    </dsp:sp>
    <dsp:sp modelId="{D60943A2-E883-DE47-9C05-0E5438D380DA}">
      <dsp:nvSpPr>
        <dsp:cNvPr id="0" name=""/>
        <dsp:cNvSpPr/>
      </dsp:nvSpPr>
      <dsp:spPr>
        <a:xfrm>
          <a:off x="2676891"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Analyze data</a:t>
          </a:r>
        </a:p>
      </dsp:txBody>
      <dsp:txXfrm>
        <a:off x="2707514" y="4114283"/>
        <a:ext cx="1193375" cy="566064"/>
      </dsp:txXfrm>
    </dsp:sp>
    <dsp:sp modelId="{9FD79AA8-A2E5-D440-B9CA-9018B0432E90}">
      <dsp:nvSpPr>
        <dsp:cNvPr id="0" name=""/>
        <dsp:cNvSpPr/>
      </dsp:nvSpPr>
      <dsp:spPr>
        <a:xfrm>
          <a:off x="1857161"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Draw conclusion</a:t>
          </a:r>
        </a:p>
      </dsp:txBody>
      <dsp:txXfrm>
        <a:off x="1887784" y="2986021"/>
        <a:ext cx="1193375" cy="566064"/>
      </dsp:txXfrm>
    </dsp:sp>
    <dsp:sp modelId="{D5300538-64C7-1947-A8E2-26A62153D598}">
      <dsp:nvSpPr>
        <dsp:cNvPr id="0" name=""/>
        <dsp:cNvSpPr/>
      </dsp:nvSpPr>
      <dsp:spPr>
        <a:xfrm>
          <a:off x="1740055" y="1560790"/>
          <a:ext cx="1488833"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Formulate recommendations</a:t>
          </a:r>
        </a:p>
      </dsp:txBody>
      <dsp:txXfrm>
        <a:off x="1770678" y="1591413"/>
        <a:ext cx="1427587" cy="566064"/>
      </dsp:txXfrm>
    </dsp:sp>
    <dsp:sp modelId="{CCE58541-F462-4C4E-97EA-849EDD042138}">
      <dsp:nvSpPr>
        <dsp:cNvPr id="0" name=""/>
        <dsp:cNvSpPr/>
      </dsp:nvSpPr>
      <dsp:spPr>
        <a:xfrm>
          <a:off x="2676891"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Inform stakeholders</a:t>
          </a:r>
        </a:p>
      </dsp:txBody>
      <dsp:txXfrm>
        <a:off x="2707514" y="463152"/>
        <a:ext cx="1193375" cy="566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E6777-1B70-124D-B1AC-FA3EA008E426}">
      <dsp:nvSpPr>
        <dsp:cNvPr id="0" name=""/>
        <dsp:cNvSpPr/>
      </dsp:nvSpPr>
      <dsp:spPr>
        <a:xfrm rot="10800000">
          <a:off x="1471841" y="938"/>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Literature Review</a:t>
          </a:r>
        </a:p>
      </dsp:txBody>
      <dsp:txXfrm rot="10800000">
        <a:off x="1679282" y="938"/>
        <a:ext cx="4812419" cy="829763"/>
      </dsp:txXfrm>
    </dsp:sp>
    <dsp:sp modelId="{6709A636-A128-C740-9563-CF9A39F660CA}">
      <dsp:nvSpPr>
        <dsp:cNvPr id="0" name=""/>
        <dsp:cNvSpPr/>
      </dsp:nvSpPr>
      <dsp:spPr>
        <a:xfrm>
          <a:off x="1056960" y="938"/>
          <a:ext cx="829763" cy="829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85F547-B76B-0C43-BD5B-46A41E49C573}">
      <dsp:nvSpPr>
        <dsp:cNvPr id="0" name=""/>
        <dsp:cNvSpPr/>
      </dsp:nvSpPr>
      <dsp:spPr>
        <a:xfrm rot="10800000">
          <a:off x="1471841" y="1078391"/>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New ideas, technologies, and innovation</a:t>
          </a:r>
        </a:p>
      </dsp:txBody>
      <dsp:txXfrm rot="10800000">
        <a:off x="1679282" y="1078391"/>
        <a:ext cx="4812419" cy="829763"/>
      </dsp:txXfrm>
    </dsp:sp>
    <dsp:sp modelId="{F86E598C-8AAD-1C42-B476-5A44C7CC2A6B}">
      <dsp:nvSpPr>
        <dsp:cNvPr id="0" name=""/>
        <dsp:cNvSpPr/>
      </dsp:nvSpPr>
      <dsp:spPr>
        <a:xfrm>
          <a:off x="1056960" y="1078391"/>
          <a:ext cx="829763" cy="8297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A43DE-9A03-2D40-B344-70FBC3BD75D5}">
      <dsp:nvSpPr>
        <dsp:cNvPr id="0" name=""/>
        <dsp:cNvSpPr/>
      </dsp:nvSpPr>
      <dsp:spPr>
        <a:xfrm rot="10800000">
          <a:off x="1471841" y="2155845"/>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Careful observations</a:t>
          </a:r>
        </a:p>
      </dsp:txBody>
      <dsp:txXfrm rot="10800000">
        <a:off x="1679282" y="2155845"/>
        <a:ext cx="4812419" cy="829763"/>
      </dsp:txXfrm>
    </dsp:sp>
    <dsp:sp modelId="{933A5575-1220-6346-ABE0-EACC8FEBA879}">
      <dsp:nvSpPr>
        <dsp:cNvPr id="0" name=""/>
        <dsp:cNvSpPr/>
      </dsp:nvSpPr>
      <dsp:spPr>
        <a:xfrm>
          <a:off x="1056960" y="2155845"/>
          <a:ext cx="829763" cy="8297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5ED2E-10EE-664A-A053-009B0B11E616}">
      <dsp:nvSpPr>
        <dsp:cNvPr id="0" name=""/>
        <dsp:cNvSpPr/>
      </dsp:nvSpPr>
      <dsp:spPr>
        <a:xfrm rot="10800000">
          <a:off x="1471841" y="3233298"/>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Mentors / Guides</a:t>
          </a:r>
        </a:p>
      </dsp:txBody>
      <dsp:txXfrm rot="10800000">
        <a:off x="1679282" y="3233298"/>
        <a:ext cx="4812419" cy="829763"/>
      </dsp:txXfrm>
    </dsp:sp>
    <dsp:sp modelId="{D4E7EA87-CB2D-2046-BE4C-A44CA0644078}">
      <dsp:nvSpPr>
        <dsp:cNvPr id="0" name=""/>
        <dsp:cNvSpPr/>
      </dsp:nvSpPr>
      <dsp:spPr>
        <a:xfrm>
          <a:off x="1056960" y="3233298"/>
          <a:ext cx="829763" cy="8297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18F97-DA5C-E74B-87F5-0712193AE24B}">
      <dsp:nvSpPr>
        <dsp:cNvPr id="0" name=""/>
        <dsp:cNvSpPr/>
      </dsp:nvSpPr>
      <dsp:spPr>
        <a:xfrm>
          <a:off x="0" y="403928"/>
          <a:ext cx="7964521" cy="1360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135" tIns="499872" rIns="61813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Involve observations to measure quantity</a:t>
          </a:r>
        </a:p>
        <a:p>
          <a:pPr marL="228600" lvl="1" indent="-228600" algn="l" defTabSz="1066800" rtl="0">
            <a:lnSpc>
              <a:spcPct val="90000"/>
            </a:lnSpc>
            <a:spcBef>
              <a:spcPct val="0"/>
            </a:spcBef>
            <a:spcAft>
              <a:spcPct val="15000"/>
            </a:spcAft>
            <a:buChar char="•"/>
          </a:pPr>
          <a:r>
            <a:rPr lang="en-US" sz="2400" kern="1200" dirty="0"/>
            <a:t>No comparison groups / Interventions</a:t>
          </a:r>
        </a:p>
      </dsp:txBody>
      <dsp:txXfrm>
        <a:off x="0" y="403928"/>
        <a:ext cx="7964521" cy="1360800"/>
      </dsp:txXfrm>
    </dsp:sp>
    <dsp:sp modelId="{E947D908-CECE-7443-BBFA-D758588F54B4}">
      <dsp:nvSpPr>
        <dsp:cNvPr id="0" name=""/>
        <dsp:cNvSpPr/>
      </dsp:nvSpPr>
      <dsp:spPr>
        <a:xfrm>
          <a:off x="398226" y="49688"/>
          <a:ext cx="5600029"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28" tIns="0" rIns="210728" bIns="0" numCol="1" spcCol="1270" anchor="ctr" anchorCtr="0">
          <a:noAutofit/>
        </a:bodyPr>
        <a:lstStyle/>
        <a:p>
          <a:pPr marL="0" lvl="0" indent="0" algn="l" defTabSz="1066800" rtl="0">
            <a:lnSpc>
              <a:spcPct val="90000"/>
            </a:lnSpc>
            <a:spcBef>
              <a:spcPct val="0"/>
            </a:spcBef>
            <a:spcAft>
              <a:spcPct val="35000"/>
            </a:spcAft>
            <a:buNone/>
          </a:pPr>
          <a:r>
            <a:rPr lang="en-US" sz="2400" kern="1200" dirty="0"/>
            <a:t>Descriptive Questions</a:t>
          </a:r>
        </a:p>
      </dsp:txBody>
      <dsp:txXfrm>
        <a:off x="432811" y="84273"/>
        <a:ext cx="5530859" cy="639310"/>
      </dsp:txXfrm>
    </dsp:sp>
    <dsp:sp modelId="{C3CDB2F6-3826-7442-95BB-B8FF04FFF09A}">
      <dsp:nvSpPr>
        <dsp:cNvPr id="0" name=""/>
        <dsp:cNvSpPr/>
      </dsp:nvSpPr>
      <dsp:spPr>
        <a:xfrm>
          <a:off x="0" y="2248568"/>
          <a:ext cx="7964521" cy="1323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135" tIns="499872" rIns="61813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Involve comparisons / interventions to test hypothesis</a:t>
          </a:r>
        </a:p>
      </dsp:txBody>
      <dsp:txXfrm>
        <a:off x="0" y="2248568"/>
        <a:ext cx="7964521" cy="1323000"/>
      </dsp:txXfrm>
    </dsp:sp>
    <dsp:sp modelId="{44E9E1E6-C32C-3644-BED8-92555C50FF17}">
      <dsp:nvSpPr>
        <dsp:cNvPr id="0" name=""/>
        <dsp:cNvSpPr/>
      </dsp:nvSpPr>
      <dsp:spPr>
        <a:xfrm>
          <a:off x="398226" y="1894328"/>
          <a:ext cx="5575164"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28" tIns="0" rIns="210728" bIns="0" numCol="1" spcCol="1270" anchor="ctr" anchorCtr="0">
          <a:noAutofit/>
        </a:bodyPr>
        <a:lstStyle/>
        <a:p>
          <a:pPr marL="0" lvl="0" indent="0" algn="l" defTabSz="1066800" rtl="0">
            <a:lnSpc>
              <a:spcPct val="90000"/>
            </a:lnSpc>
            <a:spcBef>
              <a:spcPct val="0"/>
            </a:spcBef>
            <a:spcAft>
              <a:spcPct val="35000"/>
            </a:spcAft>
            <a:buNone/>
          </a:pPr>
          <a:r>
            <a:rPr lang="en-US" sz="2400" kern="1200" dirty="0"/>
            <a:t>Analytical Questions</a:t>
          </a:r>
        </a:p>
      </dsp:txBody>
      <dsp:txXfrm>
        <a:off x="432811" y="1928913"/>
        <a:ext cx="5505994"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C4D0-F138-094F-8B3E-50BB3273618B}">
      <dsp:nvSpPr>
        <dsp:cNvPr id="0" name=""/>
        <dsp:cNvSpPr/>
      </dsp:nvSpPr>
      <dsp:spPr>
        <a:xfrm>
          <a:off x="-4594335" y="-704407"/>
          <a:ext cx="5472816" cy="5472816"/>
        </a:xfrm>
        <a:prstGeom prst="blockArc">
          <a:avLst>
            <a:gd name="adj1" fmla="val 18900000"/>
            <a:gd name="adj2" fmla="val 2700000"/>
            <a:gd name="adj3" fmla="val 39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254D5-5B5E-7740-9399-9731B79734BC}">
      <dsp:nvSpPr>
        <dsp:cNvPr id="0" name=""/>
        <dsp:cNvSpPr/>
      </dsp:nvSpPr>
      <dsp:spPr>
        <a:xfrm>
          <a:off x="328048" y="214010"/>
          <a:ext cx="6867113"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t>Review of up to date literature and information</a:t>
          </a:r>
        </a:p>
      </dsp:txBody>
      <dsp:txXfrm>
        <a:off x="328048" y="214010"/>
        <a:ext cx="6867113" cy="427857"/>
      </dsp:txXfrm>
    </dsp:sp>
    <dsp:sp modelId="{D95AF492-6554-DF42-BE83-D9716944BBC3}">
      <dsp:nvSpPr>
        <dsp:cNvPr id="0" name=""/>
        <dsp:cNvSpPr/>
      </dsp:nvSpPr>
      <dsp:spPr>
        <a:xfrm>
          <a:off x="60637" y="160528"/>
          <a:ext cx="534822" cy="534822"/>
        </a:xfrm>
        <a:prstGeom prst="ellipse">
          <a:avLst/>
        </a:prstGeom>
        <a:solidFill>
          <a:schemeClr val="lt1">
            <a:hueOff val="0"/>
            <a:satOff val="0"/>
            <a:lum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7F14F-4BFB-2042-92EF-E74AC1695637}">
      <dsp:nvSpPr>
        <dsp:cNvPr id="0" name=""/>
        <dsp:cNvSpPr/>
      </dsp:nvSpPr>
      <dsp:spPr>
        <a:xfrm>
          <a:off x="679991" y="855715"/>
          <a:ext cx="6515171"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t>Raise a question!</a:t>
          </a:r>
        </a:p>
      </dsp:txBody>
      <dsp:txXfrm>
        <a:off x="679991" y="855715"/>
        <a:ext cx="6515171" cy="427857"/>
      </dsp:txXfrm>
    </dsp:sp>
    <dsp:sp modelId="{D1FD757F-F467-9345-9C4C-4C86B2E91428}">
      <dsp:nvSpPr>
        <dsp:cNvPr id="0" name=""/>
        <dsp:cNvSpPr/>
      </dsp:nvSpPr>
      <dsp:spPr>
        <a:xfrm>
          <a:off x="412579" y="802233"/>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CFD4F-A519-FB41-8C9C-16D86A2D7CE0}">
      <dsp:nvSpPr>
        <dsp:cNvPr id="0" name=""/>
        <dsp:cNvSpPr/>
      </dsp:nvSpPr>
      <dsp:spPr>
        <a:xfrm>
          <a:off x="840925" y="1497421"/>
          <a:ext cx="6354237"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t>Decide worth investigating by peer-review</a:t>
          </a:r>
        </a:p>
      </dsp:txBody>
      <dsp:txXfrm>
        <a:off x="840925" y="1497421"/>
        <a:ext cx="6354237" cy="427857"/>
      </dsp:txXfrm>
    </dsp:sp>
    <dsp:sp modelId="{CB47815F-9430-4843-B028-4A439E72E340}">
      <dsp:nvSpPr>
        <dsp:cNvPr id="0" name=""/>
        <dsp:cNvSpPr/>
      </dsp:nvSpPr>
      <dsp:spPr>
        <a:xfrm>
          <a:off x="573514" y="1443939"/>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A76F5-B443-7D4A-996E-102E97CF1A2F}">
      <dsp:nvSpPr>
        <dsp:cNvPr id="0" name=""/>
        <dsp:cNvSpPr/>
      </dsp:nvSpPr>
      <dsp:spPr>
        <a:xfrm>
          <a:off x="840925" y="2138720"/>
          <a:ext cx="6354237"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t>Define measurable </a:t>
          </a:r>
          <a:r>
            <a:rPr lang="en-US" sz="2300" u="sng" kern="1200" dirty="0"/>
            <a:t>exposures</a:t>
          </a:r>
          <a:r>
            <a:rPr lang="en-US" sz="2300" kern="1200" dirty="0"/>
            <a:t> and </a:t>
          </a:r>
          <a:r>
            <a:rPr lang="en-US" sz="2300" u="sng" kern="1200" dirty="0"/>
            <a:t>outcomes</a:t>
          </a:r>
        </a:p>
      </dsp:txBody>
      <dsp:txXfrm>
        <a:off x="840925" y="2138720"/>
        <a:ext cx="6354237" cy="427857"/>
      </dsp:txXfrm>
    </dsp:sp>
    <dsp:sp modelId="{CCAFE55D-A783-B84F-8AE9-A53450CC622C}">
      <dsp:nvSpPr>
        <dsp:cNvPr id="0" name=""/>
        <dsp:cNvSpPr/>
      </dsp:nvSpPr>
      <dsp:spPr>
        <a:xfrm>
          <a:off x="573514" y="2085238"/>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6F073-F3FC-4641-BAAB-063CE0DEF3A2}">
      <dsp:nvSpPr>
        <dsp:cNvPr id="0" name=""/>
        <dsp:cNvSpPr/>
      </dsp:nvSpPr>
      <dsp:spPr>
        <a:xfrm>
          <a:off x="679991" y="2780426"/>
          <a:ext cx="6515171"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t>Sharpen the initial question</a:t>
          </a:r>
        </a:p>
      </dsp:txBody>
      <dsp:txXfrm>
        <a:off x="679991" y="2780426"/>
        <a:ext cx="6515171" cy="427857"/>
      </dsp:txXfrm>
    </dsp:sp>
    <dsp:sp modelId="{81776CC4-2C76-644C-99A3-B10355F6D308}">
      <dsp:nvSpPr>
        <dsp:cNvPr id="0" name=""/>
        <dsp:cNvSpPr/>
      </dsp:nvSpPr>
      <dsp:spPr>
        <a:xfrm>
          <a:off x="412579" y="2726944"/>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93C6CF-FEB9-B94B-AA00-ADA0FE57D6F1}">
      <dsp:nvSpPr>
        <dsp:cNvPr id="0" name=""/>
        <dsp:cNvSpPr/>
      </dsp:nvSpPr>
      <dsp:spPr>
        <a:xfrm>
          <a:off x="328048" y="3422131"/>
          <a:ext cx="6867113"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t>Refine the question by specifying details (PICOT!) </a:t>
          </a:r>
        </a:p>
      </dsp:txBody>
      <dsp:txXfrm>
        <a:off x="328048" y="3422131"/>
        <a:ext cx="6867113" cy="427857"/>
      </dsp:txXfrm>
    </dsp:sp>
    <dsp:sp modelId="{39CB7A77-4756-7E49-939B-1A19B279EAE8}">
      <dsp:nvSpPr>
        <dsp:cNvPr id="0" name=""/>
        <dsp:cNvSpPr/>
      </dsp:nvSpPr>
      <dsp:spPr>
        <a:xfrm>
          <a:off x="60637" y="3368649"/>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9E63B-C3D5-694C-BE0D-673A07E894FC}">
      <dsp:nvSpPr>
        <dsp:cNvPr id="0" name=""/>
        <dsp:cNvSpPr/>
      </dsp:nvSpPr>
      <dsp:spPr>
        <a:xfrm>
          <a:off x="0" y="2413045"/>
          <a:ext cx="8317149" cy="158321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Now</a:t>
          </a:r>
        </a:p>
      </dsp:txBody>
      <dsp:txXfrm>
        <a:off x="0" y="2413045"/>
        <a:ext cx="8317149" cy="854938"/>
      </dsp:txXfrm>
    </dsp:sp>
    <dsp:sp modelId="{8BA177B0-2543-E241-90A6-7F8FFB14EF4C}">
      <dsp:nvSpPr>
        <dsp:cNvPr id="0" name=""/>
        <dsp:cNvSpPr/>
      </dsp:nvSpPr>
      <dsp:spPr>
        <a:xfrm>
          <a:off x="0" y="3236319"/>
          <a:ext cx="8317149" cy="7282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Among cigarette smokers, does vaping daily for at least 30 days increase the chance of smoking abstinence?</a:t>
          </a:r>
        </a:p>
      </dsp:txBody>
      <dsp:txXfrm>
        <a:off x="0" y="3236319"/>
        <a:ext cx="8317149" cy="728280"/>
      </dsp:txXfrm>
    </dsp:sp>
    <dsp:sp modelId="{ABA4E835-3CFF-B04C-A9D4-C16914E14C14}">
      <dsp:nvSpPr>
        <dsp:cNvPr id="0" name=""/>
        <dsp:cNvSpPr/>
      </dsp:nvSpPr>
      <dsp:spPr>
        <a:xfrm rot="10800000">
          <a:off x="0" y="1802"/>
          <a:ext cx="8317149" cy="2434991"/>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rtl="0">
            <a:lnSpc>
              <a:spcPct val="90000"/>
            </a:lnSpc>
            <a:spcBef>
              <a:spcPct val="0"/>
            </a:spcBef>
            <a:spcAft>
              <a:spcPct val="35000"/>
            </a:spcAft>
            <a:buNone/>
          </a:pPr>
          <a:r>
            <a:rPr lang="en-US" sz="3100" kern="1200" dirty="0"/>
            <a:t>Initial Question</a:t>
          </a:r>
        </a:p>
      </dsp:txBody>
      <dsp:txXfrm rot="-10800000">
        <a:off x="0" y="1802"/>
        <a:ext cx="8317149" cy="854681"/>
      </dsp:txXfrm>
    </dsp:sp>
    <dsp:sp modelId="{A92FB494-9426-A545-B1C0-D513A7806075}">
      <dsp:nvSpPr>
        <dsp:cNvPr id="0" name=""/>
        <dsp:cNvSpPr/>
      </dsp:nvSpPr>
      <dsp:spPr>
        <a:xfrm>
          <a:off x="0" y="856484"/>
          <a:ext cx="8317149" cy="72806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t>Can vaping help in quitting smoking?</a:t>
          </a:r>
          <a:endParaRPr lang="en-US" sz="2400" kern="1200" dirty="0"/>
        </a:p>
      </dsp:txBody>
      <dsp:txXfrm>
        <a:off x="0" y="856484"/>
        <a:ext cx="8317149" cy="728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A784-C973-0347-BF26-98E7EC6C7D19}">
      <dsp:nvSpPr>
        <dsp:cNvPr id="0" name=""/>
        <dsp:cNvSpPr/>
      </dsp:nvSpPr>
      <dsp:spPr>
        <a:xfrm>
          <a:off x="2556" y="44774"/>
          <a:ext cx="2492636" cy="8671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Simple</a:t>
          </a:r>
        </a:p>
      </dsp:txBody>
      <dsp:txXfrm>
        <a:off x="2556" y="44774"/>
        <a:ext cx="2492636" cy="867185"/>
      </dsp:txXfrm>
    </dsp:sp>
    <dsp:sp modelId="{4EAA0FE6-3E5A-1E43-B5B0-1B771F7969BF}">
      <dsp:nvSpPr>
        <dsp:cNvPr id="0" name=""/>
        <dsp:cNvSpPr/>
      </dsp:nvSpPr>
      <dsp:spPr>
        <a:xfrm>
          <a:off x="2556" y="911960"/>
          <a:ext cx="2492636" cy="240187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One exposure</a:t>
          </a:r>
        </a:p>
        <a:p>
          <a:pPr marL="285750" lvl="1" indent="-285750" algn="l" defTabSz="1244600" rtl="0">
            <a:lnSpc>
              <a:spcPct val="90000"/>
            </a:lnSpc>
            <a:spcBef>
              <a:spcPct val="0"/>
            </a:spcBef>
            <a:spcAft>
              <a:spcPct val="15000"/>
            </a:spcAft>
            <a:buChar char="•"/>
          </a:pPr>
          <a:r>
            <a:rPr lang="en-US" sz="2800" kern="1200" dirty="0"/>
            <a:t>One outcome</a:t>
          </a:r>
        </a:p>
      </dsp:txBody>
      <dsp:txXfrm>
        <a:off x="2556" y="911960"/>
        <a:ext cx="2492636" cy="2401875"/>
      </dsp:txXfrm>
    </dsp:sp>
    <dsp:sp modelId="{4E7AD0C6-29A1-944F-935C-B4BC0A1F78CB}">
      <dsp:nvSpPr>
        <dsp:cNvPr id="0" name=""/>
        <dsp:cNvSpPr/>
      </dsp:nvSpPr>
      <dsp:spPr>
        <a:xfrm>
          <a:off x="2844162" y="44774"/>
          <a:ext cx="2492636" cy="8671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Specific</a:t>
          </a:r>
        </a:p>
      </dsp:txBody>
      <dsp:txXfrm>
        <a:off x="2844162" y="44774"/>
        <a:ext cx="2492636" cy="867185"/>
      </dsp:txXfrm>
    </dsp:sp>
    <dsp:sp modelId="{E22DE053-BCC6-C646-8093-D524880F89C9}">
      <dsp:nvSpPr>
        <dsp:cNvPr id="0" name=""/>
        <dsp:cNvSpPr/>
      </dsp:nvSpPr>
      <dsp:spPr>
        <a:xfrm>
          <a:off x="2844162" y="911960"/>
          <a:ext cx="2492636" cy="240187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Clear</a:t>
          </a:r>
          <a:r>
            <a:rPr lang="en-US" sz="2800" kern="1200" baseline="0" dirty="0"/>
            <a:t> study participants and variables</a:t>
          </a:r>
          <a:endParaRPr lang="en-US" sz="2800" kern="1200" dirty="0"/>
        </a:p>
      </dsp:txBody>
      <dsp:txXfrm>
        <a:off x="2844162" y="911960"/>
        <a:ext cx="2492636" cy="2401875"/>
      </dsp:txXfrm>
    </dsp:sp>
    <dsp:sp modelId="{F6F72D00-13ED-734B-BAEC-3CD1B90E253B}">
      <dsp:nvSpPr>
        <dsp:cNvPr id="0" name=""/>
        <dsp:cNvSpPr/>
      </dsp:nvSpPr>
      <dsp:spPr>
        <a:xfrm>
          <a:off x="5685767" y="44774"/>
          <a:ext cx="2492636" cy="8671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Stated in Advance</a:t>
          </a:r>
        </a:p>
      </dsp:txBody>
      <dsp:txXfrm>
        <a:off x="5685767" y="44774"/>
        <a:ext cx="2492636" cy="867185"/>
      </dsp:txXfrm>
    </dsp:sp>
    <dsp:sp modelId="{0F6BDDD0-9972-6848-9C5A-5A929FF47CA5}">
      <dsp:nvSpPr>
        <dsp:cNvPr id="0" name=""/>
        <dsp:cNvSpPr/>
      </dsp:nvSpPr>
      <dsp:spPr>
        <a:xfrm>
          <a:off x="5685767" y="911960"/>
          <a:ext cx="2492636" cy="240187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Written at the start of the study</a:t>
          </a:r>
        </a:p>
        <a:p>
          <a:pPr marL="228600" lvl="1" indent="-228600" algn="l" defTabSz="1111250" rtl="0">
            <a:lnSpc>
              <a:spcPct val="90000"/>
            </a:lnSpc>
            <a:spcBef>
              <a:spcPct val="0"/>
            </a:spcBef>
            <a:spcAft>
              <a:spcPct val="15000"/>
            </a:spcAft>
            <a:buChar char="•"/>
          </a:pPr>
          <a:r>
            <a:rPr lang="en-US" sz="2500" kern="1200" dirty="0"/>
            <a:t>Focused on primary objective</a:t>
          </a:r>
        </a:p>
      </dsp:txBody>
      <dsp:txXfrm>
        <a:off x="5685767" y="911960"/>
        <a:ext cx="2492636" cy="2401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11C8D-1AAA-AB46-BAF4-AA1E074673C7}">
      <dsp:nvSpPr>
        <dsp:cNvPr id="0" name=""/>
        <dsp:cNvSpPr/>
      </dsp:nvSpPr>
      <dsp:spPr>
        <a:xfrm>
          <a:off x="1984779" y="-69158"/>
          <a:ext cx="5291547" cy="5291547"/>
        </a:xfrm>
        <a:prstGeom prst="circularArrow">
          <a:avLst>
            <a:gd name="adj1" fmla="val 5544"/>
            <a:gd name="adj2" fmla="val 330680"/>
            <a:gd name="adj3" fmla="val 14847184"/>
            <a:gd name="adj4" fmla="val 1676267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EAACB-9E3B-F44C-BE6A-91EB4734D6E0}">
      <dsp:nvSpPr>
        <dsp:cNvPr id="0" name=""/>
        <dsp:cNvSpPr/>
      </dsp:nvSpPr>
      <dsp:spPr>
        <a:xfrm>
          <a:off x="4003242" y="1571"/>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Identify data need</a:t>
          </a:r>
        </a:p>
      </dsp:txBody>
      <dsp:txXfrm>
        <a:off x="4033865" y="32194"/>
        <a:ext cx="1193375" cy="566064"/>
      </dsp:txXfrm>
    </dsp:sp>
    <dsp:sp modelId="{152495E4-C4C6-A64F-96CD-018F0EF6CBAF}">
      <dsp:nvSpPr>
        <dsp:cNvPr id="0" name=""/>
        <dsp:cNvSpPr/>
      </dsp:nvSpPr>
      <dsp:spPr>
        <a:xfrm>
          <a:off x="5329593"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Spell out research question</a:t>
          </a:r>
        </a:p>
      </dsp:txBody>
      <dsp:txXfrm>
        <a:off x="5360216" y="463152"/>
        <a:ext cx="1193375" cy="566064"/>
      </dsp:txXfrm>
    </dsp:sp>
    <dsp:sp modelId="{0D3AA0D8-564A-C646-AD69-8DB5D5259818}">
      <dsp:nvSpPr>
        <dsp:cNvPr id="0" name=""/>
        <dsp:cNvSpPr/>
      </dsp:nvSpPr>
      <dsp:spPr>
        <a:xfrm>
          <a:off x="6149323" y="156079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Formulate study Objectives</a:t>
          </a:r>
        </a:p>
      </dsp:txBody>
      <dsp:txXfrm>
        <a:off x="6179946" y="1591413"/>
        <a:ext cx="1193375" cy="566064"/>
      </dsp:txXfrm>
    </dsp:sp>
    <dsp:sp modelId="{78166380-F097-6840-938F-15F231A7FC76}">
      <dsp:nvSpPr>
        <dsp:cNvPr id="0" name=""/>
        <dsp:cNvSpPr/>
      </dsp:nvSpPr>
      <dsp:spPr>
        <a:xfrm>
          <a:off x="6149323"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Plan the analysis</a:t>
          </a:r>
        </a:p>
      </dsp:txBody>
      <dsp:txXfrm>
        <a:off x="6179946" y="2986021"/>
        <a:ext cx="1193375" cy="566064"/>
      </dsp:txXfrm>
    </dsp:sp>
    <dsp:sp modelId="{415D975A-2642-6A4E-B65D-D635CACE1BF2}">
      <dsp:nvSpPr>
        <dsp:cNvPr id="0" name=""/>
        <dsp:cNvSpPr/>
      </dsp:nvSpPr>
      <dsp:spPr>
        <a:xfrm>
          <a:off x="5329593"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Prepare data collection instruments </a:t>
          </a:r>
        </a:p>
      </dsp:txBody>
      <dsp:txXfrm>
        <a:off x="5360216" y="4114283"/>
        <a:ext cx="1193375" cy="566064"/>
      </dsp:txXfrm>
    </dsp:sp>
    <dsp:sp modelId="{3EB20515-10FD-3941-8EFE-2BA6E8DB3BC2}">
      <dsp:nvSpPr>
        <dsp:cNvPr id="0" name=""/>
        <dsp:cNvSpPr/>
      </dsp:nvSpPr>
      <dsp:spPr>
        <a:xfrm>
          <a:off x="4003242" y="451461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Collect data</a:t>
          </a:r>
        </a:p>
      </dsp:txBody>
      <dsp:txXfrm>
        <a:off x="4033865" y="4545241"/>
        <a:ext cx="1193375" cy="566064"/>
      </dsp:txXfrm>
    </dsp:sp>
    <dsp:sp modelId="{D60943A2-E883-DE47-9C05-0E5438D380DA}">
      <dsp:nvSpPr>
        <dsp:cNvPr id="0" name=""/>
        <dsp:cNvSpPr/>
      </dsp:nvSpPr>
      <dsp:spPr>
        <a:xfrm>
          <a:off x="2676891"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Analyze data</a:t>
          </a:r>
        </a:p>
      </dsp:txBody>
      <dsp:txXfrm>
        <a:off x="2707514" y="4114283"/>
        <a:ext cx="1193375" cy="566064"/>
      </dsp:txXfrm>
    </dsp:sp>
    <dsp:sp modelId="{9FD79AA8-A2E5-D440-B9CA-9018B0432E90}">
      <dsp:nvSpPr>
        <dsp:cNvPr id="0" name=""/>
        <dsp:cNvSpPr/>
      </dsp:nvSpPr>
      <dsp:spPr>
        <a:xfrm>
          <a:off x="1857161"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Draw conclusion</a:t>
          </a:r>
        </a:p>
      </dsp:txBody>
      <dsp:txXfrm>
        <a:off x="1887784" y="2986021"/>
        <a:ext cx="1193375" cy="566064"/>
      </dsp:txXfrm>
    </dsp:sp>
    <dsp:sp modelId="{D5300538-64C7-1947-A8E2-26A62153D598}">
      <dsp:nvSpPr>
        <dsp:cNvPr id="0" name=""/>
        <dsp:cNvSpPr/>
      </dsp:nvSpPr>
      <dsp:spPr>
        <a:xfrm>
          <a:off x="1740055" y="1560790"/>
          <a:ext cx="1488833"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Formulate recommendations</a:t>
          </a:r>
        </a:p>
      </dsp:txBody>
      <dsp:txXfrm>
        <a:off x="1770678" y="1591413"/>
        <a:ext cx="1427587" cy="566064"/>
      </dsp:txXfrm>
    </dsp:sp>
    <dsp:sp modelId="{CCE58541-F462-4C4E-97EA-849EDD042138}">
      <dsp:nvSpPr>
        <dsp:cNvPr id="0" name=""/>
        <dsp:cNvSpPr/>
      </dsp:nvSpPr>
      <dsp:spPr>
        <a:xfrm>
          <a:off x="2676891"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Inform stakeholders</a:t>
          </a:r>
        </a:p>
      </dsp:txBody>
      <dsp:txXfrm>
        <a:off x="2707514" y="463152"/>
        <a:ext cx="1193375" cy="566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18F97-DA5C-E74B-87F5-0712193AE24B}">
      <dsp:nvSpPr>
        <dsp:cNvPr id="0" name=""/>
        <dsp:cNvSpPr/>
      </dsp:nvSpPr>
      <dsp:spPr>
        <a:xfrm>
          <a:off x="0" y="352074"/>
          <a:ext cx="8120162" cy="1701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215" tIns="416560" rIns="630215"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Estimating a quantity</a:t>
          </a:r>
        </a:p>
        <a:p>
          <a:pPr marL="228600" lvl="1" indent="-228600" algn="l" defTabSz="889000" rtl="0">
            <a:lnSpc>
              <a:spcPct val="90000"/>
            </a:lnSpc>
            <a:spcBef>
              <a:spcPct val="0"/>
            </a:spcBef>
            <a:spcAft>
              <a:spcPct val="15000"/>
            </a:spcAft>
            <a:buChar char="•"/>
          </a:pPr>
          <a:r>
            <a:rPr lang="en-US" sz="2000" kern="1200" dirty="0"/>
            <a:t>Use the verb </a:t>
          </a:r>
          <a:r>
            <a:rPr lang="en-US" sz="2000" b="1" u="sng" kern="1200" dirty="0"/>
            <a:t>“Estimate”</a:t>
          </a:r>
        </a:p>
        <a:p>
          <a:pPr marL="228600" lvl="1" indent="-228600" algn="l" defTabSz="889000" rtl="0">
            <a:lnSpc>
              <a:spcPct val="90000"/>
            </a:lnSpc>
            <a:spcBef>
              <a:spcPct val="0"/>
            </a:spcBef>
            <a:spcAft>
              <a:spcPct val="15000"/>
            </a:spcAft>
            <a:buChar char="•"/>
          </a:pPr>
          <a:r>
            <a:rPr lang="en-US" sz="2000" b="0" u="none" kern="1200" dirty="0"/>
            <a:t>Example: </a:t>
          </a:r>
          <a:r>
            <a:rPr lang="en-US" sz="2000" b="0" i="0" u="none" kern="1200" dirty="0"/>
            <a:t>To estimate the prevalence of vaping among medical students.</a:t>
          </a:r>
        </a:p>
      </dsp:txBody>
      <dsp:txXfrm>
        <a:off x="0" y="352074"/>
        <a:ext cx="8120162" cy="1701000"/>
      </dsp:txXfrm>
    </dsp:sp>
    <dsp:sp modelId="{E947D908-CECE-7443-BBFA-D758588F54B4}">
      <dsp:nvSpPr>
        <dsp:cNvPr id="0" name=""/>
        <dsp:cNvSpPr/>
      </dsp:nvSpPr>
      <dsp:spPr>
        <a:xfrm>
          <a:off x="406008" y="56874"/>
          <a:ext cx="5709464"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46" tIns="0" rIns="214846" bIns="0" numCol="1" spcCol="1270" anchor="ctr" anchorCtr="0">
          <a:noAutofit/>
        </a:bodyPr>
        <a:lstStyle/>
        <a:p>
          <a:pPr marL="0" lvl="0" indent="0" algn="l" defTabSz="889000" rtl="0">
            <a:lnSpc>
              <a:spcPct val="90000"/>
            </a:lnSpc>
            <a:spcBef>
              <a:spcPct val="0"/>
            </a:spcBef>
            <a:spcAft>
              <a:spcPct val="35000"/>
            </a:spcAft>
            <a:buNone/>
          </a:pPr>
          <a:r>
            <a:rPr lang="en-US" sz="2000" kern="1200" dirty="0"/>
            <a:t>Descriptive Studies</a:t>
          </a:r>
        </a:p>
      </dsp:txBody>
      <dsp:txXfrm>
        <a:off x="434829" y="85695"/>
        <a:ext cx="5651822" cy="532758"/>
      </dsp:txXfrm>
    </dsp:sp>
    <dsp:sp modelId="{C3CDB2F6-3826-7442-95BB-B8FF04FFF09A}">
      <dsp:nvSpPr>
        <dsp:cNvPr id="0" name=""/>
        <dsp:cNvSpPr/>
      </dsp:nvSpPr>
      <dsp:spPr>
        <a:xfrm>
          <a:off x="0" y="2456274"/>
          <a:ext cx="8120162" cy="1701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215" tIns="416560" rIns="630215"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Testing a hypothesis</a:t>
          </a:r>
        </a:p>
        <a:p>
          <a:pPr marL="228600" lvl="1" indent="-228600" algn="l" defTabSz="889000" rtl="0">
            <a:lnSpc>
              <a:spcPct val="90000"/>
            </a:lnSpc>
            <a:spcBef>
              <a:spcPct val="0"/>
            </a:spcBef>
            <a:spcAft>
              <a:spcPct val="15000"/>
            </a:spcAft>
            <a:buChar char="•"/>
          </a:pPr>
          <a:r>
            <a:rPr lang="en-US" sz="2000" kern="1200" dirty="0"/>
            <a:t>Use the verb </a:t>
          </a:r>
          <a:r>
            <a:rPr lang="en-US" sz="2000" b="1" u="sng" kern="1200" dirty="0"/>
            <a:t>“Determine” </a:t>
          </a:r>
        </a:p>
        <a:p>
          <a:pPr marL="228600" lvl="1" indent="-228600" algn="l" defTabSz="889000" rtl="0">
            <a:lnSpc>
              <a:spcPct val="90000"/>
            </a:lnSpc>
            <a:spcBef>
              <a:spcPct val="0"/>
            </a:spcBef>
            <a:spcAft>
              <a:spcPct val="15000"/>
            </a:spcAft>
            <a:buChar char="•"/>
          </a:pPr>
          <a:r>
            <a:rPr lang="en-US" sz="2000" b="0" u="none" kern="1200" dirty="0"/>
            <a:t>Example: To determine whether vaping increases the chance of smoking abstinence </a:t>
          </a:r>
        </a:p>
      </dsp:txBody>
      <dsp:txXfrm>
        <a:off x="0" y="2456274"/>
        <a:ext cx="8120162" cy="1701000"/>
      </dsp:txXfrm>
    </dsp:sp>
    <dsp:sp modelId="{44E9E1E6-C32C-3644-BED8-92555C50FF17}">
      <dsp:nvSpPr>
        <dsp:cNvPr id="0" name=""/>
        <dsp:cNvSpPr/>
      </dsp:nvSpPr>
      <dsp:spPr>
        <a:xfrm>
          <a:off x="406008" y="2161074"/>
          <a:ext cx="5684113"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46" tIns="0" rIns="214846" bIns="0" numCol="1" spcCol="1270" anchor="ctr" anchorCtr="0">
          <a:noAutofit/>
        </a:bodyPr>
        <a:lstStyle/>
        <a:p>
          <a:pPr marL="0" lvl="0" indent="0" algn="l" defTabSz="889000" rtl="0">
            <a:lnSpc>
              <a:spcPct val="90000"/>
            </a:lnSpc>
            <a:spcBef>
              <a:spcPct val="0"/>
            </a:spcBef>
            <a:spcAft>
              <a:spcPct val="35000"/>
            </a:spcAft>
            <a:buNone/>
          </a:pPr>
          <a:r>
            <a:rPr lang="en-US" sz="2000" kern="1200" dirty="0"/>
            <a:t>Analytical Studies</a:t>
          </a:r>
        </a:p>
      </dsp:txBody>
      <dsp:txXfrm>
        <a:off x="434829" y="2189895"/>
        <a:ext cx="562647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9/7/19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9/7/19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a:t>
            </a:fld>
            <a:endParaRPr lang="en-US" dirty="0"/>
          </a:p>
        </p:txBody>
      </p:sp>
    </p:spTree>
    <p:extLst>
      <p:ext uri="{BB962C8B-B14F-4D97-AF65-F5344CB8AC3E}">
        <p14:creationId xmlns:p14="http://schemas.microsoft.com/office/powerpoint/2010/main" val="178082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9</a:t>
            </a:fld>
            <a:endParaRPr lang="en-US" dirty="0"/>
          </a:p>
        </p:txBody>
      </p:sp>
    </p:spTree>
    <p:extLst>
      <p:ext uri="{BB962C8B-B14F-4D97-AF65-F5344CB8AC3E}">
        <p14:creationId xmlns:p14="http://schemas.microsoft.com/office/powerpoint/2010/main" val="340555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10</a:t>
            </a:fld>
            <a:endParaRPr lang="en-US" dirty="0"/>
          </a:p>
        </p:txBody>
      </p:sp>
    </p:spTree>
    <p:extLst>
      <p:ext uri="{BB962C8B-B14F-4D97-AF65-F5344CB8AC3E}">
        <p14:creationId xmlns:p14="http://schemas.microsoft.com/office/powerpoint/2010/main" val="317341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11</a:t>
            </a:fld>
            <a:endParaRPr lang="en-US" dirty="0"/>
          </a:p>
        </p:txBody>
      </p:sp>
    </p:spTree>
    <p:extLst>
      <p:ext uri="{BB962C8B-B14F-4D97-AF65-F5344CB8AC3E}">
        <p14:creationId xmlns:p14="http://schemas.microsoft.com/office/powerpoint/2010/main" val="1515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29</a:t>
            </a:fld>
            <a:endParaRPr lang="en-US" dirty="0"/>
          </a:p>
        </p:txBody>
      </p:sp>
    </p:spTree>
    <p:extLst>
      <p:ext uri="{BB962C8B-B14F-4D97-AF65-F5344CB8AC3E}">
        <p14:creationId xmlns:p14="http://schemas.microsoft.com/office/powerpoint/2010/main" val="161967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t>34</a:t>
            </a:fld>
            <a:endParaRPr lang="en-US"/>
          </a:p>
        </p:txBody>
      </p:sp>
    </p:spTree>
    <p:extLst>
      <p:ext uri="{BB962C8B-B14F-4D97-AF65-F5344CB8AC3E}">
        <p14:creationId xmlns:p14="http://schemas.microsoft.com/office/powerpoint/2010/main" val="58582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4" y="1326444"/>
            <a:ext cx="7535333" cy="1408843"/>
          </a:xfrm>
        </p:spPr>
        <p:txBody>
          <a:bodyPr>
            <a:normAutofit/>
          </a:bodyPr>
          <a:lstStyle>
            <a:lvl1pPr marL="0" indent="0" algn="ctr">
              <a:buNone/>
              <a:defRPr sz="54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1890713" y="3189288"/>
            <a:ext cx="5275362" cy="508000"/>
          </a:xfrm>
        </p:spPr>
        <p:txBody>
          <a:bodyPr>
            <a:noAutofit/>
          </a:bodyPr>
          <a:lstStyle>
            <a:lvl1pPr marL="0" indent="0" algn="ctr">
              <a:buNone/>
              <a:defRPr sz="2800" baseline="0">
                <a:solidFill>
                  <a:schemeClr val="bg1"/>
                </a:solidFill>
              </a:defRPr>
            </a:lvl1pPr>
          </a:lstStyle>
          <a:p>
            <a:pPr lvl="0"/>
            <a:r>
              <a:rPr lang="en-US" dirty="0"/>
              <a:t>CLICK TO ADD SUBHEADING</a:t>
            </a:r>
          </a:p>
        </p:txBody>
      </p:sp>
      <p:cxnSp>
        <p:nvCxnSpPr>
          <p:cNvPr id="6" name="Straight Connector 5"/>
          <p:cNvCxnSpPr/>
          <p:nvPr userDrawn="1"/>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4" y="1682750"/>
            <a:ext cx="7397555" cy="1116013"/>
          </a:xfrm>
        </p:spPr>
        <p:txBody>
          <a:bodyPr>
            <a:noAutofit/>
          </a:bodyPr>
          <a:lstStyle>
            <a:lvl1pPr marL="0" indent="0">
              <a:buNone/>
              <a:defRPr sz="6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322625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346075"/>
            <a:ext cx="8432800" cy="812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1" y="3399560"/>
            <a:ext cx="3478213" cy="1419225"/>
          </a:xfrm>
        </p:spPr>
        <p:txBody>
          <a:bodyPr>
            <a:normAutofit/>
          </a:bodyPr>
          <a:lstStyle>
            <a:lvl1pPr marL="0" indent="0">
              <a:buNone/>
              <a:defRPr sz="2200"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0" y="0"/>
            <a:ext cx="4689859" cy="51435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a:t>Click the photo icon below to add your own image. </a:t>
            </a:r>
          </a:p>
        </p:txBody>
      </p:sp>
      <p:sp>
        <p:nvSpPr>
          <p:cNvPr id="3" name="Text Placeholder 2"/>
          <p:cNvSpPr>
            <a:spLocks noGrp="1"/>
          </p:cNvSpPr>
          <p:nvPr>
            <p:ph type="body" sz="quarter" idx="13" hasCustomPrompt="1"/>
          </p:nvPr>
        </p:nvSpPr>
        <p:spPr>
          <a:xfrm>
            <a:off x="5124450" y="1616075"/>
            <a:ext cx="3478213" cy="1335798"/>
          </a:xfrm>
        </p:spPr>
        <p:txBody>
          <a:bodyPr>
            <a:normAutofit/>
          </a:bodyPr>
          <a:lstStyle>
            <a:lvl1pPr marL="0" indent="0">
              <a:buNone/>
              <a:defRPr sz="2200"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712181"/>
            <a:ext cx="3566286" cy="467676"/>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343169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342464"/>
            <a:ext cx="8231186" cy="448488"/>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AGENDA</a:t>
            </a:r>
          </a:p>
        </p:txBody>
      </p:sp>
      <p:sp>
        <p:nvSpPr>
          <p:cNvPr id="4" name="Rectangle 3"/>
          <p:cNvSpPr/>
          <p:nvPr userDrawn="1"/>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7" name="Oval 6"/>
          <p:cNvSpPr/>
          <p:nvPr userDrawn="1"/>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3" name="Text Placeholder 2"/>
          <p:cNvSpPr>
            <a:spLocks noGrp="1"/>
          </p:cNvSpPr>
          <p:nvPr>
            <p:ph type="body" sz="quarter" idx="14" hasCustomPrompt="1"/>
          </p:nvPr>
        </p:nvSpPr>
        <p:spPr>
          <a:xfrm>
            <a:off x="778984" y="1414851"/>
            <a:ext cx="7019737" cy="3219034"/>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a:t> Add Section One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81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4" name="Rectangle 3"/>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10" name="TextBox 9"/>
          <p:cNvSpPr txBox="1"/>
          <p:nvPr userDrawn="1"/>
        </p:nvSpPr>
        <p:spPr>
          <a:xfrm>
            <a:off x="-184473" y="1023486"/>
            <a:ext cx="2217380" cy="2400657"/>
          </a:xfrm>
          <a:prstGeom prst="rect">
            <a:avLst/>
          </a:prstGeom>
          <a:noFill/>
        </p:spPr>
        <p:txBody>
          <a:bodyPr wrap="square" rtlCol="0">
            <a:spAutoFit/>
          </a:bodyPr>
          <a:lstStyle/>
          <a:p>
            <a:pPr algn="ctr"/>
            <a:r>
              <a:rPr lang="en-US" sz="15000" b="1">
                <a:ln>
                  <a:noFill/>
                </a:ln>
                <a:solidFill>
                  <a:srgbClr val="FFFFFF"/>
                </a:solidFill>
                <a:latin typeface="Palatino Linotype"/>
                <a:cs typeface="Palatino Linotype"/>
              </a:rPr>
              <a:t>{</a:t>
            </a:r>
          </a:p>
        </p:txBody>
      </p:sp>
      <p:sp>
        <p:nvSpPr>
          <p:cNvPr id="11" name="TextBox 10"/>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230325" y="1167642"/>
            <a:ext cx="1270492" cy="2352328"/>
          </a:xfrm>
        </p:spPr>
        <p:txBody>
          <a:bodyPr>
            <a:noAutofit/>
          </a:bodyPr>
          <a:lstStyle>
            <a:lvl1pPr marL="0" indent="0">
              <a:buNone/>
              <a:defRPr sz="138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2651512" y="1631591"/>
            <a:ext cx="5222488" cy="1347788"/>
          </a:xfrm>
        </p:spPr>
        <p:txBody>
          <a:bodyPr>
            <a:noAutofit/>
          </a:bodyPr>
          <a:lstStyle>
            <a:lvl1pPr marL="0" indent="0">
              <a:lnSpc>
                <a:spcPct val="130000"/>
              </a:lnSpc>
              <a:buNone/>
              <a:defRPr sz="36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2800" dirty="0">
                <a:latin typeface="Microsoft Sans Serif"/>
                <a:cs typeface="Microsoft Sans Serif"/>
              </a:rPr>
              <a:t>Section 1 Sub Header Here</a:t>
            </a:r>
          </a:p>
        </p:txBody>
      </p:sp>
    </p:spTree>
    <p:extLst>
      <p:ext uri="{BB962C8B-B14F-4D97-AF65-F5344CB8AC3E}">
        <p14:creationId xmlns:p14="http://schemas.microsoft.com/office/powerpoint/2010/main" val="2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601513"/>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6648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802980"/>
            <a:ext cx="9144000" cy="340519"/>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1" y="1338184"/>
            <a:ext cx="7788275" cy="3454400"/>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878827"/>
            <a:ext cx="9144001"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4878388"/>
          </a:xfrm>
        </p:spPr>
        <p:txBody>
          <a:bodyPr>
            <a:normAutofit/>
          </a:bodyPr>
          <a:lstStyle>
            <a:lvl1pPr marL="0" indent="0">
              <a:buNone/>
              <a:defRPr sz="2800" baseline="0"/>
            </a:lvl1pPr>
          </a:lstStyle>
          <a:p>
            <a:r>
              <a:rPr lang="en-US"/>
              <a:t>Click the icon to add an image as your background. Make sure to use a high-quality photo. </a:t>
            </a:r>
          </a:p>
        </p:txBody>
      </p:sp>
    </p:spTree>
    <p:extLst>
      <p:ext uri="{BB962C8B-B14F-4D97-AF65-F5344CB8AC3E}">
        <p14:creationId xmlns:p14="http://schemas.microsoft.com/office/powerpoint/2010/main" val="15848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hasCustomPrompt="1"/>
          </p:nvPr>
        </p:nvSpPr>
        <p:spPr>
          <a:xfrm>
            <a:off x="2651512" y="1631591"/>
            <a:ext cx="5174289" cy="1347788"/>
          </a:xfrm>
        </p:spPr>
        <p:txBody>
          <a:bodyPr>
            <a:noAutofit/>
          </a:bodyPr>
          <a:lstStyle>
            <a:lvl1pPr marL="0" indent="0">
              <a:lnSpc>
                <a:spcPct val="130000"/>
              </a:lnSpc>
              <a:buNone/>
              <a:defRPr sz="3600" b="1">
                <a:solidFill>
                  <a:srgbClr val="1C353D"/>
                </a:solidFill>
              </a:defRPr>
            </a:lvl1pPr>
          </a:lstStyle>
          <a:p>
            <a:pPr>
              <a:lnSpc>
                <a:spcPct val="120000"/>
              </a:lnSpc>
            </a:pPr>
            <a:r>
              <a:rPr lang="en-US" dirty="0">
                <a:latin typeface="Arial"/>
                <a:cs typeface="Arial"/>
              </a:rPr>
              <a:t>Section 2 Header Here</a:t>
            </a:r>
          </a:p>
          <a:p>
            <a:pPr>
              <a:lnSpc>
                <a:spcPct val="140000"/>
              </a:lnSpc>
            </a:pPr>
            <a:r>
              <a:rPr lang="en-US" sz="2800" dirty="0">
                <a:latin typeface="Microsoft Sans Serif"/>
                <a:cs typeface="Microsoft Sans Serif"/>
              </a:rPr>
              <a:t>Section 2 Sub Header Here</a:t>
            </a:r>
          </a:p>
        </p:txBody>
      </p:sp>
      <p:sp>
        <p:nvSpPr>
          <p:cNvPr id="16" name="TextBox 15"/>
          <p:cNvSpPr txBox="1"/>
          <p:nvPr userDrawn="1"/>
        </p:nvSpPr>
        <p:spPr>
          <a:xfrm>
            <a:off x="-184473" y="1023486"/>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18" name="TextBox 17"/>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22" name="Text Placeholder 21"/>
          <p:cNvSpPr>
            <a:spLocks noGrp="1"/>
          </p:cNvSpPr>
          <p:nvPr>
            <p:ph type="body" sz="quarter" idx="19" hasCustomPrompt="1"/>
          </p:nvPr>
        </p:nvSpPr>
        <p:spPr>
          <a:xfrm>
            <a:off x="1230325" y="1167642"/>
            <a:ext cx="1270492" cy="2266972"/>
          </a:xfrm>
        </p:spPr>
        <p:txBody>
          <a:bodyPr>
            <a:noAutofit/>
          </a:bodyPr>
          <a:lstStyle>
            <a:lvl1pPr marL="0" indent="0">
              <a:buNone/>
              <a:defRPr sz="13800" b="1" i="0">
                <a:solidFill>
                  <a:srgbClr val="1C353D"/>
                </a:solidFill>
                <a:latin typeface="Palatino Linotype"/>
                <a:cs typeface="Palatino Linotype"/>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0" y="1251753"/>
            <a:ext cx="6790591" cy="2204660"/>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a quote here. For large quotations, copy and paste them from the previous slide, or hit the quotation key in the textboxes to the left and right. </a:t>
            </a:r>
          </a:p>
        </p:txBody>
      </p:sp>
      <p:sp>
        <p:nvSpPr>
          <p:cNvPr id="7" name="Text Placeholder 6"/>
          <p:cNvSpPr>
            <a:spLocks noGrp="1"/>
          </p:cNvSpPr>
          <p:nvPr>
            <p:ph type="body" sz="quarter" idx="11" hasCustomPrompt="1"/>
          </p:nvPr>
        </p:nvSpPr>
        <p:spPr>
          <a:xfrm>
            <a:off x="422853" y="192992"/>
            <a:ext cx="776190" cy="1315227"/>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a:t>“</a:t>
            </a:r>
          </a:p>
        </p:txBody>
      </p:sp>
      <p:sp>
        <p:nvSpPr>
          <p:cNvPr id="8" name="Text Placeholder 6"/>
          <p:cNvSpPr>
            <a:spLocks noGrp="1"/>
          </p:cNvSpPr>
          <p:nvPr>
            <p:ph type="body" sz="quarter" idx="12" hasCustomPrompt="1"/>
          </p:nvPr>
        </p:nvSpPr>
        <p:spPr>
          <a:xfrm>
            <a:off x="5987983" y="2079531"/>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a:t>”</a:t>
            </a:r>
          </a:p>
        </p:txBody>
      </p:sp>
    </p:spTree>
    <p:extLst>
      <p:ext uri="{BB962C8B-B14F-4D97-AF65-F5344CB8AC3E}">
        <p14:creationId xmlns:p14="http://schemas.microsoft.com/office/powerpoint/2010/main" val="30582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3545"/>
            <a:ext cx="449021" cy="5156598"/>
          </a:xfrm>
          <a:prstGeom prst="rect">
            <a:avLst/>
          </a:prstGeom>
          <a:solidFill>
            <a:srgbClr val="1C353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userDrawn="1"/>
        </p:nvSpPr>
        <p:spPr>
          <a:xfrm>
            <a:off x="445641" y="55695"/>
            <a:ext cx="8701144" cy="5135146"/>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449021" y="83553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8870" y="174539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49021" y="2644118"/>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78870" y="3509419"/>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478870" y="4341305"/>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139077" y="0"/>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62363" y="7593"/>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59678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737577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78870" y="3119849"/>
            <a:ext cx="8728075" cy="756862"/>
          </a:xfrm>
        </p:spPr>
        <p:txBody>
          <a:bodyPr>
            <a:noAutofit/>
          </a:bodyPr>
          <a:lstStyle>
            <a:lvl1pPr marL="0" indent="0" algn="ctr">
              <a:buNone/>
              <a:defRPr sz="5400" b="1" baseline="0">
                <a:latin typeface="Arial"/>
                <a:cs typeface="Arial"/>
              </a:defRPr>
            </a:lvl1pPr>
          </a:lstStyle>
          <a:p>
            <a:pPr lvl="0"/>
            <a:r>
              <a:rPr lang="en-US" dirty="0"/>
              <a:t>DATA POINT</a:t>
            </a:r>
          </a:p>
        </p:txBody>
      </p:sp>
      <p:sp>
        <p:nvSpPr>
          <p:cNvPr id="21" name="Text Placeholder 20"/>
          <p:cNvSpPr>
            <a:spLocks noGrp="1"/>
          </p:cNvSpPr>
          <p:nvPr>
            <p:ph type="body" sz="quarter" idx="11" hasCustomPrompt="1"/>
          </p:nvPr>
        </p:nvSpPr>
        <p:spPr>
          <a:xfrm>
            <a:off x="2439874" y="3876711"/>
            <a:ext cx="4668837" cy="679450"/>
          </a:xfrm>
        </p:spPr>
        <p:txBody>
          <a:bodyPr/>
          <a:lstStyle>
            <a:lvl1pPr marL="0" indent="0" algn="ctr">
              <a:buNone/>
              <a:defRPr baseline="0">
                <a:latin typeface="Microsoft Sans Serif"/>
                <a:cs typeface="Microsoft Sans Serif"/>
              </a:defRPr>
            </a:lvl1pPr>
          </a:lstStyle>
          <a:p>
            <a:pPr lvl="0"/>
            <a:r>
              <a:rPr lang="en-US" dirty="0"/>
              <a:t>Describe the data point</a:t>
            </a:r>
          </a:p>
        </p:txBody>
      </p:sp>
    </p:spTree>
    <p:extLst>
      <p:ext uri="{BB962C8B-B14F-4D97-AF65-F5344CB8AC3E}">
        <p14:creationId xmlns:p14="http://schemas.microsoft.com/office/powerpoint/2010/main" val="3257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hyperlink" Target="https://www.cdc.gov/tobacco/basic_information/e-cigarettes/index.ht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53D"/>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736540" y="3188870"/>
            <a:ext cx="7505023" cy="1499862"/>
          </a:xfrm>
        </p:spPr>
        <p:txBody>
          <a:bodyPr>
            <a:normAutofit/>
          </a:bodyPr>
          <a:lstStyle/>
          <a:p>
            <a:pPr marL="0" indent="0" algn="ctr">
              <a:buNone/>
            </a:pPr>
            <a:r>
              <a:rPr lang="en-US" sz="2000" b="1" spc="300" dirty="0">
                <a:solidFill>
                  <a:schemeClr val="bg1"/>
                </a:solidFill>
                <a:latin typeface="+mj-lt"/>
                <a:cs typeface="Helvetica Light"/>
              </a:rPr>
              <a:t>Nurah Alamro, MD. MPH. DrPH. </a:t>
            </a:r>
          </a:p>
          <a:p>
            <a:pPr marL="0" indent="0" algn="ctr">
              <a:lnSpc>
                <a:spcPct val="110000"/>
              </a:lnSpc>
              <a:buNone/>
            </a:pPr>
            <a:r>
              <a:rPr lang="en-US" sz="1800" spc="3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1800" b="1" u="sng" spc="300" dirty="0">
                <a:solidFill>
                  <a:schemeClr val="bg1"/>
                </a:solidFill>
              </a:rPr>
              <a:t>nmalamro@ksu.edu.sa</a:t>
            </a:r>
          </a:p>
          <a:p>
            <a:pPr marL="0" indent="0" algn="ctr">
              <a:buNone/>
            </a:pPr>
            <a:endParaRPr lang="en-US" sz="1800" spc="3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736541" y="742513"/>
            <a:ext cx="7505023" cy="1060500"/>
          </a:xfrm>
        </p:spPr>
        <p:txBody>
          <a:bodyPr/>
          <a:lstStyle/>
          <a:p>
            <a:pPr marL="0" indent="0" algn="ctr">
              <a:buNone/>
            </a:pPr>
            <a:r>
              <a:rPr lang="en-US" sz="2200" spc="300" dirty="0">
                <a:solidFill>
                  <a:srgbClr val="FFFFFF"/>
                </a:solidFill>
                <a:latin typeface="Microsoft Sans Serif"/>
                <a:cs typeface="Microsoft Sans Serif"/>
              </a:rPr>
              <a:t>CMED 305</a:t>
            </a:r>
          </a:p>
        </p:txBody>
      </p:sp>
      <p:cxnSp>
        <p:nvCxnSpPr>
          <p:cNvPr id="15" name="Straight Connector 14"/>
          <p:cNvCxnSpPr/>
          <p:nvPr/>
        </p:nvCxnSpPr>
        <p:spPr>
          <a:xfrm>
            <a:off x="1685030"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81324"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736540" y="1293948"/>
            <a:ext cx="7505023" cy="1467804"/>
          </a:xfrm>
          <a:prstGeom prst="rect">
            <a:avLst/>
          </a:prstGeom>
        </p:spPr>
        <p:txBody>
          <a:bodyPr>
            <a:noAutofit/>
          </a:bodyPr>
          <a:lstStyle/>
          <a:p>
            <a:pPr marL="0" indent="0" algn="ctr">
              <a:buNone/>
            </a:pPr>
            <a:r>
              <a:rPr lang="en-US" sz="4400" dirty="0">
                <a:solidFill>
                  <a:srgbClr val="FFBF35"/>
                </a:solidFill>
                <a:latin typeface="Arial"/>
                <a:cs typeface="Arial"/>
              </a:rPr>
              <a:t>Research Questions, Hypotheses and Objectives</a:t>
            </a:r>
          </a:p>
        </p:txBody>
      </p:sp>
      <p:pic>
        <p:nvPicPr>
          <p:cNvPr id="3" name="Picture 2">
            <a:extLst>
              <a:ext uri="{FF2B5EF4-FFF2-40B4-BE49-F238E27FC236}">
                <a16:creationId xmlns:a16="http://schemas.microsoft.com/office/drawing/2014/main" id="{47EE069B-9287-B943-A877-DC3FF2F545CD}"/>
              </a:ext>
            </a:extLst>
          </p:cNvPr>
          <p:cNvPicPr>
            <a:picLocks noChangeAspect="1"/>
          </p:cNvPicPr>
          <p:nvPr/>
        </p:nvPicPr>
        <p:blipFill>
          <a:blip r:embed="rId2"/>
          <a:stretch>
            <a:fillRect/>
          </a:stretch>
        </p:blipFill>
        <p:spPr>
          <a:xfrm>
            <a:off x="6994187" y="146897"/>
            <a:ext cx="1874107" cy="668420"/>
          </a:xfrm>
          <a:prstGeom prst="rect">
            <a:avLst/>
          </a:prstGeom>
        </p:spPr>
      </p:pic>
    </p:spTree>
    <p:extLst>
      <p:ext uri="{BB962C8B-B14F-4D97-AF65-F5344CB8AC3E}">
        <p14:creationId xmlns:p14="http://schemas.microsoft.com/office/powerpoint/2010/main" val="38618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315B70-25DC-1048-A125-589D06096EF4}"/>
              </a:ext>
            </a:extLst>
          </p:cNvPr>
          <p:cNvSpPr txBox="1"/>
          <p:nvPr/>
        </p:nvSpPr>
        <p:spPr>
          <a:xfrm>
            <a:off x="162127" y="1533707"/>
            <a:ext cx="2091447" cy="1815882"/>
          </a:xfrm>
          <a:prstGeom prst="rect">
            <a:avLst/>
          </a:prstGeom>
          <a:noFill/>
        </p:spPr>
        <p:txBody>
          <a:bodyPr wrap="square" rtlCol="0">
            <a:spAutoFit/>
          </a:bodyPr>
          <a:lstStyle/>
          <a:p>
            <a:r>
              <a:rPr lang="en-US" sz="2800" dirty="0"/>
              <a:t>Steps in Conceiving a Research Question </a:t>
            </a:r>
          </a:p>
        </p:txBody>
      </p:sp>
      <p:graphicFrame>
        <p:nvGraphicFramePr>
          <p:cNvPr id="2" name="Diagram 1">
            <a:extLst>
              <a:ext uri="{FF2B5EF4-FFF2-40B4-BE49-F238E27FC236}">
                <a16:creationId xmlns:a16="http://schemas.microsoft.com/office/drawing/2014/main" id="{2A006E8D-B8A2-B048-8A53-CD2F0AF9EFB4}"/>
              </a:ext>
            </a:extLst>
          </p:cNvPr>
          <p:cNvGraphicFramePr/>
          <p:nvPr>
            <p:extLst>
              <p:ext uri="{D42A27DB-BD31-4B8C-83A1-F6EECF244321}">
                <p14:modId xmlns:p14="http://schemas.microsoft.com/office/powerpoint/2010/main" val="2759698261"/>
              </p:ext>
            </p:extLst>
          </p:nvPr>
        </p:nvGraphicFramePr>
        <p:xfrm>
          <a:off x="1523998" y="585572"/>
          <a:ext cx="725034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2D9487F-CD46-4C48-A4BC-E109A1F2DBF4}"/>
              </a:ext>
            </a:extLst>
          </p:cNvPr>
          <p:cNvSpPr txBox="1"/>
          <p:nvPr/>
        </p:nvSpPr>
        <p:spPr>
          <a:xfrm>
            <a:off x="1702340" y="776140"/>
            <a:ext cx="204281" cy="369332"/>
          </a:xfrm>
          <a:prstGeom prst="rect">
            <a:avLst/>
          </a:prstGeom>
          <a:noFill/>
        </p:spPr>
        <p:txBody>
          <a:bodyPr wrap="square" rtlCol="0">
            <a:spAutoFit/>
          </a:bodyPr>
          <a:lstStyle/>
          <a:p>
            <a:r>
              <a:rPr lang="en-US" dirty="0"/>
              <a:t>1</a:t>
            </a:r>
          </a:p>
        </p:txBody>
      </p:sp>
      <p:sp>
        <p:nvSpPr>
          <p:cNvPr id="6" name="TextBox 5">
            <a:extLst>
              <a:ext uri="{FF2B5EF4-FFF2-40B4-BE49-F238E27FC236}">
                <a16:creationId xmlns:a16="http://schemas.microsoft.com/office/drawing/2014/main" id="{9BE3BAE4-0FEF-6545-B123-AEB2B5E57E75}"/>
              </a:ext>
            </a:extLst>
          </p:cNvPr>
          <p:cNvSpPr txBox="1"/>
          <p:nvPr/>
        </p:nvSpPr>
        <p:spPr>
          <a:xfrm>
            <a:off x="2049293" y="1444106"/>
            <a:ext cx="204281" cy="369332"/>
          </a:xfrm>
          <a:prstGeom prst="rect">
            <a:avLst/>
          </a:prstGeom>
          <a:noFill/>
        </p:spPr>
        <p:txBody>
          <a:bodyPr wrap="square" rtlCol="0">
            <a:spAutoFit/>
          </a:bodyPr>
          <a:lstStyle/>
          <a:p>
            <a:r>
              <a:rPr lang="en-US" dirty="0"/>
              <a:t>2</a:t>
            </a:r>
          </a:p>
        </p:txBody>
      </p:sp>
      <p:sp>
        <p:nvSpPr>
          <p:cNvPr id="7" name="TextBox 6">
            <a:extLst>
              <a:ext uri="{FF2B5EF4-FFF2-40B4-BE49-F238E27FC236}">
                <a16:creationId xmlns:a16="http://schemas.microsoft.com/office/drawing/2014/main" id="{915BB68B-14FE-544F-86F0-1AAA2CFCC6D5}"/>
              </a:ext>
            </a:extLst>
          </p:cNvPr>
          <p:cNvSpPr txBox="1"/>
          <p:nvPr/>
        </p:nvSpPr>
        <p:spPr>
          <a:xfrm>
            <a:off x="2253574" y="2074099"/>
            <a:ext cx="204281" cy="369332"/>
          </a:xfrm>
          <a:prstGeom prst="rect">
            <a:avLst/>
          </a:prstGeom>
          <a:noFill/>
        </p:spPr>
        <p:txBody>
          <a:bodyPr wrap="square" rtlCol="0">
            <a:spAutoFit/>
          </a:bodyPr>
          <a:lstStyle/>
          <a:p>
            <a:r>
              <a:rPr lang="en-US" dirty="0"/>
              <a:t>3</a:t>
            </a:r>
          </a:p>
        </p:txBody>
      </p:sp>
      <p:sp>
        <p:nvSpPr>
          <p:cNvPr id="8" name="TextBox 7">
            <a:extLst>
              <a:ext uri="{FF2B5EF4-FFF2-40B4-BE49-F238E27FC236}">
                <a16:creationId xmlns:a16="http://schemas.microsoft.com/office/drawing/2014/main" id="{64C5D7E5-4B96-5E46-97E7-D9D84AA2FF64}"/>
              </a:ext>
            </a:extLst>
          </p:cNvPr>
          <p:cNvSpPr txBox="1"/>
          <p:nvPr/>
        </p:nvSpPr>
        <p:spPr>
          <a:xfrm>
            <a:off x="2253574" y="2736163"/>
            <a:ext cx="204281" cy="369332"/>
          </a:xfrm>
          <a:prstGeom prst="rect">
            <a:avLst/>
          </a:prstGeom>
          <a:noFill/>
        </p:spPr>
        <p:txBody>
          <a:bodyPr wrap="square" rtlCol="0">
            <a:spAutoFit/>
          </a:bodyPr>
          <a:lstStyle/>
          <a:p>
            <a:r>
              <a:rPr lang="en-US" dirty="0"/>
              <a:t>4</a:t>
            </a:r>
          </a:p>
        </p:txBody>
      </p:sp>
      <p:sp>
        <p:nvSpPr>
          <p:cNvPr id="9" name="TextBox 8">
            <a:extLst>
              <a:ext uri="{FF2B5EF4-FFF2-40B4-BE49-F238E27FC236}">
                <a16:creationId xmlns:a16="http://schemas.microsoft.com/office/drawing/2014/main" id="{D43E45D7-F548-1D42-9CA0-95A0F7D1888C}"/>
              </a:ext>
            </a:extLst>
          </p:cNvPr>
          <p:cNvSpPr txBox="1"/>
          <p:nvPr/>
        </p:nvSpPr>
        <p:spPr>
          <a:xfrm>
            <a:off x="2049293" y="3398227"/>
            <a:ext cx="204281" cy="369332"/>
          </a:xfrm>
          <a:prstGeom prst="rect">
            <a:avLst/>
          </a:prstGeom>
          <a:noFill/>
        </p:spPr>
        <p:txBody>
          <a:bodyPr wrap="square" rtlCol="0">
            <a:spAutoFit/>
          </a:bodyPr>
          <a:lstStyle/>
          <a:p>
            <a:r>
              <a:rPr lang="en-US" dirty="0"/>
              <a:t>5</a:t>
            </a:r>
          </a:p>
        </p:txBody>
      </p:sp>
      <p:sp>
        <p:nvSpPr>
          <p:cNvPr id="10" name="TextBox 9">
            <a:extLst>
              <a:ext uri="{FF2B5EF4-FFF2-40B4-BE49-F238E27FC236}">
                <a16:creationId xmlns:a16="http://schemas.microsoft.com/office/drawing/2014/main" id="{DAFE2F76-EBF9-1E40-A8AC-CC9E356B0380}"/>
              </a:ext>
            </a:extLst>
          </p:cNvPr>
          <p:cNvSpPr txBox="1"/>
          <p:nvPr/>
        </p:nvSpPr>
        <p:spPr>
          <a:xfrm>
            <a:off x="1702339" y="3997516"/>
            <a:ext cx="204281"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575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844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89A52-D3FD-B247-9DDD-F03DA434A334}"/>
              </a:ext>
            </a:extLst>
          </p:cNvPr>
          <p:cNvSpPr>
            <a:spLocks noGrp="1"/>
          </p:cNvSpPr>
          <p:nvPr>
            <p:ph type="body" sz="quarter" idx="10"/>
          </p:nvPr>
        </p:nvSpPr>
        <p:spPr>
          <a:xfrm>
            <a:off x="796469" y="1770299"/>
            <a:ext cx="7397555" cy="1116013"/>
          </a:xfrm>
        </p:spPr>
        <p:txBody>
          <a:bodyPr/>
          <a:lstStyle/>
          <a:p>
            <a:pPr algn="ctr"/>
            <a:r>
              <a:rPr lang="en-US" dirty="0"/>
              <a:t>Is vaping bad?</a:t>
            </a:r>
          </a:p>
        </p:txBody>
      </p:sp>
    </p:spTree>
    <p:extLst>
      <p:ext uri="{BB962C8B-B14F-4D97-AF65-F5344CB8AC3E}">
        <p14:creationId xmlns:p14="http://schemas.microsoft.com/office/powerpoint/2010/main" val="373446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85750" y="1000124"/>
            <a:ext cx="8629650" cy="3686175"/>
          </a:xfrm>
        </p:spPr>
        <p:txBody>
          <a:bodyPr>
            <a:normAutofit fontScale="70000" lnSpcReduction="20000"/>
          </a:bodyPr>
          <a:lstStyle/>
          <a:p>
            <a:pPr marL="457200" indent="-457200" algn="l">
              <a:buFont typeface="Arial" panose="020B0604020202020204" pitchFamily="34" charset="0"/>
              <a:buChar char="•"/>
            </a:pPr>
            <a:r>
              <a:rPr lang="en-US" dirty="0"/>
              <a:t>E-cigarettes have the potential to benefit adult smokers who are not pregnant if used as a complete substitute for regular cigarettes and other smoked tobacco products.</a:t>
            </a:r>
          </a:p>
          <a:p>
            <a:pPr marL="457200" indent="-457200" algn="l">
              <a:buFont typeface="Arial" panose="020B0604020202020204" pitchFamily="34" charset="0"/>
              <a:buChar char="•"/>
            </a:pPr>
            <a:r>
              <a:rPr lang="en-US" dirty="0"/>
              <a:t>E-cigarettes are not safe for youth, young adults, pregnant women, or adults who do not currently use tobacco products.</a:t>
            </a:r>
          </a:p>
          <a:p>
            <a:pPr marL="457200" indent="-457200" algn="l">
              <a:buFont typeface="Arial" panose="020B0604020202020204" pitchFamily="34" charset="0"/>
              <a:buChar char="•"/>
            </a:pPr>
            <a:r>
              <a:rPr lang="en-US" dirty="0"/>
              <a:t>While e-cigarettes have the potential to benefit some people and harm others, scientists still have a lot to learn about whether e-cigarettes are effective for quitting smoking.</a:t>
            </a:r>
          </a:p>
          <a:p>
            <a:pPr marL="457200" indent="-457200" algn="l">
              <a:buFont typeface="Arial" panose="020B0604020202020204" pitchFamily="34" charset="0"/>
              <a:buChar char="•"/>
            </a:pPr>
            <a:r>
              <a:rPr lang="en-US" dirty="0"/>
              <a:t>If you’ve never smoked or used other tobacco products or e-cigarettes, don’t start.</a:t>
            </a:r>
          </a:p>
          <a:p>
            <a:pPr marL="457200" indent="-457200" algn="l">
              <a:buFont typeface="Arial" panose="020B0604020202020204" pitchFamily="34" charset="0"/>
              <a:buChar char="•"/>
            </a:pPr>
            <a:r>
              <a:rPr lang="en-US" b="1" u="sng" dirty="0"/>
              <a:t>Additional research can help understand long-term health effects. </a:t>
            </a:r>
          </a:p>
          <a:p>
            <a:pPr marL="457200" indent="-457200" algn="l">
              <a:buFont typeface="Arial" panose="020B0604020202020204" pitchFamily="34" charset="0"/>
              <a:buChar char="•"/>
            </a:pPr>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r>
              <a:rPr lang="en-US" sz="3200" dirty="0">
                <a:latin typeface="+mj-lt"/>
              </a:rPr>
              <a:t>1) </a:t>
            </a:r>
            <a:r>
              <a:rPr lang="en-US" sz="3200" dirty="0"/>
              <a:t>Review of up to date literature and information</a:t>
            </a:r>
          </a:p>
        </p:txBody>
      </p:sp>
    </p:spTree>
    <p:extLst>
      <p:ext uri="{BB962C8B-B14F-4D97-AF65-F5344CB8AC3E}">
        <p14:creationId xmlns:p14="http://schemas.microsoft.com/office/powerpoint/2010/main" val="1164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865762"/>
            <a:ext cx="8629650" cy="3852153"/>
          </a:xfrm>
        </p:spPr>
        <p:txBody>
          <a:bodyPr>
            <a:normAutofit/>
          </a:bodyPr>
          <a:lstStyle/>
          <a:p>
            <a:endParaRPr lang="en-US" b="1" u="sng" dirty="0"/>
          </a:p>
          <a:p>
            <a:endParaRPr lang="en-US" b="1" u="sng" dirty="0"/>
          </a:p>
          <a:p>
            <a:r>
              <a:rPr lang="en-US" b="1" u="sng" dirty="0"/>
              <a:t>Can vaping help in quitting smoking?</a:t>
            </a:r>
          </a:p>
          <a:p>
            <a:endParaRPr lang="en-US" b="1" u="sng" dirty="0"/>
          </a:p>
          <a:p>
            <a:r>
              <a:rPr lang="en-US" b="1" i="1" dirty="0"/>
              <a:t>Vague question, need to define:</a:t>
            </a:r>
          </a:p>
          <a:p>
            <a:r>
              <a:rPr lang="en-US" dirty="0"/>
              <a:t>“vaping” and “quitting smoking” </a:t>
            </a:r>
          </a:p>
          <a:p>
            <a:endParaRPr lang="en-US" b="1" u="sng" dirty="0"/>
          </a:p>
          <a:p>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77218"/>
          </a:xfrm>
          <a:prstGeom prst="rect">
            <a:avLst/>
          </a:prstGeom>
          <a:noFill/>
        </p:spPr>
        <p:txBody>
          <a:bodyPr wrap="square" rtlCol="0">
            <a:spAutoFit/>
          </a:bodyPr>
          <a:lstStyle/>
          <a:p>
            <a:pPr lvl="0"/>
            <a:r>
              <a:rPr lang="en-US" sz="3200" dirty="0">
                <a:latin typeface="+mj-lt"/>
              </a:rPr>
              <a:t>2) </a:t>
            </a:r>
            <a:r>
              <a:rPr lang="en-US" sz="3200" dirty="0"/>
              <a:t>Raise a question!</a:t>
            </a:r>
          </a:p>
          <a:p>
            <a:endParaRPr lang="en-US" sz="3200" dirty="0">
              <a:latin typeface="+mj-lt"/>
            </a:endParaRPr>
          </a:p>
        </p:txBody>
      </p:sp>
    </p:spTree>
    <p:extLst>
      <p:ext uri="{BB962C8B-B14F-4D97-AF65-F5344CB8AC3E}">
        <p14:creationId xmlns:p14="http://schemas.microsoft.com/office/powerpoint/2010/main" val="66198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1077218"/>
            <a:ext cx="8629650" cy="3852153"/>
          </a:xfrm>
        </p:spPr>
        <p:txBody>
          <a:bodyPr>
            <a:normAutofit/>
          </a:bodyPr>
          <a:lstStyle/>
          <a:p>
            <a:pPr marL="457200" indent="-457200" algn="l">
              <a:buFont typeface="Arial" panose="020B0604020202020204" pitchFamily="34" charset="0"/>
              <a:buChar char="•"/>
            </a:pPr>
            <a:r>
              <a:rPr lang="en-US" dirty="0"/>
              <a:t>What is the optimal type of vaping, frequency, and duration?</a:t>
            </a:r>
          </a:p>
          <a:p>
            <a:pPr marL="457200" indent="-457200" algn="l">
              <a:buFont typeface="Arial" panose="020B0604020202020204" pitchFamily="34" charset="0"/>
              <a:buChar char="•"/>
            </a:pPr>
            <a:r>
              <a:rPr lang="en-US" dirty="0"/>
              <a:t>What is the rate of quitting smoking? </a:t>
            </a:r>
            <a:r>
              <a:rPr lang="en-US" sz="2800" i="1" dirty="0"/>
              <a:t>(How many cigarettes smoked? Length of quitting (days, weeks, moths)) </a:t>
            </a:r>
            <a:endParaRPr lang="en-US" i="1" dirty="0"/>
          </a:p>
          <a:p>
            <a:pPr marL="457200" indent="-457200" algn="l">
              <a:buFont typeface="Arial" panose="020B0604020202020204" pitchFamily="34" charset="0"/>
              <a:buChar char="•"/>
            </a:pPr>
            <a:r>
              <a:rPr lang="en-US" dirty="0"/>
              <a:t>What are the risks? What are the other benefits?</a:t>
            </a:r>
          </a:p>
          <a:p>
            <a:pPr marL="457200" indent="-457200" algn="l">
              <a:buFont typeface="Arial" panose="020B0604020202020204" pitchFamily="34" charset="0"/>
              <a:buChar char="•"/>
            </a:pPr>
            <a:endParaRPr lang="en-US" dirty="0"/>
          </a:p>
          <a:p>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77218"/>
          </a:xfrm>
          <a:prstGeom prst="rect">
            <a:avLst/>
          </a:prstGeom>
          <a:noFill/>
        </p:spPr>
        <p:txBody>
          <a:bodyPr wrap="square" rtlCol="0">
            <a:spAutoFit/>
          </a:bodyPr>
          <a:lstStyle/>
          <a:p>
            <a:pPr lvl="0"/>
            <a:r>
              <a:rPr lang="en-US" sz="3200" dirty="0">
                <a:latin typeface="+mj-lt"/>
              </a:rPr>
              <a:t>3) </a:t>
            </a:r>
            <a:r>
              <a:rPr lang="en-US" sz="3200" dirty="0"/>
              <a:t>Decide worth investigating by peer-review</a:t>
            </a:r>
          </a:p>
          <a:p>
            <a:endParaRPr lang="en-US" sz="3200" dirty="0">
              <a:latin typeface="+mj-lt"/>
            </a:endParaRPr>
          </a:p>
        </p:txBody>
      </p:sp>
    </p:spTree>
    <p:extLst>
      <p:ext uri="{BB962C8B-B14F-4D97-AF65-F5344CB8AC3E}">
        <p14:creationId xmlns:p14="http://schemas.microsoft.com/office/powerpoint/2010/main" val="174062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152400" y="908179"/>
            <a:ext cx="8629650" cy="3852153"/>
          </a:xfrm>
        </p:spPr>
        <p:txBody>
          <a:bodyPr>
            <a:normAutofit/>
          </a:bodyPr>
          <a:lstStyle/>
          <a:p>
            <a:pPr marL="457200" indent="-457200" algn="l">
              <a:buFont typeface="Arial" panose="020B0604020202020204" pitchFamily="34" charset="0"/>
              <a:buChar char="•"/>
            </a:pPr>
            <a:r>
              <a:rPr lang="en-US" u="sng" dirty="0"/>
              <a:t>Exposure: </a:t>
            </a:r>
            <a:r>
              <a:rPr lang="en-US" b="1" dirty="0"/>
              <a:t>Vaping</a:t>
            </a:r>
          </a:p>
          <a:p>
            <a:pPr marL="1200150" lvl="1" indent="-457200"/>
            <a:r>
              <a:rPr lang="en-US" dirty="0"/>
              <a:t>Smoking vapors produced from electronic nicotine delivery systems.</a:t>
            </a:r>
          </a:p>
          <a:p>
            <a:pPr marL="1200150" lvl="1" indent="-457200"/>
            <a:r>
              <a:rPr lang="en-US" dirty="0"/>
              <a:t>Daily for the past 30 days.</a:t>
            </a:r>
          </a:p>
          <a:p>
            <a:pPr lvl="1" indent="0">
              <a:buNone/>
            </a:pPr>
            <a:endParaRPr lang="en-US" dirty="0"/>
          </a:p>
          <a:p>
            <a:pPr marL="457200" indent="-457200" algn="l">
              <a:buFont typeface="Arial" panose="020B0604020202020204" pitchFamily="34" charset="0"/>
              <a:buChar char="•"/>
            </a:pPr>
            <a:r>
              <a:rPr lang="en-US" u="sng" dirty="0"/>
              <a:t>Outcome: </a:t>
            </a:r>
            <a:r>
              <a:rPr lang="en-US" b="1" dirty="0"/>
              <a:t>Quitting Smoking</a:t>
            </a:r>
          </a:p>
          <a:p>
            <a:pPr marL="1200150" lvl="1" indent="-457200"/>
            <a:r>
              <a:rPr lang="en-US" dirty="0"/>
              <a:t>Discontinuing the habit of smoking cigarettes.</a:t>
            </a:r>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569660"/>
          </a:xfrm>
          <a:prstGeom prst="rect">
            <a:avLst/>
          </a:prstGeom>
          <a:noFill/>
        </p:spPr>
        <p:txBody>
          <a:bodyPr wrap="square" rtlCol="0">
            <a:spAutoFit/>
          </a:bodyPr>
          <a:lstStyle/>
          <a:p>
            <a:r>
              <a:rPr lang="en-US" sz="3200" dirty="0">
                <a:latin typeface="+mj-lt"/>
              </a:rPr>
              <a:t>4) </a:t>
            </a:r>
            <a:r>
              <a:rPr lang="en-US" sz="3200" dirty="0"/>
              <a:t>Define measurable </a:t>
            </a:r>
            <a:r>
              <a:rPr lang="en-US" sz="3200" u="sng" dirty="0"/>
              <a:t>exposures</a:t>
            </a:r>
            <a:r>
              <a:rPr lang="en-US" sz="3200" dirty="0"/>
              <a:t> and </a:t>
            </a:r>
            <a:r>
              <a:rPr lang="en-US" sz="3200" u="sng" dirty="0"/>
              <a:t>outcomes</a:t>
            </a:r>
          </a:p>
          <a:p>
            <a:pPr lvl="0"/>
            <a:endParaRPr lang="en-US" sz="3200" dirty="0"/>
          </a:p>
          <a:p>
            <a:endParaRPr lang="en-US" sz="3200" dirty="0">
              <a:latin typeface="+mj-lt"/>
            </a:endParaRPr>
          </a:p>
        </p:txBody>
      </p:sp>
    </p:spTree>
    <p:extLst>
      <p:ext uri="{BB962C8B-B14F-4D97-AF65-F5344CB8AC3E}">
        <p14:creationId xmlns:p14="http://schemas.microsoft.com/office/powerpoint/2010/main" val="8716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latin typeface="+mj-lt"/>
              </a:rPr>
              <a:t>5) </a:t>
            </a:r>
            <a:r>
              <a:rPr lang="en-US" sz="3200" dirty="0"/>
              <a:t>Sharpen the initial question</a:t>
            </a:r>
          </a:p>
        </p:txBody>
      </p:sp>
      <p:graphicFrame>
        <p:nvGraphicFramePr>
          <p:cNvPr id="6" name="Diagram 5">
            <a:extLst>
              <a:ext uri="{FF2B5EF4-FFF2-40B4-BE49-F238E27FC236}">
                <a16:creationId xmlns:a16="http://schemas.microsoft.com/office/drawing/2014/main" id="{E538326B-22B4-3241-B7B9-E668182B2F74}"/>
              </a:ext>
            </a:extLst>
          </p:cNvPr>
          <p:cNvGraphicFramePr/>
          <p:nvPr>
            <p:extLst>
              <p:ext uri="{D42A27DB-BD31-4B8C-83A1-F6EECF244321}">
                <p14:modId xmlns:p14="http://schemas.microsoft.com/office/powerpoint/2010/main" val="2060942493"/>
              </p:ext>
            </p:extLst>
          </p:nvPr>
        </p:nvGraphicFramePr>
        <p:xfrm>
          <a:off x="457200" y="739302"/>
          <a:ext cx="8317149" cy="399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7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15663"/>
          </a:xfrm>
          <a:prstGeom prst="rect">
            <a:avLst/>
          </a:prstGeom>
          <a:noFill/>
        </p:spPr>
        <p:txBody>
          <a:bodyPr wrap="square" rtlCol="0">
            <a:spAutoFit/>
          </a:bodyPr>
          <a:lstStyle/>
          <a:p>
            <a:r>
              <a:rPr lang="en-US" sz="2800" dirty="0">
                <a:latin typeface="+mj-lt"/>
              </a:rPr>
              <a:t>6) </a:t>
            </a:r>
            <a:r>
              <a:rPr lang="en-US" sz="2800" dirty="0"/>
              <a:t>Refine the question by specifying details (PICOT)</a:t>
            </a:r>
          </a:p>
          <a:p>
            <a:endParaRPr lang="en-US" sz="3200" dirty="0">
              <a:latin typeface="+mj-lt"/>
            </a:endParaRPr>
          </a:p>
        </p:txBody>
      </p:sp>
      <p:graphicFrame>
        <p:nvGraphicFramePr>
          <p:cNvPr id="5" name="Table 4">
            <a:extLst>
              <a:ext uri="{FF2B5EF4-FFF2-40B4-BE49-F238E27FC236}">
                <a16:creationId xmlns:a16="http://schemas.microsoft.com/office/drawing/2014/main" id="{6653B077-17D4-2D46-9715-6D0FDBCC4255}"/>
              </a:ext>
            </a:extLst>
          </p:cNvPr>
          <p:cNvGraphicFramePr>
            <a:graphicFrameLocks noGrp="1"/>
          </p:cNvGraphicFramePr>
          <p:nvPr>
            <p:extLst>
              <p:ext uri="{D42A27DB-BD31-4B8C-83A1-F6EECF244321}">
                <p14:modId xmlns:p14="http://schemas.microsoft.com/office/powerpoint/2010/main" val="1325118792"/>
              </p:ext>
            </p:extLst>
          </p:nvPr>
        </p:nvGraphicFramePr>
        <p:xfrm>
          <a:off x="252920" y="729574"/>
          <a:ext cx="8725711" cy="4199755"/>
        </p:xfrm>
        <a:graphic>
          <a:graphicData uri="http://schemas.openxmlformats.org/drawingml/2006/table">
            <a:tbl>
              <a:tblPr firstRow="1" bandRow="1">
                <a:tableStyleId>{5C22544A-7EE6-4342-B048-85BDC9FD1C3A}</a:tableStyleId>
              </a:tblPr>
              <a:tblGrid>
                <a:gridCol w="313691">
                  <a:extLst>
                    <a:ext uri="{9D8B030D-6E8A-4147-A177-3AD203B41FA5}">
                      <a16:colId xmlns:a16="http://schemas.microsoft.com/office/drawing/2014/main" val="1188524770"/>
                    </a:ext>
                  </a:extLst>
                </a:gridCol>
                <a:gridCol w="1388649">
                  <a:extLst>
                    <a:ext uri="{9D8B030D-6E8A-4147-A177-3AD203B41FA5}">
                      <a16:colId xmlns:a16="http://schemas.microsoft.com/office/drawing/2014/main" val="1177204874"/>
                    </a:ext>
                  </a:extLst>
                </a:gridCol>
                <a:gridCol w="4679004">
                  <a:extLst>
                    <a:ext uri="{9D8B030D-6E8A-4147-A177-3AD203B41FA5}">
                      <a16:colId xmlns:a16="http://schemas.microsoft.com/office/drawing/2014/main" val="2688372514"/>
                    </a:ext>
                  </a:extLst>
                </a:gridCol>
                <a:gridCol w="2344367">
                  <a:extLst>
                    <a:ext uri="{9D8B030D-6E8A-4147-A177-3AD203B41FA5}">
                      <a16:colId xmlns:a16="http://schemas.microsoft.com/office/drawing/2014/main" val="30647717"/>
                    </a:ext>
                  </a:extLst>
                </a:gridCol>
              </a:tblGrid>
              <a:tr h="496111">
                <a:tc gridSpan="4">
                  <a:txBody>
                    <a:bodyPr/>
                    <a:lstStyle/>
                    <a:p>
                      <a:pPr algn="ctr"/>
                      <a:r>
                        <a:rPr lang="en-US" dirty="0"/>
                        <a:t>PICOT Criteria</a:t>
                      </a:r>
                    </a:p>
                  </a:txBody>
                  <a:tcPr anchor="ct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529399586"/>
                  </a:ext>
                </a:extLst>
              </a:tr>
              <a:tr h="586902">
                <a:tc>
                  <a:txBody>
                    <a:bodyPr/>
                    <a:lstStyle/>
                    <a:p>
                      <a:r>
                        <a:rPr lang="en-US" sz="1600" dirty="0"/>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P</a:t>
                      </a:r>
                      <a:r>
                        <a:rPr lang="en-US" sz="1600" kern="1200" dirty="0">
                          <a:solidFill>
                            <a:schemeClr val="dk1"/>
                          </a:solidFill>
                          <a:effectLst/>
                          <a:latin typeface="+mn-lt"/>
                          <a:ea typeface="+mn-ea"/>
                          <a:cs typeface="+mn-cs"/>
                        </a:rPr>
                        <a:t>opulation / </a:t>
                      </a:r>
                      <a:r>
                        <a:rPr lang="en-US" sz="1600" b="1" kern="1200" dirty="0">
                          <a:solidFill>
                            <a:schemeClr val="dk1"/>
                          </a:solidFill>
                          <a:effectLst/>
                          <a:latin typeface="+mn-lt"/>
                          <a:ea typeface="+mn-ea"/>
                          <a:cs typeface="+mn-cs"/>
                        </a:rPr>
                        <a:t>P</a:t>
                      </a:r>
                      <a:r>
                        <a:rPr lang="en-US" sz="1600" kern="1200" dirty="0">
                          <a:solidFill>
                            <a:schemeClr val="dk1"/>
                          </a:solidFill>
                          <a:effectLst/>
                          <a:latin typeface="+mn-lt"/>
                          <a:ea typeface="+mn-ea"/>
                          <a:cs typeface="+mn-cs"/>
                        </a:rPr>
                        <a:t>atients</a:t>
                      </a:r>
                    </a:p>
                  </a:txBody>
                  <a:tcPr/>
                </a:tc>
                <a:tc>
                  <a:txBody>
                    <a:bodyPr/>
                    <a:lstStyle/>
                    <a:p>
                      <a:r>
                        <a:rPr lang="en-US" sz="1600" b="0" i="0" u="none" strike="noStrike" kern="1200" dirty="0">
                          <a:solidFill>
                            <a:schemeClr val="dk1"/>
                          </a:solidFill>
                          <a:effectLst/>
                          <a:latin typeface="+mn-lt"/>
                          <a:ea typeface="+mn-ea"/>
                          <a:cs typeface="+mn-cs"/>
                        </a:rPr>
                        <a:t>Who are the relevant patients? Think about age, sex, geographic location, or specific characteristics that would be important to your question.</a:t>
                      </a:r>
                      <a:endParaRPr lang="en-US" sz="1600" dirty="0"/>
                    </a:p>
                  </a:txBody>
                  <a:tcPr/>
                </a:tc>
                <a:tc>
                  <a:txBody>
                    <a:bodyPr/>
                    <a:lstStyle/>
                    <a:p>
                      <a:r>
                        <a:rPr lang="en-US" sz="1600" dirty="0"/>
                        <a:t>3</a:t>
                      </a:r>
                      <a:r>
                        <a:rPr lang="en-US" sz="1600" baseline="30000" dirty="0"/>
                        <a:t>rd</a:t>
                      </a:r>
                      <a:r>
                        <a:rPr lang="en-US" sz="1600" dirty="0"/>
                        <a:t> year medical students at KSU who smoke cigarettes in the last 12 months </a:t>
                      </a:r>
                    </a:p>
                  </a:txBody>
                  <a:tcPr/>
                </a:tc>
                <a:extLst>
                  <a:ext uri="{0D108BD9-81ED-4DB2-BD59-A6C34878D82A}">
                    <a16:rowId xmlns:a16="http://schemas.microsoft.com/office/drawing/2014/main" val="1190840248"/>
                  </a:ext>
                </a:extLst>
              </a:tr>
              <a:tr h="586902">
                <a:tc>
                  <a:txBody>
                    <a:bodyPr/>
                    <a:lstStyle/>
                    <a:p>
                      <a:r>
                        <a:rPr lang="en-US" sz="1600" dirty="0"/>
                        <a: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rPr>
                        <a:t>I</a:t>
                      </a:r>
                      <a:r>
                        <a:rPr lang="en-US" sz="1600" b="0" i="0" u="none" strike="noStrike" kern="1200" dirty="0">
                          <a:solidFill>
                            <a:schemeClr val="dk1"/>
                          </a:solidFill>
                          <a:effectLst/>
                          <a:latin typeface="+mn-lt"/>
                          <a:ea typeface="+mn-ea"/>
                          <a:cs typeface="+mn-cs"/>
                        </a:rPr>
                        <a:t>ntervention / </a:t>
                      </a:r>
                      <a:r>
                        <a:rPr lang="en-US" sz="1600" b="1" i="0" u="none" strike="noStrike" kern="1200" dirty="0">
                          <a:solidFill>
                            <a:schemeClr val="dk1"/>
                          </a:solidFill>
                          <a:effectLst/>
                          <a:latin typeface="+mn-lt"/>
                          <a:ea typeface="+mn-ea"/>
                          <a:cs typeface="+mn-cs"/>
                        </a:rPr>
                        <a:t>I</a:t>
                      </a:r>
                      <a:r>
                        <a:rPr lang="en-US" sz="1600" b="0" i="0" u="none" strike="noStrike" kern="1200" dirty="0">
                          <a:solidFill>
                            <a:schemeClr val="dk1"/>
                          </a:solidFill>
                          <a:effectLst/>
                          <a:latin typeface="+mn-lt"/>
                          <a:ea typeface="+mn-ea"/>
                          <a:cs typeface="+mn-cs"/>
                        </a:rPr>
                        <a:t>ndicator</a:t>
                      </a:r>
                    </a:p>
                  </a:txBody>
                  <a:tcPr/>
                </a:tc>
                <a:tc>
                  <a:txBody>
                    <a:bodyPr/>
                    <a:lstStyle/>
                    <a:p>
                      <a:r>
                        <a:rPr lang="en-US" sz="1600" b="0" i="0" u="none" strike="noStrike" kern="1200" dirty="0">
                          <a:solidFill>
                            <a:schemeClr val="dk1"/>
                          </a:solidFill>
                          <a:effectLst/>
                          <a:latin typeface="+mn-lt"/>
                          <a:ea typeface="+mn-ea"/>
                          <a:cs typeface="+mn-cs"/>
                        </a:rPr>
                        <a:t>What is the treatment, diagnostic test, or exposure that you are interested in?</a:t>
                      </a:r>
                      <a:endParaRPr lang="en-US" sz="1600" dirty="0"/>
                    </a:p>
                  </a:txBody>
                  <a:tcPr/>
                </a:tc>
                <a:tc>
                  <a:txBody>
                    <a:bodyPr/>
                    <a:lstStyle/>
                    <a:p>
                      <a:r>
                        <a:rPr lang="en-US" sz="1600" dirty="0"/>
                        <a:t>E-cigarettes </a:t>
                      </a:r>
                    </a:p>
                  </a:txBody>
                  <a:tcPr/>
                </a:tc>
                <a:extLst>
                  <a:ext uri="{0D108BD9-81ED-4DB2-BD59-A6C34878D82A}">
                    <a16:rowId xmlns:a16="http://schemas.microsoft.com/office/drawing/2014/main" val="1125589903"/>
                  </a:ext>
                </a:extLst>
              </a:tr>
              <a:tr h="586902">
                <a:tc>
                  <a:txBody>
                    <a:bodyPr/>
                    <a:lstStyle/>
                    <a:p>
                      <a:r>
                        <a:rPr lang="en-US" sz="1600" dirty="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rPr>
                        <a:t>C</a:t>
                      </a:r>
                      <a:r>
                        <a:rPr lang="en-US" sz="1600" b="0" i="0" u="none" strike="noStrike" kern="1200" dirty="0">
                          <a:solidFill>
                            <a:schemeClr val="dk1"/>
                          </a:solidFill>
                          <a:effectLst/>
                          <a:latin typeface="+mn-lt"/>
                          <a:ea typeface="+mn-ea"/>
                          <a:cs typeface="+mn-cs"/>
                        </a:rPr>
                        <a:t>omparison / </a:t>
                      </a:r>
                      <a:r>
                        <a:rPr lang="en-US" sz="1600" b="1" i="0" u="none" strike="noStrike" kern="1200" dirty="0">
                          <a:solidFill>
                            <a:schemeClr val="dk1"/>
                          </a:solidFill>
                          <a:effectLst/>
                          <a:latin typeface="+mn-lt"/>
                          <a:ea typeface="+mn-ea"/>
                          <a:cs typeface="+mn-cs"/>
                        </a:rPr>
                        <a:t>C</a:t>
                      </a:r>
                      <a:r>
                        <a:rPr lang="en-US" sz="1600" b="0" i="0" u="none" strike="noStrike" kern="1200" dirty="0">
                          <a:solidFill>
                            <a:schemeClr val="dk1"/>
                          </a:solidFill>
                          <a:effectLst/>
                          <a:latin typeface="+mn-lt"/>
                          <a:ea typeface="+mn-ea"/>
                          <a:cs typeface="+mn-cs"/>
                        </a:rPr>
                        <a:t>ontrol</a:t>
                      </a:r>
                    </a:p>
                  </a:txBody>
                  <a:tcPr/>
                </a:tc>
                <a:tc>
                  <a:txBody>
                    <a:bodyPr/>
                    <a:lstStyle/>
                    <a:p>
                      <a:r>
                        <a:rPr lang="en-US" sz="1600" b="0" i="0" u="none" strike="noStrike" kern="1200" dirty="0">
                          <a:solidFill>
                            <a:schemeClr val="dk1"/>
                          </a:solidFill>
                          <a:effectLst/>
                          <a:latin typeface="+mn-lt"/>
                          <a:ea typeface="+mn-ea"/>
                          <a:cs typeface="+mn-cs"/>
                        </a:rPr>
                        <a:t>Is there a control or alternative treatment you would like to compare to the intervention or indicator?</a:t>
                      </a:r>
                      <a:endParaRPr lang="en-US" sz="1600" dirty="0"/>
                    </a:p>
                  </a:txBody>
                  <a:tcPr/>
                </a:tc>
                <a:tc>
                  <a:txBody>
                    <a:bodyPr/>
                    <a:lstStyle/>
                    <a:p>
                      <a:r>
                        <a:rPr lang="en-US" sz="1600" dirty="0"/>
                        <a:t>Nicotine gum</a:t>
                      </a:r>
                    </a:p>
                  </a:txBody>
                  <a:tcPr/>
                </a:tc>
                <a:extLst>
                  <a:ext uri="{0D108BD9-81ED-4DB2-BD59-A6C34878D82A}">
                    <a16:rowId xmlns:a16="http://schemas.microsoft.com/office/drawing/2014/main" val="3475774628"/>
                  </a:ext>
                </a:extLst>
              </a:tr>
              <a:tr h="586902">
                <a:tc>
                  <a:txBody>
                    <a:bodyPr/>
                    <a:lstStyle/>
                    <a:p>
                      <a:r>
                        <a:rPr lang="en-US" sz="1600" dirty="0"/>
                        <a:t>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dk1"/>
                          </a:solidFill>
                          <a:effectLst/>
                          <a:latin typeface="+mn-lt"/>
                          <a:ea typeface="+mn-ea"/>
                          <a:cs typeface="+mn-cs"/>
                        </a:rPr>
                        <a:t>O</a:t>
                      </a:r>
                      <a:r>
                        <a:rPr lang="en-US" sz="1800" b="0" i="0" u="none" strike="noStrike" kern="1200" dirty="0">
                          <a:solidFill>
                            <a:schemeClr val="dk1"/>
                          </a:solidFill>
                          <a:effectLst/>
                          <a:latin typeface="+mn-lt"/>
                          <a:ea typeface="+mn-ea"/>
                          <a:cs typeface="+mn-cs"/>
                        </a:rPr>
                        <a:t>utcome</a:t>
                      </a:r>
                    </a:p>
                  </a:txBody>
                  <a:tcPr/>
                </a:tc>
                <a:tc>
                  <a:txBody>
                    <a:bodyPr/>
                    <a:lstStyle/>
                    <a:p>
                      <a:r>
                        <a:rPr lang="en-US" sz="1600" kern="1200" dirty="0">
                          <a:solidFill>
                            <a:schemeClr val="dk1"/>
                          </a:solidFill>
                          <a:effectLst/>
                          <a:latin typeface="+mn-lt"/>
                          <a:ea typeface="+mn-ea"/>
                          <a:cs typeface="+mn-cs"/>
                        </a:rPr>
                        <a:t>What do you intend to accomplish,</a:t>
                      </a:r>
                    </a:p>
                    <a:p>
                      <a:r>
                        <a:rPr lang="en-US" sz="1600" kern="1200" dirty="0">
                          <a:solidFill>
                            <a:schemeClr val="dk1"/>
                          </a:solidFill>
                          <a:effectLst/>
                          <a:latin typeface="+mn-lt"/>
                          <a:ea typeface="+mn-ea"/>
                          <a:cs typeface="+mn-cs"/>
                        </a:rPr>
                        <a:t>measure, improve or affect?</a:t>
                      </a:r>
                    </a:p>
                  </a:txBody>
                  <a:tcPr/>
                </a:tc>
                <a:tc>
                  <a:txBody>
                    <a:bodyPr/>
                    <a:lstStyle/>
                    <a:p>
                      <a:r>
                        <a:rPr lang="en-US" sz="1600" dirty="0"/>
                        <a:t>Smoking abstinence </a:t>
                      </a:r>
                    </a:p>
                  </a:txBody>
                  <a:tcPr/>
                </a:tc>
                <a:extLst>
                  <a:ext uri="{0D108BD9-81ED-4DB2-BD59-A6C34878D82A}">
                    <a16:rowId xmlns:a16="http://schemas.microsoft.com/office/drawing/2014/main" val="1785121932"/>
                  </a:ext>
                </a:extLst>
              </a:tr>
              <a:tr h="375488">
                <a:tc>
                  <a:txBody>
                    <a:bodyPr/>
                    <a:lstStyle/>
                    <a:p>
                      <a:r>
                        <a:rPr lang="en-US" sz="1600" dirty="0"/>
                        <a:t>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dk1"/>
                          </a:solidFill>
                          <a:effectLst/>
                          <a:latin typeface="+mn-lt"/>
                          <a:ea typeface="+mn-ea"/>
                          <a:cs typeface="+mn-cs"/>
                        </a:rPr>
                        <a:t>T</a:t>
                      </a:r>
                      <a:r>
                        <a:rPr lang="en-US" sz="1800" b="0" i="0" u="none" strike="noStrike" kern="1200" dirty="0">
                          <a:solidFill>
                            <a:schemeClr val="dk1"/>
                          </a:solidFill>
                          <a:effectLst/>
                          <a:latin typeface="+mn-lt"/>
                          <a:ea typeface="+mn-ea"/>
                          <a:cs typeface="+mn-cs"/>
                        </a:rPr>
                        <a:t>ime</a:t>
                      </a:r>
                    </a:p>
                  </a:txBody>
                  <a:tcPr/>
                </a:tc>
                <a:tc>
                  <a:txBody>
                    <a:bodyPr/>
                    <a:lstStyle/>
                    <a:p>
                      <a:r>
                        <a:rPr lang="en-US" sz="1800" kern="1200" dirty="0">
                          <a:solidFill>
                            <a:schemeClr val="dk1"/>
                          </a:solidFill>
                          <a:effectLst/>
                          <a:latin typeface="+mn-lt"/>
                          <a:ea typeface="+mn-ea"/>
                          <a:cs typeface="+mn-cs"/>
                        </a:rPr>
                        <a:t>What is the appropriate follow-up time</a:t>
                      </a:r>
                    </a:p>
                    <a:p>
                      <a:r>
                        <a:rPr lang="en-US" sz="1800" kern="1200" dirty="0">
                          <a:solidFill>
                            <a:schemeClr val="dk1"/>
                          </a:solidFill>
                          <a:effectLst/>
                          <a:latin typeface="+mn-lt"/>
                          <a:ea typeface="+mn-ea"/>
                          <a:cs typeface="+mn-cs"/>
                        </a:rPr>
                        <a:t>to assess outcome</a:t>
                      </a:r>
                      <a:r>
                        <a:rPr lang="en-US" sz="1600"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a:tc>
                <a:tc>
                  <a:txBody>
                    <a:bodyPr/>
                    <a:lstStyle/>
                    <a:p>
                      <a:r>
                        <a:rPr lang="en-US" sz="1600" dirty="0"/>
                        <a:t>30 days </a:t>
                      </a:r>
                    </a:p>
                  </a:txBody>
                  <a:tcPr/>
                </a:tc>
                <a:extLst>
                  <a:ext uri="{0D108BD9-81ED-4DB2-BD59-A6C34878D82A}">
                    <a16:rowId xmlns:a16="http://schemas.microsoft.com/office/drawing/2014/main" val="2247014617"/>
                  </a:ext>
                </a:extLst>
              </a:tr>
            </a:tbl>
          </a:graphicData>
        </a:graphic>
      </p:graphicFrame>
    </p:spTree>
    <p:extLst>
      <p:ext uri="{BB962C8B-B14F-4D97-AF65-F5344CB8AC3E}">
        <p14:creationId xmlns:p14="http://schemas.microsoft.com/office/powerpoint/2010/main" val="275440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89A52-D3FD-B247-9DDD-F03DA434A334}"/>
              </a:ext>
            </a:extLst>
          </p:cNvPr>
          <p:cNvSpPr>
            <a:spLocks noGrp="1"/>
          </p:cNvSpPr>
          <p:nvPr>
            <p:ph type="body" sz="quarter" idx="10"/>
          </p:nvPr>
        </p:nvSpPr>
        <p:spPr>
          <a:xfrm>
            <a:off x="893745" y="748895"/>
            <a:ext cx="7397555" cy="1116013"/>
          </a:xfrm>
        </p:spPr>
        <p:txBody>
          <a:bodyPr/>
          <a:lstStyle/>
          <a:p>
            <a:r>
              <a:rPr lang="en-US" sz="2800" dirty="0"/>
              <a:t>Among 3</a:t>
            </a:r>
            <a:r>
              <a:rPr lang="en-US" sz="2800" baseline="30000" dirty="0"/>
              <a:t>rd</a:t>
            </a:r>
            <a:r>
              <a:rPr lang="en-US" sz="2800" dirty="0"/>
              <a:t> year medical students at KSU who smoke cigarettes in the last 12 months, does vaping daily for 30 days increase the chance of smoking abstinence in comparison to daily nicotine gums?</a:t>
            </a:r>
          </a:p>
        </p:txBody>
      </p:sp>
      <p:sp>
        <p:nvSpPr>
          <p:cNvPr id="3" name="Rectangle 2">
            <a:extLst>
              <a:ext uri="{FF2B5EF4-FFF2-40B4-BE49-F238E27FC236}">
                <a16:creationId xmlns:a16="http://schemas.microsoft.com/office/drawing/2014/main" id="{15A88E2C-CFA8-ED49-938F-35451B574952}"/>
              </a:ext>
            </a:extLst>
          </p:cNvPr>
          <p:cNvSpPr/>
          <p:nvPr/>
        </p:nvSpPr>
        <p:spPr>
          <a:xfrm>
            <a:off x="4499184" y="3199583"/>
            <a:ext cx="360868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 What?!</a:t>
            </a:r>
          </a:p>
        </p:txBody>
      </p:sp>
    </p:spTree>
    <p:extLst>
      <p:ext uri="{BB962C8B-B14F-4D97-AF65-F5344CB8AC3E}">
        <p14:creationId xmlns:p14="http://schemas.microsoft.com/office/powerpoint/2010/main" val="280212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2" name="Text Placeholder 1"/>
          <p:cNvSpPr>
            <a:spLocks noGrp="1"/>
          </p:cNvSpPr>
          <p:nvPr>
            <p:ph type="body" sz="quarter" idx="13"/>
          </p:nvPr>
        </p:nvSpPr>
        <p:spPr>
          <a:xfrm>
            <a:off x="400002" y="337326"/>
            <a:ext cx="8231186" cy="906189"/>
          </a:xfrm>
        </p:spPr>
        <p:txBody>
          <a:bodyPr/>
          <a:lstStyle/>
          <a:p>
            <a:pPr>
              <a:lnSpc>
                <a:spcPct val="100000"/>
              </a:lnSpc>
            </a:pPr>
            <a:r>
              <a:rPr lang="en-US" sz="2400" b="1" u="sng" dirty="0">
                <a:solidFill>
                  <a:schemeClr val="tx1">
                    <a:lumMod val="75000"/>
                  </a:schemeClr>
                </a:solidFill>
                <a:latin typeface="Arial"/>
                <a:cs typeface="Arial"/>
              </a:rPr>
              <a:t>Learning Objectives: </a:t>
            </a:r>
            <a:r>
              <a:rPr lang="en-US" sz="2400" dirty="0">
                <a:solidFill>
                  <a:schemeClr val="tx1">
                    <a:lumMod val="75000"/>
                  </a:schemeClr>
                </a:solidFill>
                <a:latin typeface="Arial"/>
                <a:cs typeface="Arial"/>
              </a:rPr>
              <a:t>By end of this session students will be able to: </a:t>
            </a:r>
          </a:p>
        </p:txBody>
      </p:sp>
      <p:sp>
        <p:nvSpPr>
          <p:cNvPr id="6" name="Oval 5"/>
          <p:cNvSpPr/>
          <p:nvPr/>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nvGrpSpPr>
          <p:cNvPr id="4" name="Group 3"/>
          <p:cNvGrpSpPr/>
          <p:nvPr/>
        </p:nvGrpSpPr>
        <p:grpSpPr>
          <a:xfrm>
            <a:off x="0" y="3811933"/>
            <a:ext cx="9144000" cy="884478"/>
            <a:chOff x="0" y="2564348"/>
            <a:chExt cx="9144000" cy="884478"/>
          </a:xfrm>
        </p:grpSpPr>
        <p:sp>
          <p:nvSpPr>
            <p:cNvPr id="7" name="Rectangle 6"/>
            <p:cNvSpPr/>
            <p:nvPr/>
          </p:nvSpPr>
          <p:spPr>
            <a:xfrm>
              <a:off x="0" y="2750892"/>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04646" y="2564348"/>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9" name="Oval 8"/>
            <p:cNvSpPr/>
            <p:nvPr/>
          </p:nvSpPr>
          <p:spPr>
            <a:xfrm>
              <a:off x="634151" y="2682080"/>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grpSp>
        <p:nvGrpSpPr>
          <p:cNvPr id="13" name="Group 12"/>
          <p:cNvGrpSpPr/>
          <p:nvPr/>
        </p:nvGrpSpPr>
        <p:grpSpPr>
          <a:xfrm>
            <a:off x="0" y="2562117"/>
            <a:ext cx="9144000" cy="884478"/>
            <a:chOff x="0" y="2564348"/>
            <a:chExt cx="9144000" cy="884478"/>
          </a:xfrm>
        </p:grpSpPr>
        <p:sp>
          <p:nvSpPr>
            <p:cNvPr id="14" name="Rectangle 13"/>
            <p:cNvSpPr/>
            <p:nvPr/>
          </p:nvSpPr>
          <p:spPr>
            <a:xfrm>
              <a:off x="0" y="2750892"/>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504646" y="2564348"/>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16" name="Oval 15"/>
            <p:cNvSpPr/>
            <p:nvPr/>
          </p:nvSpPr>
          <p:spPr>
            <a:xfrm>
              <a:off x="634151" y="2682080"/>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sp>
        <p:nvSpPr>
          <p:cNvPr id="3" name="Text Placeholder 2"/>
          <p:cNvSpPr>
            <a:spLocks noGrp="1"/>
          </p:cNvSpPr>
          <p:nvPr>
            <p:ph type="body" sz="quarter" idx="14"/>
          </p:nvPr>
        </p:nvSpPr>
        <p:spPr>
          <a:xfrm>
            <a:off x="809110" y="1398825"/>
            <a:ext cx="7412970" cy="3647208"/>
          </a:xfrm>
        </p:spPr>
        <p:txBody>
          <a:bodyPr>
            <a:normAutofit/>
          </a:bodyPr>
          <a:lstStyle/>
          <a:p>
            <a:pPr>
              <a:buClr>
                <a:srgbClr val="1C353D"/>
              </a:buClr>
              <a:buSzPct val="125000"/>
            </a:pPr>
            <a:r>
              <a:rPr lang="en-US" dirty="0">
                <a:solidFill>
                  <a:schemeClr val="tx1">
                    <a:lumMod val="75000"/>
                  </a:schemeClr>
                </a:solidFill>
                <a:latin typeface="Arial"/>
                <a:cs typeface="Arial"/>
              </a:rPr>
              <a:t>  Formulate research questions</a:t>
            </a:r>
          </a:p>
          <a:p>
            <a:pPr>
              <a:buClr>
                <a:srgbClr val="1C353D"/>
              </a:buClr>
              <a:buSzPct val="125000"/>
            </a:pPr>
            <a:endParaRPr lang="en-US" dirty="0">
              <a:solidFill>
                <a:schemeClr val="tx1">
                  <a:lumMod val="75000"/>
                </a:schemeClr>
              </a:solidFill>
              <a:latin typeface="Arial"/>
              <a:cs typeface="Arial"/>
            </a:endParaRPr>
          </a:p>
          <a:p>
            <a:pPr>
              <a:buClr>
                <a:srgbClr val="1C353D"/>
              </a:buClr>
              <a:buSzPct val="125000"/>
            </a:pPr>
            <a:r>
              <a:rPr lang="en-US" dirty="0">
                <a:solidFill>
                  <a:schemeClr val="tx1">
                    <a:lumMod val="75000"/>
                  </a:schemeClr>
                </a:solidFill>
                <a:latin typeface="Arial"/>
                <a:cs typeface="Arial"/>
              </a:rPr>
              <a:t>  State and describe research hypotheses</a:t>
            </a:r>
          </a:p>
          <a:p>
            <a:pPr>
              <a:buClr>
                <a:srgbClr val="1C353D"/>
              </a:buClr>
              <a:buSzPct val="125000"/>
            </a:pPr>
            <a:endParaRPr lang="en-US" dirty="0">
              <a:solidFill>
                <a:schemeClr val="tx1">
                  <a:lumMod val="75000"/>
                </a:schemeClr>
              </a:solidFill>
              <a:latin typeface="Arial"/>
              <a:cs typeface="Arial"/>
            </a:endParaRPr>
          </a:p>
          <a:p>
            <a:pPr>
              <a:buClr>
                <a:srgbClr val="1C353D"/>
              </a:buClr>
              <a:buSzPct val="125000"/>
            </a:pPr>
            <a:r>
              <a:rPr lang="en-US" dirty="0">
                <a:solidFill>
                  <a:schemeClr val="tx1">
                    <a:lumMod val="75000"/>
                  </a:schemeClr>
                </a:solidFill>
                <a:latin typeface="Arial"/>
                <a:cs typeface="Arial"/>
              </a:rPr>
              <a:t>  Define specific research objectives</a:t>
            </a:r>
          </a:p>
          <a:p>
            <a:pPr>
              <a:buClr>
                <a:srgbClr val="1C353D"/>
              </a:buClr>
              <a:buSzPct val="125000"/>
            </a:pPr>
            <a:endParaRPr lang="en-US" dirty="0">
              <a:solidFill>
                <a:schemeClr val="tx1">
                  <a:lumMod val="75000"/>
                </a:schemeClr>
              </a:solidFill>
              <a:latin typeface="Arial"/>
              <a:cs typeface="Arial"/>
            </a:endParaRPr>
          </a:p>
          <a:p>
            <a:pPr marL="0" indent="0">
              <a:buClr>
                <a:srgbClr val="1C353D"/>
              </a:buClr>
              <a:buSzPct val="125000"/>
              <a:buNone/>
            </a:pPr>
            <a:endParaRPr lang="en-US" dirty="0">
              <a:solidFill>
                <a:schemeClr val="tx1">
                  <a:lumMod val="75000"/>
                </a:schemeClr>
              </a:solidFill>
              <a:latin typeface="Arial"/>
              <a:cs typeface="Arial"/>
            </a:endParaRPr>
          </a:p>
        </p:txBody>
      </p:sp>
    </p:spTree>
    <p:extLst>
      <p:ext uri="{BB962C8B-B14F-4D97-AF65-F5344CB8AC3E}">
        <p14:creationId xmlns:p14="http://schemas.microsoft.com/office/powerpoint/2010/main" val="695353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77218"/>
          </a:xfrm>
          <a:prstGeom prst="rect">
            <a:avLst/>
          </a:prstGeom>
          <a:noFill/>
        </p:spPr>
        <p:txBody>
          <a:bodyPr wrap="square" rtlCol="0">
            <a:spAutoFit/>
          </a:bodyPr>
          <a:lstStyle/>
          <a:p>
            <a:r>
              <a:rPr lang="en-US" sz="3200" dirty="0"/>
              <a:t>Passing the “So What?!” Test: FINER</a:t>
            </a:r>
          </a:p>
          <a:p>
            <a:endParaRPr lang="en-US" sz="3200" dirty="0">
              <a:latin typeface="+mj-lt"/>
            </a:endParaRPr>
          </a:p>
        </p:txBody>
      </p:sp>
      <p:graphicFrame>
        <p:nvGraphicFramePr>
          <p:cNvPr id="6" name="Table 5">
            <a:extLst>
              <a:ext uri="{FF2B5EF4-FFF2-40B4-BE49-F238E27FC236}">
                <a16:creationId xmlns:a16="http://schemas.microsoft.com/office/drawing/2014/main" id="{C8CD3B1F-2E07-A541-9DB9-A30BF8B38CB9}"/>
              </a:ext>
            </a:extLst>
          </p:cNvPr>
          <p:cNvGraphicFramePr>
            <a:graphicFrameLocks noGrp="1"/>
          </p:cNvGraphicFramePr>
          <p:nvPr>
            <p:extLst>
              <p:ext uri="{D42A27DB-BD31-4B8C-83A1-F6EECF244321}">
                <p14:modId xmlns:p14="http://schemas.microsoft.com/office/powerpoint/2010/main" val="2749226695"/>
              </p:ext>
            </p:extLst>
          </p:nvPr>
        </p:nvGraphicFramePr>
        <p:xfrm>
          <a:off x="152401" y="724574"/>
          <a:ext cx="8767864" cy="4124960"/>
        </p:xfrm>
        <a:graphic>
          <a:graphicData uri="http://schemas.openxmlformats.org/drawingml/2006/table">
            <a:tbl>
              <a:tblPr firstRow="1" bandRow="1">
                <a:tableStyleId>{5C22544A-7EE6-4342-B048-85BDC9FD1C3A}</a:tableStyleId>
              </a:tblPr>
              <a:tblGrid>
                <a:gridCol w="810272">
                  <a:extLst>
                    <a:ext uri="{9D8B030D-6E8A-4147-A177-3AD203B41FA5}">
                      <a16:colId xmlns:a16="http://schemas.microsoft.com/office/drawing/2014/main" val="172653933"/>
                    </a:ext>
                  </a:extLst>
                </a:gridCol>
                <a:gridCol w="2226335">
                  <a:extLst>
                    <a:ext uri="{9D8B030D-6E8A-4147-A177-3AD203B41FA5}">
                      <a16:colId xmlns:a16="http://schemas.microsoft.com/office/drawing/2014/main" val="402117897"/>
                    </a:ext>
                  </a:extLst>
                </a:gridCol>
                <a:gridCol w="5731257">
                  <a:extLst>
                    <a:ext uri="{9D8B030D-6E8A-4147-A177-3AD203B41FA5}">
                      <a16:colId xmlns:a16="http://schemas.microsoft.com/office/drawing/2014/main" val="1050018972"/>
                    </a:ext>
                  </a:extLst>
                </a:gridCol>
              </a:tblGrid>
              <a:tr h="370840">
                <a:tc gridSpan="3">
                  <a:txBody>
                    <a:bodyPr/>
                    <a:lstStyle/>
                    <a:p>
                      <a:r>
                        <a:rPr lang="en-US" sz="1800" b="1" kern="1200" dirty="0">
                          <a:solidFill>
                            <a:schemeClr val="lt1"/>
                          </a:solidFill>
                          <a:effectLst/>
                          <a:latin typeface="+mn-lt"/>
                          <a:ea typeface="+mn-ea"/>
                          <a:cs typeface="+mn-cs"/>
                        </a:rPr>
                        <a:t>FINER criteria for a good research question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17608034"/>
                  </a:ext>
                </a:extLst>
              </a:tr>
              <a:tr h="370840">
                <a:tc>
                  <a:txBody>
                    <a:bodyPr/>
                    <a:lstStyle/>
                    <a:p>
                      <a:r>
                        <a:rPr lang="en-US" dirty="0"/>
                        <a:t>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F</a:t>
                      </a:r>
                      <a:r>
                        <a:rPr lang="en-US" sz="1800" kern="1200" dirty="0">
                          <a:solidFill>
                            <a:schemeClr val="dk1"/>
                          </a:solidFill>
                          <a:effectLst/>
                          <a:latin typeface="+mn-lt"/>
                          <a:ea typeface="+mn-ea"/>
                          <a:cs typeface="+mn-cs"/>
                        </a:rPr>
                        <a:t>easible</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Adequate number of subjects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Adequate technical expertise</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Affordable in time and money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Manageable in scope</a:t>
                      </a:r>
                    </a:p>
                  </a:txBody>
                  <a:tcPr/>
                </a:tc>
                <a:extLst>
                  <a:ext uri="{0D108BD9-81ED-4DB2-BD59-A6C34878D82A}">
                    <a16:rowId xmlns:a16="http://schemas.microsoft.com/office/drawing/2014/main" val="3510782272"/>
                  </a:ext>
                </a:extLst>
              </a:tr>
              <a:tr h="370840">
                <a:tc>
                  <a:txBody>
                    <a:bodyPr/>
                    <a:lstStyle/>
                    <a:p>
                      <a:r>
                        <a:rPr lang="en-US" dirty="0"/>
                        <a: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nteresting</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Getting the answer intrigues investigator, peers and community</a:t>
                      </a:r>
                    </a:p>
                  </a:txBody>
                  <a:tcPr/>
                </a:tc>
                <a:extLst>
                  <a:ext uri="{0D108BD9-81ED-4DB2-BD59-A6C34878D82A}">
                    <a16:rowId xmlns:a16="http://schemas.microsoft.com/office/drawing/2014/main" val="2545611798"/>
                  </a:ext>
                </a:extLst>
              </a:tr>
              <a:tr h="370840">
                <a:tc>
                  <a:txBody>
                    <a:bodyPr/>
                    <a:lstStyle/>
                    <a:p>
                      <a:r>
                        <a:rPr lang="en-US" dirty="0"/>
                        <a:t>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N</a:t>
                      </a:r>
                      <a:r>
                        <a:rPr lang="en-US" sz="1800" kern="1200" dirty="0">
                          <a:solidFill>
                            <a:schemeClr val="dk1"/>
                          </a:solidFill>
                          <a:effectLst/>
                          <a:latin typeface="+mn-lt"/>
                          <a:ea typeface="+mn-ea"/>
                          <a:cs typeface="+mn-cs"/>
                        </a:rPr>
                        <a:t>ovel</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Confirms, refutes or extends previous findings</a:t>
                      </a:r>
                    </a:p>
                  </a:txBody>
                  <a:tcPr/>
                </a:tc>
                <a:extLst>
                  <a:ext uri="{0D108BD9-81ED-4DB2-BD59-A6C34878D82A}">
                    <a16:rowId xmlns:a16="http://schemas.microsoft.com/office/drawing/2014/main" val="669417171"/>
                  </a:ext>
                </a:extLst>
              </a:tr>
              <a:tr h="370840">
                <a:tc>
                  <a:txBody>
                    <a:bodyPr/>
                    <a:lstStyle/>
                    <a:p>
                      <a:r>
                        <a:rPr lang="en-US" dirty="0"/>
                        <a:t>E</a:t>
                      </a:r>
                    </a:p>
                  </a:txBody>
                  <a:tcPr/>
                </a:tc>
                <a:tc>
                  <a:txBody>
                    <a:bodyPr/>
                    <a:lstStyle/>
                    <a:p>
                      <a:r>
                        <a:rPr lang="en-US" b="1" dirty="0"/>
                        <a:t>E</a:t>
                      </a:r>
                      <a:r>
                        <a:rPr lang="en-US" dirty="0"/>
                        <a:t>thical</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Amenable to a study that institutional review board will approve</a:t>
                      </a:r>
                    </a:p>
                  </a:txBody>
                  <a:tcPr/>
                </a:tc>
                <a:extLst>
                  <a:ext uri="{0D108BD9-81ED-4DB2-BD59-A6C34878D82A}">
                    <a16:rowId xmlns:a16="http://schemas.microsoft.com/office/drawing/2014/main" val="3070394672"/>
                  </a:ext>
                </a:extLst>
              </a:tr>
              <a:tr h="370840">
                <a:tc>
                  <a:txBody>
                    <a:bodyPr/>
                    <a:lstStyle/>
                    <a:p>
                      <a:r>
                        <a:rPr lang="en-US" dirty="0"/>
                        <a:t>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a:t>
                      </a:r>
                      <a:r>
                        <a:rPr lang="en-US" sz="1800" kern="1200" dirty="0">
                          <a:solidFill>
                            <a:schemeClr val="dk1"/>
                          </a:solidFill>
                          <a:effectLst/>
                          <a:latin typeface="+mn-lt"/>
                          <a:ea typeface="+mn-ea"/>
                          <a:cs typeface="+mn-cs"/>
                        </a:rPr>
                        <a:t>elevant</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To scientific knowledge</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To clinical and health policy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To future research</a:t>
                      </a:r>
                    </a:p>
                  </a:txBody>
                  <a:tcPr/>
                </a:tc>
                <a:extLst>
                  <a:ext uri="{0D108BD9-81ED-4DB2-BD59-A6C34878D82A}">
                    <a16:rowId xmlns:a16="http://schemas.microsoft.com/office/drawing/2014/main" val="511465243"/>
                  </a:ext>
                </a:extLst>
              </a:tr>
            </a:tbl>
          </a:graphicData>
        </a:graphic>
      </p:graphicFrame>
    </p:spTree>
    <p:extLst>
      <p:ext uri="{BB962C8B-B14F-4D97-AF65-F5344CB8AC3E}">
        <p14:creationId xmlns:p14="http://schemas.microsoft.com/office/powerpoint/2010/main" val="404978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2</a:t>
            </a:r>
          </a:p>
        </p:txBody>
      </p:sp>
      <p:sp>
        <p:nvSpPr>
          <p:cNvPr id="5" name="Text Placeholder 2"/>
          <p:cNvSpPr>
            <a:spLocks noGrp="1"/>
          </p:cNvSpPr>
          <p:nvPr>
            <p:ph type="body" sz="quarter" idx="18"/>
          </p:nvPr>
        </p:nvSpPr>
        <p:spPr>
          <a:xfrm>
            <a:off x="2256817" y="1669912"/>
            <a:ext cx="5617183" cy="1347788"/>
          </a:xfrm>
        </p:spPr>
        <p:txBody>
          <a:bodyPr/>
          <a:lstStyle/>
          <a:p>
            <a:pPr>
              <a:lnSpc>
                <a:spcPct val="120000"/>
              </a:lnSpc>
            </a:pPr>
            <a:r>
              <a:rPr lang="en-US" sz="3200" dirty="0">
                <a:solidFill>
                  <a:schemeClr val="tx1">
                    <a:lumMod val="75000"/>
                  </a:schemeClr>
                </a:solidFill>
                <a:latin typeface="Arial"/>
                <a:cs typeface="Arial"/>
              </a:rPr>
              <a:t>State research hypotheses</a:t>
            </a:r>
            <a:endParaRPr lang="en-US" sz="3200" dirty="0">
              <a:latin typeface="Microsoft Sans Serif"/>
              <a:cs typeface="Microsoft Sans Serif"/>
            </a:endParaRPr>
          </a:p>
        </p:txBody>
      </p:sp>
    </p:spTree>
    <p:extLst>
      <p:ext uri="{BB962C8B-B14F-4D97-AF65-F5344CB8AC3E}">
        <p14:creationId xmlns:p14="http://schemas.microsoft.com/office/powerpoint/2010/main" val="259423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872937"/>
            <a:ext cx="8629650" cy="3852153"/>
          </a:xfrm>
        </p:spPr>
        <p:txBody>
          <a:bodyPr>
            <a:normAutofit fontScale="92500" lnSpcReduction="20000"/>
          </a:bodyPr>
          <a:lstStyle/>
          <a:p>
            <a:pPr marL="457200" indent="-457200" algn="l">
              <a:buFont typeface="Arial" panose="020B0604020202020204" pitchFamily="34" charset="0"/>
              <a:buChar char="•"/>
            </a:pPr>
            <a:r>
              <a:rPr lang="en-US" b="1" u="sng" dirty="0"/>
              <a:t>Hypothesis:</a:t>
            </a:r>
            <a:r>
              <a:rPr lang="en-US" dirty="0"/>
              <a:t> is a </a:t>
            </a:r>
            <a:r>
              <a:rPr lang="en-US" b="1" u="sng" dirty="0"/>
              <a:t>specific</a:t>
            </a:r>
            <a:r>
              <a:rPr lang="en-US" dirty="0"/>
              <a:t> and </a:t>
            </a:r>
            <a:r>
              <a:rPr lang="en-US" b="1" u="sng" dirty="0"/>
              <a:t>measurable </a:t>
            </a:r>
            <a:r>
              <a:rPr lang="en-US" dirty="0"/>
              <a:t>version of the research question.</a:t>
            </a:r>
          </a:p>
          <a:p>
            <a:pPr marL="457200" indent="-457200" algn="l">
              <a:buFont typeface="Arial" panose="020B0604020202020204" pitchFamily="34" charset="0"/>
              <a:buChar char="•"/>
            </a:pPr>
            <a:r>
              <a:rPr lang="en-US" dirty="0"/>
              <a:t>Hypothesis is important for two reasons:</a:t>
            </a:r>
          </a:p>
          <a:p>
            <a:pPr marL="1200150" lvl="1" indent="-457200"/>
            <a:r>
              <a:rPr lang="en-US" dirty="0"/>
              <a:t>Summarizes the 3 main elements of the study: sample, exposure and outcome</a:t>
            </a:r>
          </a:p>
          <a:p>
            <a:pPr marL="1200150" lvl="1" indent="-457200"/>
            <a:r>
              <a:rPr lang="en-US" dirty="0"/>
              <a:t>Establishes the basis for the statistical tests of significance.</a:t>
            </a:r>
          </a:p>
          <a:p>
            <a:pPr marL="457200" indent="-457200" algn="l">
              <a:buFont typeface="Arial" panose="020B0604020202020204" pitchFamily="34" charset="0"/>
              <a:buChar char="•"/>
            </a:pPr>
            <a:r>
              <a:rPr lang="en-US" dirty="0"/>
              <a:t>Hypotheses are </a:t>
            </a:r>
            <a:r>
              <a:rPr lang="en-US" u="sng" dirty="0"/>
              <a:t>only for Analytical Questions </a:t>
            </a:r>
            <a:r>
              <a:rPr lang="en-US" dirty="0"/>
              <a:t>(Comparisons). </a:t>
            </a:r>
          </a:p>
          <a:p>
            <a:pPr marL="457200" indent="-457200" algn="l">
              <a:buFont typeface="Arial" panose="020B0604020202020204" pitchFamily="34" charset="0"/>
              <a:buChar char="•"/>
            </a:pPr>
            <a:r>
              <a:rPr lang="en-US" dirty="0"/>
              <a:t>Purely Descriptive Questions: No!</a:t>
            </a:r>
          </a:p>
          <a:p>
            <a:pPr algn="l"/>
            <a:endParaRPr lang="en-US" dirty="0"/>
          </a:p>
          <a:p>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Statement of Research Hypothesis</a:t>
            </a:r>
          </a:p>
        </p:txBody>
      </p:sp>
    </p:spTree>
    <p:extLst>
      <p:ext uri="{BB962C8B-B14F-4D97-AF65-F5344CB8AC3E}">
        <p14:creationId xmlns:p14="http://schemas.microsoft.com/office/powerpoint/2010/main" val="91889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1369047"/>
            <a:ext cx="8629650" cy="3852153"/>
          </a:xfrm>
        </p:spPr>
        <p:txBody>
          <a:bodyPr>
            <a:normAutofit/>
          </a:bodyPr>
          <a:lstStyle/>
          <a:p>
            <a:pPr algn="l"/>
            <a:r>
              <a:rPr lang="en-US" dirty="0"/>
              <a:t>Among 3</a:t>
            </a:r>
            <a:r>
              <a:rPr lang="en-US" baseline="30000" dirty="0"/>
              <a:t>rd</a:t>
            </a:r>
            <a:r>
              <a:rPr lang="en-US" dirty="0"/>
              <a:t> year medical students at KSU who smoke cigarettes in the last 12 months, vaping daily for 30 days increase the chance of smoking abstinence by 80% in comparison to daily nicotine gums.</a:t>
            </a:r>
          </a:p>
          <a:p>
            <a:pPr algn="l"/>
            <a:endParaRPr lang="en-US" dirty="0"/>
          </a:p>
          <a:p>
            <a:pPr algn="l"/>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Vaping vs Nicotine Gum Hypothesis</a:t>
            </a:r>
          </a:p>
        </p:txBody>
      </p:sp>
      <p:sp>
        <p:nvSpPr>
          <p:cNvPr id="2" name="TextBox 1">
            <a:extLst>
              <a:ext uri="{FF2B5EF4-FFF2-40B4-BE49-F238E27FC236}">
                <a16:creationId xmlns:a16="http://schemas.microsoft.com/office/drawing/2014/main" id="{C1248AB1-4EA3-8E44-99D8-33E65BAE6F9A}"/>
              </a:ext>
            </a:extLst>
          </p:cNvPr>
          <p:cNvSpPr txBox="1"/>
          <p:nvPr/>
        </p:nvSpPr>
        <p:spPr>
          <a:xfrm>
            <a:off x="2091447" y="4163438"/>
            <a:ext cx="6624536" cy="523220"/>
          </a:xfrm>
          <a:prstGeom prst="rect">
            <a:avLst/>
          </a:prstGeom>
          <a:noFill/>
        </p:spPr>
        <p:txBody>
          <a:bodyPr wrap="square" rtlCol="0">
            <a:spAutoFit/>
          </a:bodyPr>
          <a:lstStyle/>
          <a:p>
            <a:r>
              <a:rPr lang="en-US" sz="1400" dirty="0"/>
              <a:t>Hajek, Peter, et al. "A randomized trial of e-cigarettes versus nicotine-replacement therapy." </a:t>
            </a:r>
            <a:r>
              <a:rPr lang="en-US" sz="1400" i="1" dirty="0"/>
              <a:t>New England Journal of Medicine</a:t>
            </a:r>
            <a:r>
              <a:rPr lang="en-US" sz="1400" dirty="0"/>
              <a:t> 380.7 (2019): 629-637.</a:t>
            </a:r>
          </a:p>
        </p:txBody>
      </p:sp>
    </p:spTree>
    <p:extLst>
      <p:ext uri="{BB962C8B-B14F-4D97-AF65-F5344CB8AC3E}">
        <p14:creationId xmlns:p14="http://schemas.microsoft.com/office/powerpoint/2010/main" val="142208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Characteristics of Good Hypothesis</a:t>
            </a:r>
          </a:p>
        </p:txBody>
      </p:sp>
      <p:graphicFrame>
        <p:nvGraphicFramePr>
          <p:cNvPr id="8" name="Diagram 7">
            <a:extLst>
              <a:ext uri="{FF2B5EF4-FFF2-40B4-BE49-F238E27FC236}">
                <a16:creationId xmlns:a16="http://schemas.microsoft.com/office/drawing/2014/main" id="{C213F30B-39AB-6247-9E09-CC35B6D701CF}"/>
              </a:ext>
            </a:extLst>
          </p:cNvPr>
          <p:cNvGraphicFramePr/>
          <p:nvPr>
            <p:extLst>
              <p:ext uri="{D42A27DB-BD31-4B8C-83A1-F6EECF244321}">
                <p14:modId xmlns:p14="http://schemas.microsoft.com/office/powerpoint/2010/main" val="3644028619"/>
              </p:ext>
            </p:extLst>
          </p:nvPr>
        </p:nvGraphicFramePr>
        <p:xfrm>
          <a:off x="505839" y="982494"/>
          <a:ext cx="8180961" cy="335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70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3</a:t>
            </a:r>
          </a:p>
        </p:txBody>
      </p:sp>
      <p:sp>
        <p:nvSpPr>
          <p:cNvPr id="5" name="Text Placeholder 2"/>
          <p:cNvSpPr>
            <a:spLocks noGrp="1"/>
          </p:cNvSpPr>
          <p:nvPr>
            <p:ph type="body" sz="quarter" idx="18"/>
          </p:nvPr>
        </p:nvSpPr>
        <p:spPr>
          <a:xfrm>
            <a:off x="2140085" y="1669912"/>
            <a:ext cx="6400800" cy="1347788"/>
          </a:xfrm>
        </p:spPr>
        <p:txBody>
          <a:bodyPr/>
          <a:lstStyle/>
          <a:p>
            <a:pPr>
              <a:lnSpc>
                <a:spcPct val="120000"/>
              </a:lnSpc>
            </a:pPr>
            <a:r>
              <a:rPr lang="en-US" sz="3200" dirty="0">
                <a:solidFill>
                  <a:schemeClr val="tx1">
                    <a:lumMod val="75000"/>
                  </a:schemeClr>
                </a:solidFill>
                <a:latin typeface="Arial"/>
                <a:cs typeface="Arial"/>
              </a:rPr>
              <a:t>Formulate research objectives</a:t>
            </a:r>
            <a:endParaRPr lang="en-US" sz="3200" dirty="0">
              <a:latin typeface="Microsoft Sans Serif"/>
              <a:cs typeface="Microsoft Sans Serif"/>
            </a:endParaRPr>
          </a:p>
        </p:txBody>
      </p:sp>
    </p:spTree>
    <p:extLst>
      <p:ext uri="{BB962C8B-B14F-4D97-AF65-F5344CB8AC3E}">
        <p14:creationId xmlns:p14="http://schemas.microsoft.com/office/powerpoint/2010/main" val="393298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87D2F4-09DA-B14D-B015-94DF271C6F71}"/>
              </a:ext>
            </a:extLst>
          </p:cNvPr>
          <p:cNvGraphicFramePr/>
          <p:nvPr>
            <p:extLst/>
          </p:nvPr>
        </p:nvGraphicFramePr>
        <p:xfrm>
          <a:off x="1371601"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FD2197C-1E24-F447-B5CB-F748E538D490}"/>
              </a:ext>
            </a:extLst>
          </p:cNvPr>
          <p:cNvSpPr txBox="1"/>
          <p:nvPr/>
        </p:nvSpPr>
        <p:spPr>
          <a:xfrm>
            <a:off x="638175" y="2094696"/>
            <a:ext cx="21336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14141"/>
                </a:solidFill>
                <a:effectLst/>
                <a:uLnTx/>
                <a:uFillTx/>
                <a:latin typeface="Arial"/>
                <a:ea typeface="+mn-ea"/>
                <a:cs typeface="+mn-cs"/>
              </a:rPr>
              <a:t>Life Cycle of Research</a:t>
            </a:r>
          </a:p>
        </p:txBody>
      </p:sp>
      <p:sp>
        <p:nvSpPr>
          <p:cNvPr id="2" name="Rounded Rectangle 1">
            <a:extLst>
              <a:ext uri="{FF2B5EF4-FFF2-40B4-BE49-F238E27FC236}">
                <a16:creationId xmlns:a16="http://schemas.microsoft.com/office/drawing/2014/main" id="{98865AE0-AC61-D845-875E-68DC0900E92B}"/>
              </a:ext>
            </a:extLst>
          </p:cNvPr>
          <p:cNvSpPr/>
          <p:nvPr/>
        </p:nvSpPr>
        <p:spPr>
          <a:xfrm>
            <a:off x="7295745" y="1400783"/>
            <a:ext cx="1682885" cy="1001949"/>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678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46840" y="834026"/>
            <a:ext cx="8629650" cy="3852153"/>
          </a:xfrm>
        </p:spPr>
        <p:txBody>
          <a:bodyPr>
            <a:normAutofit/>
          </a:bodyPr>
          <a:lstStyle/>
          <a:p>
            <a:pPr marL="457200" indent="-457200" algn="l">
              <a:buFont typeface="Arial" panose="020B0604020202020204" pitchFamily="34" charset="0"/>
              <a:buChar char="•"/>
            </a:pPr>
            <a:r>
              <a:rPr lang="en-US" b="1" u="sng" dirty="0"/>
              <a:t>Objective:</a:t>
            </a:r>
            <a:r>
              <a:rPr lang="en-US" dirty="0"/>
              <a:t> an active statement about </a:t>
            </a:r>
            <a:r>
              <a:rPr lang="en-US" b="1" u="sng" dirty="0"/>
              <a:t>how</a:t>
            </a:r>
            <a:r>
              <a:rPr lang="en-US" dirty="0"/>
              <a:t> the study is going to answer the specific research question.</a:t>
            </a:r>
          </a:p>
          <a:p>
            <a:pPr marL="457200" indent="-457200" algn="l">
              <a:buFont typeface="Arial" panose="020B0604020202020204" pitchFamily="34" charset="0"/>
              <a:buChar char="•"/>
            </a:pPr>
            <a:r>
              <a:rPr lang="en-US" dirty="0"/>
              <a:t>Objectives are important for two reasons:</a:t>
            </a:r>
          </a:p>
          <a:p>
            <a:pPr marL="1200150" lvl="1" indent="-457200"/>
            <a:r>
              <a:rPr lang="en-US" dirty="0"/>
              <a:t>For the development of the protocol and design of study</a:t>
            </a:r>
          </a:p>
          <a:p>
            <a:pPr marL="1200150" lvl="1" indent="-457200"/>
            <a:r>
              <a:rPr lang="en-US" dirty="0"/>
              <a:t>For the sample size calculations and determining the power of the study</a:t>
            </a:r>
          </a:p>
          <a:p>
            <a:pPr marL="1200150" lvl="1" indent="-457200"/>
            <a:endParaRPr lang="en-US" dirty="0"/>
          </a:p>
          <a:p>
            <a:pPr marL="1200150" lvl="1" indent="-457200"/>
            <a:endParaRPr lang="en-US" dirty="0"/>
          </a:p>
          <a:p>
            <a:pPr marL="1200150" lvl="1" indent="-457200"/>
            <a:endParaRPr lang="en-US" dirty="0"/>
          </a:p>
          <a:p>
            <a:pPr marL="457200" indent="-457200" algn="l">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Research Objectives</a:t>
            </a:r>
          </a:p>
        </p:txBody>
      </p:sp>
    </p:spTree>
    <p:extLst>
      <p:ext uri="{BB962C8B-B14F-4D97-AF65-F5344CB8AC3E}">
        <p14:creationId xmlns:p14="http://schemas.microsoft.com/office/powerpoint/2010/main" val="20420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46840" y="834026"/>
            <a:ext cx="8629650" cy="3852153"/>
          </a:xfrm>
        </p:spPr>
        <p:txBody>
          <a:bodyPr>
            <a:normAutofit/>
          </a:bodyPr>
          <a:lstStyle/>
          <a:p>
            <a:pPr marL="457200" indent="-457200" algn="l">
              <a:buFont typeface="Arial" panose="020B0604020202020204" pitchFamily="34" charset="0"/>
              <a:buChar char="•"/>
            </a:pPr>
            <a:r>
              <a:rPr lang="en-US" b="1" u="sng" dirty="0"/>
              <a:t>Contrary to hypotheses, both descriptive and analytical questions require objectives.</a:t>
            </a:r>
          </a:p>
          <a:p>
            <a:pPr marL="457200" indent="-457200" algn="l">
              <a:buFont typeface="Arial" panose="020B0604020202020204" pitchFamily="34" charset="0"/>
              <a:buChar char="•"/>
            </a:pPr>
            <a:r>
              <a:rPr lang="en-US" dirty="0"/>
              <a:t>Framed in scientific / epidemiological terms</a:t>
            </a:r>
          </a:p>
          <a:p>
            <a:pPr marL="457200" indent="-457200" algn="l">
              <a:buFont typeface="Arial" panose="020B0604020202020204" pitchFamily="34" charset="0"/>
              <a:buChar char="•"/>
            </a:pPr>
            <a:r>
              <a:rPr lang="en-US" dirty="0"/>
              <a:t>Use no more than one verb for each objective</a:t>
            </a:r>
          </a:p>
          <a:p>
            <a:pPr marL="457200" indent="-457200" algn="l">
              <a:buFont typeface="Arial" panose="020B0604020202020204" pitchFamily="34" charset="0"/>
              <a:buChar char="•"/>
            </a:pPr>
            <a:r>
              <a:rPr lang="en-US" dirty="0"/>
              <a:t>State primary and secondary objectives</a:t>
            </a:r>
          </a:p>
          <a:p>
            <a:pPr marL="1200150" lvl="1" indent="-457200"/>
            <a:endParaRPr lang="en-US" dirty="0"/>
          </a:p>
          <a:p>
            <a:pPr marL="1200150" lvl="1" indent="-457200"/>
            <a:endParaRPr lang="en-US" dirty="0"/>
          </a:p>
          <a:p>
            <a:pPr marL="457200" indent="-457200" algn="l">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Research Objectives</a:t>
            </a:r>
          </a:p>
        </p:txBody>
      </p:sp>
    </p:spTree>
    <p:extLst>
      <p:ext uri="{BB962C8B-B14F-4D97-AF65-F5344CB8AC3E}">
        <p14:creationId xmlns:p14="http://schemas.microsoft.com/office/powerpoint/2010/main" val="241073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0CD072-B931-AC45-ACEC-E2F23BDF6201}"/>
              </a:ext>
            </a:extLst>
          </p:cNvPr>
          <p:cNvGraphicFramePr/>
          <p:nvPr>
            <p:extLst>
              <p:ext uri="{D42A27DB-BD31-4B8C-83A1-F6EECF244321}">
                <p14:modId xmlns:p14="http://schemas.microsoft.com/office/powerpoint/2010/main" val="50003210"/>
              </p:ext>
            </p:extLst>
          </p:nvPr>
        </p:nvGraphicFramePr>
        <p:xfrm>
          <a:off x="342900" y="776139"/>
          <a:ext cx="8120162" cy="421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315B70-25DC-1048-A125-589D06096EF4}"/>
              </a:ext>
            </a:extLst>
          </p:cNvPr>
          <p:cNvSpPr txBox="1"/>
          <p:nvPr/>
        </p:nvSpPr>
        <p:spPr>
          <a:xfrm>
            <a:off x="680935" y="252920"/>
            <a:ext cx="7782127" cy="523220"/>
          </a:xfrm>
          <a:prstGeom prst="rect">
            <a:avLst/>
          </a:prstGeom>
          <a:noFill/>
        </p:spPr>
        <p:txBody>
          <a:bodyPr wrap="square" rtlCol="0">
            <a:spAutoFit/>
          </a:bodyPr>
          <a:lstStyle/>
          <a:p>
            <a:pPr algn="ctr"/>
            <a:r>
              <a:rPr lang="en-US" sz="2800" u="sng" dirty="0"/>
              <a:t>Objectives for Descriptive vs Analytical Studies</a:t>
            </a:r>
          </a:p>
        </p:txBody>
      </p:sp>
    </p:spTree>
    <p:extLst>
      <p:ext uri="{BB962C8B-B14F-4D97-AF65-F5344CB8AC3E}">
        <p14:creationId xmlns:p14="http://schemas.microsoft.com/office/powerpoint/2010/main" val="13439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653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46840" y="834026"/>
            <a:ext cx="8629650" cy="3852153"/>
          </a:xfrm>
        </p:spPr>
        <p:txBody>
          <a:bodyPr>
            <a:normAutofit fontScale="92500" lnSpcReduction="10000"/>
          </a:bodyPr>
          <a:lstStyle/>
          <a:p>
            <a:pPr marL="457200" indent="-457200" algn="l">
              <a:buFont typeface="Arial" panose="020B0604020202020204" pitchFamily="34" charset="0"/>
              <a:buChar char="•"/>
            </a:pPr>
            <a:r>
              <a:rPr lang="en-US" b="1" u="sng" dirty="0"/>
              <a:t>Primary Objective:</a:t>
            </a:r>
          </a:p>
          <a:p>
            <a:pPr marL="1200150" lvl="1" indent="-457200"/>
            <a:r>
              <a:rPr lang="en-US" dirty="0"/>
              <a:t>To determine whether vaping increases the chance of smoking abstinence in comparison to nicotine gums at 30 days.</a:t>
            </a:r>
          </a:p>
          <a:p>
            <a:pPr marL="457200" indent="-457200" algn="l">
              <a:buFont typeface="Arial" panose="020B0604020202020204" pitchFamily="34" charset="0"/>
              <a:buChar char="•"/>
            </a:pPr>
            <a:r>
              <a:rPr lang="en-US" b="1" u="sng" dirty="0"/>
              <a:t>Secondary Objectives:</a:t>
            </a:r>
          </a:p>
          <a:p>
            <a:pPr marL="1200150" lvl="1" indent="-457200"/>
            <a:r>
              <a:rPr lang="en-US" dirty="0"/>
              <a:t>To determine whether vaping increases the chance of smoking abstinence in comparison to nicotine gums at 30 days in females and males subsets. </a:t>
            </a:r>
          </a:p>
          <a:p>
            <a:pPr marL="1200150" lvl="1" indent="-457200"/>
            <a:r>
              <a:rPr lang="en-US" dirty="0"/>
              <a:t>To evaluate withdrawal symptoms of vaping, relative to nicotine gums. </a:t>
            </a:r>
            <a:endParaRPr lang="en-US" b="1" u="sng" dirty="0"/>
          </a:p>
          <a:p>
            <a:pPr marL="1200150" lvl="1" indent="-457200"/>
            <a:endParaRPr lang="en-US" dirty="0"/>
          </a:p>
          <a:p>
            <a:pPr marL="1200150" lvl="1" indent="-457200"/>
            <a:endParaRPr lang="en-US" dirty="0"/>
          </a:p>
          <a:p>
            <a:pPr marL="457200" indent="-457200" algn="l">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Vaping vs. Nicotine Gum Objectives</a:t>
            </a:r>
          </a:p>
        </p:txBody>
      </p:sp>
    </p:spTree>
    <p:extLst>
      <p:ext uri="{BB962C8B-B14F-4D97-AF65-F5344CB8AC3E}">
        <p14:creationId xmlns:p14="http://schemas.microsoft.com/office/powerpoint/2010/main" val="167816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8"/>
          </p:nvPr>
        </p:nvSpPr>
        <p:spPr>
          <a:xfrm>
            <a:off x="1050587" y="1657899"/>
            <a:ext cx="6926094" cy="1347788"/>
          </a:xfrm>
        </p:spPr>
        <p:txBody>
          <a:bodyPr/>
          <a:lstStyle/>
          <a:p>
            <a:pPr algn="ctr">
              <a:lnSpc>
                <a:spcPct val="150000"/>
              </a:lnSpc>
            </a:pPr>
            <a:r>
              <a:rPr lang="en-US" sz="2800" dirty="0">
                <a:latin typeface="+mj-lt"/>
              </a:rPr>
              <a:t>Tips for developing research questions, hypotheses and objectives</a:t>
            </a:r>
          </a:p>
        </p:txBody>
      </p:sp>
      <p:sp>
        <p:nvSpPr>
          <p:cNvPr id="6" name="TextBox 5">
            <a:extLst>
              <a:ext uri="{FF2B5EF4-FFF2-40B4-BE49-F238E27FC236}">
                <a16:creationId xmlns:a16="http://schemas.microsoft.com/office/drawing/2014/main" id="{674FC4D9-3B87-AF42-9B9F-63BCD97F7F89}"/>
              </a:ext>
            </a:extLst>
          </p:cNvPr>
          <p:cNvSpPr txBox="1"/>
          <p:nvPr/>
        </p:nvSpPr>
        <p:spPr>
          <a:xfrm>
            <a:off x="1050587" y="28210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8994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9BE42F-ABF9-F24A-8533-D1A9ACB50153}"/>
              </a:ext>
            </a:extLst>
          </p:cNvPr>
          <p:cNvSpPr txBox="1"/>
          <p:nvPr/>
        </p:nvSpPr>
        <p:spPr>
          <a:xfrm>
            <a:off x="0" y="0"/>
            <a:ext cx="9144000" cy="5026954"/>
          </a:xfrm>
          <a:prstGeom prst="rect">
            <a:avLst/>
          </a:prstGeom>
          <a:noFill/>
        </p:spPr>
        <p:txBody>
          <a:bodyPr wrap="square" rtlCol="0">
            <a:spAutoFit/>
          </a:bodyPr>
          <a:lstStyle/>
          <a:p>
            <a:pPr marL="342900" indent="-342900">
              <a:lnSpc>
                <a:spcPct val="150000"/>
              </a:lnSpc>
              <a:buFont typeface="+mj-lt"/>
              <a:buAutoNum type="arabicParenR"/>
            </a:pPr>
            <a:r>
              <a:rPr lang="en-US" dirty="0"/>
              <a:t>Perform a literature review to increase knowledge and familiarity with the topic and to assist with research development.</a:t>
            </a:r>
          </a:p>
          <a:p>
            <a:pPr marL="342900" indent="-342900">
              <a:lnSpc>
                <a:spcPct val="150000"/>
              </a:lnSpc>
              <a:buFont typeface="+mj-lt"/>
              <a:buAutoNum type="arabicParenR"/>
            </a:pPr>
            <a:r>
              <a:rPr lang="en-US" dirty="0"/>
              <a:t>Learn about current trends and technological advances on the topic.</a:t>
            </a:r>
          </a:p>
          <a:p>
            <a:pPr marL="342900" indent="-342900">
              <a:lnSpc>
                <a:spcPct val="150000"/>
              </a:lnSpc>
              <a:buFont typeface="+mj-lt"/>
              <a:buAutoNum type="arabicParenR"/>
            </a:pPr>
            <a:r>
              <a:rPr lang="en-US" dirty="0"/>
              <a:t>Seek careful input from experts, mentors, colleagues and collaborators to refine your research question as this will aid in developing the research question and guide the research study.</a:t>
            </a:r>
          </a:p>
          <a:p>
            <a:pPr marL="342900" indent="-342900">
              <a:lnSpc>
                <a:spcPct val="150000"/>
              </a:lnSpc>
              <a:buFont typeface="+mj-lt"/>
              <a:buAutoNum type="arabicParenR"/>
            </a:pPr>
            <a:r>
              <a:rPr lang="en-US" dirty="0"/>
              <a:t>Use the FINER criteria in the development of the research question.</a:t>
            </a:r>
          </a:p>
          <a:p>
            <a:pPr marL="342900" indent="-342900">
              <a:lnSpc>
                <a:spcPct val="150000"/>
              </a:lnSpc>
              <a:buFont typeface="+mj-lt"/>
              <a:buAutoNum type="arabicParenR"/>
            </a:pPr>
            <a:r>
              <a:rPr lang="en-US" dirty="0"/>
              <a:t>Ensure that the research question follows PICOT format.</a:t>
            </a:r>
          </a:p>
          <a:p>
            <a:pPr marL="342900" indent="-342900">
              <a:lnSpc>
                <a:spcPct val="150000"/>
              </a:lnSpc>
              <a:buFont typeface="+mj-lt"/>
              <a:buAutoNum type="arabicParenR"/>
            </a:pPr>
            <a:r>
              <a:rPr lang="en-US" dirty="0"/>
              <a:t>Develop a research hypothesis from the research question.</a:t>
            </a:r>
          </a:p>
          <a:p>
            <a:pPr marL="342900" indent="-342900">
              <a:lnSpc>
                <a:spcPct val="150000"/>
              </a:lnSpc>
              <a:buFont typeface="+mj-lt"/>
              <a:buAutoNum type="arabicParenR"/>
            </a:pPr>
            <a:r>
              <a:rPr lang="en-US" dirty="0"/>
              <a:t>Develop clear and well-defined primary and secondary (if needed) objectives.</a:t>
            </a:r>
          </a:p>
          <a:p>
            <a:pPr marL="342900" indent="-342900">
              <a:lnSpc>
                <a:spcPct val="150000"/>
              </a:lnSpc>
              <a:buFont typeface="+mj-lt"/>
              <a:buAutoNum type="arabicParenR"/>
            </a:pPr>
            <a:r>
              <a:rPr lang="en-US" dirty="0"/>
              <a:t>Ensure that the research question and objectives are answerable, feasible and relevant.</a:t>
            </a:r>
          </a:p>
        </p:txBody>
      </p:sp>
    </p:spTree>
    <p:extLst>
      <p:ext uri="{BB962C8B-B14F-4D97-AF65-F5344CB8AC3E}">
        <p14:creationId xmlns:p14="http://schemas.microsoft.com/office/powerpoint/2010/main" val="32791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ext Placeholder 1"/>
          <p:cNvSpPr>
            <a:spLocks noGrp="1"/>
          </p:cNvSpPr>
          <p:nvPr>
            <p:ph type="body" sz="quarter" idx="10"/>
          </p:nvPr>
        </p:nvSpPr>
        <p:spPr>
          <a:xfrm>
            <a:off x="977271" y="1642265"/>
            <a:ext cx="6867857" cy="1261465"/>
          </a:xfrm>
        </p:spPr>
        <p:txBody>
          <a:bodyPr>
            <a:noAutofit/>
          </a:bodyPr>
          <a:lstStyle/>
          <a:p>
            <a:pPr algn="ctr"/>
            <a:r>
              <a:rPr lang="en-US" sz="8000" dirty="0">
                <a:latin typeface="Arial"/>
                <a:cs typeface="Arial"/>
              </a:rPr>
              <a:t>THANK YOU</a:t>
            </a:r>
          </a:p>
        </p:txBody>
      </p:sp>
    </p:spTree>
    <p:extLst>
      <p:ext uri="{BB962C8B-B14F-4D97-AF65-F5344CB8AC3E}">
        <p14:creationId xmlns:p14="http://schemas.microsoft.com/office/powerpoint/2010/main" val="145236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358" y="3485727"/>
            <a:ext cx="3740994" cy="1743940"/>
          </a:xfrm>
        </p:spPr>
        <p:txBody>
          <a:bodyPr>
            <a:normAutofit/>
          </a:bodyPr>
          <a:lstStyle/>
          <a:p>
            <a:pPr>
              <a:lnSpc>
                <a:spcPct val="90000"/>
              </a:lnSpc>
            </a:pPr>
            <a:r>
              <a:rPr lang="en-US" sz="2100" dirty="0" err="1">
                <a:latin typeface="Arial"/>
                <a:cs typeface="Arial"/>
              </a:rPr>
              <a:t>nmalamro@ksu.edu.sa</a:t>
            </a:r>
            <a:endParaRPr lang="en-US" sz="2100" dirty="0">
              <a:latin typeface="Arial"/>
              <a:cs typeface="Arial"/>
            </a:endParaRPr>
          </a:p>
        </p:txBody>
      </p:sp>
      <p:sp>
        <p:nvSpPr>
          <p:cNvPr id="4" name="Text Placeholder 3"/>
          <p:cNvSpPr>
            <a:spLocks noGrp="1"/>
          </p:cNvSpPr>
          <p:nvPr>
            <p:ph type="body" sz="quarter" idx="13"/>
          </p:nvPr>
        </p:nvSpPr>
        <p:spPr>
          <a:xfrm>
            <a:off x="5068006" y="1499461"/>
            <a:ext cx="3847394" cy="1735556"/>
          </a:xfrm>
        </p:spPr>
        <p:txBody>
          <a:bodyPr>
            <a:normAutofit fontScale="85000" lnSpcReduction="20000"/>
          </a:bodyPr>
          <a:lstStyle/>
          <a:p>
            <a:r>
              <a:rPr lang="en-US" b="1">
                <a:solidFill>
                  <a:schemeClr val="accent4">
                    <a:lumMod val="60000"/>
                    <a:lumOff val="40000"/>
                  </a:schemeClr>
                </a:solidFill>
                <a:latin typeface="Arial"/>
                <a:cs typeface="Arial"/>
              </a:rPr>
              <a:t>Office Hours (by appointment via email): </a:t>
            </a:r>
          </a:p>
          <a:p>
            <a:r>
              <a:rPr lang="en-US">
                <a:latin typeface="Arial"/>
                <a:cs typeface="Arial"/>
              </a:rPr>
              <a:t>Mondays &amp; Wednesdays</a:t>
            </a:r>
          </a:p>
          <a:p>
            <a:r>
              <a:rPr lang="en-US">
                <a:latin typeface="Arial"/>
                <a:cs typeface="Arial"/>
              </a:rPr>
              <a:t>11 AM – 1 PM</a:t>
            </a:r>
          </a:p>
          <a:p>
            <a:r>
              <a:rPr lang="en-US">
                <a:latin typeface="Arial"/>
                <a:cs typeface="Arial"/>
              </a:rPr>
              <a:t>West Building </a:t>
            </a:r>
          </a:p>
          <a:p>
            <a:r>
              <a:rPr lang="en-US">
                <a:latin typeface="Arial"/>
                <a:cs typeface="Arial"/>
              </a:rPr>
              <a:t>Level 1 - Office 4011034</a:t>
            </a:r>
          </a:p>
        </p:txBody>
      </p:sp>
      <p:sp>
        <p:nvSpPr>
          <p:cNvPr id="5" name="Text Placeholder 4"/>
          <p:cNvSpPr>
            <a:spLocks noGrp="1"/>
          </p:cNvSpPr>
          <p:nvPr>
            <p:ph type="body" sz="quarter" idx="14"/>
          </p:nvPr>
        </p:nvSpPr>
        <p:spPr>
          <a:xfrm>
            <a:off x="5035618" y="712181"/>
            <a:ext cx="3566286" cy="467676"/>
          </a:xfrm>
        </p:spPr>
        <p:txBody>
          <a:bodyPr/>
          <a:lstStyle/>
          <a:p>
            <a:r>
              <a:rPr lang="en-US" b="1">
                <a:latin typeface="Microsoft Sans Serif"/>
                <a:cs typeface="Microsoft Sans Serif"/>
              </a:rPr>
              <a:t>Thank you!</a:t>
            </a:r>
          </a:p>
        </p:txBody>
      </p:sp>
      <p:pic>
        <p:nvPicPr>
          <p:cNvPr id="13" name="Picture 12"/>
          <p:cNvPicPr>
            <a:picLocks noChangeAspect="1"/>
          </p:cNvPicPr>
          <p:nvPr/>
        </p:nvPicPr>
        <p:blipFill>
          <a:blip r:embed="rId3"/>
          <a:stretch>
            <a:fillRect/>
          </a:stretch>
        </p:blipFill>
        <p:spPr>
          <a:xfrm>
            <a:off x="309437" y="712180"/>
            <a:ext cx="4688880" cy="3296869"/>
          </a:xfrm>
          <a:prstGeom prst="rect">
            <a:avLst/>
          </a:prstGeom>
        </p:spPr>
      </p:pic>
      <p:sp>
        <p:nvSpPr>
          <p:cNvPr id="3" name="Rectangle 2">
            <a:extLst>
              <a:ext uri="{FF2B5EF4-FFF2-40B4-BE49-F238E27FC236}">
                <a16:creationId xmlns:a16="http://schemas.microsoft.com/office/drawing/2014/main" id="{627B92DB-200A-AA43-9C06-761D97532556}"/>
              </a:ext>
            </a:extLst>
          </p:cNvPr>
          <p:cNvSpPr/>
          <p:nvPr/>
        </p:nvSpPr>
        <p:spPr>
          <a:xfrm>
            <a:off x="309437" y="4009049"/>
            <a:ext cx="4572000" cy="200055"/>
          </a:xfrm>
          <a:prstGeom prst="rect">
            <a:avLst/>
          </a:prstGeom>
        </p:spPr>
        <p:txBody>
          <a:bodyPr>
            <a:spAutoFit/>
          </a:bodyPr>
          <a:lstStyle/>
          <a:p>
            <a:r>
              <a:rPr lang="en-US" sz="700">
                <a:solidFill>
                  <a:schemeClr val="accent4">
                    <a:lumMod val="60000"/>
                    <a:lumOff val="40000"/>
                  </a:schemeClr>
                </a:solidFill>
              </a:rPr>
              <a:t>https://</a:t>
            </a:r>
            <a:r>
              <a:rPr lang="en-US" sz="700" err="1">
                <a:solidFill>
                  <a:schemeClr val="accent4">
                    <a:lumMod val="60000"/>
                    <a:lumOff val="40000"/>
                  </a:schemeClr>
                </a:solidFill>
              </a:rPr>
              <a:t>techknowtools.files.wordpress.com</a:t>
            </a:r>
            <a:r>
              <a:rPr lang="en-US" sz="700">
                <a:solidFill>
                  <a:schemeClr val="accent4">
                    <a:lumMod val="60000"/>
                    <a:lumOff val="40000"/>
                  </a:schemeClr>
                </a:solidFill>
              </a:rPr>
              <a:t>/2012/09/scientificfor10yo.jpg</a:t>
            </a:r>
          </a:p>
        </p:txBody>
      </p:sp>
    </p:spTree>
    <p:extLst>
      <p:ext uri="{BB962C8B-B14F-4D97-AF65-F5344CB8AC3E}">
        <p14:creationId xmlns:p14="http://schemas.microsoft.com/office/powerpoint/2010/main" val="59710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312963" y="793434"/>
            <a:ext cx="8548935" cy="4012029"/>
          </a:xfrm>
        </p:spPr>
        <p:txBody>
          <a:bodyPr>
            <a:normAutofit fontScale="70000" lnSpcReduction="20000"/>
          </a:bodyPr>
          <a:lstStyle/>
          <a:p>
            <a:pPr algn="l"/>
            <a:r>
              <a:rPr lang="en-US" sz="2600" b="1" u="sng">
                <a:solidFill>
                  <a:schemeClr val="tx1"/>
                </a:solidFill>
              </a:rPr>
              <a:t>References:</a:t>
            </a:r>
          </a:p>
          <a:p>
            <a:pPr marL="457200" indent="-457200" algn="l">
              <a:buFont typeface="Arial" panose="020B0604020202020204" pitchFamily="34" charset="0"/>
              <a:buChar char="•"/>
            </a:pPr>
            <a:r>
              <a:rPr lang="en-US" sz="2600" err="1">
                <a:solidFill>
                  <a:schemeClr val="tx1"/>
                </a:solidFill>
              </a:rPr>
              <a:t>Hulley</a:t>
            </a:r>
            <a:r>
              <a:rPr lang="en-US" sz="2600">
                <a:solidFill>
                  <a:schemeClr val="tx1"/>
                </a:solidFill>
              </a:rPr>
              <a:t>, Stephen B., ed. </a:t>
            </a:r>
            <a:r>
              <a:rPr lang="en-US" sz="2600" i="1">
                <a:solidFill>
                  <a:schemeClr val="tx1"/>
                </a:solidFill>
              </a:rPr>
              <a:t>Designing clinical research</a:t>
            </a:r>
            <a:r>
              <a:rPr lang="en-US" sz="2600">
                <a:solidFill>
                  <a:schemeClr val="tx1"/>
                </a:solidFill>
              </a:rPr>
              <a:t>. Lippincott Williams &amp; Wilkins, 2007.</a:t>
            </a:r>
          </a:p>
          <a:p>
            <a:pPr marL="457200" indent="-457200" algn="l">
              <a:buFont typeface="Arial" panose="020B0604020202020204" pitchFamily="34" charset="0"/>
              <a:buChar char="•"/>
            </a:pPr>
            <a:r>
              <a:rPr lang="en-US" sz="2600">
                <a:solidFill>
                  <a:schemeClr val="tx1"/>
                </a:solidFill>
              </a:rPr>
              <a:t>Farrugia, Patricia, et al. "Research questions, hypotheses and objectives." Canadian Journal of Surgery 53.4 (2010): 278.</a:t>
            </a:r>
          </a:p>
          <a:p>
            <a:pPr marL="457200" indent="-457200" algn="l">
              <a:buFont typeface="Arial" panose="020B0604020202020204" pitchFamily="34" charset="0"/>
              <a:buChar char="•"/>
            </a:pPr>
            <a:r>
              <a:rPr lang="en-US" sz="2600">
                <a:solidFill>
                  <a:schemeClr val="tx1"/>
                </a:solidFill>
              </a:rPr>
              <a:t>Haynes, R. Brian. </a:t>
            </a:r>
            <a:r>
              <a:rPr lang="en-US" sz="2600" i="1">
                <a:solidFill>
                  <a:schemeClr val="tx1"/>
                </a:solidFill>
              </a:rPr>
              <a:t>Clinical epidemiology: how to do clinical practice research</a:t>
            </a:r>
            <a:r>
              <a:rPr lang="en-US" sz="2600">
                <a:solidFill>
                  <a:schemeClr val="tx1"/>
                </a:solidFill>
              </a:rPr>
              <a:t>. Lippincott </a:t>
            </a:r>
            <a:r>
              <a:rPr lang="en-US" sz="2600" err="1">
                <a:solidFill>
                  <a:schemeClr val="tx1"/>
                </a:solidFill>
              </a:rPr>
              <a:t>williams</a:t>
            </a:r>
            <a:r>
              <a:rPr lang="en-US" sz="2600">
                <a:solidFill>
                  <a:schemeClr val="tx1"/>
                </a:solidFill>
              </a:rPr>
              <a:t> &amp; </a:t>
            </a:r>
            <a:r>
              <a:rPr lang="en-US" sz="2600" err="1">
                <a:solidFill>
                  <a:schemeClr val="tx1"/>
                </a:solidFill>
              </a:rPr>
              <a:t>wilkins</a:t>
            </a:r>
            <a:r>
              <a:rPr lang="en-US" sz="2600">
                <a:solidFill>
                  <a:schemeClr val="tx1"/>
                </a:solidFill>
              </a:rPr>
              <a:t>, 2012.</a:t>
            </a:r>
          </a:p>
          <a:p>
            <a:pPr marL="457200" indent="-457200" algn="l">
              <a:buFont typeface="Arial" panose="020B0604020202020204" pitchFamily="34" charset="0"/>
              <a:buChar char="•"/>
            </a:pPr>
            <a:r>
              <a:rPr lang="en-US" sz="2600">
                <a:solidFill>
                  <a:schemeClr val="tx1"/>
                </a:solidFill>
              </a:rPr>
              <a:t>Hanson, </a:t>
            </a:r>
            <a:r>
              <a:rPr lang="en-US" sz="2600" err="1">
                <a:solidFill>
                  <a:schemeClr val="tx1"/>
                </a:solidFill>
              </a:rPr>
              <a:t>Beate</a:t>
            </a:r>
            <a:r>
              <a:rPr lang="en-US" sz="2600">
                <a:solidFill>
                  <a:schemeClr val="tx1"/>
                </a:solidFill>
              </a:rPr>
              <a:t> P. "Designing, conducting and reporting clinical research.: A step by step approach." </a:t>
            </a:r>
            <a:r>
              <a:rPr lang="en-US" sz="2600" i="1">
                <a:solidFill>
                  <a:schemeClr val="tx1"/>
                </a:solidFill>
              </a:rPr>
              <a:t>Injury</a:t>
            </a:r>
            <a:r>
              <a:rPr lang="en-US" sz="2600">
                <a:solidFill>
                  <a:schemeClr val="tx1"/>
                </a:solidFill>
              </a:rPr>
              <a:t> 37.7 (2006): 583-594.</a:t>
            </a:r>
          </a:p>
          <a:p>
            <a:pPr marL="457200" indent="-457200" algn="l">
              <a:buFont typeface="Arial" panose="020B0604020202020204" pitchFamily="34" charset="0"/>
              <a:buChar char="•"/>
            </a:pPr>
            <a:r>
              <a:rPr lang="en-US" sz="2600">
                <a:solidFill>
                  <a:schemeClr val="tx1"/>
                </a:solidFill>
              </a:rPr>
              <a:t>CDC. Electronic cigarettes. </a:t>
            </a:r>
            <a:r>
              <a:rPr lang="en-US" sz="2600">
                <a:solidFill>
                  <a:schemeClr val="tx1"/>
                </a:solidFill>
                <a:hlinkClick r:id="rId2">
                  <a:extLst>
                    <a:ext uri="{A12FA001-AC4F-418D-AE19-62706E023703}">
                      <ahyp:hlinkClr xmlns:ahyp="http://schemas.microsoft.com/office/drawing/2018/hyperlinkcolor" val="tx"/>
                    </a:ext>
                  </a:extLst>
                </a:hlinkClick>
              </a:rPr>
              <a:t>https://www.cdc.gov/tobacco/basic_information/e-cigarettes/index.htm</a:t>
            </a:r>
            <a:endParaRPr lang="en-US" sz="2600">
              <a:solidFill>
                <a:schemeClr val="tx1"/>
              </a:solidFill>
            </a:endParaRPr>
          </a:p>
          <a:p>
            <a:pPr marL="457200" indent="-457200" algn="l">
              <a:buFont typeface="Arial" panose="020B0604020202020204" pitchFamily="34" charset="0"/>
              <a:buChar char="•"/>
            </a:pPr>
            <a:r>
              <a:rPr lang="en-US" sz="2600">
                <a:solidFill>
                  <a:schemeClr val="tx1"/>
                </a:solidFill>
              </a:rPr>
              <a:t>Hajek, Peter, et al. "A randomized trial of e-cigarettes versus nicotine-replacement therapy." </a:t>
            </a:r>
            <a:r>
              <a:rPr lang="en-US" sz="2600" i="1">
                <a:solidFill>
                  <a:schemeClr val="tx1"/>
                </a:solidFill>
              </a:rPr>
              <a:t>New England Journal of Medicine</a:t>
            </a:r>
            <a:r>
              <a:rPr lang="en-US" sz="2600">
                <a:solidFill>
                  <a:schemeClr val="tx1"/>
                </a:solidFill>
              </a:rPr>
              <a:t> 380.7 (2019): 629-637.</a:t>
            </a:r>
          </a:p>
          <a:p>
            <a:pPr marL="457200" indent="-457200" algn="l">
              <a:buFont typeface="Arial" panose="020B0604020202020204" pitchFamily="34" charset="0"/>
              <a:buChar char="•"/>
            </a:pPr>
            <a:r>
              <a:rPr lang="en-US" sz="2600">
                <a:solidFill>
                  <a:schemeClr val="tx1"/>
                </a:solidFill>
              </a:rPr>
              <a:t>Google images. </a:t>
            </a:r>
            <a:r>
              <a:rPr lang="en-US" sz="2600">
                <a:solidFill>
                  <a:schemeClr val="tx1"/>
                </a:solidFill>
                <a:hlinkClick r:id="rId3">
                  <a:extLst>
                    <a:ext uri="{A12FA001-AC4F-418D-AE19-62706E023703}">
                      <ahyp:hlinkClr xmlns:ahyp="http://schemas.microsoft.com/office/drawing/2018/hyperlinkcolor" val="tx"/>
                    </a:ext>
                  </a:extLst>
                </a:hlinkClick>
              </a:rPr>
              <a:t>https://images.google.com</a:t>
            </a:r>
            <a:endParaRPr lang="en-US" sz="2600">
              <a:solidFill>
                <a:schemeClr val="tx1"/>
              </a:solidFill>
            </a:endParaRPr>
          </a:p>
          <a:p>
            <a:pPr marL="457200" indent="-457200" algn="l">
              <a:buFont typeface="Arial" panose="020B0604020202020204" pitchFamily="34" charset="0"/>
              <a:buChar char="•"/>
            </a:pPr>
            <a:endParaRPr lang="en-US" sz="2400"/>
          </a:p>
        </p:txBody>
      </p:sp>
    </p:spTree>
    <p:extLst>
      <p:ext uri="{BB962C8B-B14F-4D97-AF65-F5344CB8AC3E}">
        <p14:creationId xmlns:p14="http://schemas.microsoft.com/office/powerpoint/2010/main" val="36509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a:t>
            </a:r>
          </a:p>
        </p:txBody>
      </p:sp>
      <p:sp>
        <p:nvSpPr>
          <p:cNvPr id="3" name="Text Placeholder 2"/>
          <p:cNvSpPr>
            <a:spLocks noGrp="1"/>
          </p:cNvSpPr>
          <p:nvPr>
            <p:ph type="body" sz="quarter" idx="18"/>
          </p:nvPr>
        </p:nvSpPr>
        <p:spPr>
          <a:xfrm>
            <a:off x="2129934" y="1736587"/>
            <a:ext cx="6528291" cy="1347788"/>
          </a:xfrm>
        </p:spPr>
        <p:txBody>
          <a:bodyPr/>
          <a:lstStyle/>
          <a:p>
            <a:pPr>
              <a:lnSpc>
                <a:spcPct val="120000"/>
              </a:lnSpc>
            </a:pPr>
            <a:r>
              <a:rPr lang="en-US" sz="3200" dirty="0">
                <a:solidFill>
                  <a:schemeClr val="tx1">
                    <a:lumMod val="75000"/>
                  </a:schemeClr>
                </a:solidFill>
                <a:latin typeface="Arial"/>
                <a:cs typeface="Arial"/>
              </a:rPr>
              <a:t>Develop research questions</a:t>
            </a:r>
            <a:endParaRPr lang="en-US" sz="2400" dirty="0">
              <a:latin typeface="Microsoft Sans Serif"/>
              <a:cs typeface="Microsoft Sans Serif"/>
            </a:endParaRPr>
          </a:p>
        </p:txBody>
      </p:sp>
    </p:spTree>
    <p:extLst>
      <p:ext uri="{BB962C8B-B14F-4D97-AF65-F5344CB8AC3E}">
        <p14:creationId xmlns:p14="http://schemas.microsoft.com/office/powerpoint/2010/main" val="39395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87D2F4-09DA-B14D-B015-94DF271C6F71}"/>
              </a:ext>
            </a:extLst>
          </p:cNvPr>
          <p:cNvGraphicFramePr/>
          <p:nvPr>
            <p:extLst>
              <p:ext uri="{D42A27DB-BD31-4B8C-83A1-F6EECF244321}">
                <p14:modId xmlns:p14="http://schemas.microsoft.com/office/powerpoint/2010/main" val="4122144152"/>
              </p:ext>
            </p:extLst>
          </p:nvPr>
        </p:nvGraphicFramePr>
        <p:xfrm>
          <a:off x="1371601"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FD2197C-1E24-F447-B5CB-F748E538D490}"/>
              </a:ext>
            </a:extLst>
          </p:cNvPr>
          <p:cNvSpPr txBox="1"/>
          <p:nvPr/>
        </p:nvSpPr>
        <p:spPr>
          <a:xfrm>
            <a:off x="638175" y="2094696"/>
            <a:ext cx="2133600" cy="954107"/>
          </a:xfrm>
          <a:prstGeom prst="rect">
            <a:avLst/>
          </a:prstGeom>
          <a:noFill/>
        </p:spPr>
        <p:txBody>
          <a:bodyPr wrap="square" rtlCol="0">
            <a:spAutoFit/>
          </a:bodyPr>
          <a:lstStyle/>
          <a:p>
            <a:r>
              <a:rPr lang="en-US" sz="2800" dirty="0"/>
              <a:t>Life Cycle of Research</a:t>
            </a:r>
          </a:p>
        </p:txBody>
      </p:sp>
    </p:spTree>
    <p:extLst>
      <p:ext uri="{BB962C8B-B14F-4D97-AF65-F5344CB8AC3E}">
        <p14:creationId xmlns:p14="http://schemas.microsoft.com/office/powerpoint/2010/main" val="273505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85750" y="1000124"/>
            <a:ext cx="8629650" cy="3686175"/>
          </a:xfrm>
        </p:spPr>
        <p:txBody>
          <a:bodyPr>
            <a:normAutofit fontScale="92500" lnSpcReduction="20000"/>
          </a:bodyPr>
          <a:lstStyle/>
          <a:p>
            <a:pPr marL="457200" indent="-457200" algn="l">
              <a:buFont typeface="Arial" panose="020B0604020202020204" pitchFamily="34" charset="0"/>
              <a:buChar char="•"/>
            </a:pPr>
            <a:r>
              <a:rPr lang="en-US" dirty="0"/>
              <a:t>Uncertainty about the something in the population that the investigator wants to resolve by measurements in the population. </a:t>
            </a:r>
          </a:p>
          <a:p>
            <a:pPr marL="457200" indent="-457200" algn="l">
              <a:buFont typeface="Arial" panose="020B0604020202020204" pitchFamily="34" charset="0"/>
              <a:buChar char="•"/>
            </a:pPr>
            <a:r>
              <a:rPr lang="en-US" dirty="0"/>
              <a:t>Uncertainty = Data needs </a:t>
            </a:r>
          </a:p>
          <a:p>
            <a:pPr marL="457200" indent="-457200" algn="l">
              <a:buFont typeface="Arial" panose="020B0604020202020204" pitchFamily="34" charset="0"/>
              <a:buChar char="•"/>
            </a:pPr>
            <a:r>
              <a:rPr lang="en-US" dirty="0"/>
              <a:t>Clear research question facilitates:</a:t>
            </a:r>
          </a:p>
          <a:p>
            <a:pPr marL="514350" indent="-514350" algn="l">
              <a:buFont typeface="+mj-lt"/>
              <a:buAutoNum type="arabicPeriod"/>
            </a:pPr>
            <a:r>
              <a:rPr lang="en-US" dirty="0"/>
              <a:t>Choosing the optimal </a:t>
            </a:r>
            <a:r>
              <a:rPr lang="en-US" b="1" u="sng" dirty="0"/>
              <a:t>study design </a:t>
            </a:r>
          </a:p>
          <a:p>
            <a:pPr marL="514350" indent="-514350" algn="l">
              <a:buFont typeface="+mj-lt"/>
              <a:buAutoNum type="arabicPeriod"/>
            </a:pPr>
            <a:r>
              <a:rPr lang="en-US" dirty="0"/>
              <a:t>Identify </a:t>
            </a:r>
            <a:r>
              <a:rPr lang="en-US" b="1" u="sng" dirty="0"/>
              <a:t>who</a:t>
            </a:r>
            <a:r>
              <a:rPr lang="en-US" dirty="0"/>
              <a:t> should be included, </a:t>
            </a:r>
            <a:r>
              <a:rPr lang="en-US" b="1" u="sng" dirty="0"/>
              <a:t>what </a:t>
            </a:r>
            <a:r>
              <a:rPr lang="en-US" dirty="0"/>
              <a:t>outcomes to measure and </a:t>
            </a:r>
            <a:r>
              <a:rPr lang="en-US" b="1" u="sng" dirty="0"/>
              <a:t>when</a:t>
            </a:r>
            <a:r>
              <a:rPr lang="en-US" dirty="0"/>
              <a:t> to measure </a:t>
            </a:r>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7958565" cy="584775"/>
          </a:xfrm>
          <a:prstGeom prst="rect">
            <a:avLst/>
          </a:prstGeom>
          <a:noFill/>
        </p:spPr>
        <p:txBody>
          <a:bodyPr wrap="square" rtlCol="0">
            <a:spAutoFit/>
          </a:bodyPr>
          <a:lstStyle/>
          <a:p>
            <a:r>
              <a:rPr lang="en-US" sz="3200" dirty="0">
                <a:latin typeface="+mj-lt"/>
              </a:rPr>
              <a:t>What is a research question?</a:t>
            </a:r>
          </a:p>
        </p:txBody>
      </p:sp>
    </p:spTree>
    <p:extLst>
      <p:ext uri="{BB962C8B-B14F-4D97-AF65-F5344CB8AC3E}">
        <p14:creationId xmlns:p14="http://schemas.microsoft.com/office/powerpoint/2010/main" val="92249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85750" y="1000124"/>
            <a:ext cx="8629650" cy="3686175"/>
          </a:xfrm>
        </p:spPr>
        <p:txBody>
          <a:bodyPr>
            <a:normAutofit lnSpcReduction="10000"/>
          </a:bodyPr>
          <a:lstStyle/>
          <a:p>
            <a:pPr marL="457200" indent="-457200" algn="l">
              <a:buFont typeface="Arial" panose="020B0604020202020204" pitchFamily="34" charset="0"/>
              <a:buChar char="•"/>
            </a:pPr>
            <a:r>
              <a:rPr lang="en-US" dirty="0"/>
              <a:t>Frames problem in specific terms (clinical / public health / … etc)</a:t>
            </a:r>
          </a:p>
          <a:p>
            <a:pPr marL="457200" indent="-457200" algn="l">
              <a:buFont typeface="Arial" panose="020B0604020202020204" pitchFamily="34" charset="0"/>
              <a:buChar char="•"/>
            </a:pPr>
            <a:r>
              <a:rPr lang="en-US" dirty="0"/>
              <a:t>Focuses on one issue</a:t>
            </a:r>
          </a:p>
          <a:p>
            <a:pPr marL="457200" indent="-457200" algn="l">
              <a:buFont typeface="Arial" panose="020B0604020202020204" pitchFamily="34" charset="0"/>
              <a:buChar char="•"/>
            </a:pPr>
            <a:r>
              <a:rPr lang="en-US" dirty="0"/>
              <a:t>Written in everyday language</a:t>
            </a:r>
          </a:p>
          <a:p>
            <a:pPr marL="457200" indent="-457200" algn="l">
              <a:buFont typeface="Arial" panose="020B0604020202020204" pitchFamily="34" charset="0"/>
              <a:buChar char="•"/>
            </a:pPr>
            <a:r>
              <a:rPr lang="en-US" dirty="0"/>
              <a:t>Links to a potential action once the question is answered</a:t>
            </a:r>
          </a:p>
          <a:p>
            <a:pPr marL="457200" indent="-457200" algn="l">
              <a:buFont typeface="Arial" panose="020B0604020202020204" pitchFamily="34" charset="0"/>
              <a:buChar char="•"/>
            </a:pPr>
            <a:r>
              <a:rPr lang="en-US" b="1" u="sng" dirty="0"/>
              <a:t>Is stated as a question </a:t>
            </a:r>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8848725" cy="584775"/>
          </a:xfrm>
          <a:prstGeom prst="rect">
            <a:avLst/>
          </a:prstGeom>
          <a:noFill/>
        </p:spPr>
        <p:txBody>
          <a:bodyPr wrap="square" rtlCol="0">
            <a:spAutoFit/>
          </a:bodyPr>
          <a:lstStyle/>
          <a:p>
            <a:r>
              <a:rPr lang="en-US" sz="3200" dirty="0">
                <a:latin typeface="+mj-lt"/>
              </a:rPr>
              <a:t>Translating Uncertainty to Research Questions</a:t>
            </a:r>
          </a:p>
        </p:txBody>
      </p:sp>
    </p:spTree>
    <p:extLst>
      <p:ext uri="{BB962C8B-B14F-4D97-AF65-F5344CB8AC3E}">
        <p14:creationId xmlns:p14="http://schemas.microsoft.com/office/powerpoint/2010/main" val="34735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875C907-0F5E-4045-9AF0-58BD94E4454A}"/>
              </a:ext>
            </a:extLst>
          </p:cNvPr>
          <p:cNvGraphicFramePr/>
          <p:nvPr>
            <p:extLst>
              <p:ext uri="{D42A27DB-BD31-4B8C-83A1-F6EECF244321}">
                <p14:modId xmlns:p14="http://schemas.microsoft.com/office/powerpoint/2010/main" val="773476822"/>
              </p:ext>
            </p:extLst>
          </p:nvPr>
        </p:nvGraphicFramePr>
        <p:xfrm>
          <a:off x="2013626" y="452201"/>
          <a:ext cx="75486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2312E02-6FE0-9041-AC4E-EA4A41F9E179}"/>
              </a:ext>
            </a:extLst>
          </p:cNvPr>
          <p:cNvSpPr txBox="1"/>
          <p:nvPr/>
        </p:nvSpPr>
        <p:spPr>
          <a:xfrm>
            <a:off x="505839" y="1699371"/>
            <a:ext cx="2456234" cy="1569660"/>
          </a:xfrm>
          <a:prstGeom prst="rect">
            <a:avLst/>
          </a:prstGeom>
          <a:noFill/>
        </p:spPr>
        <p:txBody>
          <a:bodyPr wrap="square" rtlCol="0">
            <a:spAutoFit/>
          </a:bodyPr>
          <a:lstStyle/>
          <a:p>
            <a:r>
              <a:rPr lang="en-US" sz="3200" dirty="0"/>
              <a:t>Sources for Research Questions</a:t>
            </a:r>
          </a:p>
        </p:txBody>
      </p:sp>
    </p:spTree>
    <p:extLst>
      <p:ext uri="{BB962C8B-B14F-4D97-AF65-F5344CB8AC3E}">
        <p14:creationId xmlns:p14="http://schemas.microsoft.com/office/powerpoint/2010/main" val="374157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0CD072-B931-AC45-ACEC-E2F23BDF6201}"/>
              </a:ext>
            </a:extLst>
          </p:cNvPr>
          <p:cNvGraphicFramePr/>
          <p:nvPr>
            <p:extLst>
              <p:ext uri="{D42A27DB-BD31-4B8C-83A1-F6EECF244321}">
                <p14:modId xmlns:p14="http://schemas.microsoft.com/office/powerpoint/2010/main" val="994234523"/>
              </p:ext>
            </p:extLst>
          </p:nvPr>
        </p:nvGraphicFramePr>
        <p:xfrm>
          <a:off x="342900" y="982494"/>
          <a:ext cx="7964521" cy="362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315B70-25DC-1048-A125-589D06096EF4}"/>
              </a:ext>
            </a:extLst>
          </p:cNvPr>
          <p:cNvSpPr txBox="1"/>
          <p:nvPr/>
        </p:nvSpPr>
        <p:spPr>
          <a:xfrm>
            <a:off x="836579" y="252920"/>
            <a:ext cx="7470842" cy="523220"/>
          </a:xfrm>
          <a:prstGeom prst="rect">
            <a:avLst/>
          </a:prstGeom>
          <a:noFill/>
        </p:spPr>
        <p:txBody>
          <a:bodyPr wrap="square" rtlCol="0">
            <a:spAutoFit/>
          </a:bodyPr>
          <a:lstStyle/>
          <a:p>
            <a:pPr algn="ctr"/>
            <a:r>
              <a:rPr lang="en-US" sz="2800" u="sng" dirty="0"/>
              <a:t>Two Categories of Research Questions</a:t>
            </a:r>
          </a:p>
        </p:txBody>
      </p:sp>
    </p:spTree>
    <p:extLst>
      <p:ext uri="{BB962C8B-B14F-4D97-AF65-F5344CB8AC3E}">
        <p14:creationId xmlns:p14="http://schemas.microsoft.com/office/powerpoint/2010/main" val="1594913004"/>
      </p:ext>
    </p:extLst>
  </p:cSld>
  <p:clrMapOvr>
    <a:masterClrMapping/>
  </p:clrMapOvr>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54624</TotalTime>
  <Words>1390</Words>
  <Application>Microsoft Macintosh PowerPoint</Application>
  <PresentationFormat>On-screen Show (16:9)</PresentationFormat>
  <Paragraphs>233</Paragraphs>
  <Slides>35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Helvetica</vt:lpstr>
      <vt:lpstr>Helvetica Light</vt:lpstr>
      <vt:lpstr>Microsoft Sans Serif</vt:lpstr>
      <vt:lpstr>Palatino Linotype</vt:lpstr>
      <vt:lpstr>Wingdings</vt: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Nurah Alamro</cp:lastModifiedBy>
  <cp:revision>448</cp:revision>
  <cp:lastPrinted>2019-08-27T01:01:50Z</cp:lastPrinted>
  <dcterms:created xsi:type="dcterms:W3CDTF">2013-04-17T22:01:51Z</dcterms:created>
  <dcterms:modified xsi:type="dcterms:W3CDTF">2019-09-07T20:21:20Z</dcterms:modified>
  <cp:category/>
</cp:coreProperties>
</file>