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20" r:id="rId3"/>
    <p:sldId id="257" r:id="rId4"/>
    <p:sldId id="258" r:id="rId5"/>
    <p:sldId id="259" r:id="rId6"/>
    <p:sldId id="319" r:id="rId7"/>
    <p:sldId id="324" r:id="rId8"/>
    <p:sldId id="287" r:id="rId9"/>
    <p:sldId id="288" r:id="rId10"/>
    <p:sldId id="289" r:id="rId11"/>
    <p:sldId id="275" r:id="rId12"/>
    <p:sldId id="263" r:id="rId13"/>
    <p:sldId id="265" r:id="rId14"/>
    <p:sldId id="330" r:id="rId15"/>
    <p:sldId id="359" r:id="rId16"/>
    <p:sldId id="332" r:id="rId17"/>
    <p:sldId id="266" r:id="rId18"/>
    <p:sldId id="276" r:id="rId19"/>
    <p:sldId id="333" r:id="rId20"/>
    <p:sldId id="267" r:id="rId21"/>
    <p:sldId id="268" r:id="rId22"/>
    <p:sldId id="269" r:id="rId23"/>
    <p:sldId id="277" r:id="rId24"/>
    <p:sldId id="278" r:id="rId25"/>
    <p:sldId id="337" r:id="rId26"/>
    <p:sldId id="283" r:id="rId27"/>
    <p:sldId id="284" r:id="rId28"/>
    <p:sldId id="338" r:id="rId29"/>
    <p:sldId id="286" r:id="rId30"/>
    <p:sldId id="281" r:id="rId31"/>
    <p:sldId id="341" r:id="rId32"/>
    <p:sldId id="292" r:id="rId33"/>
    <p:sldId id="342" r:id="rId34"/>
    <p:sldId id="294" r:id="rId35"/>
    <p:sldId id="295" r:id="rId36"/>
    <p:sldId id="348" r:id="rId37"/>
    <p:sldId id="296" r:id="rId38"/>
    <p:sldId id="360" r:id="rId39"/>
    <p:sldId id="297" r:id="rId40"/>
    <p:sldId id="293" r:id="rId41"/>
    <p:sldId id="298" r:id="rId42"/>
    <p:sldId id="361" r:id="rId43"/>
    <p:sldId id="349" r:id="rId44"/>
    <p:sldId id="350" r:id="rId45"/>
    <p:sldId id="304" r:id="rId46"/>
    <p:sldId id="299" r:id="rId47"/>
    <p:sldId id="351" r:id="rId48"/>
    <p:sldId id="353" r:id="rId49"/>
    <p:sldId id="322" r:id="rId50"/>
    <p:sldId id="305" r:id="rId51"/>
    <p:sldId id="300" r:id="rId52"/>
    <p:sldId id="307" r:id="rId53"/>
    <p:sldId id="362" r:id="rId54"/>
    <p:sldId id="368" r:id="rId55"/>
    <p:sldId id="363" r:id="rId56"/>
    <p:sldId id="364" r:id="rId57"/>
    <p:sldId id="365" r:id="rId58"/>
    <p:sldId id="366" r:id="rId59"/>
    <p:sldId id="367" r:id="rId60"/>
    <p:sldId id="369" r:id="rId61"/>
    <p:sldId id="311" r:id="rId62"/>
    <p:sldId id="310" r:id="rId63"/>
    <p:sldId id="314" r:id="rId64"/>
    <p:sldId id="309" r:id="rId65"/>
    <p:sldId id="37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/>
    <p:restoredTop sz="86900"/>
  </p:normalViewPr>
  <p:slideViewPr>
    <p:cSldViewPr snapToGrid="0" snapToObjects="1">
      <p:cViewPr varScale="1">
        <p:scale>
          <a:sx n="109" d="100"/>
          <a:sy n="109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5DEA0-9D26-4ABC-A11C-AF00D3E26C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083EEC-836F-46CC-82B8-071186041724}">
      <dgm:prSet/>
      <dgm:spPr/>
      <dgm:t>
        <a:bodyPr/>
        <a:lstStyle/>
        <a:p>
          <a:r>
            <a:rPr lang="en-US"/>
            <a:t>Seeks to prevent illnesses and injuries occurring to </a:t>
          </a:r>
          <a:r>
            <a:rPr lang="en-US" b="1"/>
            <a:t>travelers</a:t>
          </a:r>
          <a:r>
            <a:rPr lang="en-US"/>
            <a:t> going abroad </a:t>
          </a:r>
        </a:p>
      </dgm:t>
    </dgm:pt>
    <dgm:pt modelId="{74250364-7EC5-4560-B021-D045A07D5F02}" type="parTrans" cxnId="{0EA7D748-C728-4865-AB5D-7F9301E2DC24}">
      <dgm:prSet/>
      <dgm:spPr/>
      <dgm:t>
        <a:bodyPr/>
        <a:lstStyle/>
        <a:p>
          <a:endParaRPr lang="en-US"/>
        </a:p>
      </dgm:t>
    </dgm:pt>
    <dgm:pt modelId="{F5EDA920-D8E6-4B70-9C2A-7B4A26532D41}" type="sibTrans" cxnId="{0EA7D748-C728-4865-AB5D-7F9301E2DC24}">
      <dgm:prSet/>
      <dgm:spPr/>
      <dgm:t>
        <a:bodyPr/>
        <a:lstStyle/>
        <a:p>
          <a:endParaRPr lang="en-US"/>
        </a:p>
      </dgm:t>
    </dgm:pt>
    <dgm:pt modelId="{1CD261E3-C525-4476-9FE9-E9BBA2327800}">
      <dgm:prSet/>
      <dgm:spPr/>
      <dgm:t>
        <a:bodyPr/>
        <a:lstStyle/>
        <a:p>
          <a:r>
            <a:rPr lang="en-US"/>
            <a:t>Manages problems arising in travelers </a:t>
          </a:r>
          <a:r>
            <a:rPr lang="en-US" b="1"/>
            <a:t>coming back </a:t>
          </a:r>
          <a:r>
            <a:rPr lang="en-US"/>
            <a:t>or coming from abroad</a:t>
          </a:r>
        </a:p>
      </dgm:t>
    </dgm:pt>
    <dgm:pt modelId="{8EA62713-2FFF-4006-957D-F3CA556664F0}" type="parTrans" cxnId="{ED8B2C59-43E0-41A8-A7C6-81A2760EB6D3}">
      <dgm:prSet/>
      <dgm:spPr/>
      <dgm:t>
        <a:bodyPr/>
        <a:lstStyle/>
        <a:p>
          <a:endParaRPr lang="en-US"/>
        </a:p>
      </dgm:t>
    </dgm:pt>
    <dgm:pt modelId="{37B41B9F-9BB7-40CC-A959-BCD96449DB74}" type="sibTrans" cxnId="{ED8B2C59-43E0-41A8-A7C6-81A2760EB6D3}">
      <dgm:prSet/>
      <dgm:spPr/>
      <dgm:t>
        <a:bodyPr/>
        <a:lstStyle/>
        <a:p>
          <a:endParaRPr lang="en-US"/>
        </a:p>
      </dgm:t>
    </dgm:pt>
    <dgm:pt modelId="{8AC2F5CC-A383-4BF7-99E0-E1CA189FB3F3}">
      <dgm:prSet/>
      <dgm:spPr/>
      <dgm:t>
        <a:bodyPr/>
        <a:lstStyle/>
        <a:p>
          <a:r>
            <a:rPr lang="en-US"/>
            <a:t>Impact of </a:t>
          </a:r>
          <a:r>
            <a:rPr lang="en-US" b="1"/>
            <a:t>tourism</a:t>
          </a:r>
          <a:r>
            <a:rPr lang="en-US"/>
            <a:t> on health and to improve health and safety services to tourists </a:t>
          </a:r>
        </a:p>
      </dgm:t>
    </dgm:pt>
    <dgm:pt modelId="{5D2AC05A-A770-40F0-A741-BB3D7AF948CA}" type="parTrans" cxnId="{0580D15C-6A66-4DC7-82F1-B6111F095918}">
      <dgm:prSet/>
      <dgm:spPr/>
      <dgm:t>
        <a:bodyPr/>
        <a:lstStyle/>
        <a:p>
          <a:endParaRPr lang="en-US"/>
        </a:p>
      </dgm:t>
    </dgm:pt>
    <dgm:pt modelId="{56D32D8F-FE12-45C0-8EEC-F38634C56F5F}" type="sibTrans" cxnId="{0580D15C-6A66-4DC7-82F1-B6111F095918}">
      <dgm:prSet/>
      <dgm:spPr/>
      <dgm:t>
        <a:bodyPr/>
        <a:lstStyle/>
        <a:p>
          <a:endParaRPr lang="en-US"/>
        </a:p>
      </dgm:t>
    </dgm:pt>
    <dgm:pt modelId="{135CD141-25A0-4D13-BB6E-E1220206CF00}">
      <dgm:prSet/>
      <dgm:spPr/>
      <dgm:t>
        <a:bodyPr/>
        <a:lstStyle/>
        <a:p>
          <a:r>
            <a:rPr lang="en-US"/>
            <a:t>Refugee and migrant health</a:t>
          </a:r>
        </a:p>
      </dgm:t>
    </dgm:pt>
    <dgm:pt modelId="{FE90C078-6880-42F2-865F-96896CCF597D}" type="parTrans" cxnId="{EEF26D70-55C6-4211-9A72-3289F5F87AE1}">
      <dgm:prSet/>
      <dgm:spPr/>
      <dgm:t>
        <a:bodyPr/>
        <a:lstStyle/>
        <a:p>
          <a:endParaRPr lang="en-US"/>
        </a:p>
      </dgm:t>
    </dgm:pt>
    <dgm:pt modelId="{658C6BCF-0F62-49F7-9FB6-B8E86930CEF6}" type="sibTrans" cxnId="{EEF26D70-55C6-4211-9A72-3289F5F87AE1}">
      <dgm:prSet/>
      <dgm:spPr/>
      <dgm:t>
        <a:bodyPr/>
        <a:lstStyle/>
        <a:p>
          <a:endParaRPr lang="en-US"/>
        </a:p>
      </dgm:t>
    </dgm:pt>
    <dgm:pt modelId="{0C1C516E-88C2-D64E-995B-13F4DA0A1A14}" type="pres">
      <dgm:prSet presAssocID="{8AC5DEA0-9D26-4ABC-A11C-AF00D3E26C42}" presName="linear" presStyleCnt="0">
        <dgm:presLayoutVars>
          <dgm:animLvl val="lvl"/>
          <dgm:resizeHandles val="exact"/>
        </dgm:presLayoutVars>
      </dgm:prSet>
      <dgm:spPr/>
    </dgm:pt>
    <dgm:pt modelId="{B7635744-891D-AB40-9748-A0803EC36C82}" type="pres">
      <dgm:prSet presAssocID="{D8083EEC-836F-46CC-82B8-0711860417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224606-42E4-3A49-8CF7-501437AE1830}" type="pres">
      <dgm:prSet presAssocID="{F5EDA920-D8E6-4B70-9C2A-7B4A26532D41}" presName="spacer" presStyleCnt="0"/>
      <dgm:spPr/>
    </dgm:pt>
    <dgm:pt modelId="{10A760CE-6CA6-EC40-B522-76ADE0228F51}" type="pres">
      <dgm:prSet presAssocID="{1CD261E3-C525-4476-9FE9-E9BBA23278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F802B4-3385-6747-B794-9201BDC99451}" type="pres">
      <dgm:prSet presAssocID="{37B41B9F-9BB7-40CC-A959-BCD96449DB74}" presName="spacer" presStyleCnt="0"/>
      <dgm:spPr/>
    </dgm:pt>
    <dgm:pt modelId="{F4C9A931-7658-EC40-B53B-5654EA018873}" type="pres">
      <dgm:prSet presAssocID="{8AC2F5CC-A383-4BF7-99E0-E1CA189FB3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241297-349B-9F43-80CE-1B5E0A483406}" type="pres">
      <dgm:prSet presAssocID="{56D32D8F-FE12-45C0-8EEC-F38634C56F5F}" presName="spacer" presStyleCnt="0"/>
      <dgm:spPr/>
    </dgm:pt>
    <dgm:pt modelId="{5CA39C7B-2C07-5D46-9EFB-16A5DEB07169}" type="pres">
      <dgm:prSet presAssocID="{135CD141-25A0-4D13-BB6E-E1220206CF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FE62A47-8687-BC4B-868E-375FDF151C5C}" type="presOf" srcId="{D8083EEC-836F-46CC-82B8-071186041724}" destId="{B7635744-891D-AB40-9748-A0803EC36C82}" srcOrd="0" destOrd="0" presId="urn:microsoft.com/office/officeart/2005/8/layout/vList2"/>
    <dgm:cxn modelId="{0EA7D748-C728-4865-AB5D-7F9301E2DC24}" srcId="{8AC5DEA0-9D26-4ABC-A11C-AF00D3E26C42}" destId="{D8083EEC-836F-46CC-82B8-071186041724}" srcOrd="0" destOrd="0" parTransId="{74250364-7EC5-4560-B021-D045A07D5F02}" sibTransId="{F5EDA920-D8E6-4B70-9C2A-7B4A26532D41}"/>
    <dgm:cxn modelId="{ED8B2C59-43E0-41A8-A7C6-81A2760EB6D3}" srcId="{8AC5DEA0-9D26-4ABC-A11C-AF00D3E26C42}" destId="{1CD261E3-C525-4476-9FE9-E9BBA2327800}" srcOrd="1" destOrd="0" parTransId="{8EA62713-2FFF-4006-957D-F3CA556664F0}" sibTransId="{37B41B9F-9BB7-40CC-A959-BCD96449DB74}"/>
    <dgm:cxn modelId="{0580D15C-6A66-4DC7-82F1-B6111F095918}" srcId="{8AC5DEA0-9D26-4ABC-A11C-AF00D3E26C42}" destId="{8AC2F5CC-A383-4BF7-99E0-E1CA189FB3F3}" srcOrd="2" destOrd="0" parTransId="{5D2AC05A-A770-40F0-A741-BB3D7AF948CA}" sibTransId="{56D32D8F-FE12-45C0-8EEC-F38634C56F5F}"/>
    <dgm:cxn modelId="{EEF26D70-55C6-4211-9A72-3289F5F87AE1}" srcId="{8AC5DEA0-9D26-4ABC-A11C-AF00D3E26C42}" destId="{135CD141-25A0-4D13-BB6E-E1220206CF00}" srcOrd="3" destOrd="0" parTransId="{FE90C078-6880-42F2-865F-96896CCF597D}" sibTransId="{658C6BCF-0F62-49F7-9FB6-B8E86930CEF6}"/>
    <dgm:cxn modelId="{7E8AD78E-E6F4-C540-A0F5-CCF4508B3D1B}" type="presOf" srcId="{8AC5DEA0-9D26-4ABC-A11C-AF00D3E26C42}" destId="{0C1C516E-88C2-D64E-995B-13F4DA0A1A14}" srcOrd="0" destOrd="0" presId="urn:microsoft.com/office/officeart/2005/8/layout/vList2"/>
    <dgm:cxn modelId="{2F9FBCA6-A094-FD4C-A486-76384F6243B2}" type="presOf" srcId="{8AC2F5CC-A383-4BF7-99E0-E1CA189FB3F3}" destId="{F4C9A931-7658-EC40-B53B-5654EA018873}" srcOrd="0" destOrd="0" presId="urn:microsoft.com/office/officeart/2005/8/layout/vList2"/>
    <dgm:cxn modelId="{707B25B2-DE4A-B74E-AFB2-D3692423558B}" type="presOf" srcId="{1CD261E3-C525-4476-9FE9-E9BBA2327800}" destId="{10A760CE-6CA6-EC40-B522-76ADE0228F51}" srcOrd="0" destOrd="0" presId="urn:microsoft.com/office/officeart/2005/8/layout/vList2"/>
    <dgm:cxn modelId="{454363B5-C4EA-6747-AA10-04BF4BD31F16}" type="presOf" srcId="{135CD141-25A0-4D13-BB6E-E1220206CF00}" destId="{5CA39C7B-2C07-5D46-9EFB-16A5DEB07169}" srcOrd="0" destOrd="0" presId="urn:microsoft.com/office/officeart/2005/8/layout/vList2"/>
    <dgm:cxn modelId="{9963F397-7AFD-7F47-A0D1-64B6E1327FEC}" type="presParOf" srcId="{0C1C516E-88C2-D64E-995B-13F4DA0A1A14}" destId="{B7635744-891D-AB40-9748-A0803EC36C82}" srcOrd="0" destOrd="0" presId="urn:microsoft.com/office/officeart/2005/8/layout/vList2"/>
    <dgm:cxn modelId="{1E493F39-16B3-C442-BF7D-ADF4B767511D}" type="presParOf" srcId="{0C1C516E-88C2-D64E-995B-13F4DA0A1A14}" destId="{90224606-42E4-3A49-8CF7-501437AE1830}" srcOrd="1" destOrd="0" presId="urn:microsoft.com/office/officeart/2005/8/layout/vList2"/>
    <dgm:cxn modelId="{AD27A661-2F36-6C4E-9E57-9C6F4F57DAB7}" type="presParOf" srcId="{0C1C516E-88C2-D64E-995B-13F4DA0A1A14}" destId="{10A760CE-6CA6-EC40-B522-76ADE0228F51}" srcOrd="2" destOrd="0" presId="urn:microsoft.com/office/officeart/2005/8/layout/vList2"/>
    <dgm:cxn modelId="{C19DA5C6-8D0D-1549-A13C-043B279FA744}" type="presParOf" srcId="{0C1C516E-88C2-D64E-995B-13F4DA0A1A14}" destId="{ADF802B4-3385-6747-B794-9201BDC99451}" srcOrd="3" destOrd="0" presId="urn:microsoft.com/office/officeart/2005/8/layout/vList2"/>
    <dgm:cxn modelId="{1D09AADD-1B0A-6E4D-B033-1A10A58488D5}" type="presParOf" srcId="{0C1C516E-88C2-D64E-995B-13F4DA0A1A14}" destId="{F4C9A931-7658-EC40-B53B-5654EA018873}" srcOrd="4" destOrd="0" presId="urn:microsoft.com/office/officeart/2005/8/layout/vList2"/>
    <dgm:cxn modelId="{91A067AA-5698-154C-8E54-7A02DEE46ED9}" type="presParOf" srcId="{0C1C516E-88C2-D64E-995B-13F4DA0A1A14}" destId="{A9241297-349B-9F43-80CE-1B5E0A483406}" srcOrd="5" destOrd="0" presId="urn:microsoft.com/office/officeart/2005/8/layout/vList2"/>
    <dgm:cxn modelId="{F422EF9B-86F5-3843-8118-ADF71D4B1BA3}" type="presParOf" srcId="{0C1C516E-88C2-D64E-995B-13F4DA0A1A14}" destId="{5CA39C7B-2C07-5D46-9EFB-16A5DEB071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 custT="1"/>
      <dgm:spPr/>
      <dgm:t>
        <a:bodyPr/>
        <a:lstStyle/>
        <a:p>
          <a:r>
            <a:rPr lang="en-US" sz="3200" dirty="0"/>
            <a:t>Traveler’s medical insurance</a:t>
          </a:r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67BA375C-D1CC-6648-8E31-6FB9E6B32699}">
      <dgm:prSet phldrT="[Text]" custT="1"/>
      <dgm:spPr/>
      <dgm:t>
        <a:bodyPr/>
        <a:lstStyle/>
        <a:p>
          <a:r>
            <a:rPr lang="en-US" sz="3200" dirty="0"/>
            <a:t>Environmental risks </a:t>
          </a:r>
          <a:r>
            <a:rPr lang="en-US" sz="2800" dirty="0"/>
            <a:t>(sun exposure, heat, high</a:t>
          </a:r>
          <a:r>
            <a:rPr lang="en-US" sz="2800" baseline="0" dirty="0"/>
            <a:t> altitude, motion sickness, DVT)</a:t>
          </a:r>
          <a:r>
            <a:rPr lang="en-US" sz="2800" dirty="0"/>
            <a:t> </a:t>
          </a:r>
        </a:p>
      </dgm:t>
    </dgm:pt>
    <dgm:pt modelId="{2CFF8697-B870-4F40-A9DE-A65A1C7377F9}" type="parTrans" cxnId="{50E23E7F-5B7E-6646-9FB6-F7CC8CC71BDF}">
      <dgm:prSet/>
      <dgm:spPr/>
      <dgm:t>
        <a:bodyPr/>
        <a:lstStyle/>
        <a:p>
          <a:endParaRPr lang="en-US"/>
        </a:p>
      </dgm:t>
    </dgm:pt>
    <dgm:pt modelId="{92977BD4-574A-DA46-950E-9D43CA0A78D2}" type="sibTrans" cxnId="{50E23E7F-5B7E-6646-9FB6-F7CC8CC71BDF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 custT="1"/>
      <dgm:spPr/>
      <dgm:t>
        <a:bodyPr/>
        <a:lstStyle/>
        <a:p>
          <a:r>
            <a:rPr lang="en-US" sz="3200" dirty="0"/>
            <a:t>Travelers</a:t>
          </a:r>
          <a:r>
            <a:rPr lang="en-US" sz="3200" baseline="0" dirty="0"/>
            <a:t> with special needs </a:t>
          </a:r>
          <a:r>
            <a:rPr lang="en-US" sz="2800" baseline="0" dirty="0"/>
            <a:t>(chronic disease, children, pregnant)</a:t>
          </a:r>
          <a:endParaRPr lang="en-US" sz="2800" dirty="0"/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FFCDE81D-0506-8149-8945-4BC6BC294FF3}">
      <dgm:prSet custT="1"/>
      <dgm:spPr/>
      <dgm:t>
        <a:bodyPr/>
        <a:lstStyle/>
        <a:p>
          <a:r>
            <a:rPr lang="en-US" sz="3200" dirty="0"/>
            <a:t>Personal safety </a:t>
          </a:r>
          <a:r>
            <a:rPr lang="en-US" sz="2800" baseline="0" dirty="0"/>
            <a:t>(RTA, fall, drowning, fire, robbery, STD)</a:t>
          </a:r>
          <a:r>
            <a:rPr lang="en-US" sz="2800" dirty="0"/>
            <a:t> </a:t>
          </a:r>
        </a:p>
      </dgm:t>
    </dgm:pt>
    <dgm:pt modelId="{A5FF8590-5489-4C4D-87D7-16D5CC6BDD1A}" type="parTrans" cxnId="{E18E9172-45DA-BB4F-BCAC-CC24359B1AEA}">
      <dgm:prSet/>
      <dgm:spPr/>
      <dgm:t>
        <a:bodyPr/>
        <a:lstStyle/>
        <a:p>
          <a:endParaRPr lang="en-US"/>
        </a:p>
      </dgm:t>
    </dgm:pt>
    <dgm:pt modelId="{D30C64C4-229C-9F4C-8C28-1E29D144FFCD}" type="sibTrans" cxnId="{E18E9172-45DA-BB4F-BCAC-CC24359B1AEA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</dgm:pt>
    <dgm:pt modelId="{26C532CA-34B6-CD48-97A4-3AEE6522F43C}" type="pres">
      <dgm:prSet presAssocID="{FFCDE81D-0506-8149-8945-4BC6BC294FF3}" presName="comp" presStyleCnt="0"/>
      <dgm:spPr/>
    </dgm:pt>
    <dgm:pt modelId="{E1825DA3-2EBA-9746-AEBC-C186A71FE23F}" type="pres">
      <dgm:prSet presAssocID="{FFCDE81D-0506-8149-8945-4BC6BC294FF3}" presName="box" presStyleLbl="node1" presStyleIdx="0" presStyleCnt="4"/>
      <dgm:spPr/>
    </dgm:pt>
    <dgm:pt modelId="{A747F980-D220-3345-AD52-7C996B56447A}" type="pres">
      <dgm:prSet presAssocID="{FFCDE81D-0506-8149-8945-4BC6BC294FF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5425B1C2-96C6-664B-9EEE-B59F2125307B}" type="pres">
      <dgm:prSet presAssocID="{FFCDE81D-0506-8149-8945-4BC6BC294FF3}" presName="text" presStyleLbl="node1" presStyleIdx="0" presStyleCnt="4">
        <dgm:presLayoutVars>
          <dgm:bulletEnabled val="1"/>
        </dgm:presLayoutVars>
      </dgm:prSet>
      <dgm:spPr/>
    </dgm:pt>
    <dgm:pt modelId="{69DE086A-A574-B44A-B7B2-49270DCD460E}" type="pres">
      <dgm:prSet presAssocID="{D30C64C4-229C-9F4C-8C28-1E29D144FFCD}" presName="spacer" presStyleCnt="0"/>
      <dgm:spPr/>
    </dgm:pt>
    <dgm:pt modelId="{9C86B8B4-3B3C-FD41-85CA-9FFAF77AF5C1}" type="pres">
      <dgm:prSet presAssocID="{67BA375C-D1CC-6648-8E31-6FB9E6B32699}" presName="comp" presStyleCnt="0"/>
      <dgm:spPr/>
    </dgm:pt>
    <dgm:pt modelId="{D84AFFAC-FE56-D541-BA81-76F61D48AEBA}" type="pres">
      <dgm:prSet presAssocID="{67BA375C-D1CC-6648-8E31-6FB9E6B32699}" presName="box" presStyleLbl="node1" presStyleIdx="1" presStyleCnt="4"/>
      <dgm:spPr/>
    </dgm:pt>
    <dgm:pt modelId="{FAD8D9B3-0E56-394B-8078-63E3BBF7FA44}" type="pres">
      <dgm:prSet presAssocID="{67BA375C-D1CC-6648-8E31-6FB9E6B3269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2C4FEA69-D1FF-AD4C-8F48-C7B73FEFF88B}" type="pres">
      <dgm:prSet presAssocID="{67BA375C-D1CC-6648-8E31-6FB9E6B32699}" presName="text" presStyleLbl="node1" presStyleIdx="1" presStyleCnt="4">
        <dgm:presLayoutVars>
          <dgm:bulletEnabled val="1"/>
        </dgm:presLayoutVars>
      </dgm:prSet>
      <dgm:spPr/>
    </dgm:pt>
    <dgm:pt modelId="{9B7BEF35-495F-034D-A999-A73ECFDD486A}" type="pres">
      <dgm:prSet presAssocID="{92977BD4-574A-DA46-950E-9D43CA0A78D2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2" presStyleCnt="4"/>
      <dgm:spPr/>
    </dgm:pt>
    <dgm:pt modelId="{412B0187-FB90-6B41-AA84-F0D371E49237}" type="pres">
      <dgm:prSet presAssocID="{57DD93A1-2882-C443-821E-E5035FAA9BD7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6FF56FD5-1F9B-F546-AAD3-C4DC1030BFF7}" type="pres">
      <dgm:prSet presAssocID="{57DD93A1-2882-C443-821E-E5035FAA9BD7}" presName="text" presStyleLbl="node1" presStyleIdx="2" presStyleCnt="4">
        <dgm:presLayoutVars>
          <dgm:bulletEnabled val="1"/>
        </dgm:presLayoutVars>
      </dgm:prSet>
      <dgm:spPr/>
    </dgm:pt>
    <dgm:pt modelId="{A0E15F5F-9609-DE49-81DA-61EEA0B0D4D9}" type="pres">
      <dgm:prSet presAssocID="{91FEC34D-5BA5-CA4A-89E5-1C8DE648B4A6}" presName="spacer" presStyleCnt="0"/>
      <dgm:spPr/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3" presStyleCnt="4"/>
      <dgm:spPr/>
    </dgm:pt>
    <dgm:pt modelId="{D5EA06F4-C967-AB40-B020-EA685BA99BAB}" type="pres">
      <dgm:prSet presAssocID="{BD83FDE2-85EC-904D-B75B-B5967EEB0BE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302AB708-6E4A-F745-A52E-73150E530B15}" type="pres">
      <dgm:prSet presAssocID="{BD83FDE2-85EC-904D-B75B-B5967EEB0BEF}" presName="text" presStyleLbl="node1" presStyleIdx="3" presStyleCnt="4">
        <dgm:presLayoutVars>
          <dgm:bulletEnabled val="1"/>
        </dgm:presLayoutVars>
      </dgm:prSet>
      <dgm:spPr/>
    </dgm:pt>
  </dgm:ptLst>
  <dgm:cxnLst>
    <dgm:cxn modelId="{18C34911-143D-9D48-89A2-98EFE1C9F136}" type="presOf" srcId="{FFCDE81D-0506-8149-8945-4BC6BC294FF3}" destId="{5425B1C2-96C6-664B-9EEE-B59F2125307B}" srcOrd="1" destOrd="0" presId="urn:microsoft.com/office/officeart/2005/8/layout/vList4"/>
    <dgm:cxn modelId="{CF28E315-D04A-DD45-825B-3744F2007533}" type="presOf" srcId="{67BA375C-D1CC-6648-8E31-6FB9E6B32699}" destId="{2C4FEA69-D1FF-AD4C-8F48-C7B73FEFF88B}" srcOrd="1" destOrd="0" presId="urn:microsoft.com/office/officeart/2005/8/layout/vList4"/>
    <dgm:cxn modelId="{13C22F16-BFEC-A841-A12D-5A3B144431CE}" type="presOf" srcId="{67BA375C-D1CC-6648-8E31-6FB9E6B32699}" destId="{D84AFFAC-FE56-D541-BA81-76F61D48AEBA}" srcOrd="0" destOrd="0" presId="urn:microsoft.com/office/officeart/2005/8/layout/vList4"/>
    <dgm:cxn modelId="{75A8DB41-1618-6D4D-8A9C-23DD1F099442}" type="presOf" srcId="{33BDB09C-2E28-254B-91E8-C5022CF030B7}" destId="{2FC4AA32-E2F4-BD43-B0DE-527721E83354}" srcOrd="0" destOrd="0" presId="urn:microsoft.com/office/officeart/2005/8/layout/vList4"/>
    <dgm:cxn modelId="{1CEE8765-1DC5-5946-85A8-EE1B9824DD24}" type="presOf" srcId="{BD83FDE2-85EC-904D-B75B-B5967EEB0BEF}" destId="{302AB708-6E4A-F745-A52E-73150E530B15}" srcOrd="1" destOrd="0" presId="urn:microsoft.com/office/officeart/2005/8/layout/vList4"/>
    <dgm:cxn modelId="{B0658A6D-7446-FE43-ADC9-69EAE1B28538}" srcId="{33BDB09C-2E28-254B-91E8-C5022CF030B7}" destId="{BD83FDE2-85EC-904D-B75B-B5967EEB0BEF}" srcOrd="3" destOrd="0" parTransId="{8DE76A08-6DEC-1748-B2B5-A282BA84CC2D}" sibTransId="{CBED6D44-8E23-A74A-B873-38C7C0BD2CE4}"/>
    <dgm:cxn modelId="{4D04C871-14BD-8348-9779-EBE23E6A788D}" type="presOf" srcId="{57DD93A1-2882-C443-821E-E5035FAA9BD7}" destId="{6FF56FD5-1F9B-F546-AAD3-C4DC1030BFF7}" srcOrd="1" destOrd="0" presId="urn:microsoft.com/office/officeart/2005/8/layout/vList4"/>
    <dgm:cxn modelId="{E18E9172-45DA-BB4F-BCAC-CC24359B1AEA}" srcId="{33BDB09C-2E28-254B-91E8-C5022CF030B7}" destId="{FFCDE81D-0506-8149-8945-4BC6BC294FF3}" srcOrd="0" destOrd="0" parTransId="{A5FF8590-5489-4C4D-87D7-16D5CC6BDD1A}" sibTransId="{D30C64C4-229C-9F4C-8C28-1E29D144FFCD}"/>
    <dgm:cxn modelId="{50E23E7F-5B7E-6646-9FB6-F7CC8CC71BDF}" srcId="{33BDB09C-2E28-254B-91E8-C5022CF030B7}" destId="{67BA375C-D1CC-6648-8E31-6FB9E6B32699}" srcOrd="1" destOrd="0" parTransId="{2CFF8697-B870-4F40-A9DE-A65A1C7377F9}" sibTransId="{92977BD4-574A-DA46-950E-9D43CA0A78D2}"/>
    <dgm:cxn modelId="{674F17B1-7E0B-7447-B125-26FEF70D0D02}" type="presOf" srcId="{BD83FDE2-85EC-904D-B75B-B5967EEB0BEF}" destId="{ACB63F55-880E-2341-ACE8-8FF1145C3900}" srcOrd="0" destOrd="0" presId="urn:microsoft.com/office/officeart/2005/8/layout/vList4"/>
    <dgm:cxn modelId="{0586B1DC-0643-3741-9880-2C7228AEFA0B}" type="presOf" srcId="{57DD93A1-2882-C443-821E-E5035FAA9BD7}" destId="{8117FB90-C102-DB40-8EAD-5B68C4F4BDCA}" srcOrd="0" destOrd="0" presId="urn:microsoft.com/office/officeart/2005/8/layout/vList4"/>
    <dgm:cxn modelId="{5832A5E7-FD78-274F-92DD-C2F84F227D8D}" type="presOf" srcId="{FFCDE81D-0506-8149-8945-4BC6BC294FF3}" destId="{E1825DA3-2EBA-9746-AEBC-C186A71FE23F}" srcOrd="0" destOrd="0" presId="urn:microsoft.com/office/officeart/2005/8/layout/vList4"/>
    <dgm:cxn modelId="{A756ACFA-3130-454E-B27A-F66AE82287F9}" srcId="{33BDB09C-2E28-254B-91E8-C5022CF030B7}" destId="{57DD93A1-2882-C443-821E-E5035FAA9BD7}" srcOrd="2" destOrd="0" parTransId="{A302AA1B-E666-6141-BADA-BE95C3317891}" sibTransId="{91FEC34D-5BA5-CA4A-89E5-1C8DE648B4A6}"/>
    <dgm:cxn modelId="{265B8439-4BAE-6243-AD75-9BB7A6501812}" type="presParOf" srcId="{2FC4AA32-E2F4-BD43-B0DE-527721E83354}" destId="{26C532CA-34B6-CD48-97A4-3AEE6522F43C}" srcOrd="0" destOrd="0" presId="urn:microsoft.com/office/officeart/2005/8/layout/vList4"/>
    <dgm:cxn modelId="{201AE17C-4FCB-EE41-BCEE-6FE8A1941622}" type="presParOf" srcId="{26C532CA-34B6-CD48-97A4-3AEE6522F43C}" destId="{E1825DA3-2EBA-9746-AEBC-C186A71FE23F}" srcOrd="0" destOrd="0" presId="urn:microsoft.com/office/officeart/2005/8/layout/vList4"/>
    <dgm:cxn modelId="{6A31D6F9-1A30-3B4B-82D7-9EECE65232FF}" type="presParOf" srcId="{26C532CA-34B6-CD48-97A4-3AEE6522F43C}" destId="{A747F980-D220-3345-AD52-7C996B56447A}" srcOrd="1" destOrd="0" presId="urn:microsoft.com/office/officeart/2005/8/layout/vList4"/>
    <dgm:cxn modelId="{3737A87F-6365-F447-B315-90CD98AFA7D8}" type="presParOf" srcId="{26C532CA-34B6-CD48-97A4-3AEE6522F43C}" destId="{5425B1C2-96C6-664B-9EEE-B59F2125307B}" srcOrd="2" destOrd="0" presId="urn:microsoft.com/office/officeart/2005/8/layout/vList4"/>
    <dgm:cxn modelId="{D7BD404E-7224-2746-B58F-DD92C553CE99}" type="presParOf" srcId="{2FC4AA32-E2F4-BD43-B0DE-527721E83354}" destId="{69DE086A-A574-B44A-B7B2-49270DCD460E}" srcOrd="1" destOrd="0" presId="urn:microsoft.com/office/officeart/2005/8/layout/vList4"/>
    <dgm:cxn modelId="{8A084917-8B47-D743-B26F-A97D9036F5E3}" type="presParOf" srcId="{2FC4AA32-E2F4-BD43-B0DE-527721E83354}" destId="{9C86B8B4-3B3C-FD41-85CA-9FFAF77AF5C1}" srcOrd="2" destOrd="0" presId="urn:microsoft.com/office/officeart/2005/8/layout/vList4"/>
    <dgm:cxn modelId="{9B290C3E-8189-3B4B-BCFB-158CE179E37D}" type="presParOf" srcId="{9C86B8B4-3B3C-FD41-85CA-9FFAF77AF5C1}" destId="{D84AFFAC-FE56-D541-BA81-76F61D48AEBA}" srcOrd="0" destOrd="0" presId="urn:microsoft.com/office/officeart/2005/8/layout/vList4"/>
    <dgm:cxn modelId="{1F6F3A61-6F86-9349-8E74-995A4DBC76D1}" type="presParOf" srcId="{9C86B8B4-3B3C-FD41-85CA-9FFAF77AF5C1}" destId="{FAD8D9B3-0E56-394B-8078-63E3BBF7FA44}" srcOrd="1" destOrd="0" presId="urn:microsoft.com/office/officeart/2005/8/layout/vList4"/>
    <dgm:cxn modelId="{AD915D2D-7576-2647-8487-C582918D9AAB}" type="presParOf" srcId="{9C86B8B4-3B3C-FD41-85CA-9FFAF77AF5C1}" destId="{2C4FEA69-D1FF-AD4C-8F48-C7B73FEFF88B}" srcOrd="2" destOrd="0" presId="urn:microsoft.com/office/officeart/2005/8/layout/vList4"/>
    <dgm:cxn modelId="{FB675791-0526-A74B-A346-EFB58DF09B0C}" type="presParOf" srcId="{2FC4AA32-E2F4-BD43-B0DE-527721E83354}" destId="{9B7BEF35-495F-034D-A999-A73ECFDD486A}" srcOrd="3" destOrd="0" presId="urn:microsoft.com/office/officeart/2005/8/layout/vList4"/>
    <dgm:cxn modelId="{92739DD1-38C8-1646-B805-B1D054A8ED2B}" type="presParOf" srcId="{2FC4AA32-E2F4-BD43-B0DE-527721E83354}" destId="{457F6F77-6A02-7844-AAF8-CAD0356EA840}" srcOrd="4" destOrd="0" presId="urn:microsoft.com/office/officeart/2005/8/layout/vList4"/>
    <dgm:cxn modelId="{2B792604-DF7F-0E46-ACA7-22B813902302}" type="presParOf" srcId="{457F6F77-6A02-7844-AAF8-CAD0356EA840}" destId="{8117FB90-C102-DB40-8EAD-5B68C4F4BDCA}" srcOrd="0" destOrd="0" presId="urn:microsoft.com/office/officeart/2005/8/layout/vList4"/>
    <dgm:cxn modelId="{96AA1A69-7E5D-8143-A8BE-4FB1F51DE437}" type="presParOf" srcId="{457F6F77-6A02-7844-AAF8-CAD0356EA840}" destId="{412B0187-FB90-6B41-AA84-F0D371E49237}" srcOrd="1" destOrd="0" presId="urn:microsoft.com/office/officeart/2005/8/layout/vList4"/>
    <dgm:cxn modelId="{900A26C4-97C9-1A4E-820C-D12A2291C173}" type="presParOf" srcId="{457F6F77-6A02-7844-AAF8-CAD0356EA840}" destId="{6FF56FD5-1F9B-F546-AAD3-C4DC1030BFF7}" srcOrd="2" destOrd="0" presId="urn:microsoft.com/office/officeart/2005/8/layout/vList4"/>
    <dgm:cxn modelId="{9D60129B-60F4-9146-8EA6-3E574EB3ABA0}" type="presParOf" srcId="{2FC4AA32-E2F4-BD43-B0DE-527721E83354}" destId="{A0E15F5F-9609-DE49-81DA-61EEA0B0D4D9}" srcOrd="5" destOrd="0" presId="urn:microsoft.com/office/officeart/2005/8/layout/vList4"/>
    <dgm:cxn modelId="{41610A87-D48E-4A4B-992B-ED9A0C1C2D8D}" type="presParOf" srcId="{2FC4AA32-E2F4-BD43-B0DE-527721E83354}" destId="{8D781B1E-FA70-4741-9E7A-EFDEE65BB2B5}" srcOrd="6" destOrd="0" presId="urn:microsoft.com/office/officeart/2005/8/layout/vList4"/>
    <dgm:cxn modelId="{7235851E-5F0F-D547-B2AD-CDC33D2340B0}" type="presParOf" srcId="{8D781B1E-FA70-4741-9E7A-EFDEE65BB2B5}" destId="{ACB63F55-880E-2341-ACE8-8FF1145C3900}" srcOrd="0" destOrd="0" presId="urn:microsoft.com/office/officeart/2005/8/layout/vList4"/>
    <dgm:cxn modelId="{08682C05-0BBF-AF49-95F8-7E4B4C3ACFC7}" type="presParOf" srcId="{8D781B1E-FA70-4741-9E7A-EFDEE65BB2B5}" destId="{D5EA06F4-C967-AB40-B020-EA685BA99BAB}" srcOrd="1" destOrd="0" presId="urn:microsoft.com/office/officeart/2005/8/layout/vList4"/>
    <dgm:cxn modelId="{E7354A08-ACAD-7248-A084-59E12135B228}" type="presParOf" srcId="{8D781B1E-FA70-4741-9E7A-EFDEE65BB2B5}" destId="{302AB708-6E4A-F745-A52E-73150E530B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CD399F-D559-44C9-A60B-2E4E84FEBC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69FD13-0BE8-4802-AB69-42A0FCFF4BD2}">
      <dgm:prSet/>
      <dgm:spPr/>
      <dgm:t>
        <a:bodyPr/>
        <a:lstStyle/>
        <a:p>
          <a:r>
            <a:rPr lang="en-US"/>
            <a:t>Yellow fever (international health regulation)</a:t>
          </a:r>
        </a:p>
      </dgm:t>
    </dgm:pt>
    <dgm:pt modelId="{2CCA6788-E4F3-418C-823E-BCAFE6DADA96}" type="parTrans" cxnId="{5E231E61-98C2-4E92-8086-4230EA58C6CC}">
      <dgm:prSet/>
      <dgm:spPr/>
      <dgm:t>
        <a:bodyPr/>
        <a:lstStyle/>
        <a:p>
          <a:endParaRPr lang="en-US"/>
        </a:p>
      </dgm:t>
    </dgm:pt>
    <dgm:pt modelId="{9E22C608-1108-4BF0-875F-759B4BF9AECE}" type="sibTrans" cxnId="{5E231E61-98C2-4E92-8086-4230EA58C6CC}">
      <dgm:prSet/>
      <dgm:spPr/>
      <dgm:t>
        <a:bodyPr/>
        <a:lstStyle/>
        <a:p>
          <a:endParaRPr lang="en-US"/>
        </a:p>
      </dgm:t>
    </dgm:pt>
    <dgm:pt modelId="{CD951A96-96D0-4F8F-8275-4F1F87500AC9}">
      <dgm:prSet/>
      <dgm:spPr/>
      <dgm:t>
        <a:bodyPr/>
        <a:lstStyle/>
        <a:p>
          <a:r>
            <a:rPr lang="en-US"/>
            <a:t>Meningococcal meningitis: by Saudi Arabia for Hajj and Umrah and seasonal workers.</a:t>
          </a:r>
        </a:p>
      </dgm:t>
    </dgm:pt>
    <dgm:pt modelId="{63AAE5E3-2F2F-4B3A-B0BE-5AE143A9EA68}" type="parTrans" cxnId="{F2A3E99A-76F9-4FA1-B8F3-E96D089E9F3D}">
      <dgm:prSet/>
      <dgm:spPr/>
      <dgm:t>
        <a:bodyPr/>
        <a:lstStyle/>
        <a:p>
          <a:endParaRPr lang="en-US"/>
        </a:p>
      </dgm:t>
    </dgm:pt>
    <dgm:pt modelId="{F4971116-14B6-4729-862D-6720EF7323DB}" type="sibTrans" cxnId="{F2A3E99A-76F9-4FA1-B8F3-E96D089E9F3D}">
      <dgm:prSet/>
      <dgm:spPr/>
      <dgm:t>
        <a:bodyPr/>
        <a:lstStyle/>
        <a:p>
          <a:endParaRPr lang="en-US"/>
        </a:p>
      </dgm:t>
    </dgm:pt>
    <dgm:pt modelId="{DECF6C02-475B-4FFA-99BA-DB2F72814428}">
      <dgm:prSet/>
      <dgm:spPr/>
      <dgm:t>
        <a:bodyPr/>
        <a:lstStyle/>
        <a:p>
          <a:r>
            <a:rPr lang="en-US"/>
            <a:t>Polio</a:t>
          </a:r>
        </a:p>
      </dgm:t>
    </dgm:pt>
    <dgm:pt modelId="{FFC7CFD5-6936-4052-B831-A6746B77CC3B}" type="parTrans" cxnId="{BE8EC5BA-4F7E-4FC8-B756-8B55FD299BE8}">
      <dgm:prSet/>
      <dgm:spPr/>
      <dgm:t>
        <a:bodyPr/>
        <a:lstStyle/>
        <a:p>
          <a:endParaRPr lang="en-US"/>
        </a:p>
      </dgm:t>
    </dgm:pt>
    <dgm:pt modelId="{626EE7C0-CD30-4D5D-9D23-FAA2AB73AE7B}" type="sibTrans" cxnId="{BE8EC5BA-4F7E-4FC8-B756-8B55FD299BE8}">
      <dgm:prSet/>
      <dgm:spPr/>
      <dgm:t>
        <a:bodyPr/>
        <a:lstStyle/>
        <a:p>
          <a:endParaRPr lang="en-US"/>
        </a:p>
      </dgm:t>
    </dgm:pt>
    <dgm:pt modelId="{843FB4A5-5FDF-7C4B-85B6-067ABCBC17D3}" type="pres">
      <dgm:prSet presAssocID="{E6CD399F-D559-44C9-A60B-2E4E84FEBC0B}" presName="linear" presStyleCnt="0">
        <dgm:presLayoutVars>
          <dgm:animLvl val="lvl"/>
          <dgm:resizeHandles val="exact"/>
        </dgm:presLayoutVars>
      </dgm:prSet>
      <dgm:spPr/>
    </dgm:pt>
    <dgm:pt modelId="{73969E7F-08AE-6843-8E01-74B6CF430D3F}" type="pres">
      <dgm:prSet presAssocID="{CF69FD13-0BE8-4802-AB69-42A0FCFF4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53433F-9597-8247-B52D-61FCAFDE0B7F}" type="pres">
      <dgm:prSet presAssocID="{9E22C608-1108-4BF0-875F-759B4BF9AECE}" presName="spacer" presStyleCnt="0"/>
      <dgm:spPr/>
    </dgm:pt>
    <dgm:pt modelId="{5914F784-97E9-9549-BC48-2A725CD14FF4}" type="pres">
      <dgm:prSet presAssocID="{CD951A96-96D0-4F8F-8275-4F1F87500A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570161-142A-9141-B204-CC4A008FE7DA}" type="pres">
      <dgm:prSet presAssocID="{F4971116-14B6-4729-862D-6720EF7323DB}" presName="spacer" presStyleCnt="0"/>
      <dgm:spPr/>
    </dgm:pt>
    <dgm:pt modelId="{4E00EFD4-61B6-EB4E-9072-E4E88BC1A189}" type="pres">
      <dgm:prSet presAssocID="{DECF6C02-475B-4FFA-99BA-DB2F728144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6D9F0A-E293-E047-8CC2-C172F2789B6C}" type="presOf" srcId="{CD951A96-96D0-4F8F-8275-4F1F87500AC9}" destId="{5914F784-97E9-9549-BC48-2A725CD14FF4}" srcOrd="0" destOrd="0" presId="urn:microsoft.com/office/officeart/2005/8/layout/vList2"/>
    <dgm:cxn modelId="{9ADB2F0F-9246-BF45-AF1C-9308447E847A}" type="presOf" srcId="{CF69FD13-0BE8-4802-AB69-42A0FCFF4BD2}" destId="{73969E7F-08AE-6843-8E01-74B6CF430D3F}" srcOrd="0" destOrd="0" presId="urn:microsoft.com/office/officeart/2005/8/layout/vList2"/>
    <dgm:cxn modelId="{5E231E61-98C2-4E92-8086-4230EA58C6CC}" srcId="{E6CD399F-D559-44C9-A60B-2E4E84FEBC0B}" destId="{CF69FD13-0BE8-4802-AB69-42A0FCFF4BD2}" srcOrd="0" destOrd="0" parTransId="{2CCA6788-E4F3-418C-823E-BCAFE6DADA96}" sibTransId="{9E22C608-1108-4BF0-875F-759B4BF9AECE}"/>
    <dgm:cxn modelId="{36D29279-7B8E-5A40-927F-841D061AFDF5}" type="presOf" srcId="{E6CD399F-D559-44C9-A60B-2E4E84FEBC0B}" destId="{843FB4A5-5FDF-7C4B-85B6-067ABCBC17D3}" srcOrd="0" destOrd="0" presId="urn:microsoft.com/office/officeart/2005/8/layout/vList2"/>
    <dgm:cxn modelId="{F2A3E99A-76F9-4FA1-B8F3-E96D089E9F3D}" srcId="{E6CD399F-D559-44C9-A60B-2E4E84FEBC0B}" destId="{CD951A96-96D0-4F8F-8275-4F1F87500AC9}" srcOrd="1" destOrd="0" parTransId="{63AAE5E3-2F2F-4B3A-B0BE-5AE143A9EA68}" sibTransId="{F4971116-14B6-4729-862D-6720EF7323DB}"/>
    <dgm:cxn modelId="{BE8EC5BA-4F7E-4FC8-B756-8B55FD299BE8}" srcId="{E6CD399F-D559-44C9-A60B-2E4E84FEBC0B}" destId="{DECF6C02-475B-4FFA-99BA-DB2F72814428}" srcOrd="2" destOrd="0" parTransId="{FFC7CFD5-6936-4052-B831-A6746B77CC3B}" sibTransId="{626EE7C0-CD30-4D5D-9D23-FAA2AB73AE7B}"/>
    <dgm:cxn modelId="{AD1B7FC8-CBC2-8344-8664-01A7787376E9}" type="presOf" srcId="{DECF6C02-475B-4FFA-99BA-DB2F72814428}" destId="{4E00EFD4-61B6-EB4E-9072-E4E88BC1A189}" srcOrd="0" destOrd="0" presId="urn:microsoft.com/office/officeart/2005/8/layout/vList2"/>
    <dgm:cxn modelId="{10B19F35-F4DF-C443-8E5D-1A9AE0EEF904}" type="presParOf" srcId="{843FB4A5-5FDF-7C4B-85B6-067ABCBC17D3}" destId="{73969E7F-08AE-6843-8E01-74B6CF430D3F}" srcOrd="0" destOrd="0" presId="urn:microsoft.com/office/officeart/2005/8/layout/vList2"/>
    <dgm:cxn modelId="{7560310D-478A-A942-A2E8-FCE33C0502CD}" type="presParOf" srcId="{843FB4A5-5FDF-7C4B-85B6-067ABCBC17D3}" destId="{F253433F-9597-8247-B52D-61FCAFDE0B7F}" srcOrd="1" destOrd="0" presId="urn:microsoft.com/office/officeart/2005/8/layout/vList2"/>
    <dgm:cxn modelId="{B9C6A303-51E1-AA46-9EEE-76E5DC0480FD}" type="presParOf" srcId="{843FB4A5-5FDF-7C4B-85B6-067ABCBC17D3}" destId="{5914F784-97E9-9549-BC48-2A725CD14FF4}" srcOrd="2" destOrd="0" presId="urn:microsoft.com/office/officeart/2005/8/layout/vList2"/>
    <dgm:cxn modelId="{12E939FF-6976-064A-BEBD-E20484F33C61}" type="presParOf" srcId="{843FB4A5-5FDF-7C4B-85B6-067ABCBC17D3}" destId="{C4570161-142A-9141-B204-CC4A008FE7DA}" srcOrd="3" destOrd="0" presId="urn:microsoft.com/office/officeart/2005/8/layout/vList2"/>
    <dgm:cxn modelId="{38002425-30E8-E644-AAA7-C69EC7257613}" type="presParOf" srcId="{843FB4A5-5FDF-7C4B-85B6-067ABCBC17D3}" destId="{4E00EFD4-61B6-EB4E-9072-E4E88BC1A1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34CA3E-2F4A-48CC-9929-A9CA0AC09FC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0F685F-5446-413E-8C9C-B8759BA91AE3}">
      <dgm:prSet/>
      <dgm:spPr/>
      <dgm:t>
        <a:bodyPr/>
        <a:lstStyle/>
        <a:p>
          <a:r>
            <a:rPr lang="en-US" b="1"/>
            <a:t>Required</a:t>
          </a:r>
          <a:r>
            <a:rPr lang="en-US"/>
            <a:t> for travelers to a country under the </a:t>
          </a:r>
          <a:r>
            <a:rPr lang="en-US" b="1"/>
            <a:t>International health regulations.</a:t>
          </a:r>
          <a:endParaRPr lang="en-US"/>
        </a:p>
      </dgm:t>
    </dgm:pt>
    <dgm:pt modelId="{D19BB030-325B-4CFF-8C18-A50F28FBBA8A}" type="parTrans" cxnId="{252EC58A-B6C0-4A05-A168-35CFA95B6BF5}">
      <dgm:prSet/>
      <dgm:spPr/>
      <dgm:t>
        <a:bodyPr/>
        <a:lstStyle/>
        <a:p>
          <a:endParaRPr lang="en-US"/>
        </a:p>
      </dgm:t>
    </dgm:pt>
    <dgm:pt modelId="{D595C915-8D1A-4B17-BA05-44C61A736670}" type="sibTrans" cxnId="{252EC58A-B6C0-4A05-A168-35CFA95B6BF5}">
      <dgm:prSet/>
      <dgm:spPr/>
      <dgm:t>
        <a:bodyPr/>
        <a:lstStyle/>
        <a:p>
          <a:endParaRPr lang="en-US"/>
        </a:p>
      </dgm:t>
    </dgm:pt>
    <dgm:pt modelId="{877CFCCD-E532-4E95-8064-90C4BD126A5E}">
      <dgm:prSet/>
      <dgm:spPr/>
      <dgm:t>
        <a:bodyPr/>
        <a:lstStyle/>
        <a:p>
          <a:r>
            <a:rPr lang="en-US" b="1"/>
            <a:t>Recommended</a:t>
          </a:r>
          <a:r>
            <a:rPr lang="en-US"/>
            <a:t>: for travelers to </a:t>
          </a:r>
          <a:r>
            <a:rPr lang="en-US" b="1"/>
            <a:t>endemic</a:t>
          </a:r>
          <a:r>
            <a:rPr lang="en-US"/>
            <a:t> area. </a:t>
          </a:r>
        </a:p>
      </dgm:t>
    </dgm:pt>
    <dgm:pt modelId="{BCA374B3-5682-4F3A-B96F-D3226240DA47}" type="parTrans" cxnId="{87057A06-7FA8-4854-A3B4-4AADE60D5A8F}">
      <dgm:prSet/>
      <dgm:spPr/>
      <dgm:t>
        <a:bodyPr/>
        <a:lstStyle/>
        <a:p>
          <a:endParaRPr lang="en-US"/>
        </a:p>
      </dgm:t>
    </dgm:pt>
    <dgm:pt modelId="{8F4957A2-FF6A-4706-91E4-B6D67B4DB0CE}" type="sibTrans" cxnId="{87057A06-7FA8-4854-A3B4-4AADE60D5A8F}">
      <dgm:prSet/>
      <dgm:spPr/>
      <dgm:t>
        <a:bodyPr/>
        <a:lstStyle/>
        <a:p>
          <a:endParaRPr lang="en-US"/>
        </a:p>
      </dgm:t>
    </dgm:pt>
    <dgm:pt modelId="{61058471-9768-1241-88BE-AE5F0D491ABE}" type="pres">
      <dgm:prSet presAssocID="{2234CA3E-2F4A-48CC-9929-A9CA0AC09FC5}" presName="vert0" presStyleCnt="0">
        <dgm:presLayoutVars>
          <dgm:dir/>
          <dgm:animOne val="branch"/>
          <dgm:animLvl val="lvl"/>
        </dgm:presLayoutVars>
      </dgm:prSet>
      <dgm:spPr/>
    </dgm:pt>
    <dgm:pt modelId="{202181A7-B588-4B49-A8E8-9422447A0E72}" type="pres">
      <dgm:prSet presAssocID="{C70F685F-5446-413E-8C9C-B8759BA91AE3}" presName="thickLine" presStyleLbl="alignNode1" presStyleIdx="0" presStyleCnt="2"/>
      <dgm:spPr/>
    </dgm:pt>
    <dgm:pt modelId="{CB5B8305-924D-8648-98C3-88FED088EA07}" type="pres">
      <dgm:prSet presAssocID="{C70F685F-5446-413E-8C9C-B8759BA91AE3}" presName="horz1" presStyleCnt="0"/>
      <dgm:spPr/>
    </dgm:pt>
    <dgm:pt modelId="{B81F76B6-7FFD-7743-B69D-DCFFED54ED40}" type="pres">
      <dgm:prSet presAssocID="{C70F685F-5446-413E-8C9C-B8759BA91AE3}" presName="tx1" presStyleLbl="revTx" presStyleIdx="0" presStyleCnt="2"/>
      <dgm:spPr/>
    </dgm:pt>
    <dgm:pt modelId="{04CEBFE8-5150-7044-A22F-6B0133644305}" type="pres">
      <dgm:prSet presAssocID="{C70F685F-5446-413E-8C9C-B8759BA91AE3}" presName="vert1" presStyleCnt="0"/>
      <dgm:spPr/>
    </dgm:pt>
    <dgm:pt modelId="{0B52FCDF-563A-204C-A205-EE3FB519A688}" type="pres">
      <dgm:prSet presAssocID="{877CFCCD-E532-4E95-8064-90C4BD126A5E}" presName="thickLine" presStyleLbl="alignNode1" presStyleIdx="1" presStyleCnt="2"/>
      <dgm:spPr/>
    </dgm:pt>
    <dgm:pt modelId="{C0070F86-95DB-2D4D-ABB6-B8C43E558C6F}" type="pres">
      <dgm:prSet presAssocID="{877CFCCD-E532-4E95-8064-90C4BD126A5E}" presName="horz1" presStyleCnt="0"/>
      <dgm:spPr/>
    </dgm:pt>
    <dgm:pt modelId="{1E5440BB-7F36-154F-A831-B83FEF381955}" type="pres">
      <dgm:prSet presAssocID="{877CFCCD-E532-4E95-8064-90C4BD126A5E}" presName="tx1" presStyleLbl="revTx" presStyleIdx="1" presStyleCnt="2"/>
      <dgm:spPr/>
    </dgm:pt>
    <dgm:pt modelId="{9B9469ED-63DE-D447-B9DB-AA1F84F992DD}" type="pres">
      <dgm:prSet presAssocID="{877CFCCD-E532-4E95-8064-90C4BD126A5E}" presName="vert1" presStyleCnt="0"/>
      <dgm:spPr/>
    </dgm:pt>
  </dgm:ptLst>
  <dgm:cxnLst>
    <dgm:cxn modelId="{87057A06-7FA8-4854-A3B4-4AADE60D5A8F}" srcId="{2234CA3E-2F4A-48CC-9929-A9CA0AC09FC5}" destId="{877CFCCD-E532-4E95-8064-90C4BD126A5E}" srcOrd="1" destOrd="0" parTransId="{BCA374B3-5682-4F3A-B96F-D3226240DA47}" sibTransId="{8F4957A2-FF6A-4706-91E4-B6D67B4DB0CE}"/>
    <dgm:cxn modelId="{2E0BBE24-1AC4-704F-9D98-2EB5305B8F14}" type="presOf" srcId="{2234CA3E-2F4A-48CC-9929-A9CA0AC09FC5}" destId="{61058471-9768-1241-88BE-AE5F0D491ABE}" srcOrd="0" destOrd="0" presId="urn:microsoft.com/office/officeart/2008/layout/LinedList"/>
    <dgm:cxn modelId="{B6727784-2F03-2347-ADED-9FAB9DFAD716}" type="presOf" srcId="{877CFCCD-E532-4E95-8064-90C4BD126A5E}" destId="{1E5440BB-7F36-154F-A831-B83FEF381955}" srcOrd="0" destOrd="0" presId="urn:microsoft.com/office/officeart/2008/layout/LinedList"/>
    <dgm:cxn modelId="{252EC58A-B6C0-4A05-A168-35CFA95B6BF5}" srcId="{2234CA3E-2F4A-48CC-9929-A9CA0AC09FC5}" destId="{C70F685F-5446-413E-8C9C-B8759BA91AE3}" srcOrd="0" destOrd="0" parTransId="{D19BB030-325B-4CFF-8C18-A50F28FBBA8A}" sibTransId="{D595C915-8D1A-4B17-BA05-44C61A736670}"/>
    <dgm:cxn modelId="{5B5786E2-A026-0047-B4D8-35F51D5BBA7A}" type="presOf" srcId="{C70F685F-5446-413E-8C9C-B8759BA91AE3}" destId="{B81F76B6-7FFD-7743-B69D-DCFFED54ED40}" srcOrd="0" destOrd="0" presId="urn:microsoft.com/office/officeart/2008/layout/LinedList"/>
    <dgm:cxn modelId="{3B345D48-062D-144F-9CC4-ACB00B357215}" type="presParOf" srcId="{61058471-9768-1241-88BE-AE5F0D491ABE}" destId="{202181A7-B588-4B49-A8E8-9422447A0E72}" srcOrd="0" destOrd="0" presId="urn:microsoft.com/office/officeart/2008/layout/LinedList"/>
    <dgm:cxn modelId="{824FB8BF-074F-FC4D-8A26-0D9E476A712C}" type="presParOf" srcId="{61058471-9768-1241-88BE-AE5F0D491ABE}" destId="{CB5B8305-924D-8648-98C3-88FED088EA07}" srcOrd="1" destOrd="0" presId="urn:microsoft.com/office/officeart/2008/layout/LinedList"/>
    <dgm:cxn modelId="{39C24376-4B3E-5440-BA46-A678374BAA24}" type="presParOf" srcId="{CB5B8305-924D-8648-98C3-88FED088EA07}" destId="{B81F76B6-7FFD-7743-B69D-DCFFED54ED40}" srcOrd="0" destOrd="0" presId="urn:microsoft.com/office/officeart/2008/layout/LinedList"/>
    <dgm:cxn modelId="{28689280-88BA-4246-A257-47B3A8FBB58F}" type="presParOf" srcId="{CB5B8305-924D-8648-98C3-88FED088EA07}" destId="{04CEBFE8-5150-7044-A22F-6B0133644305}" srcOrd="1" destOrd="0" presId="urn:microsoft.com/office/officeart/2008/layout/LinedList"/>
    <dgm:cxn modelId="{5B0F07E2-75E4-8E44-A286-09C664D71742}" type="presParOf" srcId="{61058471-9768-1241-88BE-AE5F0D491ABE}" destId="{0B52FCDF-563A-204C-A205-EE3FB519A688}" srcOrd="2" destOrd="0" presId="urn:microsoft.com/office/officeart/2008/layout/LinedList"/>
    <dgm:cxn modelId="{1BC06DCC-4D6B-6041-B467-A64994D99345}" type="presParOf" srcId="{61058471-9768-1241-88BE-AE5F0D491ABE}" destId="{C0070F86-95DB-2D4D-ABB6-B8C43E558C6F}" srcOrd="3" destOrd="0" presId="urn:microsoft.com/office/officeart/2008/layout/LinedList"/>
    <dgm:cxn modelId="{4F3275EE-964E-4E4D-8948-1F52AF8DE88F}" type="presParOf" srcId="{C0070F86-95DB-2D4D-ABB6-B8C43E558C6F}" destId="{1E5440BB-7F36-154F-A831-B83FEF381955}" srcOrd="0" destOrd="0" presId="urn:microsoft.com/office/officeart/2008/layout/LinedList"/>
    <dgm:cxn modelId="{6243060C-87EC-EF41-A2CE-076189791DA3}" type="presParOf" srcId="{C0070F86-95DB-2D4D-ABB6-B8C43E558C6F}" destId="{9B9469ED-63DE-D447-B9DB-AA1F84F992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A41D89-CBE6-4F23-9668-20732EB859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2C436F3-E792-4B39-9688-A250BE44120F}">
      <dgm:prSet/>
      <dgm:spPr/>
      <dgm:t>
        <a:bodyPr/>
        <a:lstStyle/>
        <a:p>
          <a:r>
            <a:rPr lang="en-US"/>
            <a:t>Hepatitis A, B</a:t>
          </a:r>
        </a:p>
      </dgm:t>
    </dgm:pt>
    <dgm:pt modelId="{6C7619C3-DA6A-4A7E-8925-6E6D51EBCA48}" type="parTrans" cxnId="{BA9FC4A8-9CB9-4D34-BD0B-DE7EA3049878}">
      <dgm:prSet/>
      <dgm:spPr/>
      <dgm:t>
        <a:bodyPr/>
        <a:lstStyle/>
        <a:p>
          <a:endParaRPr lang="en-US"/>
        </a:p>
      </dgm:t>
    </dgm:pt>
    <dgm:pt modelId="{5E6B3DCC-F86B-43B9-9793-98CE9D438661}" type="sibTrans" cxnId="{BA9FC4A8-9CB9-4D34-BD0B-DE7EA3049878}">
      <dgm:prSet/>
      <dgm:spPr/>
      <dgm:t>
        <a:bodyPr/>
        <a:lstStyle/>
        <a:p>
          <a:endParaRPr lang="en-US"/>
        </a:p>
      </dgm:t>
    </dgm:pt>
    <dgm:pt modelId="{F0B6FC85-0A68-4FA3-AF7F-8F61CB0EC30E}">
      <dgm:prSet/>
      <dgm:spPr/>
      <dgm:t>
        <a:bodyPr/>
        <a:lstStyle/>
        <a:p>
          <a:r>
            <a:rPr lang="en-US"/>
            <a:t>Typhoid </a:t>
          </a:r>
        </a:p>
      </dgm:t>
    </dgm:pt>
    <dgm:pt modelId="{2430B75F-46B1-4C94-92EC-20068F5D14DC}" type="parTrans" cxnId="{18DB0D27-1B31-4BCA-A088-C9DEC09BF85F}">
      <dgm:prSet/>
      <dgm:spPr/>
      <dgm:t>
        <a:bodyPr/>
        <a:lstStyle/>
        <a:p>
          <a:endParaRPr lang="en-US"/>
        </a:p>
      </dgm:t>
    </dgm:pt>
    <dgm:pt modelId="{71A9C995-C935-46D7-B015-2B89143B5E53}" type="sibTrans" cxnId="{18DB0D27-1B31-4BCA-A088-C9DEC09BF85F}">
      <dgm:prSet/>
      <dgm:spPr/>
      <dgm:t>
        <a:bodyPr/>
        <a:lstStyle/>
        <a:p>
          <a:endParaRPr lang="en-US"/>
        </a:p>
      </dgm:t>
    </dgm:pt>
    <dgm:pt modelId="{93E3D046-ED0D-42A3-9AA6-3EB692FBC68A}">
      <dgm:prSet/>
      <dgm:spPr/>
      <dgm:t>
        <a:bodyPr/>
        <a:lstStyle/>
        <a:p>
          <a:r>
            <a:rPr lang="en-US"/>
            <a:t>Cholera</a:t>
          </a:r>
        </a:p>
      </dgm:t>
    </dgm:pt>
    <dgm:pt modelId="{77E6328F-0D59-4543-A821-F905C41D2E40}" type="parTrans" cxnId="{B1DEC9C0-1C5D-40CE-9F44-D901C98BD1FE}">
      <dgm:prSet/>
      <dgm:spPr/>
      <dgm:t>
        <a:bodyPr/>
        <a:lstStyle/>
        <a:p>
          <a:endParaRPr lang="en-US"/>
        </a:p>
      </dgm:t>
    </dgm:pt>
    <dgm:pt modelId="{9013B11C-DD2A-4F13-81D8-2EEF244C2243}" type="sibTrans" cxnId="{B1DEC9C0-1C5D-40CE-9F44-D901C98BD1FE}">
      <dgm:prSet/>
      <dgm:spPr/>
      <dgm:t>
        <a:bodyPr/>
        <a:lstStyle/>
        <a:p>
          <a:endParaRPr lang="en-US"/>
        </a:p>
      </dgm:t>
    </dgm:pt>
    <dgm:pt modelId="{F1670DF3-2DDE-4E3C-95ED-5FDEF6E39AF5}">
      <dgm:prSet/>
      <dgm:spPr/>
      <dgm:t>
        <a:bodyPr/>
        <a:lstStyle/>
        <a:p>
          <a:r>
            <a:rPr lang="en-US"/>
            <a:t>Poliomyelitis</a:t>
          </a:r>
        </a:p>
      </dgm:t>
    </dgm:pt>
    <dgm:pt modelId="{FCD607D3-3612-4280-BF09-141872DF06B2}" type="parTrans" cxnId="{77C39148-8A50-4380-B4A1-28052448C546}">
      <dgm:prSet/>
      <dgm:spPr/>
      <dgm:t>
        <a:bodyPr/>
        <a:lstStyle/>
        <a:p>
          <a:endParaRPr lang="en-US"/>
        </a:p>
      </dgm:t>
    </dgm:pt>
    <dgm:pt modelId="{34E89FD5-88B8-471D-8665-437005B0D739}" type="sibTrans" cxnId="{77C39148-8A50-4380-B4A1-28052448C546}">
      <dgm:prSet/>
      <dgm:spPr/>
      <dgm:t>
        <a:bodyPr/>
        <a:lstStyle/>
        <a:p>
          <a:endParaRPr lang="en-US"/>
        </a:p>
      </dgm:t>
    </dgm:pt>
    <dgm:pt modelId="{F1D73C33-1903-47D0-923A-1A1DAF98B538}">
      <dgm:prSet/>
      <dgm:spPr/>
      <dgm:t>
        <a:bodyPr/>
        <a:lstStyle/>
        <a:p>
          <a:r>
            <a:rPr lang="en-US"/>
            <a:t>Meningococcal meningitis</a:t>
          </a:r>
        </a:p>
      </dgm:t>
    </dgm:pt>
    <dgm:pt modelId="{8A500FAE-E3E0-4628-8397-78D2C839D72C}" type="parTrans" cxnId="{C9EAC1FA-FEF8-4396-B348-722EF0661470}">
      <dgm:prSet/>
      <dgm:spPr/>
      <dgm:t>
        <a:bodyPr/>
        <a:lstStyle/>
        <a:p>
          <a:endParaRPr lang="en-US"/>
        </a:p>
      </dgm:t>
    </dgm:pt>
    <dgm:pt modelId="{B8FD6E39-565A-4621-82FF-BB1F27D4FB96}" type="sibTrans" cxnId="{C9EAC1FA-FEF8-4396-B348-722EF0661470}">
      <dgm:prSet/>
      <dgm:spPr/>
      <dgm:t>
        <a:bodyPr/>
        <a:lstStyle/>
        <a:p>
          <a:endParaRPr lang="en-US"/>
        </a:p>
      </dgm:t>
    </dgm:pt>
    <dgm:pt modelId="{33D6A0D9-1D48-4726-95AA-2C80355BEEB3}">
      <dgm:prSet/>
      <dgm:spPr/>
      <dgm:t>
        <a:bodyPr/>
        <a:lstStyle/>
        <a:p>
          <a:r>
            <a:rPr lang="en-US"/>
            <a:t>Japanese encephalitis</a:t>
          </a:r>
        </a:p>
      </dgm:t>
    </dgm:pt>
    <dgm:pt modelId="{605AAC15-E40C-4E56-85F1-5124FFF68210}" type="parTrans" cxnId="{E5F2D883-66D5-42B6-9C79-D5E52C587642}">
      <dgm:prSet/>
      <dgm:spPr/>
      <dgm:t>
        <a:bodyPr/>
        <a:lstStyle/>
        <a:p>
          <a:endParaRPr lang="en-US"/>
        </a:p>
      </dgm:t>
    </dgm:pt>
    <dgm:pt modelId="{8318808B-8F69-4B85-9279-9D5D67E66DB0}" type="sibTrans" cxnId="{E5F2D883-66D5-42B6-9C79-D5E52C587642}">
      <dgm:prSet/>
      <dgm:spPr/>
      <dgm:t>
        <a:bodyPr/>
        <a:lstStyle/>
        <a:p>
          <a:endParaRPr lang="en-US"/>
        </a:p>
      </dgm:t>
    </dgm:pt>
    <dgm:pt modelId="{735AB157-17BE-4D55-B451-3EE8DE22D5DD}">
      <dgm:prSet/>
      <dgm:spPr/>
      <dgm:t>
        <a:bodyPr/>
        <a:lstStyle/>
        <a:p>
          <a:r>
            <a:rPr lang="en-US"/>
            <a:t>Rabies</a:t>
          </a:r>
        </a:p>
      </dgm:t>
    </dgm:pt>
    <dgm:pt modelId="{351BF6C8-0FCF-4FC5-9F5C-0DC7E18CCAEC}" type="parTrans" cxnId="{B514053A-4635-4D04-9870-89BBE784B2F4}">
      <dgm:prSet/>
      <dgm:spPr/>
      <dgm:t>
        <a:bodyPr/>
        <a:lstStyle/>
        <a:p>
          <a:endParaRPr lang="en-US"/>
        </a:p>
      </dgm:t>
    </dgm:pt>
    <dgm:pt modelId="{689CBCDA-81B8-4705-9D93-036124DBA69E}" type="sibTrans" cxnId="{B514053A-4635-4D04-9870-89BBE784B2F4}">
      <dgm:prSet/>
      <dgm:spPr/>
      <dgm:t>
        <a:bodyPr/>
        <a:lstStyle/>
        <a:p>
          <a:endParaRPr lang="en-US"/>
        </a:p>
      </dgm:t>
    </dgm:pt>
    <dgm:pt modelId="{E3D117A6-CED2-4609-BC5F-AD5555AEA0F7}">
      <dgm:prSet/>
      <dgm:spPr/>
      <dgm:t>
        <a:bodyPr/>
        <a:lstStyle/>
        <a:p>
          <a:r>
            <a:rPr lang="en-US"/>
            <a:t>Tick-borne encephalitis</a:t>
          </a:r>
        </a:p>
      </dgm:t>
    </dgm:pt>
    <dgm:pt modelId="{8BDC2C4A-B90B-4863-BB51-2C7B96D876D6}" type="parTrans" cxnId="{C19C4F4A-FE8D-40AB-8B35-B341859382F5}">
      <dgm:prSet/>
      <dgm:spPr/>
      <dgm:t>
        <a:bodyPr/>
        <a:lstStyle/>
        <a:p>
          <a:endParaRPr lang="en-US"/>
        </a:p>
      </dgm:t>
    </dgm:pt>
    <dgm:pt modelId="{02F9CA0E-901D-48AE-8A3F-FF7228587C6F}" type="sibTrans" cxnId="{C19C4F4A-FE8D-40AB-8B35-B341859382F5}">
      <dgm:prSet/>
      <dgm:spPr/>
      <dgm:t>
        <a:bodyPr/>
        <a:lstStyle/>
        <a:p>
          <a:endParaRPr lang="en-US"/>
        </a:p>
      </dgm:t>
    </dgm:pt>
    <dgm:pt modelId="{0153B61A-1C22-4785-A670-0DE41A3B53DB}">
      <dgm:prSet/>
      <dgm:spPr/>
      <dgm:t>
        <a:bodyPr/>
        <a:lstStyle/>
        <a:p>
          <a:r>
            <a:rPr lang="en-US"/>
            <a:t>Covid-19 </a:t>
          </a:r>
        </a:p>
      </dgm:t>
    </dgm:pt>
    <dgm:pt modelId="{7E1C1344-5784-4D83-9DF4-98F6EB2F6C37}" type="parTrans" cxnId="{827BF1C6-1696-4CFA-BBD2-8D5E141CC1D9}">
      <dgm:prSet/>
      <dgm:spPr/>
      <dgm:t>
        <a:bodyPr/>
        <a:lstStyle/>
        <a:p>
          <a:endParaRPr lang="en-US"/>
        </a:p>
      </dgm:t>
    </dgm:pt>
    <dgm:pt modelId="{65A87D75-C037-476D-A4FE-7EFF890091BC}" type="sibTrans" cxnId="{827BF1C6-1696-4CFA-BBD2-8D5E141CC1D9}">
      <dgm:prSet/>
      <dgm:spPr/>
      <dgm:t>
        <a:bodyPr/>
        <a:lstStyle/>
        <a:p>
          <a:endParaRPr lang="en-US"/>
        </a:p>
      </dgm:t>
    </dgm:pt>
    <dgm:pt modelId="{6DBF1709-6E9F-1242-A72A-13B39976A985}" type="pres">
      <dgm:prSet presAssocID="{2FA41D89-CBE6-4F23-9668-20732EB859F0}" presName="linear" presStyleCnt="0">
        <dgm:presLayoutVars>
          <dgm:animLvl val="lvl"/>
          <dgm:resizeHandles val="exact"/>
        </dgm:presLayoutVars>
      </dgm:prSet>
      <dgm:spPr/>
    </dgm:pt>
    <dgm:pt modelId="{0462C68A-6687-F843-A8F8-8795BEB53A04}" type="pres">
      <dgm:prSet presAssocID="{32C436F3-E792-4B39-9688-A250BE44120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ADD6712-74E7-A84E-BE60-3ED2352C4FA1}" type="pres">
      <dgm:prSet presAssocID="{5E6B3DCC-F86B-43B9-9793-98CE9D438661}" presName="spacer" presStyleCnt="0"/>
      <dgm:spPr/>
    </dgm:pt>
    <dgm:pt modelId="{3B15754C-0592-7B4A-9BE4-FCA0E10F96A4}" type="pres">
      <dgm:prSet presAssocID="{F0B6FC85-0A68-4FA3-AF7F-8F61CB0EC30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1C5B390-1C6D-FE4F-A6B6-9339397368AA}" type="pres">
      <dgm:prSet presAssocID="{71A9C995-C935-46D7-B015-2B89143B5E53}" presName="spacer" presStyleCnt="0"/>
      <dgm:spPr/>
    </dgm:pt>
    <dgm:pt modelId="{7213C872-B93F-C245-8599-9803597FF3B1}" type="pres">
      <dgm:prSet presAssocID="{93E3D046-ED0D-42A3-9AA6-3EB692FBC68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BC23A4D-5B40-CA40-8718-6A212399E673}" type="pres">
      <dgm:prSet presAssocID="{9013B11C-DD2A-4F13-81D8-2EEF244C2243}" presName="spacer" presStyleCnt="0"/>
      <dgm:spPr/>
    </dgm:pt>
    <dgm:pt modelId="{E4D69A5B-4585-C74A-B778-CCF53F094E73}" type="pres">
      <dgm:prSet presAssocID="{F1670DF3-2DDE-4E3C-95ED-5FDEF6E39AF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D579625D-15D1-6845-ABC4-398D7B4A183E}" type="pres">
      <dgm:prSet presAssocID="{34E89FD5-88B8-471D-8665-437005B0D739}" presName="spacer" presStyleCnt="0"/>
      <dgm:spPr/>
    </dgm:pt>
    <dgm:pt modelId="{39FFBC75-84D2-CB44-93DA-69C77AC3F4A2}" type="pres">
      <dgm:prSet presAssocID="{F1D73C33-1903-47D0-923A-1A1DAF98B53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ADE56DD-59BA-3E4A-A705-C59CFC4CAE3A}" type="pres">
      <dgm:prSet presAssocID="{B8FD6E39-565A-4621-82FF-BB1F27D4FB96}" presName="spacer" presStyleCnt="0"/>
      <dgm:spPr/>
    </dgm:pt>
    <dgm:pt modelId="{7CDDCFB1-736C-CE4B-9C06-7EE1A4723D83}" type="pres">
      <dgm:prSet presAssocID="{33D6A0D9-1D48-4726-95AA-2C80355BEEB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50530EB-8873-794B-B545-42DE2FF67231}" type="pres">
      <dgm:prSet presAssocID="{8318808B-8F69-4B85-9279-9D5D67E66DB0}" presName="spacer" presStyleCnt="0"/>
      <dgm:spPr/>
    </dgm:pt>
    <dgm:pt modelId="{B26686AD-7BE9-D74F-8924-09E40610F4C8}" type="pres">
      <dgm:prSet presAssocID="{735AB157-17BE-4D55-B451-3EE8DE22D5D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8FDFFC5-06E7-B642-85D0-7E218A870538}" type="pres">
      <dgm:prSet presAssocID="{689CBCDA-81B8-4705-9D93-036124DBA69E}" presName="spacer" presStyleCnt="0"/>
      <dgm:spPr/>
    </dgm:pt>
    <dgm:pt modelId="{F98CDBCD-C154-EA4B-912F-C633255FB9DA}" type="pres">
      <dgm:prSet presAssocID="{E3D117A6-CED2-4609-BC5F-AD5555AEA0F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361D9848-EB55-1747-B46C-BAF6AD1FA4AB}" type="pres">
      <dgm:prSet presAssocID="{02F9CA0E-901D-48AE-8A3F-FF7228587C6F}" presName="spacer" presStyleCnt="0"/>
      <dgm:spPr/>
    </dgm:pt>
    <dgm:pt modelId="{B7FE9CB4-5EA8-7A46-ADFF-EA2911C92471}" type="pres">
      <dgm:prSet presAssocID="{0153B61A-1C22-4785-A670-0DE41A3B53D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1CD0200-C473-0849-B3CD-80E00BF4AF84}" type="presOf" srcId="{F1D73C33-1903-47D0-923A-1A1DAF98B538}" destId="{39FFBC75-84D2-CB44-93DA-69C77AC3F4A2}" srcOrd="0" destOrd="0" presId="urn:microsoft.com/office/officeart/2005/8/layout/vList2"/>
    <dgm:cxn modelId="{78DD2916-DA9B-224D-8825-DE10825BB319}" type="presOf" srcId="{735AB157-17BE-4D55-B451-3EE8DE22D5DD}" destId="{B26686AD-7BE9-D74F-8924-09E40610F4C8}" srcOrd="0" destOrd="0" presId="urn:microsoft.com/office/officeart/2005/8/layout/vList2"/>
    <dgm:cxn modelId="{18DB0D27-1B31-4BCA-A088-C9DEC09BF85F}" srcId="{2FA41D89-CBE6-4F23-9668-20732EB859F0}" destId="{F0B6FC85-0A68-4FA3-AF7F-8F61CB0EC30E}" srcOrd="1" destOrd="0" parTransId="{2430B75F-46B1-4C94-92EC-20068F5D14DC}" sibTransId="{71A9C995-C935-46D7-B015-2B89143B5E53}"/>
    <dgm:cxn modelId="{E34DEE30-1BA2-9740-9043-B8F20B779829}" type="presOf" srcId="{F0B6FC85-0A68-4FA3-AF7F-8F61CB0EC30E}" destId="{3B15754C-0592-7B4A-9BE4-FCA0E10F96A4}" srcOrd="0" destOrd="0" presId="urn:microsoft.com/office/officeart/2005/8/layout/vList2"/>
    <dgm:cxn modelId="{B514053A-4635-4D04-9870-89BBE784B2F4}" srcId="{2FA41D89-CBE6-4F23-9668-20732EB859F0}" destId="{735AB157-17BE-4D55-B451-3EE8DE22D5DD}" srcOrd="6" destOrd="0" parTransId="{351BF6C8-0FCF-4FC5-9F5C-0DC7E18CCAEC}" sibTransId="{689CBCDA-81B8-4705-9D93-036124DBA69E}"/>
    <dgm:cxn modelId="{77C39148-8A50-4380-B4A1-28052448C546}" srcId="{2FA41D89-CBE6-4F23-9668-20732EB859F0}" destId="{F1670DF3-2DDE-4E3C-95ED-5FDEF6E39AF5}" srcOrd="3" destOrd="0" parTransId="{FCD607D3-3612-4280-BF09-141872DF06B2}" sibTransId="{34E89FD5-88B8-471D-8665-437005B0D739}"/>
    <dgm:cxn modelId="{C19C4F4A-FE8D-40AB-8B35-B341859382F5}" srcId="{2FA41D89-CBE6-4F23-9668-20732EB859F0}" destId="{E3D117A6-CED2-4609-BC5F-AD5555AEA0F7}" srcOrd="7" destOrd="0" parTransId="{8BDC2C4A-B90B-4863-BB51-2C7B96D876D6}" sibTransId="{02F9CA0E-901D-48AE-8A3F-FF7228587C6F}"/>
    <dgm:cxn modelId="{E5F2D883-66D5-42B6-9C79-D5E52C587642}" srcId="{2FA41D89-CBE6-4F23-9668-20732EB859F0}" destId="{33D6A0D9-1D48-4726-95AA-2C80355BEEB3}" srcOrd="5" destOrd="0" parTransId="{605AAC15-E40C-4E56-85F1-5124FFF68210}" sibTransId="{8318808B-8F69-4B85-9279-9D5D67E66DB0}"/>
    <dgm:cxn modelId="{1A0929A2-75C9-F945-B7A5-68AE2573E8CD}" type="presOf" srcId="{F1670DF3-2DDE-4E3C-95ED-5FDEF6E39AF5}" destId="{E4D69A5B-4585-C74A-B778-CCF53F094E73}" srcOrd="0" destOrd="0" presId="urn:microsoft.com/office/officeart/2005/8/layout/vList2"/>
    <dgm:cxn modelId="{BA9FC4A8-9CB9-4D34-BD0B-DE7EA3049878}" srcId="{2FA41D89-CBE6-4F23-9668-20732EB859F0}" destId="{32C436F3-E792-4B39-9688-A250BE44120F}" srcOrd="0" destOrd="0" parTransId="{6C7619C3-DA6A-4A7E-8925-6E6D51EBCA48}" sibTransId="{5E6B3DCC-F86B-43B9-9793-98CE9D438661}"/>
    <dgm:cxn modelId="{570F1EB2-F305-064A-98A8-25E2F23CDC0A}" type="presOf" srcId="{2FA41D89-CBE6-4F23-9668-20732EB859F0}" destId="{6DBF1709-6E9F-1242-A72A-13B39976A985}" srcOrd="0" destOrd="0" presId="urn:microsoft.com/office/officeart/2005/8/layout/vList2"/>
    <dgm:cxn modelId="{B1DEC9C0-1C5D-40CE-9F44-D901C98BD1FE}" srcId="{2FA41D89-CBE6-4F23-9668-20732EB859F0}" destId="{93E3D046-ED0D-42A3-9AA6-3EB692FBC68A}" srcOrd="2" destOrd="0" parTransId="{77E6328F-0D59-4543-A821-F905C41D2E40}" sibTransId="{9013B11C-DD2A-4F13-81D8-2EEF244C2243}"/>
    <dgm:cxn modelId="{827BF1C6-1696-4CFA-BBD2-8D5E141CC1D9}" srcId="{2FA41D89-CBE6-4F23-9668-20732EB859F0}" destId="{0153B61A-1C22-4785-A670-0DE41A3B53DB}" srcOrd="8" destOrd="0" parTransId="{7E1C1344-5784-4D83-9DF4-98F6EB2F6C37}" sibTransId="{65A87D75-C037-476D-A4FE-7EFF890091BC}"/>
    <dgm:cxn modelId="{415F56D0-8F3F-2C4D-B7E4-421D923E8493}" type="presOf" srcId="{93E3D046-ED0D-42A3-9AA6-3EB692FBC68A}" destId="{7213C872-B93F-C245-8599-9803597FF3B1}" srcOrd="0" destOrd="0" presId="urn:microsoft.com/office/officeart/2005/8/layout/vList2"/>
    <dgm:cxn modelId="{836261D3-6BB8-E643-BC2C-6064F79B74AA}" type="presOf" srcId="{33D6A0D9-1D48-4726-95AA-2C80355BEEB3}" destId="{7CDDCFB1-736C-CE4B-9C06-7EE1A4723D83}" srcOrd="0" destOrd="0" presId="urn:microsoft.com/office/officeart/2005/8/layout/vList2"/>
    <dgm:cxn modelId="{2BF607DB-81B4-0548-A669-AEAAEBFD26E4}" type="presOf" srcId="{0153B61A-1C22-4785-A670-0DE41A3B53DB}" destId="{B7FE9CB4-5EA8-7A46-ADFF-EA2911C92471}" srcOrd="0" destOrd="0" presId="urn:microsoft.com/office/officeart/2005/8/layout/vList2"/>
    <dgm:cxn modelId="{30C7D9E1-EE7E-1645-B480-E039FF6879D1}" type="presOf" srcId="{E3D117A6-CED2-4609-BC5F-AD5555AEA0F7}" destId="{F98CDBCD-C154-EA4B-912F-C633255FB9DA}" srcOrd="0" destOrd="0" presId="urn:microsoft.com/office/officeart/2005/8/layout/vList2"/>
    <dgm:cxn modelId="{D156ECF9-AA6C-8242-96B8-3875F236FEFD}" type="presOf" srcId="{32C436F3-E792-4B39-9688-A250BE44120F}" destId="{0462C68A-6687-F843-A8F8-8795BEB53A04}" srcOrd="0" destOrd="0" presId="urn:microsoft.com/office/officeart/2005/8/layout/vList2"/>
    <dgm:cxn modelId="{C9EAC1FA-FEF8-4396-B348-722EF0661470}" srcId="{2FA41D89-CBE6-4F23-9668-20732EB859F0}" destId="{F1D73C33-1903-47D0-923A-1A1DAF98B538}" srcOrd="4" destOrd="0" parTransId="{8A500FAE-E3E0-4628-8397-78D2C839D72C}" sibTransId="{B8FD6E39-565A-4621-82FF-BB1F27D4FB96}"/>
    <dgm:cxn modelId="{B088D486-C392-AD47-96B4-C9AB2BC0AB46}" type="presParOf" srcId="{6DBF1709-6E9F-1242-A72A-13B39976A985}" destId="{0462C68A-6687-F843-A8F8-8795BEB53A04}" srcOrd="0" destOrd="0" presId="urn:microsoft.com/office/officeart/2005/8/layout/vList2"/>
    <dgm:cxn modelId="{485CD9C1-7436-A140-A81F-C17292D17724}" type="presParOf" srcId="{6DBF1709-6E9F-1242-A72A-13B39976A985}" destId="{2ADD6712-74E7-A84E-BE60-3ED2352C4FA1}" srcOrd="1" destOrd="0" presId="urn:microsoft.com/office/officeart/2005/8/layout/vList2"/>
    <dgm:cxn modelId="{D55A044B-FF89-AD41-B66D-A2F4B8B81644}" type="presParOf" srcId="{6DBF1709-6E9F-1242-A72A-13B39976A985}" destId="{3B15754C-0592-7B4A-9BE4-FCA0E10F96A4}" srcOrd="2" destOrd="0" presId="urn:microsoft.com/office/officeart/2005/8/layout/vList2"/>
    <dgm:cxn modelId="{B28369DE-8913-994D-AA9D-052DCE3BAC6E}" type="presParOf" srcId="{6DBF1709-6E9F-1242-A72A-13B39976A985}" destId="{B1C5B390-1C6D-FE4F-A6B6-9339397368AA}" srcOrd="3" destOrd="0" presId="urn:microsoft.com/office/officeart/2005/8/layout/vList2"/>
    <dgm:cxn modelId="{AC875C31-1617-024E-A2EB-7FD3B3A9FF25}" type="presParOf" srcId="{6DBF1709-6E9F-1242-A72A-13B39976A985}" destId="{7213C872-B93F-C245-8599-9803597FF3B1}" srcOrd="4" destOrd="0" presId="urn:microsoft.com/office/officeart/2005/8/layout/vList2"/>
    <dgm:cxn modelId="{E54A8687-2276-1849-81C0-115E61E47BFC}" type="presParOf" srcId="{6DBF1709-6E9F-1242-A72A-13B39976A985}" destId="{0BC23A4D-5B40-CA40-8718-6A212399E673}" srcOrd="5" destOrd="0" presId="urn:microsoft.com/office/officeart/2005/8/layout/vList2"/>
    <dgm:cxn modelId="{CE4BC766-DE74-4243-B0C6-1B789B0019C5}" type="presParOf" srcId="{6DBF1709-6E9F-1242-A72A-13B39976A985}" destId="{E4D69A5B-4585-C74A-B778-CCF53F094E73}" srcOrd="6" destOrd="0" presId="urn:microsoft.com/office/officeart/2005/8/layout/vList2"/>
    <dgm:cxn modelId="{95504B1B-72EA-3947-9CD2-356CC65E85D1}" type="presParOf" srcId="{6DBF1709-6E9F-1242-A72A-13B39976A985}" destId="{D579625D-15D1-6845-ABC4-398D7B4A183E}" srcOrd="7" destOrd="0" presId="urn:microsoft.com/office/officeart/2005/8/layout/vList2"/>
    <dgm:cxn modelId="{47DF4C64-2D93-B849-814D-AE51203947A4}" type="presParOf" srcId="{6DBF1709-6E9F-1242-A72A-13B39976A985}" destId="{39FFBC75-84D2-CB44-93DA-69C77AC3F4A2}" srcOrd="8" destOrd="0" presId="urn:microsoft.com/office/officeart/2005/8/layout/vList2"/>
    <dgm:cxn modelId="{18D53BFB-10D4-A546-B77D-9EC93415E341}" type="presParOf" srcId="{6DBF1709-6E9F-1242-A72A-13B39976A985}" destId="{CADE56DD-59BA-3E4A-A705-C59CFC4CAE3A}" srcOrd="9" destOrd="0" presId="urn:microsoft.com/office/officeart/2005/8/layout/vList2"/>
    <dgm:cxn modelId="{1FA7BE57-1FED-3B4B-A3C1-88FA3FA14D52}" type="presParOf" srcId="{6DBF1709-6E9F-1242-A72A-13B39976A985}" destId="{7CDDCFB1-736C-CE4B-9C06-7EE1A4723D83}" srcOrd="10" destOrd="0" presId="urn:microsoft.com/office/officeart/2005/8/layout/vList2"/>
    <dgm:cxn modelId="{99911ACE-C720-3446-A953-A64E9215839E}" type="presParOf" srcId="{6DBF1709-6E9F-1242-A72A-13B39976A985}" destId="{750530EB-8873-794B-B545-42DE2FF67231}" srcOrd="11" destOrd="0" presId="urn:microsoft.com/office/officeart/2005/8/layout/vList2"/>
    <dgm:cxn modelId="{7525EE9D-0B1A-8F43-979A-D837BAB65F26}" type="presParOf" srcId="{6DBF1709-6E9F-1242-A72A-13B39976A985}" destId="{B26686AD-7BE9-D74F-8924-09E40610F4C8}" srcOrd="12" destOrd="0" presId="urn:microsoft.com/office/officeart/2005/8/layout/vList2"/>
    <dgm:cxn modelId="{413089F8-93CA-5B41-A4F0-70A88E92AD7F}" type="presParOf" srcId="{6DBF1709-6E9F-1242-A72A-13B39976A985}" destId="{A8FDFFC5-06E7-B642-85D0-7E218A870538}" srcOrd="13" destOrd="0" presId="urn:microsoft.com/office/officeart/2005/8/layout/vList2"/>
    <dgm:cxn modelId="{438E9216-E628-CD44-85E3-E91D9010B3F4}" type="presParOf" srcId="{6DBF1709-6E9F-1242-A72A-13B39976A985}" destId="{F98CDBCD-C154-EA4B-912F-C633255FB9DA}" srcOrd="14" destOrd="0" presId="urn:microsoft.com/office/officeart/2005/8/layout/vList2"/>
    <dgm:cxn modelId="{C0708BC9-7DA7-DD49-9ED2-565E8F9BF5CC}" type="presParOf" srcId="{6DBF1709-6E9F-1242-A72A-13B39976A985}" destId="{361D9848-EB55-1747-B46C-BAF6AD1FA4AB}" srcOrd="15" destOrd="0" presId="urn:microsoft.com/office/officeart/2005/8/layout/vList2"/>
    <dgm:cxn modelId="{3FCE8A2B-B4FD-7149-9B09-D1306D50585B}" type="presParOf" srcId="{6DBF1709-6E9F-1242-A72A-13B39976A985}" destId="{B7FE9CB4-5EA8-7A46-ADFF-EA2911C9247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397854-4629-4C6A-B827-7A2BFAD4B79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2B52D0-7BE8-455A-A036-95C601C896D4}">
      <dgm:prSet/>
      <dgm:spPr/>
      <dgm:t>
        <a:bodyPr/>
        <a:lstStyle/>
        <a:p>
          <a:r>
            <a:rPr lang="en-US"/>
            <a:t>Required in case of </a:t>
          </a:r>
        </a:p>
      </dgm:t>
    </dgm:pt>
    <dgm:pt modelId="{9E4A8A49-FB8E-4D5F-8B06-C197F24A99A6}" type="parTrans" cxnId="{7F57E841-C2AD-42C7-B981-DA87763EC4F0}">
      <dgm:prSet/>
      <dgm:spPr/>
      <dgm:t>
        <a:bodyPr/>
        <a:lstStyle/>
        <a:p>
          <a:endParaRPr lang="en-US"/>
        </a:p>
      </dgm:t>
    </dgm:pt>
    <dgm:pt modelId="{81047409-27E4-4DCF-ADE0-8314B0154E42}" type="sibTrans" cxnId="{7F57E841-C2AD-42C7-B981-DA87763EC4F0}">
      <dgm:prSet/>
      <dgm:spPr/>
      <dgm:t>
        <a:bodyPr/>
        <a:lstStyle/>
        <a:p>
          <a:endParaRPr lang="en-US"/>
        </a:p>
      </dgm:t>
    </dgm:pt>
    <dgm:pt modelId="{C019D920-5E88-4117-B65E-4ADB0475CE8B}">
      <dgm:prSet/>
      <dgm:spPr/>
      <dgm:t>
        <a:bodyPr/>
        <a:lstStyle/>
        <a:p>
          <a:r>
            <a:rPr lang="en-US"/>
            <a:t>Illness </a:t>
          </a:r>
        </a:p>
      </dgm:t>
    </dgm:pt>
    <dgm:pt modelId="{C0510C4E-0682-4A50-8DE7-E62133A71F06}" type="parTrans" cxnId="{1716DD6A-5B90-4C4F-A8FA-09021FAD9006}">
      <dgm:prSet/>
      <dgm:spPr/>
      <dgm:t>
        <a:bodyPr/>
        <a:lstStyle/>
        <a:p>
          <a:endParaRPr lang="en-US"/>
        </a:p>
      </dgm:t>
    </dgm:pt>
    <dgm:pt modelId="{4C975DDD-2F28-4DEA-A8BF-C5EA1D0ECDFF}" type="sibTrans" cxnId="{1716DD6A-5B90-4C4F-A8FA-09021FAD9006}">
      <dgm:prSet/>
      <dgm:spPr/>
      <dgm:t>
        <a:bodyPr/>
        <a:lstStyle/>
        <a:p>
          <a:endParaRPr lang="en-US"/>
        </a:p>
      </dgm:t>
    </dgm:pt>
    <dgm:pt modelId="{1AB90B43-D016-46D8-9B38-AAD5375AC5A1}">
      <dgm:prSet/>
      <dgm:spPr/>
      <dgm:t>
        <a:bodyPr/>
        <a:lstStyle/>
        <a:p>
          <a:r>
            <a:rPr lang="en-US"/>
            <a:t>Accident </a:t>
          </a:r>
        </a:p>
      </dgm:t>
    </dgm:pt>
    <dgm:pt modelId="{8DA98CA4-368C-446D-8C18-6DD834BC89DB}" type="parTrans" cxnId="{39106DDE-9060-4AD9-891A-D9628BB1EA27}">
      <dgm:prSet/>
      <dgm:spPr/>
      <dgm:t>
        <a:bodyPr/>
        <a:lstStyle/>
        <a:p>
          <a:endParaRPr lang="en-US"/>
        </a:p>
      </dgm:t>
    </dgm:pt>
    <dgm:pt modelId="{F2EBD55B-10A1-401B-B62E-C3C902681F8E}" type="sibTrans" cxnId="{39106DDE-9060-4AD9-891A-D9628BB1EA27}">
      <dgm:prSet/>
      <dgm:spPr/>
      <dgm:t>
        <a:bodyPr/>
        <a:lstStyle/>
        <a:p>
          <a:endParaRPr lang="en-US"/>
        </a:p>
      </dgm:t>
    </dgm:pt>
    <dgm:pt modelId="{862E4E3B-1074-4E2F-A3FE-1C912BF71E1E}">
      <dgm:prSet/>
      <dgm:spPr/>
      <dgm:t>
        <a:bodyPr/>
        <a:lstStyle/>
        <a:p>
          <a:r>
            <a:rPr lang="en-US"/>
            <a:t>Death </a:t>
          </a:r>
        </a:p>
      </dgm:t>
    </dgm:pt>
    <dgm:pt modelId="{AC23C8BE-98B7-4D55-8C51-EF184B29C5E4}" type="parTrans" cxnId="{5245E8EF-DD91-4A2E-AA35-C71AF89AD6FD}">
      <dgm:prSet/>
      <dgm:spPr/>
      <dgm:t>
        <a:bodyPr/>
        <a:lstStyle/>
        <a:p>
          <a:endParaRPr lang="en-US"/>
        </a:p>
      </dgm:t>
    </dgm:pt>
    <dgm:pt modelId="{B7F4EF85-07B5-4D46-86C1-2C175CE8F9B3}" type="sibTrans" cxnId="{5245E8EF-DD91-4A2E-AA35-C71AF89AD6FD}">
      <dgm:prSet/>
      <dgm:spPr/>
      <dgm:t>
        <a:bodyPr/>
        <a:lstStyle/>
        <a:p>
          <a:endParaRPr lang="en-US"/>
        </a:p>
      </dgm:t>
    </dgm:pt>
    <dgm:pt modelId="{87EE9680-BEE2-492D-BEC2-1708246A0310}">
      <dgm:prSet/>
      <dgm:spPr/>
      <dgm:t>
        <a:bodyPr/>
        <a:lstStyle/>
        <a:p>
          <a:r>
            <a:rPr lang="en-US"/>
            <a:t>Covers </a:t>
          </a:r>
        </a:p>
      </dgm:t>
    </dgm:pt>
    <dgm:pt modelId="{2F2F5603-4A18-4C18-93F4-784CCBD207B6}" type="parTrans" cxnId="{7FC34631-3D5D-410B-9527-6686F312D22D}">
      <dgm:prSet/>
      <dgm:spPr/>
      <dgm:t>
        <a:bodyPr/>
        <a:lstStyle/>
        <a:p>
          <a:endParaRPr lang="en-US"/>
        </a:p>
      </dgm:t>
    </dgm:pt>
    <dgm:pt modelId="{C9AC5F30-FF50-42EC-B8ED-B300ADFFB36C}" type="sibTrans" cxnId="{7FC34631-3D5D-410B-9527-6686F312D22D}">
      <dgm:prSet/>
      <dgm:spPr/>
      <dgm:t>
        <a:bodyPr/>
        <a:lstStyle/>
        <a:p>
          <a:endParaRPr lang="en-US"/>
        </a:p>
      </dgm:t>
    </dgm:pt>
    <dgm:pt modelId="{F35AEA03-DD37-4C2E-A0D3-F53A618439F8}">
      <dgm:prSet/>
      <dgm:spPr/>
      <dgm:t>
        <a:bodyPr/>
        <a:lstStyle/>
        <a:p>
          <a:r>
            <a:rPr lang="en-US"/>
            <a:t>Changes to the itinerary</a:t>
          </a:r>
        </a:p>
      </dgm:t>
    </dgm:pt>
    <dgm:pt modelId="{C611F21B-56A4-4FA8-BFD9-DBCBA462C155}" type="parTrans" cxnId="{C6814207-ADF2-4F7A-B806-932318C4C039}">
      <dgm:prSet/>
      <dgm:spPr/>
      <dgm:t>
        <a:bodyPr/>
        <a:lstStyle/>
        <a:p>
          <a:endParaRPr lang="en-US"/>
        </a:p>
      </dgm:t>
    </dgm:pt>
    <dgm:pt modelId="{BD60BAC0-7F67-467A-95A4-863AD69846E3}" type="sibTrans" cxnId="{C6814207-ADF2-4F7A-B806-932318C4C039}">
      <dgm:prSet/>
      <dgm:spPr/>
      <dgm:t>
        <a:bodyPr/>
        <a:lstStyle/>
        <a:p>
          <a:endParaRPr lang="en-US"/>
        </a:p>
      </dgm:t>
    </dgm:pt>
    <dgm:pt modelId="{F89EDD9E-B641-4F49-B93A-270B15601669}">
      <dgm:prSet/>
      <dgm:spPr/>
      <dgm:t>
        <a:bodyPr/>
        <a:lstStyle/>
        <a:p>
          <a:r>
            <a:rPr lang="en-US"/>
            <a:t>Emergency repatriation for health reasons</a:t>
          </a:r>
        </a:p>
      </dgm:t>
    </dgm:pt>
    <dgm:pt modelId="{96A0FEFE-1C6F-4428-96B0-9BB66E9C3F44}" type="parTrans" cxnId="{B64704BB-0B82-4FD9-826A-7C76820756B4}">
      <dgm:prSet/>
      <dgm:spPr/>
      <dgm:t>
        <a:bodyPr/>
        <a:lstStyle/>
        <a:p>
          <a:endParaRPr lang="en-US"/>
        </a:p>
      </dgm:t>
    </dgm:pt>
    <dgm:pt modelId="{FDCB3265-3264-43CC-B391-4BBCC0A882B8}" type="sibTrans" cxnId="{B64704BB-0B82-4FD9-826A-7C76820756B4}">
      <dgm:prSet/>
      <dgm:spPr/>
      <dgm:t>
        <a:bodyPr/>
        <a:lstStyle/>
        <a:p>
          <a:endParaRPr lang="en-US"/>
        </a:p>
      </dgm:t>
    </dgm:pt>
    <dgm:pt modelId="{F5317AD1-D04F-4086-A2D2-D443656C5D51}">
      <dgm:prSet/>
      <dgm:spPr/>
      <dgm:t>
        <a:bodyPr/>
        <a:lstStyle/>
        <a:p>
          <a:r>
            <a:rPr lang="en-US"/>
            <a:t>Medical care (illness and accidents)</a:t>
          </a:r>
        </a:p>
      </dgm:t>
    </dgm:pt>
    <dgm:pt modelId="{C51C7D22-8DC8-4D6E-9AB4-8CFCF0F97C66}" type="parTrans" cxnId="{85541CA9-2D00-4BAE-934E-60F0B8C83036}">
      <dgm:prSet/>
      <dgm:spPr/>
      <dgm:t>
        <a:bodyPr/>
        <a:lstStyle/>
        <a:p>
          <a:endParaRPr lang="en-US"/>
        </a:p>
      </dgm:t>
    </dgm:pt>
    <dgm:pt modelId="{4648B86B-9358-47D2-8863-84BC4B07853F}" type="sibTrans" cxnId="{85541CA9-2D00-4BAE-934E-60F0B8C83036}">
      <dgm:prSet/>
      <dgm:spPr/>
      <dgm:t>
        <a:bodyPr/>
        <a:lstStyle/>
        <a:p>
          <a:endParaRPr lang="en-US"/>
        </a:p>
      </dgm:t>
    </dgm:pt>
    <dgm:pt modelId="{7981A1BE-19C3-45F8-9AB8-F2EF6D41F908}">
      <dgm:prSet/>
      <dgm:spPr/>
      <dgm:t>
        <a:bodyPr/>
        <a:lstStyle/>
        <a:p>
          <a:r>
            <a:rPr lang="en-US"/>
            <a:t>Hospitalization</a:t>
          </a:r>
        </a:p>
      </dgm:t>
    </dgm:pt>
    <dgm:pt modelId="{386BF5B6-DAB1-46AE-B129-677367B6682A}" type="parTrans" cxnId="{A9C68DF6-2270-47E1-AA8D-5F4155708D65}">
      <dgm:prSet/>
      <dgm:spPr/>
      <dgm:t>
        <a:bodyPr/>
        <a:lstStyle/>
        <a:p>
          <a:endParaRPr lang="en-US"/>
        </a:p>
      </dgm:t>
    </dgm:pt>
    <dgm:pt modelId="{72003CEF-BF43-487D-A06E-46F4699AFC1B}" type="sibTrans" cxnId="{A9C68DF6-2270-47E1-AA8D-5F4155708D65}">
      <dgm:prSet/>
      <dgm:spPr/>
      <dgm:t>
        <a:bodyPr/>
        <a:lstStyle/>
        <a:p>
          <a:endParaRPr lang="en-US"/>
        </a:p>
      </dgm:t>
    </dgm:pt>
    <dgm:pt modelId="{BC5E5EC9-52FC-4DB9-AD03-2FB7F5D0FB64}">
      <dgm:prSet/>
      <dgm:spPr/>
      <dgm:t>
        <a:bodyPr/>
        <a:lstStyle/>
        <a:p>
          <a:r>
            <a:rPr lang="en-US" dirty="0"/>
            <a:t>Repatriation of the body in case of death. </a:t>
          </a:r>
        </a:p>
      </dgm:t>
    </dgm:pt>
    <dgm:pt modelId="{547EC436-127C-4AAF-A943-8B2AD00E38D5}" type="parTrans" cxnId="{4215656F-8045-4770-9403-D93171C77788}">
      <dgm:prSet/>
      <dgm:spPr/>
      <dgm:t>
        <a:bodyPr/>
        <a:lstStyle/>
        <a:p>
          <a:endParaRPr lang="en-US"/>
        </a:p>
      </dgm:t>
    </dgm:pt>
    <dgm:pt modelId="{FE8C578F-4A55-4115-A9D9-773642FFD0AC}" type="sibTrans" cxnId="{4215656F-8045-4770-9403-D93171C77788}">
      <dgm:prSet/>
      <dgm:spPr/>
      <dgm:t>
        <a:bodyPr/>
        <a:lstStyle/>
        <a:p>
          <a:endParaRPr lang="en-US"/>
        </a:p>
      </dgm:t>
    </dgm:pt>
    <dgm:pt modelId="{6DDA59AB-9485-C646-977F-66AA716E53A3}" type="pres">
      <dgm:prSet presAssocID="{6E397854-4629-4C6A-B827-7A2BFAD4B79E}" presName="linear" presStyleCnt="0">
        <dgm:presLayoutVars>
          <dgm:dir/>
          <dgm:animLvl val="lvl"/>
          <dgm:resizeHandles val="exact"/>
        </dgm:presLayoutVars>
      </dgm:prSet>
      <dgm:spPr/>
    </dgm:pt>
    <dgm:pt modelId="{63B2822E-383C-8440-89B3-CE7FAA310512}" type="pres">
      <dgm:prSet presAssocID="{0E2B52D0-7BE8-455A-A036-95C601C896D4}" presName="parentLin" presStyleCnt="0"/>
      <dgm:spPr/>
    </dgm:pt>
    <dgm:pt modelId="{3962D904-1B95-2247-81BB-1DB8ABCAEE91}" type="pres">
      <dgm:prSet presAssocID="{0E2B52D0-7BE8-455A-A036-95C601C896D4}" presName="parentLeftMargin" presStyleLbl="node1" presStyleIdx="0" presStyleCnt="2"/>
      <dgm:spPr/>
    </dgm:pt>
    <dgm:pt modelId="{BD9670D4-C185-6A4B-8AA9-301236E91088}" type="pres">
      <dgm:prSet presAssocID="{0E2B52D0-7BE8-455A-A036-95C601C896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A73CD1-22BB-E94B-BCE4-C550E9823CB8}" type="pres">
      <dgm:prSet presAssocID="{0E2B52D0-7BE8-455A-A036-95C601C896D4}" presName="negativeSpace" presStyleCnt="0"/>
      <dgm:spPr/>
    </dgm:pt>
    <dgm:pt modelId="{E190B8F6-6051-3C4C-B27A-E4FB134B1933}" type="pres">
      <dgm:prSet presAssocID="{0E2B52D0-7BE8-455A-A036-95C601C896D4}" presName="childText" presStyleLbl="conFgAcc1" presStyleIdx="0" presStyleCnt="2">
        <dgm:presLayoutVars>
          <dgm:bulletEnabled val="1"/>
        </dgm:presLayoutVars>
      </dgm:prSet>
      <dgm:spPr/>
    </dgm:pt>
    <dgm:pt modelId="{BDD0F11E-4506-ED4E-B62C-F71293E53B9E}" type="pres">
      <dgm:prSet presAssocID="{81047409-27E4-4DCF-ADE0-8314B0154E42}" presName="spaceBetweenRectangles" presStyleCnt="0"/>
      <dgm:spPr/>
    </dgm:pt>
    <dgm:pt modelId="{9D554E7F-874D-4246-B9C0-1354E4CE3DA9}" type="pres">
      <dgm:prSet presAssocID="{87EE9680-BEE2-492D-BEC2-1708246A0310}" presName="parentLin" presStyleCnt="0"/>
      <dgm:spPr/>
    </dgm:pt>
    <dgm:pt modelId="{BE140959-F291-584D-B29B-79889DACEA69}" type="pres">
      <dgm:prSet presAssocID="{87EE9680-BEE2-492D-BEC2-1708246A0310}" presName="parentLeftMargin" presStyleLbl="node1" presStyleIdx="0" presStyleCnt="2"/>
      <dgm:spPr/>
    </dgm:pt>
    <dgm:pt modelId="{DA7FF1D9-361A-1548-B4C7-CAE0E72FE03E}" type="pres">
      <dgm:prSet presAssocID="{87EE9680-BEE2-492D-BEC2-1708246A031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E452464-0241-654F-9F92-BAEC98FE4D9A}" type="pres">
      <dgm:prSet presAssocID="{87EE9680-BEE2-492D-BEC2-1708246A0310}" presName="negativeSpace" presStyleCnt="0"/>
      <dgm:spPr/>
    </dgm:pt>
    <dgm:pt modelId="{41C6DCCB-C9B7-EA48-8A7A-4CA4E6D5FC92}" type="pres">
      <dgm:prSet presAssocID="{87EE9680-BEE2-492D-BEC2-1708246A031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6814207-ADF2-4F7A-B806-932318C4C039}" srcId="{87EE9680-BEE2-492D-BEC2-1708246A0310}" destId="{F35AEA03-DD37-4C2E-A0D3-F53A618439F8}" srcOrd="0" destOrd="0" parTransId="{C611F21B-56A4-4FA8-BFD9-DBCBA462C155}" sibTransId="{BD60BAC0-7F67-467A-95A4-863AD69846E3}"/>
    <dgm:cxn modelId="{7FC34631-3D5D-410B-9527-6686F312D22D}" srcId="{6E397854-4629-4C6A-B827-7A2BFAD4B79E}" destId="{87EE9680-BEE2-492D-BEC2-1708246A0310}" srcOrd="1" destOrd="0" parTransId="{2F2F5603-4A18-4C18-93F4-784CCBD207B6}" sibTransId="{C9AC5F30-FF50-42EC-B8ED-B300ADFFB36C}"/>
    <dgm:cxn modelId="{D57A1E34-F304-7F41-B0C9-8026E8C87DD3}" type="presOf" srcId="{6E397854-4629-4C6A-B827-7A2BFAD4B79E}" destId="{6DDA59AB-9485-C646-977F-66AA716E53A3}" srcOrd="0" destOrd="0" presId="urn:microsoft.com/office/officeart/2005/8/layout/list1"/>
    <dgm:cxn modelId="{427B1237-0E7D-7F42-B086-C28E2AD7C2D1}" type="presOf" srcId="{F89EDD9E-B641-4F49-B93A-270B15601669}" destId="{41C6DCCB-C9B7-EA48-8A7A-4CA4E6D5FC92}" srcOrd="0" destOrd="1" presId="urn:microsoft.com/office/officeart/2005/8/layout/list1"/>
    <dgm:cxn modelId="{7F57E841-C2AD-42C7-B981-DA87763EC4F0}" srcId="{6E397854-4629-4C6A-B827-7A2BFAD4B79E}" destId="{0E2B52D0-7BE8-455A-A036-95C601C896D4}" srcOrd="0" destOrd="0" parTransId="{9E4A8A49-FB8E-4D5F-8B06-C197F24A99A6}" sibTransId="{81047409-27E4-4DCF-ADE0-8314B0154E42}"/>
    <dgm:cxn modelId="{818F074A-C3A8-8C48-AAFD-17CB4EC45BBF}" type="presOf" srcId="{87EE9680-BEE2-492D-BEC2-1708246A0310}" destId="{BE140959-F291-584D-B29B-79889DACEA69}" srcOrd="0" destOrd="0" presId="urn:microsoft.com/office/officeart/2005/8/layout/list1"/>
    <dgm:cxn modelId="{5BC4144F-56C9-3D4C-9D7C-1448625EDA94}" type="presOf" srcId="{F5317AD1-D04F-4086-A2D2-D443656C5D51}" destId="{41C6DCCB-C9B7-EA48-8A7A-4CA4E6D5FC92}" srcOrd="0" destOrd="2" presId="urn:microsoft.com/office/officeart/2005/8/layout/list1"/>
    <dgm:cxn modelId="{1716DD6A-5B90-4C4F-A8FA-09021FAD9006}" srcId="{0E2B52D0-7BE8-455A-A036-95C601C896D4}" destId="{C019D920-5E88-4117-B65E-4ADB0475CE8B}" srcOrd="0" destOrd="0" parTransId="{C0510C4E-0682-4A50-8DE7-E62133A71F06}" sibTransId="{4C975DDD-2F28-4DEA-A8BF-C5EA1D0ECDFF}"/>
    <dgm:cxn modelId="{3B2CB56C-FE52-4B4F-B1DC-063D180E3B86}" type="presOf" srcId="{7981A1BE-19C3-45F8-9AB8-F2EF6D41F908}" destId="{41C6DCCB-C9B7-EA48-8A7A-4CA4E6D5FC92}" srcOrd="0" destOrd="3" presId="urn:microsoft.com/office/officeart/2005/8/layout/list1"/>
    <dgm:cxn modelId="{4215656F-8045-4770-9403-D93171C77788}" srcId="{87EE9680-BEE2-492D-BEC2-1708246A0310}" destId="{BC5E5EC9-52FC-4DB9-AD03-2FB7F5D0FB64}" srcOrd="4" destOrd="0" parTransId="{547EC436-127C-4AAF-A943-8B2AD00E38D5}" sibTransId="{FE8C578F-4A55-4115-A9D9-773642FFD0AC}"/>
    <dgm:cxn modelId="{70D6BC89-12E4-3945-B20F-745FB5D1D096}" type="presOf" srcId="{C019D920-5E88-4117-B65E-4ADB0475CE8B}" destId="{E190B8F6-6051-3C4C-B27A-E4FB134B1933}" srcOrd="0" destOrd="0" presId="urn:microsoft.com/office/officeart/2005/8/layout/list1"/>
    <dgm:cxn modelId="{EAC0C79A-BBAC-B34E-A7D0-FC0BC3D690C3}" type="presOf" srcId="{BC5E5EC9-52FC-4DB9-AD03-2FB7F5D0FB64}" destId="{41C6DCCB-C9B7-EA48-8A7A-4CA4E6D5FC92}" srcOrd="0" destOrd="4" presId="urn:microsoft.com/office/officeart/2005/8/layout/list1"/>
    <dgm:cxn modelId="{85541CA9-2D00-4BAE-934E-60F0B8C83036}" srcId="{87EE9680-BEE2-492D-BEC2-1708246A0310}" destId="{F5317AD1-D04F-4086-A2D2-D443656C5D51}" srcOrd="2" destOrd="0" parTransId="{C51C7D22-8DC8-4D6E-9AB4-8CFCF0F97C66}" sibTransId="{4648B86B-9358-47D2-8863-84BC4B07853F}"/>
    <dgm:cxn modelId="{B64704BB-0B82-4FD9-826A-7C76820756B4}" srcId="{87EE9680-BEE2-492D-BEC2-1708246A0310}" destId="{F89EDD9E-B641-4F49-B93A-270B15601669}" srcOrd="1" destOrd="0" parTransId="{96A0FEFE-1C6F-4428-96B0-9BB66E9C3F44}" sibTransId="{FDCB3265-3264-43CC-B391-4BBCC0A882B8}"/>
    <dgm:cxn modelId="{87249AC1-44B3-6F4D-89AF-19DBC44FBBDE}" type="presOf" srcId="{87EE9680-BEE2-492D-BEC2-1708246A0310}" destId="{DA7FF1D9-361A-1548-B4C7-CAE0E72FE03E}" srcOrd="1" destOrd="0" presId="urn:microsoft.com/office/officeart/2005/8/layout/list1"/>
    <dgm:cxn modelId="{A62B5CC2-9833-C64B-82F6-FFC2EC85856B}" type="presOf" srcId="{0E2B52D0-7BE8-455A-A036-95C601C896D4}" destId="{BD9670D4-C185-6A4B-8AA9-301236E91088}" srcOrd="1" destOrd="0" presId="urn:microsoft.com/office/officeart/2005/8/layout/list1"/>
    <dgm:cxn modelId="{D11F3EC3-4BC0-BE4C-B7D9-537AF130A16E}" type="presOf" srcId="{F35AEA03-DD37-4C2E-A0D3-F53A618439F8}" destId="{41C6DCCB-C9B7-EA48-8A7A-4CA4E6D5FC92}" srcOrd="0" destOrd="0" presId="urn:microsoft.com/office/officeart/2005/8/layout/list1"/>
    <dgm:cxn modelId="{39106DDE-9060-4AD9-891A-D9628BB1EA27}" srcId="{0E2B52D0-7BE8-455A-A036-95C601C896D4}" destId="{1AB90B43-D016-46D8-9B38-AAD5375AC5A1}" srcOrd="1" destOrd="0" parTransId="{8DA98CA4-368C-446D-8C18-6DD834BC89DB}" sibTransId="{F2EBD55B-10A1-401B-B62E-C3C902681F8E}"/>
    <dgm:cxn modelId="{297617DF-C83D-4D47-9544-BFBF075DB9A0}" type="presOf" srcId="{0E2B52D0-7BE8-455A-A036-95C601C896D4}" destId="{3962D904-1B95-2247-81BB-1DB8ABCAEE91}" srcOrd="0" destOrd="0" presId="urn:microsoft.com/office/officeart/2005/8/layout/list1"/>
    <dgm:cxn modelId="{6A3368EE-D427-D245-9624-4A8736BC03E5}" type="presOf" srcId="{1AB90B43-D016-46D8-9B38-AAD5375AC5A1}" destId="{E190B8F6-6051-3C4C-B27A-E4FB134B1933}" srcOrd="0" destOrd="1" presId="urn:microsoft.com/office/officeart/2005/8/layout/list1"/>
    <dgm:cxn modelId="{5245E8EF-DD91-4A2E-AA35-C71AF89AD6FD}" srcId="{0E2B52D0-7BE8-455A-A036-95C601C896D4}" destId="{862E4E3B-1074-4E2F-A3FE-1C912BF71E1E}" srcOrd="2" destOrd="0" parTransId="{AC23C8BE-98B7-4D55-8C51-EF184B29C5E4}" sibTransId="{B7F4EF85-07B5-4D46-86C1-2C175CE8F9B3}"/>
    <dgm:cxn modelId="{A9C68DF6-2270-47E1-AA8D-5F4155708D65}" srcId="{87EE9680-BEE2-492D-BEC2-1708246A0310}" destId="{7981A1BE-19C3-45F8-9AB8-F2EF6D41F908}" srcOrd="3" destOrd="0" parTransId="{386BF5B6-DAB1-46AE-B129-677367B6682A}" sibTransId="{72003CEF-BF43-487D-A06E-46F4699AFC1B}"/>
    <dgm:cxn modelId="{FD9B50FC-22AC-1049-8E9C-E17AAD0DB946}" type="presOf" srcId="{862E4E3B-1074-4E2F-A3FE-1C912BF71E1E}" destId="{E190B8F6-6051-3C4C-B27A-E4FB134B1933}" srcOrd="0" destOrd="2" presId="urn:microsoft.com/office/officeart/2005/8/layout/list1"/>
    <dgm:cxn modelId="{60A778E2-5E9A-C044-A135-892273EE0200}" type="presParOf" srcId="{6DDA59AB-9485-C646-977F-66AA716E53A3}" destId="{63B2822E-383C-8440-89B3-CE7FAA310512}" srcOrd="0" destOrd="0" presId="urn:microsoft.com/office/officeart/2005/8/layout/list1"/>
    <dgm:cxn modelId="{6E28DAC6-7506-514A-8092-A9BE211C5433}" type="presParOf" srcId="{63B2822E-383C-8440-89B3-CE7FAA310512}" destId="{3962D904-1B95-2247-81BB-1DB8ABCAEE91}" srcOrd="0" destOrd="0" presId="urn:microsoft.com/office/officeart/2005/8/layout/list1"/>
    <dgm:cxn modelId="{63C3D282-D502-DA4D-8008-58660A928C8A}" type="presParOf" srcId="{63B2822E-383C-8440-89B3-CE7FAA310512}" destId="{BD9670D4-C185-6A4B-8AA9-301236E91088}" srcOrd="1" destOrd="0" presId="urn:microsoft.com/office/officeart/2005/8/layout/list1"/>
    <dgm:cxn modelId="{26BA065B-AF40-B84C-AEDC-68D6B8986AF6}" type="presParOf" srcId="{6DDA59AB-9485-C646-977F-66AA716E53A3}" destId="{44A73CD1-22BB-E94B-BCE4-C550E9823CB8}" srcOrd="1" destOrd="0" presId="urn:microsoft.com/office/officeart/2005/8/layout/list1"/>
    <dgm:cxn modelId="{BB7B6A2A-401D-514C-90B2-586B53DB0F62}" type="presParOf" srcId="{6DDA59AB-9485-C646-977F-66AA716E53A3}" destId="{E190B8F6-6051-3C4C-B27A-E4FB134B1933}" srcOrd="2" destOrd="0" presId="urn:microsoft.com/office/officeart/2005/8/layout/list1"/>
    <dgm:cxn modelId="{35741BA3-488F-F743-98D8-06FB1C184F32}" type="presParOf" srcId="{6DDA59AB-9485-C646-977F-66AA716E53A3}" destId="{BDD0F11E-4506-ED4E-B62C-F71293E53B9E}" srcOrd="3" destOrd="0" presId="urn:microsoft.com/office/officeart/2005/8/layout/list1"/>
    <dgm:cxn modelId="{377BC986-59CA-FF43-BE08-FF22972A5673}" type="presParOf" srcId="{6DDA59AB-9485-C646-977F-66AA716E53A3}" destId="{9D554E7F-874D-4246-B9C0-1354E4CE3DA9}" srcOrd="4" destOrd="0" presId="urn:microsoft.com/office/officeart/2005/8/layout/list1"/>
    <dgm:cxn modelId="{49E9108A-4F86-A24A-A9F9-5E37200BC55E}" type="presParOf" srcId="{9D554E7F-874D-4246-B9C0-1354E4CE3DA9}" destId="{BE140959-F291-584D-B29B-79889DACEA69}" srcOrd="0" destOrd="0" presId="urn:microsoft.com/office/officeart/2005/8/layout/list1"/>
    <dgm:cxn modelId="{A9EB7DAF-4A15-3C49-A54F-523C599D27FA}" type="presParOf" srcId="{9D554E7F-874D-4246-B9C0-1354E4CE3DA9}" destId="{DA7FF1D9-361A-1548-B4C7-CAE0E72FE03E}" srcOrd="1" destOrd="0" presId="urn:microsoft.com/office/officeart/2005/8/layout/list1"/>
    <dgm:cxn modelId="{A18DADFA-83A0-4245-9F46-3C67DC81D6E4}" type="presParOf" srcId="{6DDA59AB-9485-C646-977F-66AA716E53A3}" destId="{2E452464-0241-654F-9F92-BAEC98FE4D9A}" srcOrd="5" destOrd="0" presId="urn:microsoft.com/office/officeart/2005/8/layout/list1"/>
    <dgm:cxn modelId="{77B1C5FF-BE1E-BB4A-8BA9-53196D63AC08}" type="presParOf" srcId="{6DDA59AB-9485-C646-977F-66AA716E53A3}" destId="{41C6DCCB-C9B7-EA48-8A7A-4CA4E6D5FC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1D522-075C-43AC-A482-D5F12A9999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C30D27-09DE-4149-AE7A-F653AB012015}">
      <dgm:prSet/>
      <dgm:spPr/>
      <dgm:t>
        <a:bodyPr/>
        <a:lstStyle/>
        <a:p>
          <a:r>
            <a:rPr lang="en-GB"/>
            <a:t>Elderly travellers</a:t>
          </a:r>
          <a:endParaRPr lang="en-US"/>
        </a:p>
      </dgm:t>
    </dgm:pt>
    <dgm:pt modelId="{DCD6ECEC-02BD-4E4D-B8C8-52F2D082D495}" type="parTrans" cxnId="{A4B245BF-E19D-466D-8356-8C54DB050713}">
      <dgm:prSet/>
      <dgm:spPr/>
      <dgm:t>
        <a:bodyPr/>
        <a:lstStyle/>
        <a:p>
          <a:endParaRPr lang="en-US"/>
        </a:p>
      </dgm:t>
    </dgm:pt>
    <dgm:pt modelId="{E5AF41E2-8491-4C7F-BFF5-6A95EC861058}" type="sibTrans" cxnId="{A4B245BF-E19D-466D-8356-8C54DB050713}">
      <dgm:prSet/>
      <dgm:spPr/>
      <dgm:t>
        <a:bodyPr/>
        <a:lstStyle/>
        <a:p>
          <a:endParaRPr lang="en-US"/>
        </a:p>
      </dgm:t>
    </dgm:pt>
    <dgm:pt modelId="{A96F291A-9AFB-4B83-A97B-228C74C053AB}">
      <dgm:prSet/>
      <dgm:spPr/>
      <dgm:t>
        <a:bodyPr/>
        <a:lstStyle/>
        <a:p>
          <a:r>
            <a:rPr lang="en-GB"/>
            <a:t>Infants and children</a:t>
          </a:r>
          <a:endParaRPr lang="en-US"/>
        </a:p>
      </dgm:t>
    </dgm:pt>
    <dgm:pt modelId="{04FFF138-E2B3-4CBF-99D1-66A60594D903}" type="parTrans" cxnId="{F97D5F9A-65BF-49C5-9D6A-7E1E3E05B902}">
      <dgm:prSet/>
      <dgm:spPr/>
      <dgm:t>
        <a:bodyPr/>
        <a:lstStyle/>
        <a:p>
          <a:endParaRPr lang="en-US"/>
        </a:p>
      </dgm:t>
    </dgm:pt>
    <dgm:pt modelId="{F1239C1C-9443-4201-BFD6-0459EF285624}" type="sibTrans" cxnId="{F97D5F9A-65BF-49C5-9D6A-7E1E3E05B902}">
      <dgm:prSet/>
      <dgm:spPr/>
      <dgm:t>
        <a:bodyPr/>
        <a:lstStyle/>
        <a:p>
          <a:endParaRPr lang="en-US"/>
        </a:p>
      </dgm:t>
    </dgm:pt>
    <dgm:pt modelId="{9760D057-FB46-4DB2-826F-3EC7E76969EE}">
      <dgm:prSet/>
      <dgm:spPr/>
      <dgm:t>
        <a:bodyPr/>
        <a:lstStyle/>
        <a:p>
          <a:r>
            <a:rPr lang="en-GB"/>
            <a:t>Pregnant women</a:t>
          </a:r>
          <a:endParaRPr lang="en-US"/>
        </a:p>
      </dgm:t>
    </dgm:pt>
    <dgm:pt modelId="{29B08B7B-AF8A-4B6B-8F34-ACB271681B5D}" type="parTrans" cxnId="{13E5204F-9895-4104-B4D7-B04C5298B736}">
      <dgm:prSet/>
      <dgm:spPr/>
      <dgm:t>
        <a:bodyPr/>
        <a:lstStyle/>
        <a:p>
          <a:endParaRPr lang="en-US"/>
        </a:p>
      </dgm:t>
    </dgm:pt>
    <dgm:pt modelId="{6DBE738C-00C3-41D9-85E3-5D9B8A95E48E}" type="sibTrans" cxnId="{13E5204F-9895-4104-B4D7-B04C5298B736}">
      <dgm:prSet/>
      <dgm:spPr/>
      <dgm:t>
        <a:bodyPr/>
        <a:lstStyle/>
        <a:p>
          <a:endParaRPr lang="en-US"/>
        </a:p>
      </dgm:t>
    </dgm:pt>
    <dgm:pt modelId="{7A7EE1DA-0EEE-4C3D-8D08-9CC7DADFB413}">
      <dgm:prSet/>
      <dgm:spPr/>
      <dgm:t>
        <a:bodyPr/>
        <a:lstStyle/>
        <a:p>
          <a:r>
            <a:rPr lang="en-GB"/>
            <a:t>Travellers with chronic diseases</a:t>
          </a:r>
          <a:endParaRPr lang="en-US"/>
        </a:p>
      </dgm:t>
    </dgm:pt>
    <dgm:pt modelId="{3FCF217F-2DD3-4EC2-A5C2-0641BDFA12EB}" type="parTrans" cxnId="{04031184-CF28-41C6-B2E8-46F6E25A746F}">
      <dgm:prSet/>
      <dgm:spPr/>
      <dgm:t>
        <a:bodyPr/>
        <a:lstStyle/>
        <a:p>
          <a:endParaRPr lang="en-US"/>
        </a:p>
      </dgm:t>
    </dgm:pt>
    <dgm:pt modelId="{8C212E14-503E-46E0-BC45-E5E43BED705F}" type="sibTrans" cxnId="{04031184-CF28-41C6-B2E8-46F6E25A746F}">
      <dgm:prSet/>
      <dgm:spPr/>
      <dgm:t>
        <a:bodyPr/>
        <a:lstStyle/>
        <a:p>
          <a:endParaRPr lang="en-US"/>
        </a:p>
      </dgm:t>
    </dgm:pt>
    <dgm:pt modelId="{FF81283E-BB2D-432B-A74B-EF4DCF706FE0}">
      <dgm:prSet/>
      <dgm:spPr/>
      <dgm:t>
        <a:bodyPr/>
        <a:lstStyle/>
        <a:p>
          <a:r>
            <a:rPr lang="en-GB"/>
            <a:t>Travellers with disability</a:t>
          </a:r>
          <a:endParaRPr lang="en-US"/>
        </a:p>
      </dgm:t>
    </dgm:pt>
    <dgm:pt modelId="{C9533A83-2765-43F0-881C-68E6936B019F}" type="parTrans" cxnId="{3EFB5DC5-9932-4700-A886-46A88C48565A}">
      <dgm:prSet/>
      <dgm:spPr/>
      <dgm:t>
        <a:bodyPr/>
        <a:lstStyle/>
        <a:p>
          <a:endParaRPr lang="en-US"/>
        </a:p>
      </dgm:t>
    </dgm:pt>
    <dgm:pt modelId="{8DE87788-211E-40A2-BA9C-58E575F5613F}" type="sibTrans" cxnId="{3EFB5DC5-9932-4700-A886-46A88C48565A}">
      <dgm:prSet/>
      <dgm:spPr/>
      <dgm:t>
        <a:bodyPr/>
        <a:lstStyle/>
        <a:p>
          <a:endParaRPr lang="en-US"/>
        </a:p>
      </dgm:t>
    </dgm:pt>
    <dgm:pt modelId="{E39E1D8A-1A9E-41D8-866E-D596749DAC34}">
      <dgm:prSet/>
      <dgm:spPr/>
      <dgm:t>
        <a:bodyPr/>
        <a:lstStyle/>
        <a:p>
          <a:r>
            <a:rPr lang="en-GB"/>
            <a:t>Immunocompromised traveller</a:t>
          </a:r>
          <a:endParaRPr lang="en-US"/>
        </a:p>
      </dgm:t>
    </dgm:pt>
    <dgm:pt modelId="{EB788033-D03B-4991-8721-6C94767D8403}" type="parTrans" cxnId="{4AFD54F4-FAD4-4270-A65C-2A617681D8D8}">
      <dgm:prSet/>
      <dgm:spPr/>
      <dgm:t>
        <a:bodyPr/>
        <a:lstStyle/>
        <a:p>
          <a:endParaRPr lang="en-US"/>
        </a:p>
      </dgm:t>
    </dgm:pt>
    <dgm:pt modelId="{D3FB50BC-90C4-48C1-BF08-ADDD70B0AA50}" type="sibTrans" cxnId="{4AFD54F4-FAD4-4270-A65C-2A617681D8D8}">
      <dgm:prSet/>
      <dgm:spPr/>
      <dgm:t>
        <a:bodyPr/>
        <a:lstStyle/>
        <a:p>
          <a:endParaRPr lang="en-US"/>
        </a:p>
      </dgm:t>
    </dgm:pt>
    <dgm:pt modelId="{C1E3ED06-B7E0-A44E-87F1-AEFDECC8825A}" type="pres">
      <dgm:prSet presAssocID="{50F1D522-075C-43AC-A482-D5F12A9999BC}" presName="linear" presStyleCnt="0">
        <dgm:presLayoutVars>
          <dgm:animLvl val="lvl"/>
          <dgm:resizeHandles val="exact"/>
        </dgm:presLayoutVars>
      </dgm:prSet>
      <dgm:spPr/>
    </dgm:pt>
    <dgm:pt modelId="{E1B3F6C1-FC7A-9E48-8A0C-3B840A09EE80}" type="pres">
      <dgm:prSet presAssocID="{4BC30D27-09DE-4149-AE7A-F653AB01201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2B81A12-E6B1-2F46-A1F6-B7685E577EB4}" type="pres">
      <dgm:prSet presAssocID="{E5AF41E2-8491-4C7F-BFF5-6A95EC861058}" presName="spacer" presStyleCnt="0"/>
      <dgm:spPr/>
    </dgm:pt>
    <dgm:pt modelId="{5E7F88B5-DB61-4048-9B65-69C3BCBAAC5E}" type="pres">
      <dgm:prSet presAssocID="{A96F291A-9AFB-4B83-A97B-228C74C053A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E7DFE6-3716-EA44-B8F1-25B1708BF1D4}" type="pres">
      <dgm:prSet presAssocID="{F1239C1C-9443-4201-BFD6-0459EF285624}" presName="spacer" presStyleCnt="0"/>
      <dgm:spPr/>
    </dgm:pt>
    <dgm:pt modelId="{F3E271F4-20F0-874A-A6E5-CA0E1D0F6938}" type="pres">
      <dgm:prSet presAssocID="{9760D057-FB46-4DB2-826F-3EC7E76969E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A70D63-40F0-C142-ABEC-CB30198E5532}" type="pres">
      <dgm:prSet presAssocID="{6DBE738C-00C3-41D9-85E3-5D9B8A95E48E}" presName="spacer" presStyleCnt="0"/>
      <dgm:spPr/>
    </dgm:pt>
    <dgm:pt modelId="{9AA5D2D2-A8A9-9D47-9742-E1C14B7CA557}" type="pres">
      <dgm:prSet presAssocID="{7A7EE1DA-0EEE-4C3D-8D08-9CC7DADFB41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CF869E0-821C-BD41-86A8-E733F0F6417D}" type="pres">
      <dgm:prSet presAssocID="{8C212E14-503E-46E0-BC45-E5E43BED705F}" presName="spacer" presStyleCnt="0"/>
      <dgm:spPr/>
    </dgm:pt>
    <dgm:pt modelId="{19A20F15-C129-2448-BD33-ECEF1A3B45B0}" type="pres">
      <dgm:prSet presAssocID="{FF81283E-BB2D-432B-A74B-EF4DCF706F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F1375AF-7049-8F4F-BF44-9E16FA0E4A49}" type="pres">
      <dgm:prSet presAssocID="{8DE87788-211E-40A2-BA9C-58E575F5613F}" presName="spacer" presStyleCnt="0"/>
      <dgm:spPr/>
    </dgm:pt>
    <dgm:pt modelId="{B9CA8049-760D-D04A-AA4C-EFB7B721AA6F}" type="pres">
      <dgm:prSet presAssocID="{E39E1D8A-1A9E-41D8-866E-D596749DAC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D3AA702-4B91-E448-A2E7-985487E57C5B}" type="presOf" srcId="{7A7EE1DA-0EEE-4C3D-8D08-9CC7DADFB413}" destId="{9AA5D2D2-A8A9-9D47-9742-E1C14B7CA557}" srcOrd="0" destOrd="0" presId="urn:microsoft.com/office/officeart/2005/8/layout/vList2"/>
    <dgm:cxn modelId="{97F48F21-CB0C-3E4F-BDEB-E4837DF0FA1F}" type="presOf" srcId="{50F1D522-075C-43AC-A482-D5F12A9999BC}" destId="{C1E3ED06-B7E0-A44E-87F1-AEFDECC8825A}" srcOrd="0" destOrd="0" presId="urn:microsoft.com/office/officeart/2005/8/layout/vList2"/>
    <dgm:cxn modelId="{C1CB9F2F-171C-904E-9CE0-B01202839636}" type="presOf" srcId="{FF81283E-BB2D-432B-A74B-EF4DCF706FE0}" destId="{19A20F15-C129-2448-BD33-ECEF1A3B45B0}" srcOrd="0" destOrd="0" presId="urn:microsoft.com/office/officeart/2005/8/layout/vList2"/>
    <dgm:cxn modelId="{A8D16132-9158-C84C-8E06-F31D4904E611}" type="presOf" srcId="{E39E1D8A-1A9E-41D8-866E-D596749DAC34}" destId="{B9CA8049-760D-D04A-AA4C-EFB7B721AA6F}" srcOrd="0" destOrd="0" presId="urn:microsoft.com/office/officeart/2005/8/layout/vList2"/>
    <dgm:cxn modelId="{13E5204F-9895-4104-B4D7-B04C5298B736}" srcId="{50F1D522-075C-43AC-A482-D5F12A9999BC}" destId="{9760D057-FB46-4DB2-826F-3EC7E76969EE}" srcOrd="2" destOrd="0" parTransId="{29B08B7B-AF8A-4B6B-8F34-ACB271681B5D}" sibTransId="{6DBE738C-00C3-41D9-85E3-5D9B8A95E48E}"/>
    <dgm:cxn modelId="{A37EAB75-D934-EE4E-9180-62AC32CCBF6B}" type="presOf" srcId="{4BC30D27-09DE-4149-AE7A-F653AB012015}" destId="{E1B3F6C1-FC7A-9E48-8A0C-3B840A09EE80}" srcOrd="0" destOrd="0" presId="urn:microsoft.com/office/officeart/2005/8/layout/vList2"/>
    <dgm:cxn modelId="{04031184-CF28-41C6-B2E8-46F6E25A746F}" srcId="{50F1D522-075C-43AC-A482-D5F12A9999BC}" destId="{7A7EE1DA-0EEE-4C3D-8D08-9CC7DADFB413}" srcOrd="3" destOrd="0" parTransId="{3FCF217F-2DD3-4EC2-A5C2-0641BDFA12EB}" sibTransId="{8C212E14-503E-46E0-BC45-E5E43BED705F}"/>
    <dgm:cxn modelId="{F97D5F9A-65BF-49C5-9D6A-7E1E3E05B902}" srcId="{50F1D522-075C-43AC-A482-D5F12A9999BC}" destId="{A96F291A-9AFB-4B83-A97B-228C74C053AB}" srcOrd="1" destOrd="0" parTransId="{04FFF138-E2B3-4CBF-99D1-66A60594D903}" sibTransId="{F1239C1C-9443-4201-BFD6-0459EF285624}"/>
    <dgm:cxn modelId="{ABE0E49A-7953-8C4E-8950-B3C5A8417950}" type="presOf" srcId="{A96F291A-9AFB-4B83-A97B-228C74C053AB}" destId="{5E7F88B5-DB61-4048-9B65-69C3BCBAAC5E}" srcOrd="0" destOrd="0" presId="urn:microsoft.com/office/officeart/2005/8/layout/vList2"/>
    <dgm:cxn modelId="{A439D5AC-AF05-E744-9CD2-476C9312C3F6}" type="presOf" srcId="{9760D057-FB46-4DB2-826F-3EC7E76969EE}" destId="{F3E271F4-20F0-874A-A6E5-CA0E1D0F6938}" srcOrd="0" destOrd="0" presId="urn:microsoft.com/office/officeart/2005/8/layout/vList2"/>
    <dgm:cxn modelId="{A4B245BF-E19D-466D-8356-8C54DB050713}" srcId="{50F1D522-075C-43AC-A482-D5F12A9999BC}" destId="{4BC30D27-09DE-4149-AE7A-F653AB012015}" srcOrd="0" destOrd="0" parTransId="{DCD6ECEC-02BD-4E4D-B8C8-52F2D082D495}" sibTransId="{E5AF41E2-8491-4C7F-BFF5-6A95EC861058}"/>
    <dgm:cxn modelId="{3EFB5DC5-9932-4700-A886-46A88C48565A}" srcId="{50F1D522-075C-43AC-A482-D5F12A9999BC}" destId="{FF81283E-BB2D-432B-A74B-EF4DCF706FE0}" srcOrd="4" destOrd="0" parTransId="{C9533A83-2765-43F0-881C-68E6936B019F}" sibTransId="{8DE87788-211E-40A2-BA9C-58E575F5613F}"/>
    <dgm:cxn modelId="{4AFD54F4-FAD4-4270-A65C-2A617681D8D8}" srcId="{50F1D522-075C-43AC-A482-D5F12A9999BC}" destId="{E39E1D8A-1A9E-41D8-866E-D596749DAC34}" srcOrd="5" destOrd="0" parTransId="{EB788033-D03B-4991-8721-6C94767D8403}" sibTransId="{D3FB50BC-90C4-48C1-BF08-ADDD70B0AA50}"/>
    <dgm:cxn modelId="{3124EE98-5BEF-A84A-B9B5-2FFC8967A2CC}" type="presParOf" srcId="{C1E3ED06-B7E0-A44E-87F1-AEFDECC8825A}" destId="{E1B3F6C1-FC7A-9E48-8A0C-3B840A09EE80}" srcOrd="0" destOrd="0" presId="urn:microsoft.com/office/officeart/2005/8/layout/vList2"/>
    <dgm:cxn modelId="{D40F0283-8B21-B940-8D14-866507C0A596}" type="presParOf" srcId="{C1E3ED06-B7E0-A44E-87F1-AEFDECC8825A}" destId="{A2B81A12-E6B1-2F46-A1F6-B7685E577EB4}" srcOrd="1" destOrd="0" presId="urn:microsoft.com/office/officeart/2005/8/layout/vList2"/>
    <dgm:cxn modelId="{299421C8-5FEB-6244-A934-609F8DC237B7}" type="presParOf" srcId="{C1E3ED06-B7E0-A44E-87F1-AEFDECC8825A}" destId="{5E7F88B5-DB61-4048-9B65-69C3BCBAAC5E}" srcOrd="2" destOrd="0" presId="urn:microsoft.com/office/officeart/2005/8/layout/vList2"/>
    <dgm:cxn modelId="{F5013CE1-8E07-B641-8B69-EDCEC043BDF5}" type="presParOf" srcId="{C1E3ED06-B7E0-A44E-87F1-AEFDECC8825A}" destId="{1AE7DFE6-3716-EA44-B8F1-25B1708BF1D4}" srcOrd="3" destOrd="0" presId="urn:microsoft.com/office/officeart/2005/8/layout/vList2"/>
    <dgm:cxn modelId="{E0EFF877-A4BB-1B40-A626-07DD9C14156D}" type="presParOf" srcId="{C1E3ED06-B7E0-A44E-87F1-AEFDECC8825A}" destId="{F3E271F4-20F0-874A-A6E5-CA0E1D0F6938}" srcOrd="4" destOrd="0" presId="urn:microsoft.com/office/officeart/2005/8/layout/vList2"/>
    <dgm:cxn modelId="{A08BDE04-145C-5C49-9DAE-92E62A6C62BD}" type="presParOf" srcId="{C1E3ED06-B7E0-A44E-87F1-AEFDECC8825A}" destId="{AAA70D63-40F0-C142-ABEC-CB30198E5532}" srcOrd="5" destOrd="0" presId="urn:microsoft.com/office/officeart/2005/8/layout/vList2"/>
    <dgm:cxn modelId="{DE9783B0-A630-8847-81F3-811463D76FCE}" type="presParOf" srcId="{C1E3ED06-B7E0-A44E-87F1-AEFDECC8825A}" destId="{9AA5D2D2-A8A9-9D47-9742-E1C14B7CA557}" srcOrd="6" destOrd="0" presId="urn:microsoft.com/office/officeart/2005/8/layout/vList2"/>
    <dgm:cxn modelId="{082CA5C4-4775-C046-90CB-28CB64DBDBB3}" type="presParOf" srcId="{C1E3ED06-B7E0-A44E-87F1-AEFDECC8825A}" destId="{DCF869E0-821C-BD41-86A8-E733F0F6417D}" srcOrd="7" destOrd="0" presId="urn:microsoft.com/office/officeart/2005/8/layout/vList2"/>
    <dgm:cxn modelId="{144D68DB-33E2-1B48-84CA-163756F498F3}" type="presParOf" srcId="{C1E3ED06-B7E0-A44E-87F1-AEFDECC8825A}" destId="{19A20F15-C129-2448-BD33-ECEF1A3B45B0}" srcOrd="8" destOrd="0" presId="urn:microsoft.com/office/officeart/2005/8/layout/vList2"/>
    <dgm:cxn modelId="{E9D33056-2358-884A-A66A-E75C8C99562B}" type="presParOf" srcId="{C1E3ED06-B7E0-A44E-87F1-AEFDECC8825A}" destId="{FF1375AF-7049-8F4F-BF44-9E16FA0E4A49}" srcOrd="9" destOrd="0" presId="urn:microsoft.com/office/officeart/2005/8/layout/vList2"/>
    <dgm:cxn modelId="{EA433618-D5C7-9A4B-A86A-E5BA890CA205}" type="presParOf" srcId="{C1E3ED06-B7E0-A44E-87F1-AEFDECC8825A}" destId="{B9CA8049-760D-D04A-AA4C-EFB7B721AA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8B821-266F-41C1-88A3-43616B3E70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3048D8-516A-4599-B94A-8A2D1AEA5BC6}">
      <dgm:prSet/>
      <dgm:spPr/>
      <dgm:t>
        <a:bodyPr/>
        <a:lstStyle/>
        <a:p>
          <a:r>
            <a:rPr lang="en-US"/>
            <a:t>Pre-travel</a:t>
          </a:r>
        </a:p>
      </dgm:t>
    </dgm:pt>
    <dgm:pt modelId="{4F875F58-3136-4B09-898D-8B8CBCAC00CE}" type="parTrans" cxnId="{826ECD95-7895-441E-9EF7-80CF90BE90F2}">
      <dgm:prSet/>
      <dgm:spPr/>
      <dgm:t>
        <a:bodyPr/>
        <a:lstStyle/>
        <a:p>
          <a:endParaRPr lang="en-US"/>
        </a:p>
      </dgm:t>
    </dgm:pt>
    <dgm:pt modelId="{BD246ABA-B7A7-4EAC-A7FB-8617DF700F96}" type="sibTrans" cxnId="{826ECD95-7895-441E-9EF7-80CF90BE90F2}">
      <dgm:prSet/>
      <dgm:spPr/>
      <dgm:t>
        <a:bodyPr/>
        <a:lstStyle/>
        <a:p>
          <a:endParaRPr lang="en-US"/>
        </a:p>
      </dgm:t>
    </dgm:pt>
    <dgm:pt modelId="{DA776BF1-4AD5-479E-AE10-20C3F2DC2838}">
      <dgm:prSet/>
      <dgm:spPr/>
      <dgm:t>
        <a:bodyPr/>
        <a:lstStyle/>
        <a:p>
          <a:r>
            <a:rPr lang="en-US"/>
            <a:t>During travel</a:t>
          </a:r>
        </a:p>
      </dgm:t>
    </dgm:pt>
    <dgm:pt modelId="{EA445174-4730-4BA5-AF79-86203E93E9E2}" type="parTrans" cxnId="{A10EED49-B69C-447F-9C16-0B04B217FCCC}">
      <dgm:prSet/>
      <dgm:spPr/>
      <dgm:t>
        <a:bodyPr/>
        <a:lstStyle/>
        <a:p>
          <a:endParaRPr lang="en-US"/>
        </a:p>
      </dgm:t>
    </dgm:pt>
    <dgm:pt modelId="{B2C23C65-2E3C-40FE-8AA6-223C2A340AAE}" type="sibTrans" cxnId="{A10EED49-B69C-447F-9C16-0B04B217FCCC}">
      <dgm:prSet/>
      <dgm:spPr/>
      <dgm:t>
        <a:bodyPr/>
        <a:lstStyle/>
        <a:p>
          <a:endParaRPr lang="en-US"/>
        </a:p>
      </dgm:t>
    </dgm:pt>
    <dgm:pt modelId="{2FBCF100-D4B1-4AFA-A724-7C3DB511699C}">
      <dgm:prSet/>
      <dgm:spPr/>
      <dgm:t>
        <a:bodyPr/>
        <a:lstStyle/>
        <a:p>
          <a:r>
            <a:rPr lang="en-US"/>
            <a:t>Post-travel</a:t>
          </a:r>
        </a:p>
      </dgm:t>
    </dgm:pt>
    <dgm:pt modelId="{A3A1B406-C0C3-4DE7-8DB4-20DB55DC9B74}" type="parTrans" cxnId="{377B6AD6-1244-4D0F-B16D-BBD30A0DE268}">
      <dgm:prSet/>
      <dgm:spPr/>
      <dgm:t>
        <a:bodyPr/>
        <a:lstStyle/>
        <a:p>
          <a:endParaRPr lang="en-US"/>
        </a:p>
      </dgm:t>
    </dgm:pt>
    <dgm:pt modelId="{C840D5E4-FDA3-445A-B140-4B7B2B268B07}" type="sibTrans" cxnId="{377B6AD6-1244-4D0F-B16D-BBD30A0DE268}">
      <dgm:prSet/>
      <dgm:spPr/>
      <dgm:t>
        <a:bodyPr/>
        <a:lstStyle/>
        <a:p>
          <a:endParaRPr lang="en-US"/>
        </a:p>
      </dgm:t>
    </dgm:pt>
    <dgm:pt modelId="{1735EA43-C491-314D-ACE5-A17989D4F141}" type="pres">
      <dgm:prSet presAssocID="{3388B821-266F-41C1-88A3-43616B3E707D}" presName="linear" presStyleCnt="0">
        <dgm:presLayoutVars>
          <dgm:animLvl val="lvl"/>
          <dgm:resizeHandles val="exact"/>
        </dgm:presLayoutVars>
      </dgm:prSet>
      <dgm:spPr/>
    </dgm:pt>
    <dgm:pt modelId="{7A848CD0-2329-0740-838E-D0D64ABD4388}" type="pres">
      <dgm:prSet presAssocID="{933048D8-516A-4599-B94A-8A2D1AEA5B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C78185-890B-0D44-9509-57DCE1B6DB9D}" type="pres">
      <dgm:prSet presAssocID="{BD246ABA-B7A7-4EAC-A7FB-8617DF700F96}" presName="spacer" presStyleCnt="0"/>
      <dgm:spPr/>
    </dgm:pt>
    <dgm:pt modelId="{D171B8FE-0532-A149-AE96-C99D1B8FF0B9}" type="pres">
      <dgm:prSet presAssocID="{DA776BF1-4AD5-479E-AE10-20C3F2DC28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596D59-D58D-BE47-91FA-7F60BAB2874D}" type="pres">
      <dgm:prSet presAssocID="{B2C23C65-2E3C-40FE-8AA6-223C2A340AAE}" presName="spacer" presStyleCnt="0"/>
      <dgm:spPr/>
    </dgm:pt>
    <dgm:pt modelId="{B037C935-3CF0-804A-A50E-38C35C51B8AB}" type="pres">
      <dgm:prSet presAssocID="{2FBCF100-D4B1-4AFA-A724-7C3DB51169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C5AD14-DF9E-8D47-8D9D-28695D4E6C99}" type="presOf" srcId="{2FBCF100-D4B1-4AFA-A724-7C3DB511699C}" destId="{B037C935-3CF0-804A-A50E-38C35C51B8AB}" srcOrd="0" destOrd="0" presId="urn:microsoft.com/office/officeart/2005/8/layout/vList2"/>
    <dgm:cxn modelId="{A10EED49-B69C-447F-9C16-0B04B217FCCC}" srcId="{3388B821-266F-41C1-88A3-43616B3E707D}" destId="{DA776BF1-4AD5-479E-AE10-20C3F2DC2838}" srcOrd="1" destOrd="0" parTransId="{EA445174-4730-4BA5-AF79-86203E93E9E2}" sibTransId="{B2C23C65-2E3C-40FE-8AA6-223C2A340AAE}"/>
    <dgm:cxn modelId="{565E7F54-D4A0-6D40-9486-63F7EF3C4608}" type="presOf" srcId="{3388B821-266F-41C1-88A3-43616B3E707D}" destId="{1735EA43-C491-314D-ACE5-A17989D4F141}" srcOrd="0" destOrd="0" presId="urn:microsoft.com/office/officeart/2005/8/layout/vList2"/>
    <dgm:cxn modelId="{826ECD95-7895-441E-9EF7-80CF90BE90F2}" srcId="{3388B821-266F-41C1-88A3-43616B3E707D}" destId="{933048D8-516A-4599-B94A-8A2D1AEA5BC6}" srcOrd="0" destOrd="0" parTransId="{4F875F58-3136-4B09-898D-8B8CBCAC00CE}" sibTransId="{BD246ABA-B7A7-4EAC-A7FB-8617DF700F96}"/>
    <dgm:cxn modelId="{377B6AD6-1244-4D0F-B16D-BBD30A0DE268}" srcId="{3388B821-266F-41C1-88A3-43616B3E707D}" destId="{2FBCF100-D4B1-4AFA-A724-7C3DB511699C}" srcOrd="2" destOrd="0" parTransId="{A3A1B406-C0C3-4DE7-8DB4-20DB55DC9B74}" sibTransId="{C840D5E4-FDA3-445A-B140-4B7B2B268B07}"/>
    <dgm:cxn modelId="{6DA49AD8-F507-2D4C-A54F-B74178186F69}" type="presOf" srcId="{DA776BF1-4AD5-479E-AE10-20C3F2DC2838}" destId="{D171B8FE-0532-A149-AE96-C99D1B8FF0B9}" srcOrd="0" destOrd="0" presId="urn:microsoft.com/office/officeart/2005/8/layout/vList2"/>
    <dgm:cxn modelId="{17ADDCD9-E97A-B546-B120-391F76D1068F}" type="presOf" srcId="{933048D8-516A-4599-B94A-8A2D1AEA5BC6}" destId="{7A848CD0-2329-0740-838E-D0D64ABD4388}" srcOrd="0" destOrd="0" presId="urn:microsoft.com/office/officeart/2005/8/layout/vList2"/>
    <dgm:cxn modelId="{7FA099E7-901C-BE42-943D-5F6966DFFC19}" type="presParOf" srcId="{1735EA43-C491-314D-ACE5-A17989D4F141}" destId="{7A848CD0-2329-0740-838E-D0D64ABD4388}" srcOrd="0" destOrd="0" presId="urn:microsoft.com/office/officeart/2005/8/layout/vList2"/>
    <dgm:cxn modelId="{26703237-DB7C-1A4C-9E2F-52B1CA28363C}" type="presParOf" srcId="{1735EA43-C491-314D-ACE5-A17989D4F141}" destId="{27C78185-890B-0D44-9509-57DCE1B6DB9D}" srcOrd="1" destOrd="0" presId="urn:microsoft.com/office/officeart/2005/8/layout/vList2"/>
    <dgm:cxn modelId="{CFCF0BEA-C2B7-CD40-9383-405A4CC55A74}" type="presParOf" srcId="{1735EA43-C491-314D-ACE5-A17989D4F141}" destId="{D171B8FE-0532-A149-AE96-C99D1B8FF0B9}" srcOrd="2" destOrd="0" presId="urn:microsoft.com/office/officeart/2005/8/layout/vList2"/>
    <dgm:cxn modelId="{C71BA6B6-141B-CD4D-B72A-46BD09C54E8D}" type="presParOf" srcId="{1735EA43-C491-314D-ACE5-A17989D4F141}" destId="{05596D59-D58D-BE47-91FA-7F60BAB2874D}" srcOrd="3" destOrd="0" presId="urn:microsoft.com/office/officeart/2005/8/layout/vList2"/>
    <dgm:cxn modelId="{2E247ECE-564B-7249-B924-F62FAAD0DC05}" type="presParOf" srcId="{1735EA43-C491-314D-ACE5-A17989D4F141}" destId="{B037C935-3CF0-804A-A50E-38C35C51B8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29AC6-49C4-4CCF-A551-F5E6554671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19FE87-2DAB-4D86-B5AF-668D6658DA78}">
      <dgm:prSet/>
      <dgm:spPr/>
      <dgm:t>
        <a:bodyPr/>
        <a:lstStyle/>
        <a:p>
          <a:r>
            <a:rPr lang="en-US"/>
            <a:t>Risk assessment (potential hazards)</a:t>
          </a:r>
        </a:p>
      </dgm:t>
    </dgm:pt>
    <dgm:pt modelId="{343C956F-45DC-4371-93DB-061613F6D820}" type="parTrans" cxnId="{A790E19A-1310-4255-A5D6-BA27D44E0A97}">
      <dgm:prSet/>
      <dgm:spPr/>
      <dgm:t>
        <a:bodyPr/>
        <a:lstStyle/>
        <a:p>
          <a:endParaRPr lang="en-US"/>
        </a:p>
      </dgm:t>
    </dgm:pt>
    <dgm:pt modelId="{C708783F-4CC1-4CE9-B235-86FD979B38EC}" type="sibTrans" cxnId="{A790E19A-1310-4255-A5D6-BA27D44E0A97}">
      <dgm:prSet/>
      <dgm:spPr/>
      <dgm:t>
        <a:bodyPr/>
        <a:lstStyle/>
        <a:p>
          <a:endParaRPr lang="en-US"/>
        </a:p>
      </dgm:t>
    </dgm:pt>
    <dgm:pt modelId="{D3E8388A-32D5-4DC3-9519-437C874DBAC3}">
      <dgm:prSet/>
      <dgm:spPr/>
      <dgm:t>
        <a:bodyPr/>
        <a:lstStyle/>
        <a:p>
          <a:r>
            <a:rPr lang="en-US"/>
            <a:t>Risk management (advice to reduce exposure to health risks)</a:t>
          </a:r>
        </a:p>
      </dgm:t>
    </dgm:pt>
    <dgm:pt modelId="{F042B200-2FB1-4E7D-B5A1-EF46360ACC4B}" type="parTrans" cxnId="{5D382C3F-54B2-43D7-9644-12C7722DF155}">
      <dgm:prSet/>
      <dgm:spPr/>
      <dgm:t>
        <a:bodyPr/>
        <a:lstStyle/>
        <a:p>
          <a:endParaRPr lang="en-US"/>
        </a:p>
      </dgm:t>
    </dgm:pt>
    <dgm:pt modelId="{77C9E26A-A903-49AA-9423-88BB12A74D8C}" type="sibTrans" cxnId="{5D382C3F-54B2-43D7-9644-12C7722DF155}">
      <dgm:prSet/>
      <dgm:spPr/>
      <dgm:t>
        <a:bodyPr/>
        <a:lstStyle/>
        <a:p>
          <a:endParaRPr lang="en-US"/>
        </a:p>
      </dgm:t>
    </dgm:pt>
    <dgm:pt modelId="{8C36091D-5AB8-43B9-8C05-9D5971660803}">
      <dgm:prSet/>
      <dgm:spPr/>
      <dgm:t>
        <a:bodyPr/>
        <a:lstStyle/>
        <a:p>
          <a:r>
            <a:rPr lang="en-US"/>
            <a:t>Service delivery: immunization, prophylaxis or self-medications</a:t>
          </a:r>
        </a:p>
      </dgm:t>
    </dgm:pt>
    <dgm:pt modelId="{D28D3B36-A806-4C9A-BF01-65C387F6757E}" type="parTrans" cxnId="{85FA36F1-BCB3-436E-922D-94126BB76624}">
      <dgm:prSet/>
      <dgm:spPr/>
      <dgm:t>
        <a:bodyPr/>
        <a:lstStyle/>
        <a:p>
          <a:endParaRPr lang="en-US"/>
        </a:p>
      </dgm:t>
    </dgm:pt>
    <dgm:pt modelId="{B63268A4-43EB-43BF-9D60-612298CD52C4}" type="sibTrans" cxnId="{85FA36F1-BCB3-436E-922D-94126BB76624}">
      <dgm:prSet/>
      <dgm:spPr/>
      <dgm:t>
        <a:bodyPr/>
        <a:lstStyle/>
        <a:p>
          <a:endParaRPr lang="en-US"/>
        </a:p>
      </dgm:t>
    </dgm:pt>
    <dgm:pt modelId="{28C2FC94-11CB-4AE6-A7D4-5294E847C3E6}">
      <dgm:prSet/>
      <dgm:spPr/>
      <dgm:t>
        <a:bodyPr/>
        <a:lstStyle/>
        <a:p>
          <a:r>
            <a:rPr lang="en-US"/>
            <a:t>Empower traveler to manage his health </a:t>
          </a:r>
        </a:p>
      </dgm:t>
    </dgm:pt>
    <dgm:pt modelId="{36F01480-480B-4FED-8F66-6D0058FCBA93}" type="parTrans" cxnId="{DF7E2633-2A5E-487E-8044-CA0425767B05}">
      <dgm:prSet/>
      <dgm:spPr/>
      <dgm:t>
        <a:bodyPr/>
        <a:lstStyle/>
        <a:p>
          <a:endParaRPr lang="en-US"/>
        </a:p>
      </dgm:t>
    </dgm:pt>
    <dgm:pt modelId="{46952408-D34F-42B6-896C-620B48A81A00}" type="sibTrans" cxnId="{DF7E2633-2A5E-487E-8044-CA0425767B05}">
      <dgm:prSet/>
      <dgm:spPr/>
      <dgm:t>
        <a:bodyPr/>
        <a:lstStyle/>
        <a:p>
          <a:endParaRPr lang="en-US"/>
        </a:p>
      </dgm:t>
    </dgm:pt>
    <dgm:pt modelId="{F07B00BA-0371-3E49-9C86-5E6F3AF1E623}" type="pres">
      <dgm:prSet presAssocID="{8B329AC6-49C4-4CCF-A551-F5E655467102}" presName="linear" presStyleCnt="0">
        <dgm:presLayoutVars>
          <dgm:animLvl val="lvl"/>
          <dgm:resizeHandles val="exact"/>
        </dgm:presLayoutVars>
      </dgm:prSet>
      <dgm:spPr/>
    </dgm:pt>
    <dgm:pt modelId="{68C9E6E7-82E9-1E44-AEB2-6374926E7D5F}" type="pres">
      <dgm:prSet presAssocID="{A919FE87-2DAB-4D86-B5AF-668D6658DA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E6BAAD-424E-B34B-93F5-0883B3F2D475}" type="pres">
      <dgm:prSet presAssocID="{C708783F-4CC1-4CE9-B235-86FD979B38EC}" presName="spacer" presStyleCnt="0"/>
      <dgm:spPr/>
    </dgm:pt>
    <dgm:pt modelId="{7B8C629B-9819-DE4E-B0D8-43B4F71FD52C}" type="pres">
      <dgm:prSet presAssocID="{D3E8388A-32D5-4DC3-9519-437C874DBA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EB08ED-9E7A-C947-A159-0BDAE383653A}" type="pres">
      <dgm:prSet presAssocID="{77C9E26A-A903-49AA-9423-88BB12A74D8C}" presName="spacer" presStyleCnt="0"/>
      <dgm:spPr/>
    </dgm:pt>
    <dgm:pt modelId="{85C51AEA-12EE-C84C-8EF7-F3898A09154A}" type="pres">
      <dgm:prSet presAssocID="{8C36091D-5AB8-43B9-8C05-9D59716608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700E9E-81AF-F348-9C43-2BC4628D6BA9}" type="pres">
      <dgm:prSet presAssocID="{B63268A4-43EB-43BF-9D60-612298CD52C4}" presName="spacer" presStyleCnt="0"/>
      <dgm:spPr/>
    </dgm:pt>
    <dgm:pt modelId="{F612BAFF-236E-6146-8E1C-4C092EE0D319}" type="pres">
      <dgm:prSet presAssocID="{28C2FC94-11CB-4AE6-A7D4-5294E847C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7E2633-2A5E-487E-8044-CA0425767B05}" srcId="{8B329AC6-49C4-4CCF-A551-F5E655467102}" destId="{28C2FC94-11CB-4AE6-A7D4-5294E847C3E6}" srcOrd="3" destOrd="0" parTransId="{36F01480-480B-4FED-8F66-6D0058FCBA93}" sibTransId="{46952408-D34F-42B6-896C-620B48A81A00}"/>
    <dgm:cxn modelId="{2F85BA3A-1FD6-BF4C-9B88-3995A98061F5}" type="presOf" srcId="{8C36091D-5AB8-43B9-8C05-9D5971660803}" destId="{85C51AEA-12EE-C84C-8EF7-F3898A09154A}" srcOrd="0" destOrd="0" presId="urn:microsoft.com/office/officeart/2005/8/layout/vList2"/>
    <dgm:cxn modelId="{21BC703E-5E3F-0F4E-9852-531F1F5B372F}" type="presOf" srcId="{8B329AC6-49C4-4CCF-A551-F5E655467102}" destId="{F07B00BA-0371-3E49-9C86-5E6F3AF1E623}" srcOrd="0" destOrd="0" presId="urn:microsoft.com/office/officeart/2005/8/layout/vList2"/>
    <dgm:cxn modelId="{5D382C3F-54B2-43D7-9644-12C7722DF155}" srcId="{8B329AC6-49C4-4CCF-A551-F5E655467102}" destId="{D3E8388A-32D5-4DC3-9519-437C874DBAC3}" srcOrd="1" destOrd="0" parTransId="{F042B200-2FB1-4E7D-B5A1-EF46360ACC4B}" sibTransId="{77C9E26A-A903-49AA-9423-88BB12A74D8C}"/>
    <dgm:cxn modelId="{A790E19A-1310-4255-A5D6-BA27D44E0A97}" srcId="{8B329AC6-49C4-4CCF-A551-F5E655467102}" destId="{A919FE87-2DAB-4D86-B5AF-668D6658DA78}" srcOrd="0" destOrd="0" parTransId="{343C956F-45DC-4371-93DB-061613F6D820}" sibTransId="{C708783F-4CC1-4CE9-B235-86FD979B38EC}"/>
    <dgm:cxn modelId="{D4D292CC-AD42-244E-89B2-1E2B92DD1E07}" type="presOf" srcId="{28C2FC94-11CB-4AE6-A7D4-5294E847C3E6}" destId="{F612BAFF-236E-6146-8E1C-4C092EE0D319}" srcOrd="0" destOrd="0" presId="urn:microsoft.com/office/officeart/2005/8/layout/vList2"/>
    <dgm:cxn modelId="{046AB9CC-A466-AD4A-8898-4E9DE23476F4}" type="presOf" srcId="{A919FE87-2DAB-4D86-B5AF-668D6658DA78}" destId="{68C9E6E7-82E9-1E44-AEB2-6374926E7D5F}" srcOrd="0" destOrd="0" presId="urn:microsoft.com/office/officeart/2005/8/layout/vList2"/>
    <dgm:cxn modelId="{D3B9E4D4-65EA-504D-A5FD-C9B5BFEF1287}" type="presOf" srcId="{D3E8388A-32D5-4DC3-9519-437C874DBAC3}" destId="{7B8C629B-9819-DE4E-B0D8-43B4F71FD52C}" srcOrd="0" destOrd="0" presId="urn:microsoft.com/office/officeart/2005/8/layout/vList2"/>
    <dgm:cxn modelId="{85FA36F1-BCB3-436E-922D-94126BB76624}" srcId="{8B329AC6-49C4-4CCF-A551-F5E655467102}" destId="{8C36091D-5AB8-43B9-8C05-9D5971660803}" srcOrd="2" destOrd="0" parTransId="{D28D3B36-A806-4C9A-BF01-65C387F6757E}" sibTransId="{B63268A4-43EB-43BF-9D60-612298CD52C4}"/>
    <dgm:cxn modelId="{4DAC971F-9817-8444-A4BB-DB6A1546A8CD}" type="presParOf" srcId="{F07B00BA-0371-3E49-9C86-5E6F3AF1E623}" destId="{68C9E6E7-82E9-1E44-AEB2-6374926E7D5F}" srcOrd="0" destOrd="0" presId="urn:microsoft.com/office/officeart/2005/8/layout/vList2"/>
    <dgm:cxn modelId="{9C04B1E2-FB52-6042-B7F9-A95AF25D17A6}" type="presParOf" srcId="{F07B00BA-0371-3E49-9C86-5E6F3AF1E623}" destId="{7CE6BAAD-424E-B34B-93F5-0883B3F2D475}" srcOrd="1" destOrd="0" presId="urn:microsoft.com/office/officeart/2005/8/layout/vList2"/>
    <dgm:cxn modelId="{E627B9CC-64F5-2A40-A33A-67C2CF24F204}" type="presParOf" srcId="{F07B00BA-0371-3E49-9C86-5E6F3AF1E623}" destId="{7B8C629B-9819-DE4E-B0D8-43B4F71FD52C}" srcOrd="2" destOrd="0" presId="urn:microsoft.com/office/officeart/2005/8/layout/vList2"/>
    <dgm:cxn modelId="{5128B71A-9C3B-944D-B7DC-42CD623FA38D}" type="presParOf" srcId="{F07B00BA-0371-3E49-9C86-5E6F3AF1E623}" destId="{F2EB08ED-9E7A-C947-A159-0BDAE383653A}" srcOrd="3" destOrd="0" presId="urn:microsoft.com/office/officeart/2005/8/layout/vList2"/>
    <dgm:cxn modelId="{C67E20CF-21EE-EA48-9363-257EC99EF7F0}" type="presParOf" srcId="{F07B00BA-0371-3E49-9C86-5E6F3AF1E623}" destId="{85C51AEA-12EE-C84C-8EF7-F3898A09154A}" srcOrd="4" destOrd="0" presId="urn:microsoft.com/office/officeart/2005/8/layout/vList2"/>
    <dgm:cxn modelId="{EB1A6124-B46D-F342-8161-388BCBF46D22}" type="presParOf" srcId="{F07B00BA-0371-3E49-9C86-5E6F3AF1E623}" destId="{3E700E9E-81AF-F348-9C43-2BC4628D6BA9}" srcOrd="5" destOrd="0" presId="urn:microsoft.com/office/officeart/2005/8/layout/vList2"/>
    <dgm:cxn modelId="{89409F88-9832-EF40-B383-604CC9CD70FD}" type="presParOf" srcId="{F07B00BA-0371-3E49-9C86-5E6F3AF1E623}" destId="{F612BAFF-236E-6146-8E1C-4C092EE0D3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A4944-6129-B34A-A58A-E4D2217A719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3C2C60-57CD-9E4F-9AB2-A8F8FD529A9C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Information about travelers</a:t>
          </a:r>
        </a:p>
      </dgm:t>
    </dgm:pt>
    <dgm:pt modelId="{39625787-BDF2-1C48-8F0E-8A2DD8448777}" type="parTrans" cxnId="{3C0B4749-BCB6-D44B-9644-FAE1F2F0691A}">
      <dgm:prSet/>
      <dgm:spPr/>
      <dgm:t>
        <a:bodyPr/>
        <a:lstStyle/>
        <a:p>
          <a:endParaRPr lang="en-US"/>
        </a:p>
      </dgm:t>
    </dgm:pt>
    <dgm:pt modelId="{EA2B18FF-4D7B-704E-80BD-1A445C4212F9}" type="sibTrans" cxnId="{3C0B4749-BCB6-D44B-9644-FAE1F2F0691A}">
      <dgm:prSet/>
      <dgm:spPr/>
      <dgm:t>
        <a:bodyPr/>
        <a:lstStyle/>
        <a:p>
          <a:endParaRPr lang="en-US"/>
        </a:p>
      </dgm:t>
    </dgm:pt>
    <dgm:pt modelId="{06D72971-D56B-974D-9843-EE09051002A2}">
      <dgm:prSet phldrT="[Text]"/>
      <dgm:spPr/>
      <dgm:t>
        <a:bodyPr/>
        <a:lstStyle/>
        <a:p>
          <a:r>
            <a:rPr lang="en-US"/>
            <a:t>Age and sex</a:t>
          </a:r>
        </a:p>
      </dgm:t>
    </dgm:pt>
    <dgm:pt modelId="{72407F94-762F-2A46-B1C8-D046CCF5FD69}" type="parTrans" cxnId="{4705CCFA-59F0-6140-B409-9687EA88AA98}">
      <dgm:prSet/>
      <dgm:spPr/>
      <dgm:t>
        <a:bodyPr/>
        <a:lstStyle/>
        <a:p>
          <a:endParaRPr lang="en-US"/>
        </a:p>
      </dgm:t>
    </dgm:pt>
    <dgm:pt modelId="{5251FC27-AAA4-044A-9B18-84AFB1181EE9}" type="sibTrans" cxnId="{4705CCFA-59F0-6140-B409-9687EA88AA98}">
      <dgm:prSet/>
      <dgm:spPr/>
      <dgm:t>
        <a:bodyPr/>
        <a:lstStyle/>
        <a:p>
          <a:endParaRPr lang="en-US"/>
        </a:p>
      </dgm:t>
    </dgm:pt>
    <dgm:pt modelId="{8B592CCF-D26C-6F4F-8390-3EFF66C9F743}">
      <dgm:prSet phldrT="[Text]"/>
      <dgm:spPr/>
      <dgm:t>
        <a:bodyPr/>
        <a:lstStyle/>
        <a:p>
          <a:r>
            <a:rPr lang="en-US"/>
            <a:t>Medical history</a:t>
          </a:r>
        </a:p>
      </dgm:t>
    </dgm:pt>
    <dgm:pt modelId="{5B50D779-D8F5-164E-BB79-EED257F36081}" type="parTrans" cxnId="{8675440F-4F32-6C47-BB32-2EDC1B0FA0AD}">
      <dgm:prSet/>
      <dgm:spPr/>
      <dgm:t>
        <a:bodyPr/>
        <a:lstStyle/>
        <a:p>
          <a:endParaRPr lang="en-US"/>
        </a:p>
      </dgm:t>
    </dgm:pt>
    <dgm:pt modelId="{88AC87B2-7D8B-E64D-A58D-05FD56739572}" type="sibTrans" cxnId="{8675440F-4F32-6C47-BB32-2EDC1B0FA0AD}">
      <dgm:prSet/>
      <dgm:spPr/>
      <dgm:t>
        <a:bodyPr/>
        <a:lstStyle/>
        <a:p>
          <a:endParaRPr lang="en-US"/>
        </a:p>
      </dgm:t>
    </dgm:pt>
    <dgm:pt modelId="{FA6FFB8D-16B5-D646-91AB-E0EEE961E527}">
      <dgm:prSet phldrT="[Text]"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Information about trip</a:t>
          </a:r>
        </a:p>
      </dgm:t>
    </dgm:pt>
    <dgm:pt modelId="{6E5C76AF-ECCA-EC40-A1B4-515723538259}" type="parTrans" cxnId="{3BD118B0-E0BC-F348-BF60-C07CD26EC77D}">
      <dgm:prSet/>
      <dgm:spPr/>
      <dgm:t>
        <a:bodyPr/>
        <a:lstStyle/>
        <a:p>
          <a:endParaRPr lang="en-US"/>
        </a:p>
      </dgm:t>
    </dgm:pt>
    <dgm:pt modelId="{6BE5EB13-B879-2044-9258-651B5829452E}" type="sibTrans" cxnId="{3BD118B0-E0BC-F348-BF60-C07CD26EC77D}">
      <dgm:prSet/>
      <dgm:spPr/>
      <dgm:t>
        <a:bodyPr/>
        <a:lstStyle/>
        <a:p>
          <a:endParaRPr lang="en-US"/>
        </a:p>
      </dgm:t>
    </dgm:pt>
    <dgm:pt modelId="{9464C134-C75B-4E40-BBB7-9ED6CA3C8888}">
      <dgm:prSet phldrT="[Text]"/>
      <dgm:spPr/>
      <dgm:t>
        <a:bodyPr/>
        <a:lstStyle/>
        <a:p>
          <a:r>
            <a:rPr lang="en-US"/>
            <a:t>Destination </a:t>
          </a:r>
        </a:p>
      </dgm:t>
    </dgm:pt>
    <dgm:pt modelId="{AB21734D-ED62-CB40-9C46-C0F110804CA1}" type="parTrans" cxnId="{58286FED-151A-5C43-85D9-139EAAFC4205}">
      <dgm:prSet/>
      <dgm:spPr/>
      <dgm:t>
        <a:bodyPr/>
        <a:lstStyle/>
        <a:p>
          <a:endParaRPr lang="en-US"/>
        </a:p>
      </dgm:t>
    </dgm:pt>
    <dgm:pt modelId="{3215CF17-AA6B-B04B-B6ED-AF7DE05074DB}" type="sibTrans" cxnId="{58286FED-151A-5C43-85D9-139EAAFC4205}">
      <dgm:prSet/>
      <dgm:spPr/>
      <dgm:t>
        <a:bodyPr/>
        <a:lstStyle/>
        <a:p>
          <a:endParaRPr lang="en-US"/>
        </a:p>
      </dgm:t>
    </dgm:pt>
    <dgm:pt modelId="{FC85EE7B-ABEB-9243-92E3-C8D0D9B20E4B}">
      <dgm:prSet phldrT="[Text]"/>
      <dgm:spPr/>
      <dgm:t>
        <a:bodyPr/>
        <a:lstStyle/>
        <a:p>
          <a:r>
            <a:rPr lang="en-US"/>
            <a:t>Length</a:t>
          </a:r>
          <a:r>
            <a:rPr lang="en-US" baseline="0"/>
            <a:t> of stay</a:t>
          </a:r>
          <a:endParaRPr lang="en-US"/>
        </a:p>
      </dgm:t>
    </dgm:pt>
    <dgm:pt modelId="{826FFAF6-7E14-4345-BCD5-67C3D48A1582}" type="parTrans" cxnId="{F6360664-ED79-5944-B977-6D657A1F66E5}">
      <dgm:prSet/>
      <dgm:spPr/>
      <dgm:t>
        <a:bodyPr/>
        <a:lstStyle/>
        <a:p>
          <a:endParaRPr lang="en-US"/>
        </a:p>
      </dgm:t>
    </dgm:pt>
    <dgm:pt modelId="{B5B96084-9BD1-C042-B401-EBBE7ADC66D1}" type="sibTrans" cxnId="{F6360664-ED79-5944-B977-6D657A1F66E5}">
      <dgm:prSet/>
      <dgm:spPr/>
      <dgm:t>
        <a:bodyPr/>
        <a:lstStyle/>
        <a:p>
          <a:endParaRPr lang="en-US"/>
        </a:p>
      </dgm:t>
    </dgm:pt>
    <dgm:pt modelId="{7C84104C-8A42-DC4F-BCB3-04FCF451F668}">
      <dgm:prSet/>
      <dgm:spPr/>
      <dgm:t>
        <a:bodyPr/>
        <a:lstStyle/>
        <a:p>
          <a:r>
            <a:rPr lang="en-US"/>
            <a:t>Medications </a:t>
          </a:r>
        </a:p>
      </dgm:t>
    </dgm:pt>
    <dgm:pt modelId="{216CF0AD-29CD-F947-B579-C3EBB7C70DFA}" type="parTrans" cxnId="{2CF4F1E2-CD14-FC4E-87A5-4F8AA5ED2227}">
      <dgm:prSet/>
      <dgm:spPr/>
      <dgm:t>
        <a:bodyPr/>
        <a:lstStyle/>
        <a:p>
          <a:endParaRPr lang="en-US"/>
        </a:p>
      </dgm:t>
    </dgm:pt>
    <dgm:pt modelId="{B114F7B1-011F-2C43-AEFF-FF791986BDC3}" type="sibTrans" cxnId="{2CF4F1E2-CD14-FC4E-87A5-4F8AA5ED2227}">
      <dgm:prSet/>
      <dgm:spPr/>
      <dgm:t>
        <a:bodyPr/>
        <a:lstStyle/>
        <a:p>
          <a:endParaRPr lang="en-US"/>
        </a:p>
      </dgm:t>
    </dgm:pt>
    <dgm:pt modelId="{CB9F4B6C-0532-5F40-9361-7266518AB69B}">
      <dgm:prSet/>
      <dgm:spPr/>
      <dgm:t>
        <a:bodyPr/>
        <a:lstStyle/>
        <a:p>
          <a:r>
            <a:rPr lang="en-US"/>
            <a:t>Allergies </a:t>
          </a:r>
        </a:p>
      </dgm:t>
    </dgm:pt>
    <dgm:pt modelId="{BBBD6685-8448-5E42-B441-1C3A4E38E423}" type="parTrans" cxnId="{41B93235-6F75-BA45-AE2C-673266B228F4}">
      <dgm:prSet/>
      <dgm:spPr/>
      <dgm:t>
        <a:bodyPr/>
        <a:lstStyle/>
        <a:p>
          <a:endParaRPr lang="en-US"/>
        </a:p>
      </dgm:t>
    </dgm:pt>
    <dgm:pt modelId="{DA59D877-07BF-6A47-9C50-4E901A2C9E27}" type="sibTrans" cxnId="{41B93235-6F75-BA45-AE2C-673266B228F4}">
      <dgm:prSet/>
      <dgm:spPr/>
      <dgm:t>
        <a:bodyPr/>
        <a:lstStyle/>
        <a:p>
          <a:endParaRPr lang="en-US"/>
        </a:p>
      </dgm:t>
    </dgm:pt>
    <dgm:pt modelId="{03D6BCD5-C6E6-484C-AB78-0B613EAD730A}">
      <dgm:prSet/>
      <dgm:spPr/>
      <dgm:t>
        <a:bodyPr/>
        <a:lstStyle/>
        <a:p>
          <a:r>
            <a:rPr lang="en-US"/>
            <a:t>Immunization history</a:t>
          </a:r>
        </a:p>
      </dgm:t>
    </dgm:pt>
    <dgm:pt modelId="{9C88A732-5F33-4D4C-A367-B6AEA017105A}" type="parTrans" cxnId="{AD09701A-74C5-1B4F-A4BA-7AF9710BAB9E}">
      <dgm:prSet/>
      <dgm:spPr/>
      <dgm:t>
        <a:bodyPr/>
        <a:lstStyle/>
        <a:p>
          <a:endParaRPr lang="en-US"/>
        </a:p>
      </dgm:t>
    </dgm:pt>
    <dgm:pt modelId="{713EB802-4E7E-3E44-BE79-D1BE61B7FF80}" type="sibTrans" cxnId="{AD09701A-74C5-1B4F-A4BA-7AF9710BAB9E}">
      <dgm:prSet/>
      <dgm:spPr/>
      <dgm:t>
        <a:bodyPr/>
        <a:lstStyle/>
        <a:p>
          <a:endParaRPr lang="en-US"/>
        </a:p>
      </dgm:t>
    </dgm:pt>
    <dgm:pt modelId="{A82A6CB7-A8B8-1F4C-BF23-83A83EE4ADE7}">
      <dgm:prSet/>
      <dgm:spPr/>
      <dgm:t>
        <a:bodyPr/>
        <a:lstStyle/>
        <a:p>
          <a:r>
            <a:rPr lang="en-US"/>
            <a:t>Special health needs </a:t>
          </a:r>
        </a:p>
      </dgm:t>
    </dgm:pt>
    <dgm:pt modelId="{1723621F-647D-1D41-A470-59D86D57E218}" type="parTrans" cxnId="{B6DD4EB7-B2DC-2C48-B05B-C446886C64BF}">
      <dgm:prSet/>
      <dgm:spPr/>
      <dgm:t>
        <a:bodyPr/>
        <a:lstStyle/>
        <a:p>
          <a:endParaRPr lang="en-US"/>
        </a:p>
      </dgm:t>
    </dgm:pt>
    <dgm:pt modelId="{BF10A29C-4E6A-5A4E-8EF6-3C5BB02C8CE5}" type="sibTrans" cxnId="{B6DD4EB7-B2DC-2C48-B05B-C446886C64BF}">
      <dgm:prSet/>
      <dgm:spPr/>
      <dgm:t>
        <a:bodyPr/>
        <a:lstStyle/>
        <a:p>
          <a:endParaRPr lang="en-US"/>
        </a:p>
      </dgm:t>
    </dgm:pt>
    <dgm:pt modelId="{582CF8C8-D3E5-CF45-B338-929BBB7EE45A}">
      <dgm:prSet/>
      <dgm:spPr/>
      <dgm:t>
        <a:bodyPr/>
        <a:lstStyle/>
        <a:p>
          <a:r>
            <a:rPr lang="en-US"/>
            <a:t>Mode of transport</a:t>
          </a:r>
        </a:p>
      </dgm:t>
    </dgm:pt>
    <dgm:pt modelId="{C257CF7C-2A0D-7B47-9612-8C54193C5186}" type="parTrans" cxnId="{C1E7853D-B224-994D-9F66-26D0019B25A5}">
      <dgm:prSet/>
      <dgm:spPr/>
      <dgm:t>
        <a:bodyPr/>
        <a:lstStyle/>
        <a:p>
          <a:endParaRPr lang="en-US"/>
        </a:p>
      </dgm:t>
    </dgm:pt>
    <dgm:pt modelId="{998B2E81-3445-A64F-9969-0A2FC9ECB1AB}" type="sibTrans" cxnId="{C1E7853D-B224-994D-9F66-26D0019B25A5}">
      <dgm:prSet/>
      <dgm:spPr/>
      <dgm:t>
        <a:bodyPr/>
        <a:lstStyle/>
        <a:p>
          <a:endParaRPr lang="en-US"/>
        </a:p>
      </dgm:t>
    </dgm:pt>
    <dgm:pt modelId="{5EF19FFD-0AEF-E148-B227-DA2BA3A7A60E}">
      <dgm:prSet/>
      <dgm:spPr/>
      <dgm:t>
        <a:bodyPr/>
        <a:lstStyle/>
        <a:p>
          <a:r>
            <a:rPr lang="en-US"/>
            <a:t>Purpose of trip and planed activities</a:t>
          </a:r>
        </a:p>
      </dgm:t>
    </dgm:pt>
    <dgm:pt modelId="{A0E7ED39-D798-3243-93AB-CD57EB820FCD}" type="parTrans" cxnId="{EBA6B65A-FB55-3541-8BAA-C97D1B263D9C}">
      <dgm:prSet/>
      <dgm:spPr/>
      <dgm:t>
        <a:bodyPr/>
        <a:lstStyle/>
        <a:p>
          <a:endParaRPr lang="en-US"/>
        </a:p>
      </dgm:t>
    </dgm:pt>
    <dgm:pt modelId="{AD57D902-23C3-D548-9D2B-B352FDC2DDC6}" type="sibTrans" cxnId="{EBA6B65A-FB55-3541-8BAA-C97D1B263D9C}">
      <dgm:prSet/>
      <dgm:spPr/>
      <dgm:t>
        <a:bodyPr/>
        <a:lstStyle/>
        <a:p>
          <a:endParaRPr lang="en-US"/>
        </a:p>
      </dgm:t>
    </dgm:pt>
    <dgm:pt modelId="{0D808DF2-1AB2-1742-9F57-D7442D8F301A}">
      <dgm:prSet/>
      <dgm:spPr/>
      <dgm:t>
        <a:bodyPr/>
        <a:lstStyle/>
        <a:p>
          <a:r>
            <a:rPr lang="en-US"/>
            <a:t>Financial budget, accommodation, insurance</a:t>
          </a:r>
        </a:p>
      </dgm:t>
    </dgm:pt>
    <dgm:pt modelId="{7B3DD031-D44A-1147-9737-42D62CDF5680}" type="parTrans" cxnId="{C902E452-FF1A-194F-BE9A-751F4662E634}">
      <dgm:prSet/>
      <dgm:spPr/>
      <dgm:t>
        <a:bodyPr/>
        <a:lstStyle/>
        <a:p>
          <a:endParaRPr lang="en-US"/>
        </a:p>
      </dgm:t>
    </dgm:pt>
    <dgm:pt modelId="{C9E085F6-A66C-8D43-84C0-8ACA248738FA}" type="sibTrans" cxnId="{C902E452-FF1A-194F-BE9A-751F4662E634}">
      <dgm:prSet/>
      <dgm:spPr/>
      <dgm:t>
        <a:bodyPr/>
        <a:lstStyle/>
        <a:p>
          <a:endParaRPr lang="en-US"/>
        </a:p>
      </dgm:t>
    </dgm:pt>
    <dgm:pt modelId="{4B1AC446-03AA-EC47-9BA8-076D65B348D5}">
      <dgm:prSet/>
      <dgm:spPr/>
      <dgm:t>
        <a:bodyPr/>
        <a:lstStyle/>
        <a:p>
          <a:r>
            <a:rPr lang="en-US"/>
            <a:t>Healthcare in destination</a:t>
          </a:r>
        </a:p>
      </dgm:t>
    </dgm:pt>
    <dgm:pt modelId="{997CB1BF-357E-F843-A7BC-8235C15C8C1B}" type="parTrans" cxnId="{B3FF4598-EEFF-544C-B180-20303B082BDA}">
      <dgm:prSet/>
      <dgm:spPr/>
      <dgm:t>
        <a:bodyPr/>
        <a:lstStyle/>
        <a:p>
          <a:endParaRPr lang="en-US"/>
        </a:p>
      </dgm:t>
    </dgm:pt>
    <dgm:pt modelId="{1FB8C493-0A1B-1345-8D19-A50F160DB0BF}" type="sibTrans" cxnId="{B3FF4598-EEFF-544C-B180-20303B082BDA}">
      <dgm:prSet/>
      <dgm:spPr/>
      <dgm:t>
        <a:bodyPr/>
        <a:lstStyle/>
        <a:p>
          <a:endParaRPr lang="en-US"/>
        </a:p>
      </dgm:t>
    </dgm:pt>
    <dgm:pt modelId="{E58DD13E-0BAA-0445-BAEF-CA110268F823}" type="pres">
      <dgm:prSet presAssocID="{C0BA4944-6129-B34A-A58A-E4D2217A719F}" presName="linear" presStyleCnt="0">
        <dgm:presLayoutVars>
          <dgm:dir/>
          <dgm:animLvl val="lvl"/>
          <dgm:resizeHandles val="exact"/>
        </dgm:presLayoutVars>
      </dgm:prSet>
      <dgm:spPr/>
    </dgm:pt>
    <dgm:pt modelId="{B0B4A78F-BEB5-664D-A8EC-6BE717ADEB94}" type="pres">
      <dgm:prSet presAssocID="{5C3C2C60-57CD-9E4F-9AB2-A8F8FD529A9C}" presName="parentLin" presStyleCnt="0"/>
      <dgm:spPr/>
    </dgm:pt>
    <dgm:pt modelId="{020C6494-66F6-8942-A7F4-566A097B1123}" type="pres">
      <dgm:prSet presAssocID="{5C3C2C60-57CD-9E4F-9AB2-A8F8FD529A9C}" presName="parentLeftMargin" presStyleLbl="node1" presStyleIdx="0" presStyleCnt="2"/>
      <dgm:spPr/>
    </dgm:pt>
    <dgm:pt modelId="{4F02B2D3-DE9B-E944-96B8-95A0BE13553B}" type="pres">
      <dgm:prSet presAssocID="{5C3C2C60-57CD-9E4F-9AB2-A8F8FD529A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CA1472-AAC4-8641-BA64-02FE65C9B44C}" type="pres">
      <dgm:prSet presAssocID="{5C3C2C60-57CD-9E4F-9AB2-A8F8FD529A9C}" presName="negativeSpace" presStyleCnt="0"/>
      <dgm:spPr/>
    </dgm:pt>
    <dgm:pt modelId="{4480D39A-657C-9240-8BA1-8D915E7DE7E0}" type="pres">
      <dgm:prSet presAssocID="{5C3C2C60-57CD-9E4F-9AB2-A8F8FD529A9C}" presName="childText" presStyleLbl="conFgAcc1" presStyleIdx="0" presStyleCnt="2">
        <dgm:presLayoutVars>
          <dgm:bulletEnabled val="1"/>
        </dgm:presLayoutVars>
      </dgm:prSet>
      <dgm:spPr/>
    </dgm:pt>
    <dgm:pt modelId="{616E738E-1358-EF48-BD47-BC104D931E5B}" type="pres">
      <dgm:prSet presAssocID="{EA2B18FF-4D7B-704E-80BD-1A445C4212F9}" presName="spaceBetweenRectangles" presStyleCnt="0"/>
      <dgm:spPr/>
    </dgm:pt>
    <dgm:pt modelId="{DDDD72D2-E6D9-F247-8DA9-CBBCCB1EF279}" type="pres">
      <dgm:prSet presAssocID="{FA6FFB8D-16B5-D646-91AB-E0EEE961E527}" presName="parentLin" presStyleCnt="0"/>
      <dgm:spPr/>
    </dgm:pt>
    <dgm:pt modelId="{B7B47F8E-AD08-504B-AD03-0641475A3F2F}" type="pres">
      <dgm:prSet presAssocID="{FA6FFB8D-16B5-D646-91AB-E0EEE961E527}" presName="parentLeftMargin" presStyleLbl="node1" presStyleIdx="0" presStyleCnt="2"/>
      <dgm:spPr/>
    </dgm:pt>
    <dgm:pt modelId="{24B4B34B-B84C-9944-8495-24EDB73DAE9E}" type="pres">
      <dgm:prSet presAssocID="{FA6FFB8D-16B5-D646-91AB-E0EEE961E5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AB958C7-C4A1-3043-A0F2-77BF7F078E0F}" type="pres">
      <dgm:prSet presAssocID="{FA6FFB8D-16B5-D646-91AB-E0EEE961E527}" presName="negativeSpace" presStyleCnt="0"/>
      <dgm:spPr/>
    </dgm:pt>
    <dgm:pt modelId="{694633AC-6804-E741-BA48-A509BDF0DCFA}" type="pres">
      <dgm:prSet presAssocID="{FA6FFB8D-16B5-D646-91AB-E0EEE961E52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675440F-4F32-6C47-BB32-2EDC1B0FA0AD}" srcId="{5C3C2C60-57CD-9E4F-9AB2-A8F8FD529A9C}" destId="{8B592CCF-D26C-6F4F-8390-3EFF66C9F743}" srcOrd="1" destOrd="0" parTransId="{5B50D779-D8F5-164E-BB79-EED257F36081}" sibTransId="{88AC87B2-7D8B-E64D-A58D-05FD56739572}"/>
    <dgm:cxn modelId="{AD09701A-74C5-1B4F-A4BA-7AF9710BAB9E}" srcId="{5C3C2C60-57CD-9E4F-9AB2-A8F8FD529A9C}" destId="{03D6BCD5-C6E6-484C-AB78-0B613EAD730A}" srcOrd="4" destOrd="0" parTransId="{9C88A732-5F33-4D4C-A367-B6AEA017105A}" sibTransId="{713EB802-4E7E-3E44-BE79-D1BE61B7FF80}"/>
    <dgm:cxn modelId="{AD28B31F-C0A0-C349-A204-C0724A1E20FB}" type="presOf" srcId="{FA6FFB8D-16B5-D646-91AB-E0EEE961E527}" destId="{B7B47F8E-AD08-504B-AD03-0641475A3F2F}" srcOrd="0" destOrd="0" presId="urn:microsoft.com/office/officeart/2005/8/layout/list1"/>
    <dgm:cxn modelId="{AC576423-9084-124A-A084-610713F4F4C7}" type="presOf" srcId="{582CF8C8-D3E5-CF45-B338-929BBB7EE45A}" destId="{694633AC-6804-E741-BA48-A509BDF0DCFA}" srcOrd="0" destOrd="2" presId="urn:microsoft.com/office/officeart/2005/8/layout/list1"/>
    <dgm:cxn modelId="{0D687D2C-1694-1C48-8BC6-28677FB0B63B}" type="presOf" srcId="{C0BA4944-6129-B34A-A58A-E4D2217A719F}" destId="{E58DD13E-0BAA-0445-BAEF-CA110268F823}" srcOrd="0" destOrd="0" presId="urn:microsoft.com/office/officeart/2005/8/layout/list1"/>
    <dgm:cxn modelId="{0DD9E430-AF43-C047-B89D-F1660DB5CEB0}" type="presOf" srcId="{8B592CCF-D26C-6F4F-8390-3EFF66C9F743}" destId="{4480D39A-657C-9240-8BA1-8D915E7DE7E0}" srcOrd="0" destOrd="1" presId="urn:microsoft.com/office/officeart/2005/8/layout/list1"/>
    <dgm:cxn modelId="{41B93235-6F75-BA45-AE2C-673266B228F4}" srcId="{5C3C2C60-57CD-9E4F-9AB2-A8F8FD529A9C}" destId="{CB9F4B6C-0532-5F40-9361-7266518AB69B}" srcOrd="3" destOrd="0" parTransId="{BBBD6685-8448-5E42-B441-1C3A4E38E423}" sibTransId="{DA59D877-07BF-6A47-9C50-4E901A2C9E27}"/>
    <dgm:cxn modelId="{C1E7853D-B224-994D-9F66-26D0019B25A5}" srcId="{FA6FFB8D-16B5-D646-91AB-E0EEE961E527}" destId="{582CF8C8-D3E5-CF45-B338-929BBB7EE45A}" srcOrd="2" destOrd="0" parTransId="{C257CF7C-2A0D-7B47-9612-8C54193C5186}" sibTransId="{998B2E81-3445-A64F-9969-0A2FC9ECB1AB}"/>
    <dgm:cxn modelId="{B0150D40-9987-EF4B-B1E2-21D819E7CF82}" type="presOf" srcId="{FC85EE7B-ABEB-9243-92E3-C8D0D9B20E4B}" destId="{694633AC-6804-E741-BA48-A509BDF0DCFA}" srcOrd="0" destOrd="1" presId="urn:microsoft.com/office/officeart/2005/8/layout/list1"/>
    <dgm:cxn modelId="{A005D944-F7D2-A545-8F03-6C074A315173}" type="presOf" srcId="{9464C134-C75B-4E40-BBB7-9ED6CA3C8888}" destId="{694633AC-6804-E741-BA48-A509BDF0DCFA}" srcOrd="0" destOrd="0" presId="urn:microsoft.com/office/officeart/2005/8/layout/list1"/>
    <dgm:cxn modelId="{4E3EB247-2B24-7242-9698-118D69E4C079}" type="presOf" srcId="{06D72971-D56B-974D-9843-EE09051002A2}" destId="{4480D39A-657C-9240-8BA1-8D915E7DE7E0}" srcOrd="0" destOrd="0" presId="urn:microsoft.com/office/officeart/2005/8/layout/list1"/>
    <dgm:cxn modelId="{3C0B4749-BCB6-D44B-9644-FAE1F2F0691A}" srcId="{C0BA4944-6129-B34A-A58A-E4D2217A719F}" destId="{5C3C2C60-57CD-9E4F-9AB2-A8F8FD529A9C}" srcOrd="0" destOrd="0" parTransId="{39625787-BDF2-1C48-8F0E-8A2DD8448777}" sibTransId="{EA2B18FF-4D7B-704E-80BD-1A445C4212F9}"/>
    <dgm:cxn modelId="{C902E452-FF1A-194F-BE9A-751F4662E634}" srcId="{FA6FFB8D-16B5-D646-91AB-E0EEE961E527}" destId="{0D808DF2-1AB2-1742-9F57-D7442D8F301A}" srcOrd="4" destOrd="0" parTransId="{7B3DD031-D44A-1147-9737-42D62CDF5680}" sibTransId="{C9E085F6-A66C-8D43-84C0-8ACA248738FA}"/>
    <dgm:cxn modelId="{E1102056-6934-2C46-B3BC-AC537D0E75EB}" type="presOf" srcId="{A82A6CB7-A8B8-1F4C-BF23-83A83EE4ADE7}" destId="{4480D39A-657C-9240-8BA1-8D915E7DE7E0}" srcOrd="0" destOrd="5" presId="urn:microsoft.com/office/officeart/2005/8/layout/list1"/>
    <dgm:cxn modelId="{EBA6B65A-FB55-3541-8BAA-C97D1B263D9C}" srcId="{FA6FFB8D-16B5-D646-91AB-E0EEE961E527}" destId="{5EF19FFD-0AEF-E148-B227-DA2BA3A7A60E}" srcOrd="3" destOrd="0" parTransId="{A0E7ED39-D798-3243-93AB-CD57EB820FCD}" sibTransId="{AD57D902-23C3-D548-9D2B-B352FDC2DDC6}"/>
    <dgm:cxn modelId="{D35F4262-5D39-0843-AA32-BFCB57B775BA}" type="presOf" srcId="{7C84104C-8A42-DC4F-BCB3-04FCF451F668}" destId="{4480D39A-657C-9240-8BA1-8D915E7DE7E0}" srcOrd="0" destOrd="2" presId="urn:microsoft.com/office/officeart/2005/8/layout/list1"/>
    <dgm:cxn modelId="{F6360664-ED79-5944-B977-6D657A1F66E5}" srcId="{FA6FFB8D-16B5-D646-91AB-E0EEE961E527}" destId="{FC85EE7B-ABEB-9243-92E3-C8D0D9B20E4B}" srcOrd="1" destOrd="0" parTransId="{826FFAF6-7E14-4345-BCD5-67C3D48A1582}" sibTransId="{B5B96084-9BD1-C042-B401-EBBE7ADC66D1}"/>
    <dgm:cxn modelId="{A6930881-BA43-5443-9799-B4B1A53E8372}" type="presOf" srcId="{0D808DF2-1AB2-1742-9F57-D7442D8F301A}" destId="{694633AC-6804-E741-BA48-A509BDF0DCFA}" srcOrd="0" destOrd="4" presId="urn:microsoft.com/office/officeart/2005/8/layout/list1"/>
    <dgm:cxn modelId="{CB0A5B92-1C1D-3C48-9370-47663A8DAEE5}" type="presOf" srcId="{5C3C2C60-57CD-9E4F-9AB2-A8F8FD529A9C}" destId="{4F02B2D3-DE9B-E944-96B8-95A0BE13553B}" srcOrd="1" destOrd="0" presId="urn:microsoft.com/office/officeart/2005/8/layout/list1"/>
    <dgm:cxn modelId="{B3FF4598-EEFF-544C-B180-20303B082BDA}" srcId="{FA6FFB8D-16B5-D646-91AB-E0EEE961E527}" destId="{4B1AC446-03AA-EC47-9BA8-076D65B348D5}" srcOrd="5" destOrd="0" parTransId="{997CB1BF-357E-F843-A7BC-8235C15C8C1B}" sibTransId="{1FB8C493-0A1B-1345-8D19-A50F160DB0BF}"/>
    <dgm:cxn modelId="{391E9499-5829-F14A-A1C6-90AF6B5C9299}" type="presOf" srcId="{4B1AC446-03AA-EC47-9BA8-076D65B348D5}" destId="{694633AC-6804-E741-BA48-A509BDF0DCFA}" srcOrd="0" destOrd="5" presId="urn:microsoft.com/office/officeart/2005/8/layout/list1"/>
    <dgm:cxn modelId="{F7BBF7AE-83BC-5C47-ADC9-84BC8E7BD658}" type="presOf" srcId="{5C3C2C60-57CD-9E4F-9AB2-A8F8FD529A9C}" destId="{020C6494-66F6-8942-A7F4-566A097B1123}" srcOrd="0" destOrd="0" presId="urn:microsoft.com/office/officeart/2005/8/layout/list1"/>
    <dgm:cxn modelId="{3BD118B0-E0BC-F348-BF60-C07CD26EC77D}" srcId="{C0BA4944-6129-B34A-A58A-E4D2217A719F}" destId="{FA6FFB8D-16B5-D646-91AB-E0EEE961E527}" srcOrd="1" destOrd="0" parTransId="{6E5C76AF-ECCA-EC40-A1B4-515723538259}" sibTransId="{6BE5EB13-B879-2044-9258-651B5829452E}"/>
    <dgm:cxn modelId="{B6DD4EB7-B2DC-2C48-B05B-C446886C64BF}" srcId="{5C3C2C60-57CD-9E4F-9AB2-A8F8FD529A9C}" destId="{A82A6CB7-A8B8-1F4C-BF23-83A83EE4ADE7}" srcOrd="5" destOrd="0" parTransId="{1723621F-647D-1D41-A470-59D86D57E218}" sibTransId="{BF10A29C-4E6A-5A4E-8EF6-3C5BB02C8CE5}"/>
    <dgm:cxn modelId="{6C1D09CC-1C33-6B49-A351-FF6AFC4E469E}" type="presOf" srcId="{03D6BCD5-C6E6-484C-AB78-0B613EAD730A}" destId="{4480D39A-657C-9240-8BA1-8D915E7DE7E0}" srcOrd="0" destOrd="4" presId="urn:microsoft.com/office/officeart/2005/8/layout/list1"/>
    <dgm:cxn modelId="{161155D9-505D-A947-B0F1-08115A7F934B}" type="presOf" srcId="{5EF19FFD-0AEF-E148-B227-DA2BA3A7A60E}" destId="{694633AC-6804-E741-BA48-A509BDF0DCFA}" srcOrd="0" destOrd="3" presId="urn:microsoft.com/office/officeart/2005/8/layout/list1"/>
    <dgm:cxn modelId="{47958DD9-FADC-9F45-A4A5-7B513D78DA73}" type="presOf" srcId="{FA6FFB8D-16B5-D646-91AB-E0EEE961E527}" destId="{24B4B34B-B84C-9944-8495-24EDB73DAE9E}" srcOrd="1" destOrd="0" presId="urn:microsoft.com/office/officeart/2005/8/layout/list1"/>
    <dgm:cxn modelId="{2CF4F1E2-CD14-FC4E-87A5-4F8AA5ED2227}" srcId="{5C3C2C60-57CD-9E4F-9AB2-A8F8FD529A9C}" destId="{7C84104C-8A42-DC4F-BCB3-04FCF451F668}" srcOrd="2" destOrd="0" parTransId="{216CF0AD-29CD-F947-B579-C3EBB7C70DFA}" sibTransId="{B114F7B1-011F-2C43-AEFF-FF791986BDC3}"/>
    <dgm:cxn modelId="{2B0D91EB-7DA2-F742-99D8-792B65F015EA}" type="presOf" srcId="{CB9F4B6C-0532-5F40-9361-7266518AB69B}" destId="{4480D39A-657C-9240-8BA1-8D915E7DE7E0}" srcOrd="0" destOrd="3" presId="urn:microsoft.com/office/officeart/2005/8/layout/list1"/>
    <dgm:cxn modelId="{58286FED-151A-5C43-85D9-139EAAFC4205}" srcId="{FA6FFB8D-16B5-D646-91AB-E0EEE961E527}" destId="{9464C134-C75B-4E40-BBB7-9ED6CA3C8888}" srcOrd="0" destOrd="0" parTransId="{AB21734D-ED62-CB40-9C46-C0F110804CA1}" sibTransId="{3215CF17-AA6B-B04B-B6ED-AF7DE05074DB}"/>
    <dgm:cxn modelId="{4705CCFA-59F0-6140-B409-9687EA88AA98}" srcId="{5C3C2C60-57CD-9E4F-9AB2-A8F8FD529A9C}" destId="{06D72971-D56B-974D-9843-EE09051002A2}" srcOrd="0" destOrd="0" parTransId="{72407F94-762F-2A46-B1C8-D046CCF5FD69}" sibTransId="{5251FC27-AAA4-044A-9B18-84AFB1181EE9}"/>
    <dgm:cxn modelId="{080F9A25-57EE-4A4B-9CAC-3A5C2FE39684}" type="presParOf" srcId="{E58DD13E-0BAA-0445-BAEF-CA110268F823}" destId="{B0B4A78F-BEB5-664D-A8EC-6BE717ADEB94}" srcOrd="0" destOrd="0" presId="urn:microsoft.com/office/officeart/2005/8/layout/list1"/>
    <dgm:cxn modelId="{A3881FC5-EAFE-3043-A238-A54D2275EF4F}" type="presParOf" srcId="{B0B4A78F-BEB5-664D-A8EC-6BE717ADEB94}" destId="{020C6494-66F6-8942-A7F4-566A097B1123}" srcOrd="0" destOrd="0" presId="urn:microsoft.com/office/officeart/2005/8/layout/list1"/>
    <dgm:cxn modelId="{CA960D00-24E5-7948-83D9-142C1F2BD18D}" type="presParOf" srcId="{B0B4A78F-BEB5-664D-A8EC-6BE717ADEB94}" destId="{4F02B2D3-DE9B-E944-96B8-95A0BE13553B}" srcOrd="1" destOrd="0" presId="urn:microsoft.com/office/officeart/2005/8/layout/list1"/>
    <dgm:cxn modelId="{5B5AA692-5B30-2D44-916C-76DFF030218E}" type="presParOf" srcId="{E58DD13E-0BAA-0445-BAEF-CA110268F823}" destId="{37CA1472-AAC4-8641-BA64-02FE65C9B44C}" srcOrd="1" destOrd="0" presId="urn:microsoft.com/office/officeart/2005/8/layout/list1"/>
    <dgm:cxn modelId="{AB8A60DB-836E-604A-9A54-BBE912420C81}" type="presParOf" srcId="{E58DD13E-0BAA-0445-BAEF-CA110268F823}" destId="{4480D39A-657C-9240-8BA1-8D915E7DE7E0}" srcOrd="2" destOrd="0" presId="urn:microsoft.com/office/officeart/2005/8/layout/list1"/>
    <dgm:cxn modelId="{55CC5AE2-45F0-8E46-AC1C-D224D465CD1B}" type="presParOf" srcId="{E58DD13E-0BAA-0445-BAEF-CA110268F823}" destId="{616E738E-1358-EF48-BD47-BC104D931E5B}" srcOrd="3" destOrd="0" presId="urn:microsoft.com/office/officeart/2005/8/layout/list1"/>
    <dgm:cxn modelId="{9DFE2C13-3B66-214F-9A7D-BAAD1D18BB11}" type="presParOf" srcId="{E58DD13E-0BAA-0445-BAEF-CA110268F823}" destId="{DDDD72D2-E6D9-F247-8DA9-CBBCCB1EF279}" srcOrd="4" destOrd="0" presId="urn:microsoft.com/office/officeart/2005/8/layout/list1"/>
    <dgm:cxn modelId="{66C1BB05-9095-B848-ACA3-DF47BBE39E35}" type="presParOf" srcId="{DDDD72D2-E6D9-F247-8DA9-CBBCCB1EF279}" destId="{B7B47F8E-AD08-504B-AD03-0641475A3F2F}" srcOrd="0" destOrd="0" presId="urn:microsoft.com/office/officeart/2005/8/layout/list1"/>
    <dgm:cxn modelId="{5EF4EC78-31B1-7146-8D8E-28173F0DFBE8}" type="presParOf" srcId="{DDDD72D2-E6D9-F247-8DA9-CBBCCB1EF279}" destId="{24B4B34B-B84C-9944-8495-24EDB73DAE9E}" srcOrd="1" destOrd="0" presId="urn:microsoft.com/office/officeart/2005/8/layout/list1"/>
    <dgm:cxn modelId="{876D609C-818E-C247-AC45-478310C38C2F}" type="presParOf" srcId="{E58DD13E-0BAA-0445-BAEF-CA110268F823}" destId="{EAB958C7-C4A1-3043-A0F2-77BF7F078E0F}" srcOrd="5" destOrd="0" presId="urn:microsoft.com/office/officeart/2005/8/layout/list1"/>
    <dgm:cxn modelId="{E1CA38A1-04C9-DA48-9055-76BFEF24DC7D}" type="presParOf" srcId="{E58DD13E-0BAA-0445-BAEF-CA110268F823}" destId="{694633AC-6804-E741-BA48-A509BDF0DC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4F8636-B258-984B-BDBD-23923266916E}">
      <dgm:prSet phldrT="[Text]"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Gastrointestinal</a:t>
          </a:r>
        </a:p>
      </dgm:t>
    </dgm:pt>
    <dgm:pt modelId="{3CE46218-33B3-BB47-8D92-099829D1E942}" type="par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A4880FD-5DF3-3F43-A5D8-5F75FFAD8934}" type="sibTrans" cxnId="{96DFAFFC-78B0-CC4D-8BC4-CC582B9FF0E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7F67781-50BA-684D-8945-9BA90451E395}">
      <dgm:prSet phldrT="[Text]"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Traveler’s diarrhea</a:t>
          </a:r>
        </a:p>
      </dgm:t>
    </dgm:pt>
    <dgm:pt modelId="{9224766E-7BAB-F042-BE17-2EC2CE54D8E0}" type="par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44C21B-7B5F-D848-89AE-434B3093D0E5}" type="sibTrans" cxnId="{2CC335B3-7970-EF4B-9A3E-5AE66DF0946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FE073D5-A919-FA4D-BF9E-6148A131A9B4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Respiratory diseases</a:t>
          </a:r>
        </a:p>
      </dgm:t>
    </dgm:pt>
    <dgm:pt modelId="{B711EEE5-297C-0240-A6A2-4C2FC006DC25}" type="par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0D2D210-611F-0B44-90B0-79F28501021E}" type="sibTrans" cxnId="{B3E7D94F-E67D-0247-8A69-C0FFD31BDC6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0617368-DF5C-C04F-9835-7B2AE1A8F1F8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Vector borne diseases</a:t>
          </a:r>
        </a:p>
      </dgm:t>
    </dgm:pt>
    <dgm:pt modelId="{9893CB06-E219-6542-B2BE-6D4FCF53EF4C}" type="par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3ACA9CD-144C-FA4A-A54A-F8265A2877C0}" type="sibTrans" cxnId="{E6EB924C-48AF-B24A-B37F-06FB813385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D4066CB-6E91-E448-9D01-74A3E70BFBB9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Typhoid fever </a:t>
          </a:r>
        </a:p>
      </dgm:t>
    </dgm:pt>
    <dgm:pt modelId="{561F233F-2E1D-4A42-8510-0F85CC15D14E}" type="par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A3E1394-4F57-2843-915C-393EF992F9AE}" type="sibTrans" cxnId="{3DC779F5-7D83-2D42-B06E-3323902D822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EE4297C-7F38-E646-A640-2AC9932CF439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Hepatitis A</a:t>
          </a:r>
        </a:p>
      </dgm:t>
    </dgm:pt>
    <dgm:pt modelId="{8CEA9EAC-CF35-B340-8B1A-2C08AA2956DF}" type="par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575F3EA-203B-6843-923A-CA2F7E74BDFD}" type="sibTrans" cxnId="{DF965629-D723-B24A-962C-ECAB7E6A38CE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4517924-9003-BF4E-8283-39B4D2CBC6C1}">
      <dgm:prSet custT="1"/>
      <dgm:spPr/>
      <dgm:t>
        <a:bodyPr/>
        <a:lstStyle/>
        <a:p>
          <a:r>
            <a:rPr lang="en-US" sz="2000">
              <a:latin typeface="Arial" charset="0"/>
              <a:ea typeface="Arial" charset="0"/>
              <a:cs typeface="Arial" charset="0"/>
            </a:rPr>
            <a:t>Cholera</a:t>
          </a:r>
          <a:endParaRPr lang="en-US" sz="2000" dirty="0">
            <a:latin typeface="Arial" charset="0"/>
            <a:ea typeface="Arial" charset="0"/>
            <a:cs typeface="Arial" charset="0"/>
          </a:endParaRPr>
        </a:p>
      </dgm:t>
    </dgm:pt>
    <dgm:pt modelId="{10EF99E7-499E-074B-99FC-2697ED67BB06}" type="par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6196C1-A786-1649-BC47-BEE046F52967}" type="sibTrans" cxnId="{23E54730-824C-0B43-8ABC-FD48C5DECE26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262123A-FD36-C74E-9903-E54EEA1A53CD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Poliomyelitis </a:t>
          </a:r>
        </a:p>
      </dgm:t>
    </dgm:pt>
    <dgm:pt modelId="{9CE2AFDC-B95D-3B4F-A94C-CCBDBF3641D8}" type="par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24A046E-F155-6243-9ED7-9793D453CE08}" type="sibTrans" cxnId="{EFD23273-0A48-9F43-B9B7-D845A146355D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8893691-2D00-FB4A-A4CF-2D3EBBE0C88A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Yellow fever</a:t>
          </a:r>
        </a:p>
      </dgm:t>
    </dgm:pt>
    <dgm:pt modelId="{1678ED0F-152F-C741-9B70-094C9BE39A62}" type="par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6FC3C75-6B4E-744C-BF3B-FF6E883C3D9E}" type="sibTrans" cxnId="{210AF517-1196-544B-93AD-C3BF19CBBC0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F2605AE-1947-B74E-891A-183A39817FCE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Influenza</a:t>
          </a:r>
        </a:p>
      </dgm:t>
    </dgm:pt>
    <dgm:pt modelId="{A299527D-24C9-B448-9A98-730A26F1D6CE}" type="par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8E983FE-3055-A344-8E46-3090AD6ED05C}" type="sibTrans" cxnId="{E3723365-80FD-664B-AE18-336DFA62C18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35AA615-B6F9-454E-99B0-0743109BC341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Meningitis</a:t>
          </a:r>
        </a:p>
      </dgm:t>
    </dgm:pt>
    <dgm:pt modelId="{7105C60C-FC72-1C4A-91D5-615A730AEF19}" type="par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FDC317-976E-9543-B330-8467D7FB42A1}" type="sibTrans" cxnId="{021B6EFE-9FE6-4945-917D-4D38C2F82C57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1C5B5F5-1403-9948-9DD3-4A05349D3887}">
      <dgm:prSet/>
      <dgm:spPr/>
      <dgm:t>
        <a:bodyPr/>
        <a:lstStyle/>
        <a:p>
          <a:r>
            <a:rPr lang="en-US" dirty="0" err="1">
              <a:latin typeface="Arial" charset="0"/>
              <a:ea typeface="Arial" charset="0"/>
              <a:cs typeface="Arial" charset="0"/>
            </a:rPr>
            <a:t>Mers-Cov</a:t>
          </a:r>
          <a:r>
            <a:rPr lang="en-US" dirty="0">
              <a:latin typeface="Arial" charset="0"/>
              <a:ea typeface="Arial" charset="0"/>
              <a:cs typeface="Arial" charset="0"/>
            </a:rPr>
            <a:t> </a:t>
          </a:r>
        </a:p>
      </dgm:t>
    </dgm:pt>
    <dgm:pt modelId="{867D1BD1-FEB5-624D-A82F-265860720D5F}" type="par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5521E-2AD1-4349-919C-A42AB25E35C0}" type="sibTrans" cxnId="{E451CB7D-CA27-E943-A67A-3F4B2F7A1C0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5D39E15-8706-DA4C-9446-E09BE639B0CA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Tuberculosis</a:t>
          </a:r>
        </a:p>
      </dgm:t>
    </dgm:pt>
    <dgm:pt modelId="{066D69B8-F0AB-864A-BB2A-9AC6F869841A}" type="par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B7C2493-BAF1-1649-927F-32323ABAB1A6}" type="sibTrans" cxnId="{A94BC2B3-003D-0949-9361-CB33093A10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7796BD8C-3566-E74F-A732-95325E4D2634}">
      <dgm:prSet/>
      <dgm:spPr/>
      <dgm:t>
        <a:bodyPr/>
        <a:lstStyle/>
        <a:p>
          <a:r>
            <a:rPr lang="en-US">
              <a:latin typeface="Arial" charset="0"/>
              <a:ea typeface="Arial" charset="0"/>
              <a:cs typeface="Arial" charset="0"/>
            </a:rPr>
            <a:t>Malaria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D486D68-0F75-894E-950B-1EA2A670F251}" type="par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E85261D-2624-EE4F-84A6-4536349E4AA9}" type="sibTrans" cxnId="{7ED2F843-871B-C749-86F2-CE1BB397B132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1C8CB4B3-63AA-AB45-99B8-69B45BA0BAF2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Dengue fever</a:t>
          </a:r>
        </a:p>
      </dgm:t>
    </dgm:pt>
    <dgm:pt modelId="{B07D5828-79B0-C04A-8540-7E71CF86CD05}" type="par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2AE092CA-716B-7F4B-B8D9-920227ADB5B9}" type="sibTrans" cxnId="{33A4B1E1-080C-2547-AFD2-01620AB879E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93FA677-EA97-8C43-A8AB-096D8C5FB700}">
      <dgm:prSet/>
      <dgm:spPr/>
      <dgm:t>
        <a:bodyPr/>
        <a:lstStyle/>
        <a:p>
          <a:r>
            <a:rPr lang="en-US" dirty="0">
              <a:latin typeface="Arial" charset="0"/>
              <a:ea typeface="Arial" charset="0"/>
              <a:cs typeface="Arial" charset="0"/>
            </a:rPr>
            <a:t>Leishmaniosis</a:t>
          </a:r>
        </a:p>
      </dgm:t>
    </dgm:pt>
    <dgm:pt modelId="{5AAB4BE8-F1FD-714B-8A86-0DC29B732E2C}" type="par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8AB4214-2F69-E84D-8F21-0A00EF6C1C96}" type="sibTrans" cxnId="{EC1D734A-BA19-9645-B062-FED602F870E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564EA2A-2E66-C541-B95C-826411FB0FF5}">
      <dgm:prSet/>
      <dgm:spPr/>
      <dgm:t>
        <a:bodyPr/>
        <a:lstStyle/>
        <a:p>
          <a:r>
            <a:rPr lang="en-US">
              <a:latin typeface="Arial" charset="0"/>
              <a:ea typeface="Arial" charset="0"/>
              <a:cs typeface="Arial" charset="0"/>
            </a:rPr>
            <a:t>Japanese encephalitis</a:t>
          </a:r>
          <a:endParaRPr lang="en-US" dirty="0">
            <a:latin typeface="Arial" charset="0"/>
            <a:ea typeface="Arial" charset="0"/>
            <a:cs typeface="Arial" charset="0"/>
          </a:endParaRPr>
        </a:p>
      </dgm:t>
    </dgm:pt>
    <dgm:pt modelId="{FBA6681A-C32C-DE40-80FA-03C3C4E482E1}" type="par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7305FAF-3980-1C47-A9A2-DFFF873AC0DE}" type="sibTrans" cxnId="{D17FEB10-F8CA-9146-9285-CA69F0EC5175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40B9A32-C2B6-A249-9D28-764E7EF023A7}">
      <dgm:prSet/>
      <dgm:spPr/>
      <dgm:t>
        <a:bodyPr/>
        <a:lstStyle/>
        <a:p>
          <a:pPr rtl="0"/>
          <a:r>
            <a:rPr lang="en-US" b="1" dirty="0">
              <a:latin typeface="Arial" charset="0"/>
              <a:ea typeface="Arial" charset="0"/>
              <a:cs typeface="Arial" charset="0"/>
            </a:rPr>
            <a:t>Covid-19</a:t>
          </a:r>
        </a:p>
      </dgm:t>
    </dgm:pt>
    <dgm:pt modelId="{0FF2F074-6091-5D4E-9558-FE4BA5151FDE}" type="parTrans" cxnId="{EBAB13F3-766B-244A-AEA4-ACAAFDAA610D}">
      <dgm:prSet/>
      <dgm:spPr/>
    </dgm:pt>
    <dgm:pt modelId="{83E38AE3-6655-8343-BB11-C8F04588F3E7}" type="sibTrans" cxnId="{EBAB13F3-766B-244A-AEA4-ACAAFDAA610D}">
      <dgm:prSet/>
      <dgm:spPr/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</dgm:pt>
    <dgm:pt modelId="{EF8DEC52-7EC1-CD47-AB2B-CC3C59741228}" type="pres">
      <dgm:prSet presAssocID="{104F8636-B258-984B-BDBD-23923266916E}" presName="composite" presStyleCnt="0"/>
      <dgm:spPr/>
    </dgm:pt>
    <dgm:pt modelId="{F9F5014C-2FAD-D34E-98F9-9B6AC0D45B58}" type="pres">
      <dgm:prSet presAssocID="{104F8636-B258-984B-BDBD-23923266916E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62AA4AC5-1CCA-1B4B-878D-9CC7430A5A9B}" type="pres">
      <dgm:prSet presAssocID="{104F8636-B258-984B-BDBD-23923266916E}" presName="desTx" presStyleLbl="alignAccFollowNode1" presStyleIdx="0" presStyleCnt="3">
        <dgm:presLayoutVars>
          <dgm:bulletEnabled val="1"/>
        </dgm:presLayoutVars>
      </dgm:prSet>
      <dgm:spPr/>
    </dgm:pt>
    <dgm:pt modelId="{6ED18579-B341-E749-8F81-23623D0DDF8E}" type="pres">
      <dgm:prSet presAssocID="{EA4880FD-5DF3-3F43-A5D8-5F75FFAD8934}" presName="space" presStyleCnt="0"/>
      <dgm:spPr/>
    </dgm:pt>
    <dgm:pt modelId="{7262C4EB-5585-F846-87AC-829B3E195F23}" type="pres">
      <dgm:prSet presAssocID="{DFE073D5-A919-FA4D-BF9E-6148A131A9B4}" presName="composite" presStyleCnt="0"/>
      <dgm:spPr/>
    </dgm:pt>
    <dgm:pt modelId="{89AFCFE2-7406-964A-AA4A-8D51D3C947C8}" type="pres">
      <dgm:prSet presAssocID="{DFE073D5-A919-FA4D-BF9E-6148A131A9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AE8DC1C-0C9C-9A41-8923-5558F8D460AF}" type="pres">
      <dgm:prSet presAssocID="{DFE073D5-A919-FA4D-BF9E-6148A131A9B4}" presName="desTx" presStyleLbl="alignAccFollowNode1" presStyleIdx="1" presStyleCnt="3">
        <dgm:presLayoutVars>
          <dgm:bulletEnabled val="1"/>
        </dgm:presLayoutVars>
      </dgm:prSet>
      <dgm:spPr/>
    </dgm:pt>
    <dgm:pt modelId="{4D3EB22E-AF92-5646-85D1-E913465AAC36}" type="pres">
      <dgm:prSet presAssocID="{60D2D210-611F-0B44-90B0-79F28501021E}" presName="space" presStyleCnt="0"/>
      <dgm:spPr/>
    </dgm:pt>
    <dgm:pt modelId="{9188475F-D156-5343-B33F-E131BB11380E}" type="pres">
      <dgm:prSet presAssocID="{40617368-DF5C-C04F-9835-7B2AE1A8F1F8}" presName="composite" presStyleCnt="0"/>
      <dgm:spPr/>
    </dgm:pt>
    <dgm:pt modelId="{C0DA8222-038A-EA4A-BB7C-94D6676B8913}" type="pres">
      <dgm:prSet presAssocID="{40617368-DF5C-C04F-9835-7B2AE1A8F1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E62E11B-FED3-C44C-8062-5F7CAB850FAE}" type="pres">
      <dgm:prSet presAssocID="{40617368-DF5C-C04F-9835-7B2AE1A8F1F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1D6D00-9408-0348-9F3F-B8F88286A76C}" type="presOf" srcId="{14517924-9003-BF4E-8283-39B4D2CBC6C1}" destId="{62AA4AC5-1CCA-1B4B-878D-9CC7430A5A9B}" srcOrd="0" destOrd="3" presId="urn:microsoft.com/office/officeart/2005/8/layout/hList1"/>
    <dgm:cxn modelId="{AC78790B-8A96-CE4F-9662-E05E401A267C}" type="presOf" srcId="{940B9A32-C2B6-A249-9D28-764E7EF023A7}" destId="{4AE8DC1C-0C9C-9A41-8923-5558F8D460AF}" srcOrd="0" destOrd="4" presId="urn:microsoft.com/office/officeart/2005/8/layout/hList1"/>
    <dgm:cxn modelId="{D17FEB10-F8CA-9146-9285-CA69F0EC5175}" srcId="{40617368-DF5C-C04F-9835-7B2AE1A8F1F8}" destId="{8564EA2A-2E66-C541-B95C-826411FB0FF5}" srcOrd="4" destOrd="0" parTransId="{FBA6681A-C32C-DE40-80FA-03C3C4E482E1}" sibTransId="{D7305FAF-3980-1C47-A9A2-DFFF873AC0DE}"/>
    <dgm:cxn modelId="{210AF517-1196-544B-93AD-C3BF19CBBC08}" srcId="{40617368-DF5C-C04F-9835-7B2AE1A8F1F8}" destId="{A8893691-2D00-FB4A-A4CF-2D3EBBE0C88A}" srcOrd="0" destOrd="0" parTransId="{1678ED0F-152F-C741-9B70-094C9BE39A62}" sibTransId="{86FC3C75-6B4E-744C-BF3B-FF6E883C3D9E}"/>
    <dgm:cxn modelId="{160B0019-6496-A140-B9A8-C91B3811B12E}" type="presOf" srcId="{7262123A-FD36-C74E-9903-E54EEA1A53CD}" destId="{62AA4AC5-1CCA-1B4B-878D-9CC7430A5A9B}" srcOrd="0" destOrd="4" presId="urn:microsoft.com/office/officeart/2005/8/layout/hList1"/>
    <dgm:cxn modelId="{FCED9F1B-EDA0-4548-A563-847922F3E202}" type="presOf" srcId="{8564EA2A-2E66-C541-B95C-826411FB0FF5}" destId="{AE62E11B-FED3-C44C-8062-5F7CAB850FAE}" srcOrd="0" destOrd="4" presId="urn:microsoft.com/office/officeart/2005/8/layout/hList1"/>
    <dgm:cxn modelId="{14D32820-97F8-6E44-B035-D78E2E4760F4}" type="presOf" srcId="{3F2605AE-1947-B74E-891A-183A39817FCE}" destId="{4AE8DC1C-0C9C-9A41-8923-5558F8D460AF}" srcOrd="0" destOrd="0" presId="urn:microsoft.com/office/officeart/2005/8/layout/hList1"/>
    <dgm:cxn modelId="{DF965629-D723-B24A-962C-ECAB7E6A38CE}" srcId="{104F8636-B258-984B-BDBD-23923266916E}" destId="{0EE4297C-7F38-E646-A640-2AC9932CF439}" srcOrd="2" destOrd="0" parTransId="{8CEA9EAC-CF35-B340-8B1A-2C08AA2956DF}" sibTransId="{3575F3EA-203B-6843-923A-CA2F7E74BDFD}"/>
    <dgm:cxn modelId="{72CB7B29-44AC-3445-B006-AD1A5B09063D}" type="presOf" srcId="{DFE073D5-A919-FA4D-BF9E-6148A131A9B4}" destId="{89AFCFE2-7406-964A-AA4A-8D51D3C947C8}" srcOrd="0" destOrd="0" presId="urn:microsoft.com/office/officeart/2005/8/layout/hList1"/>
    <dgm:cxn modelId="{23E54730-824C-0B43-8ABC-FD48C5DECE26}" srcId="{104F8636-B258-984B-BDBD-23923266916E}" destId="{14517924-9003-BF4E-8283-39B4D2CBC6C1}" srcOrd="3" destOrd="0" parTransId="{10EF99E7-499E-074B-99FC-2697ED67BB06}" sibTransId="{B36196C1-A786-1649-BC47-BEE046F52967}"/>
    <dgm:cxn modelId="{7ED2F843-871B-C749-86F2-CE1BB397B132}" srcId="{40617368-DF5C-C04F-9835-7B2AE1A8F1F8}" destId="{7796BD8C-3566-E74F-A732-95325E4D2634}" srcOrd="1" destOrd="0" parTransId="{FD486D68-0F75-894E-950B-1EA2A670F251}" sibTransId="{AE85261D-2624-EE4F-84A6-4536349E4AA9}"/>
    <dgm:cxn modelId="{48828A48-1B25-DC4D-9DF1-E6E7361ECC60}" type="presOf" srcId="{993FA677-EA97-8C43-A8AB-096D8C5FB700}" destId="{AE62E11B-FED3-C44C-8062-5F7CAB850FAE}" srcOrd="0" destOrd="3" presId="urn:microsoft.com/office/officeart/2005/8/layout/hList1"/>
    <dgm:cxn modelId="{E086524A-F0D5-7D44-973E-6D21A14C015B}" type="presOf" srcId="{2D4066CB-6E91-E448-9D01-74A3E70BFBB9}" destId="{62AA4AC5-1CCA-1B4B-878D-9CC7430A5A9B}" srcOrd="0" destOrd="1" presId="urn:microsoft.com/office/officeart/2005/8/layout/hList1"/>
    <dgm:cxn modelId="{EC1D734A-BA19-9645-B062-FED602F870E8}" srcId="{40617368-DF5C-C04F-9835-7B2AE1A8F1F8}" destId="{993FA677-EA97-8C43-A8AB-096D8C5FB700}" srcOrd="3" destOrd="0" parTransId="{5AAB4BE8-F1FD-714B-8A86-0DC29B732E2C}" sibTransId="{B8AB4214-2F69-E84D-8F21-0A00EF6C1C96}"/>
    <dgm:cxn modelId="{E6EB924C-48AF-B24A-B37F-06FB813385D3}" srcId="{563EE225-FE01-3745-BBD4-A5B8CD30034B}" destId="{40617368-DF5C-C04F-9835-7B2AE1A8F1F8}" srcOrd="2" destOrd="0" parTransId="{9893CB06-E219-6542-B2BE-6D4FCF53EF4C}" sibTransId="{83ACA9CD-144C-FA4A-A54A-F8265A2877C0}"/>
    <dgm:cxn modelId="{B3E7D94F-E67D-0247-8A69-C0FFD31BDC63}" srcId="{563EE225-FE01-3745-BBD4-A5B8CD30034B}" destId="{DFE073D5-A919-FA4D-BF9E-6148A131A9B4}" srcOrd="1" destOrd="0" parTransId="{B711EEE5-297C-0240-A6A2-4C2FC006DC25}" sibTransId="{60D2D210-611F-0B44-90B0-79F28501021E}"/>
    <dgm:cxn modelId="{6B616053-25DC-AC43-9176-7AAF162E7FE1}" type="presOf" srcId="{11C5B5F5-1403-9948-9DD3-4A05349D3887}" destId="{4AE8DC1C-0C9C-9A41-8923-5558F8D460AF}" srcOrd="0" destOrd="2" presId="urn:microsoft.com/office/officeart/2005/8/layout/hList1"/>
    <dgm:cxn modelId="{FE5DD05C-9262-6546-8DB3-D3EAD1F25ABD}" type="presOf" srcId="{A8893691-2D00-FB4A-A4CF-2D3EBBE0C88A}" destId="{AE62E11B-FED3-C44C-8062-5F7CAB850FAE}" srcOrd="0" destOrd="0" presId="urn:microsoft.com/office/officeart/2005/8/layout/hList1"/>
    <dgm:cxn modelId="{5C6D0E5D-4212-CD4C-9D7F-C310D0215269}" type="presOf" srcId="{B7F67781-50BA-684D-8945-9BA90451E395}" destId="{62AA4AC5-1CCA-1B4B-878D-9CC7430A5A9B}" srcOrd="0" destOrd="0" presId="urn:microsoft.com/office/officeart/2005/8/layout/hList1"/>
    <dgm:cxn modelId="{E3723365-80FD-664B-AE18-336DFA62C182}" srcId="{DFE073D5-A919-FA4D-BF9E-6148A131A9B4}" destId="{3F2605AE-1947-B74E-891A-183A39817FCE}" srcOrd="0" destOrd="0" parTransId="{A299527D-24C9-B448-9A98-730A26F1D6CE}" sibTransId="{D8E983FE-3055-A344-8E46-3090AD6ED05C}"/>
    <dgm:cxn modelId="{6F6D3E6B-1594-8243-859B-2E40D93149D4}" type="presOf" srcId="{F5D39E15-8706-DA4C-9446-E09BE639B0CA}" destId="{4AE8DC1C-0C9C-9A41-8923-5558F8D460AF}" srcOrd="0" destOrd="3" presId="urn:microsoft.com/office/officeart/2005/8/layout/hList1"/>
    <dgm:cxn modelId="{EFD23273-0A48-9F43-B9B7-D845A146355D}" srcId="{104F8636-B258-984B-BDBD-23923266916E}" destId="{7262123A-FD36-C74E-9903-E54EEA1A53CD}" srcOrd="4" destOrd="0" parTransId="{9CE2AFDC-B95D-3B4F-A94C-CCBDBF3641D8}" sibTransId="{524A046E-F155-6243-9ED7-9793D453CE08}"/>
    <dgm:cxn modelId="{B612AB75-59D4-1443-AE4B-6532C211EF9A}" type="presOf" srcId="{1C8CB4B3-63AA-AB45-99B8-69B45BA0BAF2}" destId="{AE62E11B-FED3-C44C-8062-5F7CAB850FAE}" srcOrd="0" destOrd="2" presId="urn:microsoft.com/office/officeart/2005/8/layout/hList1"/>
    <dgm:cxn modelId="{E451CB7D-CA27-E943-A67A-3F4B2F7A1C0C}" srcId="{DFE073D5-A919-FA4D-BF9E-6148A131A9B4}" destId="{11C5B5F5-1403-9948-9DD3-4A05349D3887}" srcOrd="2" destOrd="0" parTransId="{867D1BD1-FEB5-624D-A82F-265860720D5F}" sibTransId="{AD05521E-2AD1-4349-919C-A42AB25E35C0}"/>
    <dgm:cxn modelId="{54641895-C6CB-DD4E-ACC7-28FDF79954DA}" type="presOf" srcId="{0EE4297C-7F38-E646-A640-2AC9932CF439}" destId="{62AA4AC5-1CCA-1B4B-878D-9CC7430A5A9B}" srcOrd="0" destOrd="2" presId="urn:microsoft.com/office/officeart/2005/8/layout/hList1"/>
    <dgm:cxn modelId="{8930829D-4420-C54A-B8B1-0334FCD176E5}" type="presOf" srcId="{7796BD8C-3566-E74F-A732-95325E4D2634}" destId="{AE62E11B-FED3-C44C-8062-5F7CAB850FAE}" srcOrd="0" destOrd="1" presId="urn:microsoft.com/office/officeart/2005/8/layout/hList1"/>
    <dgm:cxn modelId="{5FC397AB-B9D0-F54E-88CD-C159B0F2FDB5}" type="presOf" srcId="{135AA615-B6F9-454E-99B0-0743109BC341}" destId="{4AE8DC1C-0C9C-9A41-8923-5558F8D460AF}" srcOrd="0" destOrd="1" presId="urn:microsoft.com/office/officeart/2005/8/layout/hList1"/>
    <dgm:cxn modelId="{2CC335B3-7970-EF4B-9A3E-5AE66DF09467}" srcId="{104F8636-B258-984B-BDBD-23923266916E}" destId="{B7F67781-50BA-684D-8945-9BA90451E395}" srcOrd="0" destOrd="0" parTransId="{9224766E-7BAB-F042-BE17-2EC2CE54D8E0}" sibTransId="{1144C21B-7B5F-D848-89AE-434B3093D0E5}"/>
    <dgm:cxn modelId="{A94BC2B3-003D-0949-9361-CB33093A1032}" srcId="{DFE073D5-A919-FA4D-BF9E-6148A131A9B4}" destId="{F5D39E15-8706-DA4C-9446-E09BE639B0CA}" srcOrd="3" destOrd="0" parTransId="{066D69B8-F0AB-864A-BB2A-9AC6F869841A}" sibTransId="{FB7C2493-BAF1-1649-927F-32323ABAB1A6}"/>
    <dgm:cxn modelId="{BA847BC5-64EC-A540-9E23-D0D3BAFAF261}" type="presOf" srcId="{40617368-DF5C-C04F-9835-7B2AE1A8F1F8}" destId="{C0DA8222-038A-EA4A-BB7C-94D6676B8913}" srcOrd="0" destOrd="0" presId="urn:microsoft.com/office/officeart/2005/8/layout/hList1"/>
    <dgm:cxn modelId="{33A4B1E1-080C-2547-AFD2-01620AB879E5}" srcId="{40617368-DF5C-C04F-9835-7B2AE1A8F1F8}" destId="{1C8CB4B3-63AA-AB45-99B8-69B45BA0BAF2}" srcOrd="2" destOrd="0" parTransId="{B07D5828-79B0-C04A-8540-7E71CF86CD05}" sibTransId="{2AE092CA-716B-7F4B-B8D9-920227ADB5B9}"/>
    <dgm:cxn modelId="{EBAB13F3-766B-244A-AEA4-ACAAFDAA610D}" srcId="{DFE073D5-A919-FA4D-BF9E-6148A131A9B4}" destId="{940B9A32-C2B6-A249-9D28-764E7EF023A7}" srcOrd="4" destOrd="0" parTransId="{0FF2F074-6091-5D4E-9558-FE4BA5151FDE}" sibTransId="{83E38AE3-6655-8343-BB11-C8F04588F3E7}"/>
    <dgm:cxn modelId="{3DC779F5-7D83-2D42-B06E-3323902D8220}" srcId="{104F8636-B258-984B-BDBD-23923266916E}" destId="{2D4066CB-6E91-E448-9D01-74A3E70BFBB9}" srcOrd="1" destOrd="0" parTransId="{561F233F-2E1D-4A42-8510-0F85CC15D14E}" sibTransId="{1A3E1394-4F57-2843-915C-393EF992F9AE}"/>
    <dgm:cxn modelId="{D32AA5F5-DB04-0F43-9662-70BAE2FB707D}" type="presOf" srcId="{104F8636-B258-984B-BDBD-23923266916E}" destId="{F9F5014C-2FAD-D34E-98F9-9B6AC0D45B58}" srcOrd="0" destOrd="0" presId="urn:microsoft.com/office/officeart/2005/8/layout/hList1"/>
    <dgm:cxn modelId="{DA2900F9-8113-5748-A2FB-8FC5F26176E9}" type="presOf" srcId="{563EE225-FE01-3745-BBD4-A5B8CD30034B}" destId="{E1BF91F3-F4A6-BB40-AA0A-D939FB3CBB39}" srcOrd="0" destOrd="0" presId="urn:microsoft.com/office/officeart/2005/8/layout/hList1"/>
    <dgm:cxn modelId="{96DFAFFC-78B0-CC4D-8BC4-CC582B9FF0E7}" srcId="{563EE225-FE01-3745-BBD4-A5B8CD30034B}" destId="{104F8636-B258-984B-BDBD-23923266916E}" srcOrd="0" destOrd="0" parTransId="{3CE46218-33B3-BB47-8D92-099829D1E942}" sibTransId="{EA4880FD-5DF3-3F43-A5D8-5F75FFAD8934}"/>
    <dgm:cxn modelId="{021B6EFE-9FE6-4945-917D-4D38C2F82C57}" srcId="{DFE073D5-A919-FA4D-BF9E-6148A131A9B4}" destId="{135AA615-B6F9-454E-99B0-0743109BC341}" srcOrd="1" destOrd="0" parTransId="{7105C60C-FC72-1C4A-91D5-615A730AEF19}" sibTransId="{BBFDC317-976E-9543-B330-8467D7FB42A1}"/>
    <dgm:cxn modelId="{42198350-C399-3449-89FD-AB7CA3DE3AAB}" type="presParOf" srcId="{E1BF91F3-F4A6-BB40-AA0A-D939FB3CBB39}" destId="{EF8DEC52-7EC1-CD47-AB2B-CC3C59741228}" srcOrd="0" destOrd="0" presId="urn:microsoft.com/office/officeart/2005/8/layout/hList1"/>
    <dgm:cxn modelId="{7F11E689-4B53-3347-B956-A7DC3C26708D}" type="presParOf" srcId="{EF8DEC52-7EC1-CD47-AB2B-CC3C59741228}" destId="{F9F5014C-2FAD-D34E-98F9-9B6AC0D45B58}" srcOrd="0" destOrd="0" presId="urn:microsoft.com/office/officeart/2005/8/layout/hList1"/>
    <dgm:cxn modelId="{4BCCE6ED-8961-5C4A-896F-C5CC42119607}" type="presParOf" srcId="{EF8DEC52-7EC1-CD47-AB2B-CC3C59741228}" destId="{62AA4AC5-1CCA-1B4B-878D-9CC7430A5A9B}" srcOrd="1" destOrd="0" presId="urn:microsoft.com/office/officeart/2005/8/layout/hList1"/>
    <dgm:cxn modelId="{1A515D59-90F9-D34F-A4D5-D734C95AE549}" type="presParOf" srcId="{E1BF91F3-F4A6-BB40-AA0A-D939FB3CBB39}" destId="{6ED18579-B341-E749-8F81-23623D0DDF8E}" srcOrd="1" destOrd="0" presId="urn:microsoft.com/office/officeart/2005/8/layout/hList1"/>
    <dgm:cxn modelId="{87693B3F-E333-8044-ADBB-CA2E2F395D4D}" type="presParOf" srcId="{E1BF91F3-F4A6-BB40-AA0A-D939FB3CBB39}" destId="{7262C4EB-5585-F846-87AC-829B3E195F23}" srcOrd="2" destOrd="0" presId="urn:microsoft.com/office/officeart/2005/8/layout/hList1"/>
    <dgm:cxn modelId="{A6C5608F-2673-AA40-BA44-F748280931C5}" type="presParOf" srcId="{7262C4EB-5585-F846-87AC-829B3E195F23}" destId="{89AFCFE2-7406-964A-AA4A-8D51D3C947C8}" srcOrd="0" destOrd="0" presId="urn:microsoft.com/office/officeart/2005/8/layout/hList1"/>
    <dgm:cxn modelId="{1D56A4C3-C871-0848-804F-8FF529D4089B}" type="presParOf" srcId="{7262C4EB-5585-F846-87AC-829B3E195F23}" destId="{4AE8DC1C-0C9C-9A41-8923-5558F8D460AF}" srcOrd="1" destOrd="0" presId="urn:microsoft.com/office/officeart/2005/8/layout/hList1"/>
    <dgm:cxn modelId="{549B54C1-5A11-624F-9081-4BED0C378CBC}" type="presParOf" srcId="{E1BF91F3-F4A6-BB40-AA0A-D939FB3CBB39}" destId="{4D3EB22E-AF92-5646-85D1-E913465AAC36}" srcOrd="3" destOrd="0" presId="urn:microsoft.com/office/officeart/2005/8/layout/hList1"/>
    <dgm:cxn modelId="{B3F5D2FD-09F6-9D4F-A4F9-17D937722A2F}" type="presParOf" srcId="{E1BF91F3-F4A6-BB40-AA0A-D939FB3CBB39}" destId="{9188475F-D156-5343-B33F-E131BB11380E}" srcOrd="4" destOrd="0" presId="urn:microsoft.com/office/officeart/2005/8/layout/hList1"/>
    <dgm:cxn modelId="{FD7BA941-2B2A-D748-8046-1FED456AFE65}" type="presParOf" srcId="{9188475F-D156-5343-B33F-E131BB11380E}" destId="{C0DA8222-038A-EA4A-BB7C-94D6676B8913}" srcOrd="0" destOrd="0" presId="urn:microsoft.com/office/officeart/2005/8/layout/hList1"/>
    <dgm:cxn modelId="{789A8978-E951-8846-8588-B5E418D5A16F}" type="presParOf" srcId="{9188475F-D156-5343-B33F-E131BB11380E}" destId="{AE62E11B-FED3-C44C-8062-5F7CAB850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3EE225-FE01-3745-BBD4-A5B8CD30034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5C439-FACD-7D4E-A91A-BFA967ED7964}">
      <dgm:prSet phldrT="[Text]"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Soil borne</a:t>
          </a:r>
        </a:p>
      </dgm:t>
    </dgm:pt>
    <dgm:pt modelId="{7CC627CF-5A28-7249-A3F7-8B2C8C2CDC21}" type="par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D3138AB2-9B14-3049-996B-248DA82C1768}" type="sibTrans" cxnId="{1C7F1355-6E32-D946-AC82-D8DA340441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8D38E7A1-39C8-1646-8664-25576F0156E5}">
      <dgm:prSet phldrT="[Text]"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Tetanus</a:t>
          </a:r>
        </a:p>
      </dgm:t>
    </dgm:pt>
    <dgm:pt modelId="{494D3309-EEFE-DE4C-9BEB-9B4161C4DBCD}" type="par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9AA390-185D-EE4B-9F4C-687F62F133E0}" type="sibTrans" cxnId="{25206593-816B-EC45-9EE8-F59F66E371D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FF70B322-411B-FF4C-B938-7AB3AF34B733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Behavior related</a:t>
          </a:r>
        </a:p>
      </dgm:t>
    </dgm:pt>
    <dgm:pt modelId="{C160C269-963C-8C45-8D83-5F149125C3E7}" type="par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0A06C716-57FF-E242-BF8E-6D2A58BFBB30}" type="sibTrans" cxnId="{324B6F16-3EC9-904D-B74A-E8FF069FEDE1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33D7EFD-0060-D442-A91F-403850B0DA88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Zoonotic diseases</a:t>
          </a:r>
        </a:p>
      </dgm:t>
    </dgm:pt>
    <dgm:pt modelId="{8C9D389D-8042-724F-B675-19F525CB4500}" type="par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FB60C5F-CE74-2344-ADE8-F94820602B56}" type="sibTrans" cxnId="{61E32EFF-F329-484F-9AD5-2FA830333350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64F42FFC-2B9D-DA41-B5F5-F7DE4A902395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Blood borne</a:t>
          </a:r>
        </a:p>
      </dgm:t>
    </dgm:pt>
    <dgm:pt modelId="{8880FBF9-A4CE-4E44-8B7E-BE7A14977B28}" type="par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B68C246-B459-6B43-ABE4-555247119B1F}" type="sibTrans" cxnId="{8D4AA2E9-1326-9747-8FCF-DF474258EBA8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49D9BFFE-8216-024E-92F8-C1257B4869A2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Sexually transmitted diseases</a:t>
          </a:r>
        </a:p>
      </dgm:t>
    </dgm:pt>
    <dgm:pt modelId="{E954E093-7CC1-1A43-A656-61CD86A959D7}" type="par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93548A67-D872-A04C-9BA1-6861B4C93FE8}" type="sibTrans" cxnId="{DD3A8312-1796-A244-B141-FE3A89AD0CB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B0651E3A-B384-9B44-9AE6-B4279AF4B7AE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Rabies</a:t>
          </a:r>
        </a:p>
      </dgm:t>
    </dgm:pt>
    <dgm:pt modelId="{69619F75-1649-BB4E-8461-27F01E6855E3}" type="par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349D753F-3499-9644-A0DE-2B4960EB7890}" type="sibTrans" cxnId="{F648E9F6-E86E-DC40-ADC0-B58291B65E03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AD034E80-083C-4B43-849D-F760F7DA654E}">
      <dgm:prSet custT="1"/>
      <dgm:spPr/>
      <dgm:t>
        <a:bodyPr/>
        <a:lstStyle/>
        <a:p>
          <a:r>
            <a:rPr lang="en-US" sz="2000" dirty="0">
              <a:latin typeface="Arial" charset="0"/>
              <a:ea typeface="Arial" charset="0"/>
              <a:cs typeface="Arial" charset="0"/>
            </a:rPr>
            <a:t>Hepatitis B</a:t>
          </a:r>
        </a:p>
      </dgm:t>
    </dgm:pt>
    <dgm:pt modelId="{4CB90AF0-3A44-A944-8BC7-AF7C2080E558}" type="par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5F0192B5-E21A-F14C-A2A7-081234A126A6}" type="sibTrans" cxnId="{57239A7E-5F94-0541-866B-22054D57503C}">
      <dgm:prSet/>
      <dgm:spPr/>
      <dgm:t>
        <a:bodyPr/>
        <a:lstStyle/>
        <a:p>
          <a:endParaRPr lang="en-US">
            <a:latin typeface="Arial" charset="0"/>
            <a:ea typeface="Arial" charset="0"/>
            <a:cs typeface="Arial" charset="0"/>
          </a:endParaRPr>
        </a:p>
      </dgm:t>
    </dgm:pt>
    <dgm:pt modelId="{E1BF91F3-F4A6-BB40-AA0A-D939FB3CBB39}" type="pres">
      <dgm:prSet presAssocID="{563EE225-FE01-3745-BBD4-A5B8CD30034B}" presName="Name0" presStyleCnt="0">
        <dgm:presLayoutVars>
          <dgm:dir/>
          <dgm:animLvl val="lvl"/>
          <dgm:resizeHandles val="exact"/>
        </dgm:presLayoutVars>
      </dgm:prSet>
      <dgm:spPr/>
    </dgm:pt>
    <dgm:pt modelId="{301D5556-996E-A34F-BF36-3ACC7CC62B17}" type="pres">
      <dgm:prSet presAssocID="{FF70B322-411B-FF4C-B938-7AB3AF34B733}" presName="composite" presStyleCnt="0"/>
      <dgm:spPr/>
    </dgm:pt>
    <dgm:pt modelId="{FBA62501-3C47-AC43-A004-F9CFE79DE8F0}" type="pres">
      <dgm:prSet presAssocID="{FF70B322-411B-FF4C-B938-7AB3AF34B73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D994544-9FB9-7C42-8A7D-0C632D5E0AD8}" type="pres">
      <dgm:prSet presAssocID="{FF70B322-411B-FF4C-B938-7AB3AF34B733}" presName="desTx" presStyleLbl="alignAccFollowNode1" presStyleIdx="0" presStyleCnt="4">
        <dgm:presLayoutVars>
          <dgm:bulletEnabled val="1"/>
        </dgm:presLayoutVars>
      </dgm:prSet>
      <dgm:spPr/>
    </dgm:pt>
    <dgm:pt modelId="{E4DAA5C9-3C65-CF4B-8822-99EFD13447CE}" type="pres">
      <dgm:prSet presAssocID="{0A06C716-57FF-E242-BF8E-6D2A58BFBB30}" presName="space" presStyleCnt="0"/>
      <dgm:spPr/>
    </dgm:pt>
    <dgm:pt modelId="{C759D811-EAC9-0847-94A9-0D8378C1D69E}" type="pres">
      <dgm:prSet presAssocID="{B33D7EFD-0060-D442-A91F-403850B0DA88}" presName="composite" presStyleCnt="0"/>
      <dgm:spPr/>
    </dgm:pt>
    <dgm:pt modelId="{193462ED-2137-1147-ACBD-B8CD6B6147B8}" type="pres">
      <dgm:prSet presAssocID="{B33D7EFD-0060-D442-A91F-403850B0DA8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B4BF623-E805-414A-9DC9-619BC251D578}" type="pres">
      <dgm:prSet presAssocID="{B33D7EFD-0060-D442-A91F-403850B0DA88}" presName="desTx" presStyleLbl="alignAccFollowNode1" presStyleIdx="1" presStyleCnt="4">
        <dgm:presLayoutVars>
          <dgm:bulletEnabled val="1"/>
        </dgm:presLayoutVars>
      </dgm:prSet>
      <dgm:spPr/>
    </dgm:pt>
    <dgm:pt modelId="{AB9C8835-A8C4-3C43-8116-FFD9AE8A3AD7}" type="pres">
      <dgm:prSet presAssocID="{AFB60C5F-CE74-2344-ADE8-F94820602B56}" presName="space" presStyleCnt="0"/>
      <dgm:spPr/>
    </dgm:pt>
    <dgm:pt modelId="{F6A36377-A548-324D-9CA1-3424993FDCF5}" type="pres">
      <dgm:prSet presAssocID="{64F42FFC-2B9D-DA41-B5F5-F7DE4A902395}" presName="composite" presStyleCnt="0"/>
      <dgm:spPr/>
    </dgm:pt>
    <dgm:pt modelId="{FC05FDDC-7286-6B4C-A3BC-16F39621D078}" type="pres">
      <dgm:prSet presAssocID="{64F42FFC-2B9D-DA41-B5F5-F7DE4A90239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8B16B42-0E00-2749-9259-303AED4BC47E}" type="pres">
      <dgm:prSet presAssocID="{64F42FFC-2B9D-DA41-B5F5-F7DE4A902395}" presName="desTx" presStyleLbl="alignAccFollowNode1" presStyleIdx="2" presStyleCnt="4">
        <dgm:presLayoutVars>
          <dgm:bulletEnabled val="1"/>
        </dgm:presLayoutVars>
      </dgm:prSet>
      <dgm:spPr/>
    </dgm:pt>
    <dgm:pt modelId="{40CE86C2-CBF1-4849-A83D-AB8E0A1D0EA4}" type="pres">
      <dgm:prSet presAssocID="{BB68C246-B459-6B43-ABE4-555247119B1F}" presName="space" presStyleCnt="0"/>
      <dgm:spPr/>
    </dgm:pt>
    <dgm:pt modelId="{232DFB51-043C-C64F-B1EF-59E27C745094}" type="pres">
      <dgm:prSet presAssocID="{F305C439-FACD-7D4E-A91A-BFA967ED7964}" presName="composite" presStyleCnt="0"/>
      <dgm:spPr/>
    </dgm:pt>
    <dgm:pt modelId="{EB11352B-49D8-6B44-B11E-9E62C46A1034}" type="pres">
      <dgm:prSet presAssocID="{F305C439-FACD-7D4E-A91A-BFA967ED796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C039466-5F61-A142-ABF9-61486090CA48}" type="pres">
      <dgm:prSet presAssocID="{F305C439-FACD-7D4E-A91A-BFA967ED7964}" presName="desTx" presStyleLbl="alignAccFollowNode1" presStyleIdx="3" presStyleCnt="4" custLinFactNeighborX="14215" custLinFactNeighborY="1405">
        <dgm:presLayoutVars>
          <dgm:bulletEnabled val="1"/>
        </dgm:presLayoutVars>
      </dgm:prSet>
      <dgm:spPr/>
    </dgm:pt>
  </dgm:ptLst>
  <dgm:cxnLst>
    <dgm:cxn modelId="{E5515A01-612B-3142-B60D-FE142DA802CA}" type="presOf" srcId="{49D9BFFE-8216-024E-92F8-C1257B4869A2}" destId="{DD994544-9FB9-7C42-8A7D-0C632D5E0AD8}" srcOrd="0" destOrd="0" presId="urn:microsoft.com/office/officeart/2005/8/layout/hList1"/>
    <dgm:cxn modelId="{DD3A8312-1796-A244-B141-FE3A89AD0CB3}" srcId="{FF70B322-411B-FF4C-B938-7AB3AF34B733}" destId="{49D9BFFE-8216-024E-92F8-C1257B4869A2}" srcOrd="0" destOrd="0" parTransId="{E954E093-7CC1-1A43-A656-61CD86A959D7}" sibTransId="{93548A67-D872-A04C-9BA1-6861B4C93FE8}"/>
    <dgm:cxn modelId="{324B6F16-3EC9-904D-B74A-E8FF069FEDE1}" srcId="{563EE225-FE01-3745-BBD4-A5B8CD30034B}" destId="{FF70B322-411B-FF4C-B938-7AB3AF34B733}" srcOrd="0" destOrd="0" parTransId="{C160C269-963C-8C45-8D83-5F149125C3E7}" sibTransId="{0A06C716-57FF-E242-BF8E-6D2A58BFBB30}"/>
    <dgm:cxn modelId="{2A88352D-4953-F24D-9FD4-3CDC150C5D00}" type="presOf" srcId="{F305C439-FACD-7D4E-A91A-BFA967ED7964}" destId="{EB11352B-49D8-6B44-B11E-9E62C46A1034}" srcOrd="0" destOrd="0" presId="urn:microsoft.com/office/officeart/2005/8/layout/hList1"/>
    <dgm:cxn modelId="{1C7F1355-6E32-D946-AC82-D8DA340441B3}" srcId="{563EE225-FE01-3745-BBD4-A5B8CD30034B}" destId="{F305C439-FACD-7D4E-A91A-BFA967ED7964}" srcOrd="3" destOrd="0" parTransId="{7CC627CF-5A28-7249-A3F7-8B2C8C2CDC21}" sibTransId="{D3138AB2-9B14-3049-996B-248DA82C1768}"/>
    <dgm:cxn modelId="{57239A7E-5F94-0541-866B-22054D57503C}" srcId="{64F42FFC-2B9D-DA41-B5F5-F7DE4A902395}" destId="{AD034E80-083C-4B43-849D-F760F7DA654E}" srcOrd="0" destOrd="0" parTransId="{4CB90AF0-3A44-A944-8BC7-AF7C2080E558}" sibTransId="{5F0192B5-E21A-F14C-A2A7-081234A126A6}"/>
    <dgm:cxn modelId="{588F5992-064E-FB4C-8382-FCE7F82536FB}" type="presOf" srcId="{8D38E7A1-39C8-1646-8664-25576F0156E5}" destId="{6C039466-5F61-A142-ABF9-61486090CA48}" srcOrd="0" destOrd="0" presId="urn:microsoft.com/office/officeart/2005/8/layout/hList1"/>
    <dgm:cxn modelId="{25206593-816B-EC45-9EE8-F59F66E371D3}" srcId="{F305C439-FACD-7D4E-A91A-BFA967ED7964}" destId="{8D38E7A1-39C8-1646-8664-25576F0156E5}" srcOrd="0" destOrd="0" parTransId="{494D3309-EEFE-DE4C-9BEB-9B4161C4DBCD}" sibTransId="{AD9AA390-185D-EE4B-9F4C-687F62F133E0}"/>
    <dgm:cxn modelId="{E9278993-310C-A441-8331-2FABC411FAE6}" type="presOf" srcId="{B0651E3A-B384-9B44-9AE6-B4279AF4B7AE}" destId="{EB4BF623-E805-414A-9DC9-619BC251D578}" srcOrd="0" destOrd="0" presId="urn:microsoft.com/office/officeart/2005/8/layout/hList1"/>
    <dgm:cxn modelId="{426337B3-A34D-CC4A-BA84-7574D58ABCE2}" type="presOf" srcId="{AD034E80-083C-4B43-849D-F760F7DA654E}" destId="{A8B16B42-0E00-2749-9259-303AED4BC47E}" srcOrd="0" destOrd="0" presId="urn:microsoft.com/office/officeart/2005/8/layout/hList1"/>
    <dgm:cxn modelId="{BEFA63C6-8B9D-174C-AC7A-D4F75BCE98C8}" type="presOf" srcId="{FF70B322-411B-FF4C-B938-7AB3AF34B733}" destId="{FBA62501-3C47-AC43-A004-F9CFE79DE8F0}" srcOrd="0" destOrd="0" presId="urn:microsoft.com/office/officeart/2005/8/layout/hList1"/>
    <dgm:cxn modelId="{DFD52DCC-1A9A-2843-BD29-B29019F999E8}" type="presOf" srcId="{64F42FFC-2B9D-DA41-B5F5-F7DE4A902395}" destId="{FC05FDDC-7286-6B4C-A3BC-16F39621D078}" srcOrd="0" destOrd="0" presId="urn:microsoft.com/office/officeart/2005/8/layout/hList1"/>
    <dgm:cxn modelId="{3935EFD1-76F7-CF4C-AC7D-62A88BF2149F}" type="presOf" srcId="{563EE225-FE01-3745-BBD4-A5B8CD30034B}" destId="{E1BF91F3-F4A6-BB40-AA0A-D939FB3CBB39}" srcOrd="0" destOrd="0" presId="urn:microsoft.com/office/officeart/2005/8/layout/hList1"/>
    <dgm:cxn modelId="{1E7926E2-A77D-AA42-A4FB-D61ECB77D1DA}" type="presOf" srcId="{B33D7EFD-0060-D442-A91F-403850B0DA88}" destId="{193462ED-2137-1147-ACBD-B8CD6B6147B8}" srcOrd="0" destOrd="0" presId="urn:microsoft.com/office/officeart/2005/8/layout/hList1"/>
    <dgm:cxn modelId="{8D4AA2E9-1326-9747-8FCF-DF474258EBA8}" srcId="{563EE225-FE01-3745-BBD4-A5B8CD30034B}" destId="{64F42FFC-2B9D-DA41-B5F5-F7DE4A902395}" srcOrd="2" destOrd="0" parTransId="{8880FBF9-A4CE-4E44-8B7E-BE7A14977B28}" sibTransId="{BB68C246-B459-6B43-ABE4-555247119B1F}"/>
    <dgm:cxn modelId="{F648E9F6-E86E-DC40-ADC0-B58291B65E03}" srcId="{B33D7EFD-0060-D442-A91F-403850B0DA88}" destId="{B0651E3A-B384-9B44-9AE6-B4279AF4B7AE}" srcOrd="0" destOrd="0" parTransId="{69619F75-1649-BB4E-8461-27F01E6855E3}" sibTransId="{349D753F-3499-9644-A0DE-2B4960EB7890}"/>
    <dgm:cxn modelId="{61E32EFF-F329-484F-9AD5-2FA830333350}" srcId="{563EE225-FE01-3745-BBD4-A5B8CD30034B}" destId="{B33D7EFD-0060-D442-A91F-403850B0DA88}" srcOrd="1" destOrd="0" parTransId="{8C9D389D-8042-724F-B675-19F525CB4500}" sibTransId="{AFB60C5F-CE74-2344-ADE8-F94820602B56}"/>
    <dgm:cxn modelId="{B2196136-A854-3740-86BB-4089E63F1FD8}" type="presParOf" srcId="{E1BF91F3-F4A6-BB40-AA0A-D939FB3CBB39}" destId="{301D5556-996E-A34F-BF36-3ACC7CC62B17}" srcOrd="0" destOrd="0" presId="urn:microsoft.com/office/officeart/2005/8/layout/hList1"/>
    <dgm:cxn modelId="{80AE8B8A-D240-E145-A5ED-BA89FC0D7734}" type="presParOf" srcId="{301D5556-996E-A34F-BF36-3ACC7CC62B17}" destId="{FBA62501-3C47-AC43-A004-F9CFE79DE8F0}" srcOrd="0" destOrd="0" presId="urn:microsoft.com/office/officeart/2005/8/layout/hList1"/>
    <dgm:cxn modelId="{F299763D-1D27-7B4B-8AD0-3C2994D42F61}" type="presParOf" srcId="{301D5556-996E-A34F-BF36-3ACC7CC62B17}" destId="{DD994544-9FB9-7C42-8A7D-0C632D5E0AD8}" srcOrd="1" destOrd="0" presId="urn:microsoft.com/office/officeart/2005/8/layout/hList1"/>
    <dgm:cxn modelId="{8FCDA5D1-0052-B040-8647-1FE263FFD633}" type="presParOf" srcId="{E1BF91F3-F4A6-BB40-AA0A-D939FB3CBB39}" destId="{E4DAA5C9-3C65-CF4B-8822-99EFD13447CE}" srcOrd="1" destOrd="0" presId="urn:microsoft.com/office/officeart/2005/8/layout/hList1"/>
    <dgm:cxn modelId="{4DF32B43-EFA0-1C47-AF0B-BE146D4B4D20}" type="presParOf" srcId="{E1BF91F3-F4A6-BB40-AA0A-D939FB3CBB39}" destId="{C759D811-EAC9-0847-94A9-0D8378C1D69E}" srcOrd="2" destOrd="0" presId="urn:microsoft.com/office/officeart/2005/8/layout/hList1"/>
    <dgm:cxn modelId="{41750E98-EBFE-7040-926F-0F2E41A4CE39}" type="presParOf" srcId="{C759D811-EAC9-0847-94A9-0D8378C1D69E}" destId="{193462ED-2137-1147-ACBD-B8CD6B6147B8}" srcOrd="0" destOrd="0" presId="urn:microsoft.com/office/officeart/2005/8/layout/hList1"/>
    <dgm:cxn modelId="{197DE6A6-4C61-844E-822A-9BB09E07D079}" type="presParOf" srcId="{C759D811-EAC9-0847-94A9-0D8378C1D69E}" destId="{EB4BF623-E805-414A-9DC9-619BC251D578}" srcOrd="1" destOrd="0" presId="urn:microsoft.com/office/officeart/2005/8/layout/hList1"/>
    <dgm:cxn modelId="{D20B55FB-7B64-7648-AA38-AE0084CB652A}" type="presParOf" srcId="{E1BF91F3-F4A6-BB40-AA0A-D939FB3CBB39}" destId="{AB9C8835-A8C4-3C43-8116-FFD9AE8A3AD7}" srcOrd="3" destOrd="0" presId="urn:microsoft.com/office/officeart/2005/8/layout/hList1"/>
    <dgm:cxn modelId="{59ED1751-9B05-7B43-8069-25CFFFA012BB}" type="presParOf" srcId="{E1BF91F3-F4A6-BB40-AA0A-D939FB3CBB39}" destId="{F6A36377-A548-324D-9CA1-3424993FDCF5}" srcOrd="4" destOrd="0" presId="urn:microsoft.com/office/officeart/2005/8/layout/hList1"/>
    <dgm:cxn modelId="{F9C34543-2C9F-BA45-BCF2-76FC1D55263F}" type="presParOf" srcId="{F6A36377-A548-324D-9CA1-3424993FDCF5}" destId="{FC05FDDC-7286-6B4C-A3BC-16F39621D078}" srcOrd="0" destOrd="0" presId="urn:microsoft.com/office/officeart/2005/8/layout/hList1"/>
    <dgm:cxn modelId="{E884500F-67E5-8C41-B210-E9DB7156A070}" type="presParOf" srcId="{F6A36377-A548-324D-9CA1-3424993FDCF5}" destId="{A8B16B42-0E00-2749-9259-303AED4BC47E}" srcOrd="1" destOrd="0" presId="urn:microsoft.com/office/officeart/2005/8/layout/hList1"/>
    <dgm:cxn modelId="{ECB93F7F-652E-C04D-9E2C-E5027F7B25CE}" type="presParOf" srcId="{E1BF91F3-F4A6-BB40-AA0A-D939FB3CBB39}" destId="{40CE86C2-CBF1-4849-A83D-AB8E0A1D0EA4}" srcOrd="5" destOrd="0" presId="urn:microsoft.com/office/officeart/2005/8/layout/hList1"/>
    <dgm:cxn modelId="{FCA8A7AA-9A0D-6640-8DDC-1EFDE3454122}" type="presParOf" srcId="{E1BF91F3-F4A6-BB40-AA0A-D939FB3CBB39}" destId="{232DFB51-043C-C64F-B1EF-59E27C745094}" srcOrd="6" destOrd="0" presId="urn:microsoft.com/office/officeart/2005/8/layout/hList1"/>
    <dgm:cxn modelId="{668AFA90-87E3-864E-BDA8-5AA2F891B1E9}" type="presParOf" srcId="{232DFB51-043C-C64F-B1EF-59E27C745094}" destId="{EB11352B-49D8-6B44-B11E-9E62C46A1034}" srcOrd="0" destOrd="0" presId="urn:microsoft.com/office/officeart/2005/8/layout/hList1"/>
    <dgm:cxn modelId="{177DA556-D2E8-4745-9AFE-9B3B615615D4}" type="presParOf" srcId="{232DFB51-043C-C64F-B1EF-59E27C745094}" destId="{6C039466-5F61-A142-ABF9-61486090CA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B778B4-57C9-4B39-808F-49951D47C1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4A94F4-A32C-4EC6-B044-D1C7A3F0FEA2}">
      <dgm:prSet/>
      <dgm:spPr/>
      <dgm:t>
        <a:bodyPr/>
        <a:lstStyle/>
        <a:p>
          <a:r>
            <a:rPr lang="en-US"/>
            <a:t>Road traffic injuries </a:t>
          </a:r>
        </a:p>
      </dgm:t>
    </dgm:pt>
    <dgm:pt modelId="{607BDB3F-1CAA-4F57-BF4A-12FF0E06A354}" type="parTrans" cxnId="{753B6FEC-F9CE-407F-939E-953BBBA27550}">
      <dgm:prSet/>
      <dgm:spPr/>
      <dgm:t>
        <a:bodyPr/>
        <a:lstStyle/>
        <a:p>
          <a:endParaRPr lang="en-US"/>
        </a:p>
      </dgm:t>
    </dgm:pt>
    <dgm:pt modelId="{AA866EB1-9775-45DC-AB1D-49D79D1B0A61}" type="sibTrans" cxnId="{753B6FEC-F9CE-407F-939E-953BBBA27550}">
      <dgm:prSet/>
      <dgm:spPr/>
      <dgm:t>
        <a:bodyPr/>
        <a:lstStyle/>
        <a:p>
          <a:endParaRPr lang="en-US"/>
        </a:p>
      </dgm:t>
    </dgm:pt>
    <dgm:pt modelId="{5604E91E-6C9B-499A-808F-5B7D524F70FB}">
      <dgm:prSet/>
      <dgm:spPr/>
      <dgm:t>
        <a:bodyPr/>
        <a:lstStyle/>
        <a:p>
          <a:r>
            <a:rPr lang="en-US"/>
            <a:t>Inter-personal violence</a:t>
          </a:r>
        </a:p>
      </dgm:t>
    </dgm:pt>
    <dgm:pt modelId="{F9E08F57-9A29-47C3-9D94-49CE7FBE04B9}" type="parTrans" cxnId="{CDF2E529-95D4-4D6F-8173-2715633375F3}">
      <dgm:prSet/>
      <dgm:spPr/>
      <dgm:t>
        <a:bodyPr/>
        <a:lstStyle/>
        <a:p>
          <a:endParaRPr lang="en-US"/>
        </a:p>
      </dgm:t>
    </dgm:pt>
    <dgm:pt modelId="{DDBA9B56-C007-45E4-B8C3-A098B2AEB32F}" type="sibTrans" cxnId="{CDF2E529-95D4-4D6F-8173-2715633375F3}">
      <dgm:prSet/>
      <dgm:spPr/>
      <dgm:t>
        <a:bodyPr/>
        <a:lstStyle/>
        <a:p>
          <a:endParaRPr lang="en-US"/>
        </a:p>
      </dgm:t>
    </dgm:pt>
    <dgm:pt modelId="{74C59BF0-8424-4234-8046-930B1BF6FC97}">
      <dgm:prSet/>
      <dgm:spPr/>
      <dgm:t>
        <a:bodyPr/>
        <a:lstStyle/>
        <a:p>
          <a:r>
            <a:rPr lang="en-US" dirty="0"/>
            <a:t>Injury in recreational water</a:t>
          </a:r>
        </a:p>
      </dgm:t>
    </dgm:pt>
    <dgm:pt modelId="{A3911812-EB42-41CE-9869-68488159157F}" type="parTrans" cxnId="{B699F081-D9AE-40D4-B4F5-C0CD86AEB250}">
      <dgm:prSet/>
      <dgm:spPr/>
      <dgm:t>
        <a:bodyPr/>
        <a:lstStyle/>
        <a:p>
          <a:endParaRPr lang="en-US"/>
        </a:p>
      </dgm:t>
    </dgm:pt>
    <dgm:pt modelId="{372B9956-8FA8-4CE6-A3CB-9E28B914D3E9}" type="sibTrans" cxnId="{B699F081-D9AE-40D4-B4F5-C0CD86AEB250}">
      <dgm:prSet/>
      <dgm:spPr/>
      <dgm:t>
        <a:bodyPr/>
        <a:lstStyle/>
        <a:p>
          <a:endParaRPr lang="en-US"/>
        </a:p>
      </dgm:t>
    </dgm:pt>
    <dgm:pt modelId="{A8074340-C5E1-40A7-B40F-10E591A15F30}">
      <dgm:prSet/>
      <dgm:spPr/>
      <dgm:t>
        <a:bodyPr/>
        <a:lstStyle/>
        <a:p>
          <a:r>
            <a:rPr lang="en-US"/>
            <a:t>Animal bites (domestic and wild animals) </a:t>
          </a:r>
        </a:p>
      </dgm:t>
    </dgm:pt>
    <dgm:pt modelId="{3BDC6939-0259-4BEC-A16D-FACD47573261}" type="parTrans" cxnId="{F9EBD914-5D1F-4DA8-BAFB-DA8D91B9BE5B}">
      <dgm:prSet/>
      <dgm:spPr/>
      <dgm:t>
        <a:bodyPr/>
        <a:lstStyle/>
        <a:p>
          <a:endParaRPr lang="en-US"/>
        </a:p>
      </dgm:t>
    </dgm:pt>
    <dgm:pt modelId="{A5606D0B-400E-4638-B926-EEF94E60291E}" type="sibTrans" cxnId="{F9EBD914-5D1F-4DA8-BAFB-DA8D91B9BE5B}">
      <dgm:prSet/>
      <dgm:spPr/>
      <dgm:t>
        <a:bodyPr/>
        <a:lstStyle/>
        <a:p>
          <a:endParaRPr lang="en-US"/>
        </a:p>
      </dgm:t>
    </dgm:pt>
    <dgm:pt modelId="{AE603E1F-D616-3048-8CA6-723C0701107A}" type="pres">
      <dgm:prSet presAssocID="{5BB778B4-57C9-4B39-808F-49951D47C1AE}" presName="linear" presStyleCnt="0">
        <dgm:presLayoutVars>
          <dgm:animLvl val="lvl"/>
          <dgm:resizeHandles val="exact"/>
        </dgm:presLayoutVars>
      </dgm:prSet>
      <dgm:spPr/>
    </dgm:pt>
    <dgm:pt modelId="{06602E25-755C-DF4C-B754-6C69D8E3E82D}" type="pres">
      <dgm:prSet presAssocID="{D84A94F4-A32C-4EC6-B044-D1C7A3F0FE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BFDEBF-64CD-AE40-9646-77DF319239C3}" type="pres">
      <dgm:prSet presAssocID="{AA866EB1-9775-45DC-AB1D-49D79D1B0A61}" presName="spacer" presStyleCnt="0"/>
      <dgm:spPr/>
    </dgm:pt>
    <dgm:pt modelId="{72575C53-1A65-C24A-A2AA-0B088A5F824E}" type="pres">
      <dgm:prSet presAssocID="{5604E91E-6C9B-499A-808F-5B7D524F70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1D25A0-8729-2443-B38F-24B6A02ACBD6}" type="pres">
      <dgm:prSet presAssocID="{DDBA9B56-C007-45E4-B8C3-A098B2AEB32F}" presName="spacer" presStyleCnt="0"/>
      <dgm:spPr/>
    </dgm:pt>
    <dgm:pt modelId="{132B4A76-D889-9E4D-B64C-747EAFF57D34}" type="pres">
      <dgm:prSet presAssocID="{74C59BF0-8424-4234-8046-930B1BF6FC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114D43-DA1A-E045-AEC0-825C90B77CDB}" type="pres">
      <dgm:prSet presAssocID="{372B9956-8FA8-4CE6-A3CB-9E28B914D3E9}" presName="spacer" presStyleCnt="0"/>
      <dgm:spPr/>
    </dgm:pt>
    <dgm:pt modelId="{30CC96F6-003F-8944-93FD-386068CBE4F4}" type="pres">
      <dgm:prSet presAssocID="{A8074340-C5E1-40A7-B40F-10E591A15F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9EBD914-5D1F-4DA8-BAFB-DA8D91B9BE5B}" srcId="{5BB778B4-57C9-4B39-808F-49951D47C1AE}" destId="{A8074340-C5E1-40A7-B40F-10E591A15F30}" srcOrd="3" destOrd="0" parTransId="{3BDC6939-0259-4BEC-A16D-FACD47573261}" sibTransId="{A5606D0B-400E-4638-B926-EEF94E60291E}"/>
    <dgm:cxn modelId="{A7E5B615-1F5E-134D-A390-2F14410BBBB0}" type="presOf" srcId="{5BB778B4-57C9-4B39-808F-49951D47C1AE}" destId="{AE603E1F-D616-3048-8CA6-723C0701107A}" srcOrd="0" destOrd="0" presId="urn:microsoft.com/office/officeart/2005/8/layout/vList2"/>
    <dgm:cxn modelId="{CDF2E529-95D4-4D6F-8173-2715633375F3}" srcId="{5BB778B4-57C9-4B39-808F-49951D47C1AE}" destId="{5604E91E-6C9B-499A-808F-5B7D524F70FB}" srcOrd="1" destOrd="0" parTransId="{F9E08F57-9A29-47C3-9D94-49CE7FBE04B9}" sibTransId="{DDBA9B56-C007-45E4-B8C3-A098B2AEB32F}"/>
    <dgm:cxn modelId="{EDE83532-0748-9A44-9564-75331DE755EE}" type="presOf" srcId="{D84A94F4-A32C-4EC6-B044-D1C7A3F0FEA2}" destId="{06602E25-755C-DF4C-B754-6C69D8E3E82D}" srcOrd="0" destOrd="0" presId="urn:microsoft.com/office/officeart/2005/8/layout/vList2"/>
    <dgm:cxn modelId="{65A2E944-0355-B144-87DE-95142424D94D}" type="presOf" srcId="{A8074340-C5E1-40A7-B40F-10E591A15F30}" destId="{30CC96F6-003F-8944-93FD-386068CBE4F4}" srcOrd="0" destOrd="0" presId="urn:microsoft.com/office/officeart/2005/8/layout/vList2"/>
    <dgm:cxn modelId="{B699F081-D9AE-40D4-B4F5-C0CD86AEB250}" srcId="{5BB778B4-57C9-4B39-808F-49951D47C1AE}" destId="{74C59BF0-8424-4234-8046-930B1BF6FC97}" srcOrd="2" destOrd="0" parTransId="{A3911812-EB42-41CE-9869-68488159157F}" sibTransId="{372B9956-8FA8-4CE6-A3CB-9E28B914D3E9}"/>
    <dgm:cxn modelId="{0302F3BF-548A-F148-B86E-25FB6B79D506}" type="presOf" srcId="{74C59BF0-8424-4234-8046-930B1BF6FC97}" destId="{132B4A76-D889-9E4D-B64C-747EAFF57D34}" srcOrd="0" destOrd="0" presId="urn:microsoft.com/office/officeart/2005/8/layout/vList2"/>
    <dgm:cxn modelId="{42B636CA-E86D-C141-A660-884AD2A71396}" type="presOf" srcId="{5604E91E-6C9B-499A-808F-5B7D524F70FB}" destId="{72575C53-1A65-C24A-A2AA-0B088A5F824E}" srcOrd="0" destOrd="0" presId="urn:microsoft.com/office/officeart/2005/8/layout/vList2"/>
    <dgm:cxn modelId="{753B6FEC-F9CE-407F-939E-953BBBA27550}" srcId="{5BB778B4-57C9-4B39-808F-49951D47C1AE}" destId="{D84A94F4-A32C-4EC6-B044-D1C7A3F0FEA2}" srcOrd="0" destOrd="0" parTransId="{607BDB3F-1CAA-4F57-BF4A-12FF0E06A354}" sibTransId="{AA866EB1-9775-45DC-AB1D-49D79D1B0A61}"/>
    <dgm:cxn modelId="{CE4062FF-F0E1-1747-8137-C2314E52A312}" type="presParOf" srcId="{AE603E1F-D616-3048-8CA6-723C0701107A}" destId="{06602E25-755C-DF4C-B754-6C69D8E3E82D}" srcOrd="0" destOrd="0" presId="urn:microsoft.com/office/officeart/2005/8/layout/vList2"/>
    <dgm:cxn modelId="{5581968C-D7FF-BC46-807E-8619380E64D9}" type="presParOf" srcId="{AE603E1F-D616-3048-8CA6-723C0701107A}" destId="{4BBFDEBF-64CD-AE40-9646-77DF319239C3}" srcOrd="1" destOrd="0" presId="urn:microsoft.com/office/officeart/2005/8/layout/vList2"/>
    <dgm:cxn modelId="{DB68D329-8C9E-A24A-97D1-F79B3AFFEA98}" type="presParOf" srcId="{AE603E1F-D616-3048-8CA6-723C0701107A}" destId="{72575C53-1A65-C24A-A2AA-0B088A5F824E}" srcOrd="2" destOrd="0" presId="urn:microsoft.com/office/officeart/2005/8/layout/vList2"/>
    <dgm:cxn modelId="{12645894-8E2E-2241-9434-5932BD987ED1}" type="presParOf" srcId="{AE603E1F-D616-3048-8CA6-723C0701107A}" destId="{DD1D25A0-8729-2443-B38F-24B6A02ACBD6}" srcOrd="3" destOrd="0" presId="urn:microsoft.com/office/officeart/2005/8/layout/vList2"/>
    <dgm:cxn modelId="{45820237-77A0-E545-A784-2E41965D0180}" type="presParOf" srcId="{AE603E1F-D616-3048-8CA6-723C0701107A}" destId="{132B4A76-D889-9E4D-B64C-747EAFF57D34}" srcOrd="4" destOrd="0" presId="urn:microsoft.com/office/officeart/2005/8/layout/vList2"/>
    <dgm:cxn modelId="{F6583889-E86D-DA40-AF0B-A9ADE820A98D}" type="presParOf" srcId="{AE603E1F-D616-3048-8CA6-723C0701107A}" destId="{6F114D43-DA1A-E045-AEC0-825C90B77CDB}" srcOrd="5" destOrd="0" presId="urn:microsoft.com/office/officeart/2005/8/layout/vList2"/>
    <dgm:cxn modelId="{4442D9A1-E73B-4C43-A179-591A10E10778}" type="presParOf" srcId="{AE603E1F-D616-3048-8CA6-723C0701107A}" destId="{30CC96F6-003F-8944-93FD-386068CBE4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BDB09C-2E28-254B-91E8-C5022CF030B7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3FDE2-85EC-904D-B75B-B5967EEB0BEF}">
      <dgm:prSet phldrT="[Text]"/>
      <dgm:spPr/>
      <dgm:t>
        <a:bodyPr/>
        <a:lstStyle/>
        <a:p>
          <a:r>
            <a:rPr lang="en-US" dirty="0"/>
            <a:t>Food and water safety and hand hygiene</a:t>
          </a:r>
          <a:r>
            <a:rPr lang="en-US" baseline="0" dirty="0"/>
            <a:t> </a:t>
          </a:r>
          <a:endParaRPr lang="en-US" dirty="0"/>
        </a:p>
      </dgm:t>
    </dgm:pt>
    <dgm:pt modelId="{8DE76A08-6DEC-1748-B2B5-A282BA84CC2D}" type="parTrans" cxnId="{B0658A6D-7446-FE43-ADC9-69EAE1B28538}">
      <dgm:prSet/>
      <dgm:spPr/>
      <dgm:t>
        <a:bodyPr/>
        <a:lstStyle/>
        <a:p>
          <a:endParaRPr lang="en-US"/>
        </a:p>
      </dgm:t>
    </dgm:pt>
    <dgm:pt modelId="{CBED6D44-8E23-A74A-B873-38C7C0BD2CE4}" type="sibTrans" cxnId="{B0658A6D-7446-FE43-ADC9-69EAE1B28538}">
      <dgm:prSet/>
      <dgm:spPr/>
      <dgm:t>
        <a:bodyPr/>
        <a:lstStyle/>
        <a:p>
          <a:endParaRPr lang="en-US"/>
        </a:p>
      </dgm:t>
    </dgm:pt>
    <dgm:pt modelId="{57DD93A1-2882-C443-821E-E5035FAA9BD7}">
      <dgm:prSet phldrT="[Text]"/>
      <dgm:spPr/>
      <dgm:t>
        <a:bodyPr/>
        <a:lstStyle/>
        <a:p>
          <a:r>
            <a:rPr lang="en-US" dirty="0"/>
            <a:t>Insect bite prevention </a:t>
          </a:r>
        </a:p>
      </dgm:t>
    </dgm:pt>
    <dgm:pt modelId="{A302AA1B-E666-6141-BADA-BE95C3317891}" type="parTrans" cxnId="{A756ACFA-3130-454E-B27A-F66AE82287F9}">
      <dgm:prSet/>
      <dgm:spPr/>
      <dgm:t>
        <a:bodyPr/>
        <a:lstStyle/>
        <a:p>
          <a:endParaRPr lang="en-US"/>
        </a:p>
      </dgm:t>
    </dgm:pt>
    <dgm:pt modelId="{91FEC34D-5BA5-CA4A-89E5-1C8DE648B4A6}" type="sibTrans" cxnId="{A756ACFA-3130-454E-B27A-F66AE82287F9}">
      <dgm:prSet/>
      <dgm:spPr/>
      <dgm:t>
        <a:bodyPr/>
        <a:lstStyle/>
        <a:p>
          <a:endParaRPr lang="en-US"/>
        </a:p>
      </dgm:t>
    </dgm:pt>
    <dgm:pt modelId="{99AEE8CF-13CD-9B41-9A3B-AFEA8A43FB64}">
      <dgm:prSet/>
      <dgm:spPr/>
      <dgm:t>
        <a:bodyPr/>
        <a:lstStyle/>
        <a:p>
          <a:r>
            <a:rPr lang="en-US" dirty="0"/>
            <a:t>Immunization </a:t>
          </a:r>
        </a:p>
      </dgm:t>
    </dgm:pt>
    <dgm:pt modelId="{803364D2-844A-4741-8667-5B2D49E52D2F}" type="parTrans" cxnId="{F4EF5930-1E62-344F-B1EC-19C150699779}">
      <dgm:prSet/>
      <dgm:spPr/>
      <dgm:t>
        <a:bodyPr/>
        <a:lstStyle/>
        <a:p>
          <a:endParaRPr lang="en-US"/>
        </a:p>
      </dgm:t>
    </dgm:pt>
    <dgm:pt modelId="{C8125534-EE87-7547-B373-BBB0894223A0}" type="sibTrans" cxnId="{F4EF5930-1E62-344F-B1EC-19C150699779}">
      <dgm:prSet/>
      <dgm:spPr/>
      <dgm:t>
        <a:bodyPr/>
        <a:lstStyle/>
        <a:p>
          <a:endParaRPr lang="en-US"/>
        </a:p>
      </dgm:t>
    </dgm:pt>
    <dgm:pt modelId="{E50ACC35-ECF5-0B41-B975-C1AF070583BC}">
      <dgm:prSet/>
      <dgm:spPr/>
      <dgm:t>
        <a:bodyPr/>
        <a:lstStyle/>
        <a:p>
          <a:r>
            <a:rPr lang="en-US" dirty="0"/>
            <a:t>Malaria prevention</a:t>
          </a:r>
        </a:p>
      </dgm:t>
    </dgm:pt>
    <dgm:pt modelId="{CA284F62-0C13-2941-9B94-38747D5E0BF4}" type="parTrans" cxnId="{B710C9D5-3D84-414B-967F-81AFCDF64B12}">
      <dgm:prSet/>
      <dgm:spPr/>
      <dgm:t>
        <a:bodyPr/>
        <a:lstStyle/>
        <a:p>
          <a:endParaRPr lang="en-US"/>
        </a:p>
      </dgm:t>
    </dgm:pt>
    <dgm:pt modelId="{332F71CE-955D-B642-988C-124F4C1E36B5}" type="sibTrans" cxnId="{B710C9D5-3D84-414B-967F-81AFCDF64B12}">
      <dgm:prSet/>
      <dgm:spPr/>
      <dgm:t>
        <a:bodyPr/>
        <a:lstStyle/>
        <a:p>
          <a:endParaRPr lang="en-US"/>
        </a:p>
      </dgm:t>
    </dgm:pt>
    <dgm:pt modelId="{2FC4AA32-E2F4-BD43-B0DE-527721E83354}" type="pres">
      <dgm:prSet presAssocID="{33BDB09C-2E28-254B-91E8-C5022CF030B7}" presName="linear" presStyleCnt="0">
        <dgm:presLayoutVars>
          <dgm:dir/>
          <dgm:resizeHandles val="exact"/>
        </dgm:presLayoutVars>
      </dgm:prSet>
      <dgm:spPr/>
    </dgm:pt>
    <dgm:pt modelId="{8D781B1E-FA70-4741-9E7A-EFDEE65BB2B5}" type="pres">
      <dgm:prSet presAssocID="{BD83FDE2-85EC-904D-B75B-B5967EEB0BEF}" presName="comp" presStyleCnt="0"/>
      <dgm:spPr/>
    </dgm:pt>
    <dgm:pt modelId="{ACB63F55-880E-2341-ACE8-8FF1145C3900}" type="pres">
      <dgm:prSet presAssocID="{BD83FDE2-85EC-904D-B75B-B5967EEB0BEF}" presName="box" presStyleLbl="node1" presStyleIdx="0" presStyleCnt="4"/>
      <dgm:spPr/>
    </dgm:pt>
    <dgm:pt modelId="{D5EA06F4-C967-AB40-B020-EA685BA99BAB}" type="pres">
      <dgm:prSet presAssocID="{BD83FDE2-85EC-904D-B75B-B5967EEB0BEF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302AB708-6E4A-F745-A52E-73150E530B15}" type="pres">
      <dgm:prSet presAssocID="{BD83FDE2-85EC-904D-B75B-B5967EEB0BEF}" presName="text" presStyleLbl="node1" presStyleIdx="0" presStyleCnt="4">
        <dgm:presLayoutVars>
          <dgm:bulletEnabled val="1"/>
        </dgm:presLayoutVars>
      </dgm:prSet>
      <dgm:spPr/>
    </dgm:pt>
    <dgm:pt modelId="{8641E915-13FB-8F4E-B9B9-21D8C56E94EC}" type="pres">
      <dgm:prSet presAssocID="{CBED6D44-8E23-A74A-B873-38C7C0BD2CE4}" presName="spacer" presStyleCnt="0"/>
      <dgm:spPr/>
    </dgm:pt>
    <dgm:pt modelId="{457F6F77-6A02-7844-AAF8-CAD0356EA840}" type="pres">
      <dgm:prSet presAssocID="{57DD93A1-2882-C443-821E-E5035FAA9BD7}" presName="comp" presStyleCnt="0"/>
      <dgm:spPr/>
    </dgm:pt>
    <dgm:pt modelId="{8117FB90-C102-DB40-8EAD-5B68C4F4BDCA}" type="pres">
      <dgm:prSet presAssocID="{57DD93A1-2882-C443-821E-E5035FAA9BD7}" presName="box" presStyleLbl="node1" presStyleIdx="1" presStyleCnt="4"/>
      <dgm:spPr/>
    </dgm:pt>
    <dgm:pt modelId="{412B0187-FB90-6B41-AA84-F0D371E49237}" type="pres">
      <dgm:prSet presAssocID="{57DD93A1-2882-C443-821E-E5035FAA9BD7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</dgm:spPr>
    </dgm:pt>
    <dgm:pt modelId="{6FF56FD5-1F9B-F546-AAD3-C4DC1030BFF7}" type="pres">
      <dgm:prSet presAssocID="{57DD93A1-2882-C443-821E-E5035FAA9BD7}" presName="text" presStyleLbl="node1" presStyleIdx="1" presStyleCnt="4">
        <dgm:presLayoutVars>
          <dgm:bulletEnabled val="1"/>
        </dgm:presLayoutVars>
      </dgm:prSet>
      <dgm:spPr/>
    </dgm:pt>
    <dgm:pt modelId="{A0E15F5F-9609-DE49-81DA-61EEA0B0D4D9}" type="pres">
      <dgm:prSet presAssocID="{91FEC34D-5BA5-CA4A-89E5-1C8DE648B4A6}" presName="spacer" presStyleCnt="0"/>
      <dgm:spPr/>
    </dgm:pt>
    <dgm:pt modelId="{7FB6DB3A-CFDE-4C4B-A0BE-A7997B9BE786}" type="pres">
      <dgm:prSet presAssocID="{99AEE8CF-13CD-9B41-9A3B-AFEA8A43FB64}" presName="comp" presStyleCnt="0"/>
      <dgm:spPr/>
    </dgm:pt>
    <dgm:pt modelId="{8809277A-8406-F147-B2F5-8B82656ACA62}" type="pres">
      <dgm:prSet presAssocID="{99AEE8CF-13CD-9B41-9A3B-AFEA8A43FB64}" presName="box" presStyleLbl="node1" presStyleIdx="2" presStyleCnt="4"/>
      <dgm:spPr/>
    </dgm:pt>
    <dgm:pt modelId="{D24E7B39-616C-FC4A-A351-CB9A81E13131}" type="pres">
      <dgm:prSet presAssocID="{99AEE8CF-13CD-9B41-9A3B-AFEA8A43FB6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CEF7488F-7F4E-7D46-94B9-57C45FDF79F1}" type="pres">
      <dgm:prSet presAssocID="{99AEE8CF-13CD-9B41-9A3B-AFEA8A43FB64}" presName="text" presStyleLbl="node1" presStyleIdx="2" presStyleCnt="4">
        <dgm:presLayoutVars>
          <dgm:bulletEnabled val="1"/>
        </dgm:presLayoutVars>
      </dgm:prSet>
      <dgm:spPr/>
    </dgm:pt>
    <dgm:pt modelId="{CDA71AA6-C093-4C41-BCDC-4CD1283911EE}" type="pres">
      <dgm:prSet presAssocID="{C8125534-EE87-7547-B373-BBB0894223A0}" presName="spacer" presStyleCnt="0"/>
      <dgm:spPr/>
    </dgm:pt>
    <dgm:pt modelId="{F98E6663-E9FD-404C-AB38-2B6314D1B9E7}" type="pres">
      <dgm:prSet presAssocID="{E50ACC35-ECF5-0B41-B975-C1AF070583BC}" presName="comp" presStyleCnt="0"/>
      <dgm:spPr/>
    </dgm:pt>
    <dgm:pt modelId="{246CAD24-8B8F-9746-9B50-9DB967CA2515}" type="pres">
      <dgm:prSet presAssocID="{E50ACC35-ECF5-0B41-B975-C1AF070583BC}" presName="box" presStyleLbl="node1" presStyleIdx="3" presStyleCnt="4"/>
      <dgm:spPr/>
    </dgm:pt>
    <dgm:pt modelId="{C15F0C7D-A055-A140-84C9-25F23D54C3C9}" type="pres">
      <dgm:prSet presAssocID="{E50ACC35-ECF5-0B41-B975-C1AF070583B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9101344C-5928-9E40-98DC-7E24A6198EDD}" type="pres">
      <dgm:prSet presAssocID="{E50ACC35-ECF5-0B41-B975-C1AF070583BC}" presName="text" presStyleLbl="node1" presStyleIdx="3" presStyleCnt="4">
        <dgm:presLayoutVars>
          <dgm:bulletEnabled val="1"/>
        </dgm:presLayoutVars>
      </dgm:prSet>
      <dgm:spPr/>
    </dgm:pt>
  </dgm:ptLst>
  <dgm:cxnLst>
    <dgm:cxn modelId="{87F71F11-E001-674E-AEF8-56647CD483BA}" type="presOf" srcId="{BD83FDE2-85EC-904D-B75B-B5967EEB0BEF}" destId="{ACB63F55-880E-2341-ACE8-8FF1145C3900}" srcOrd="0" destOrd="0" presId="urn:microsoft.com/office/officeart/2005/8/layout/vList4"/>
    <dgm:cxn modelId="{F4EF5930-1E62-344F-B1EC-19C150699779}" srcId="{33BDB09C-2E28-254B-91E8-C5022CF030B7}" destId="{99AEE8CF-13CD-9B41-9A3B-AFEA8A43FB64}" srcOrd="2" destOrd="0" parTransId="{803364D2-844A-4741-8667-5B2D49E52D2F}" sibTransId="{C8125534-EE87-7547-B373-BBB0894223A0}"/>
    <dgm:cxn modelId="{BAF38530-6E5A-E244-BB20-42583F6D07FF}" type="presOf" srcId="{E50ACC35-ECF5-0B41-B975-C1AF070583BC}" destId="{246CAD24-8B8F-9746-9B50-9DB967CA2515}" srcOrd="0" destOrd="0" presId="urn:microsoft.com/office/officeart/2005/8/layout/vList4"/>
    <dgm:cxn modelId="{551A1B37-8CD1-014D-9950-92DF1B6F461A}" type="presOf" srcId="{57DD93A1-2882-C443-821E-E5035FAA9BD7}" destId="{6FF56FD5-1F9B-F546-AAD3-C4DC1030BFF7}" srcOrd="1" destOrd="0" presId="urn:microsoft.com/office/officeart/2005/8/layout/vList4"/>
    <dgm:cxn modelId="{192BE546-3613-EC46-84BA-5ED173835A4B}" type="presOf" srcId="{BD83FDE2-85EC-904D-B75B-B5967EEB0BEF}" destId="{302AB708-6E4A-F745-A52E-73150E530B15}" srcOrd="1" destOrd="0" presId="urn:microsoft.com/office/officeart/2005/8/layout/vList4"/>
    <dgm:cxn modelId="{40E8F446-3E0B-B548-81F1-761F4721AA5F}" type="presOf" srcId="{99AEE8CF-13CD-9B41-9A3B-AFEA8A43FB64}" destId="{8809277A-8406-F147-B2F5-8B82656ACA62}" srcOrd="0" destOrd="0" presId="urn:microsoft.com/office/officeart/2005/8/layout/vList4"/>
    <dgm:cxn modelId="{B0658A6D-7446-FE43-ADC9-69EAE1B28538}" srcId="{33BDB09C-2E28-254B-91E8-C5022CF030B7}" destId="{BD83FDE2-85EC-904D-B75B-B5967EEB0BEF}" srcOrd="0" destOrd="0" parTransId="{8DE76A08-6DEC-1748-B2B5-A282BA84CC2D}" sibTransId="{CBED6D44-8E23-A74A-B873-38C7C0BD2CE4}"/>
    <dgm:cxn modelId="{47729578-7AE9-6E4A-8D92-A2BCC793A763}" type="presOf" srcId="{33BDB09C-2E28-254B-91E8-C5022CF030B7}" destId="{2FC4AA32-E2F4-BD43-B0DE-527721E83354}" srcOrd="0" destOrd="0" presId="urn:microsoft.com/office/officeart/2005/8/layout/vList4"/>
    <dgm:cxn modelId="{87CB3ABB-DD58-B346-A590-E1EBF047A63E}" type="presOf" srcId="{99AEE8CF-13CD-9B41-9A3B-AFEA8A43FB64}" destId="{CEF7488F-7F4E-7D46-94B9-57C45FDF79F1}" srcOrd="1" destOrd="0" presId="urn:microsoft.com/office/officeart/2005/8/layout/vList4"/>
    <dgm:cxn modelId="{CCD8B0BD-416B-7548-BA69-B77CAA147EE6}" type="presOf" srcId="{E50ACC35-ECF5-0B41-B975-C1AF070583BC}" destId="{9101344C-5928-9E40-98DC-7E24A6198EDD}" srcOrd="1" destOrd="0" presId="urn:microsoft.com/office/officeart/2005/8/layout/vList4"/>
    <dgm:cxn modelId="{B710C9D5-3D84-414B-967F-81AFCDF64B12}" srcId="{33BDB09C-2E28-254B-91E8-C5022CF030B7}" destId="{E50ACC35-ECF5-0B41-B975-C1AF070583BC}" srcOrd="3" destOrd="0" parTransId="{CA284F62-0C13-2941-9B94-38747D5E0BF4}" sibTransId="{332F71CE-955D-B642-988C-124F4C1E36B5}"/>
    <dgm:cxn modelId="{9E7B3CE8-0D45-8B4F-9B75-6F1F70F3C560}" type="presOf" srcId="{57DD93A1-2882-C443-821E-E5035FAA9BD7}" destId="{8117FB90-C102-DB40-8EAD-5B68C4F4BDCA}" srcOrd="0" destOrd="0" presId="urn:microsoft.com/office/officeart/2005/8/layout/vList4"/>
    <dgm:cxn modelId="{A756ACFA-3130-454E-B27A-F66AE82287F9}" srcId="{33BDB09C-2E28-254B-91E8-C5022CF030B7}" destId="{57DD93A1-2882-C443-821E-E5035FAA9BD7}" srcOrd="1" destOrd="0" parTransId="{A302AA1B-E666-6141-BADA-BE95C3317891}" sibTransId="{91FEC34D-5BA5-CA4A-89E5-1C8DE648B4A6}"/>
    <dgm:cxn modelId="{B2CE956A-68D0-5A4F-9D01-486F58E98D13}" type="presParOf" srcId="{2FC4AA32-E2F4-BD43-B0DE-527721E83354}" destId="{8D781B1E-FA70-4741-9E7A-EFDEE65BB2B5}" srcOrd="0" destOrd="0" presId="urn:microsoft.com/office/officeart/2005/8/layout/vList4"/>
    <dgm:cxn modelId="{8DDC2BE2-116D-0D46-BB65-D02633C3ADD1}" type="presParOf" srcId="{8D781B1E-FA70-4741-9E7A-EFDEE65BB2B5}" destId="{ACB63F55-880E-2341-ACE8-8FF1145C3900}" srcOrd="0" destOrd="0" presId="urn:microsoft.com/office/officeart/2005/8/layout/vList4"/>
    <dgm:cxn modelId="{6C6AFDBE-A347-1B42-889D-C565826CE5D6}" type="presParOf" srcId="{8D781B1E-FA70-4741-9E7A-EFDEE65BB2B5}" destId="{D5EA06F4-C967-AB40-B020-EA685BA99BAB}" srcOrd="1" destOrd="0" presId="urn:microsoft.com/office/officeart/2005/8/layout/vList4"/>
    <dgm:cxn modelId="{5B242598-1A30-B940-9054-A4DCACF0E460}" type="presParOf" srcId="{8D781B1E-FA70-4741-9E7A-EFDEE65BB2B5}" destId="{302AB708-6E4A-F745-A52E-73150E530B15}" srcOrd="2" destOrd="0" presId="urn:microsoft.com/office/officeart/2005/8/layout/vList4"/>
    <dgm:cxn modelId="{A1E3DE77-DC2E-9F40-B1F4-09987043813F}" type="presParOf" srcId="{2FC4AA32-E2F4-BD43-B0DE-527721E83354}" destId="{8641E915-13FB-8F4E-B9B9-21D8C56E94EC}" srcOrd="1" destOrd="0" presId="urn:microsoft.com/office/officeart/2005/8/layout/vList4"/>
    <dgm:cxn modelId="{3D5B9EE5-BA43-6D48-BC91-3BE549C22900}" type="presParOf" srcId="{2FC4AA32-E2F4-BD43-B0DE-527721E83354}" destId="{457F6F77-6A02-7844-AAF8-CAD0356EA840}" srcOrd="2" destOrd="0" presId="urn:microsoft.com/office/officeart/2005/8/layout/vList4"/>
    <dgm:cxn modelId="{5161751C-EC17-834C-9B3E-4B9C302857D5}" type="presParOf" srcId="{457F6F77-6A02-7844-AAF8-CAD0356EA840}" destId="{8117FB90-C102-DB40-8EAD-5B68C4F4BDCA}" srcOrd="0" destOrd="0" presId="urn:microsoft.com/office/officeart/2005/8/layout/vList4"/>
    <dgm:cxn modelId="{2904BD5C-EB0F-334B-AE60-CD160D249424}" type="presParOf" srcId="{457F6F77-6A02-7844-AAF8-CAD0356EA840}" destId="{412B0187-FB90-6B41-AA84-F0D371E49237}" srcOrd="1" destOrd="0" presId="urn:microsoft.com/office/officeart/2005/8/layout/vList4"/>
    <dgm:cxn modelId="{36CEE3C9-5F50-4B44-8091-391A98D73DBC}" type="presParOf" srcId="{457F6F77-6A02-7844-AAF8-CAD0356EA840}" destId="{6FF56FD5-1F9B-F546-AAD3-C4DC1030BFF7}" srcOrd="2" destOrd="0" presId="urn:microsoft.com/office/officeart/2005/8/layout/vList4"/>
    <dgm:cxn modelId="{8938D449-B66E-1145-B942-D366AD90D842}" type="presParOf" srcId="{2FC4AA32-E2F4-BD43-B0DE-527721E83354}" destId="{A0E15F5F-9609-DE49-81DA-61EEA0B0D4D9}" srcOrd="3" destOrd="0" presId="urn:microsoft.com/office/officeart/2005/8/layout/vList4"/>
    <dgm:cxn modelId="{0D453944-E7F2-334B-A5E3-DB5CDF56193E}" type="presParOf" srcId="{2FC4AA32-E2F4-BD43-B0DE-527721E83354}" destId="{7FB6DB3A-CFDE-4C4B-A0BE-A7997B9BE786}" srcOrd="4" destOrd="0" presId="urn:microsoft.com/office/officeart/2005/8/layout/vList4"/>
    <dgm:cxn modelId="{FDF02A20-2134-744A-945A-ED285A769B1F}" type="presParOf" srcId="{7FB6DB3A-CFDE-4C4B-A0BE-A7997B9BE786}" destId="{8809277A-8406-F147-B2F5-8B82656ACA62}" srcOrd="0" destOrd="0" presId="urn:microsoft.com/office/officeart/2005/8/layout/vList4"/>
    <dgm:cxn modelId="{AF5C7E86-3967-2641-BA9D-967DA46FE269}" type="presParOf" srcId="{7FB6DB3A-CFDE-4C4B-A0BE-A7997B9BE786}" destId="{D24E7B39-616C-FC4A-A351-CB9A81E13131}" srcOrd="1" destOrd="0" presId="urn:microsoft.com/office/officeart/2005/8/layout/vList4"/>
    <dgm:cxn modelId="{90B27F74-831D-9B41-82CE-39DCC296F4AD}" type="presParOf" srcId="{7FB6DB3A-CFDE-4C4B-A0BE-A7997B9BE786}" destId="{CEF7488F-7F4E-7D46-94B9-57C45FDF79F1}" srcOrd="2" destOrd="0" presId="urn:microsoft.com/office/officeart/2005/8/layout/vList4"/>
    <dgm:cxn modelId="{2068080E-1E01-2C44-97F9-9B9D75C633B3}" type="presParOf" srcId="{2FC4AA32-E2F4-BD43-B0DE-527721E83354}" destId="{CDA71AA6-C093-4C41-BCDC-4CD1283911EE}" srcOrd="5" destOrd="0" presId="urn:microsoft.com/office/officeart/2005/8/layout/vList4"/>
    <dgm:cxn modelId="{BD56E26D-F6A5-F141-8282-728932C4FDAF}" type="presParOf" srcId="{2FC4AA32-E2F4-BD43-B0DE-527721E83354}" destId="{F98E6663-E9FD-404C-AB38-2B6314D1B9E7}" srcOrd="6" destOrd="0" presId="urn:microsoft.com/office/officeart/2005/8/layout/vList4"/>
    <dgm:cxn modelId="{303BAC5D-3221-1747-B3B2-9E05182E08D1}" type="presParOf" srcId="{F98E6663-E9FD-404C-AB38-2B6314D1B9E7}" destId="{246CAD24-8B8F-9746-9B50-9DB967CA2515}" srcOrd="0" destOrd="0" presId="urn:microsoft.com/office/officeart/2005/8/layout/vList4"/>
    <dgm:cxn modelId="{DABC62CD-E055-D743-A38F-703C72846B26}" type="presParOf" srcId="{F98E6663-E9FD-404C-AB38-2B6314D1B9E7}" destId="{C15F0C7D-A055-A140-84C9-25F23D54C3C9}" srcOrd="1" destOrd="0" presId="urn:microsoft.com/office/officeart/2005/8/layout/vList4"/>
    <dgm:cxn modelId="{0F49A692-69E8-2C48-81E7-09ECED8498E1}" type="presParOf" srcId="{F98E6663-E9FD-404C-AB38-2B6314D1B9E7}" destId="{9101344C-5928-9E40-98DC-7E24A6198ED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35744-891D-AB40-9748-A0803EC36C82}">
      <dsp:nvSpPr>
        <dsp:cNvPr id="0" name=""/>
        <dsp:cNvSpPr/>
      </dsp:nvSpPr>
      <dsp:spPr>
        <a:xfrm>
          <a:off x="0" y="65372"/>
          <a:ext cx="6367912" cy="15103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Seeks to prevent illnesses and injuries occurring to </a:t>
          </a:r>
          <a:r>
            <a:rPr lang="en-US" sz="2700" b="1" kern="1200"/>
            <a:t>travelers</a:t>
          </a:r>
          <a:r>
            <a:rPr lang="en-US" sz="2700" kern="1200"/>
            <a:t> going abroad </a:t>
          </a:r>
        </a:p>
      </dsp:txBody>
      <dsp:txXfrm>
        <a:off x="73731" y="139103"/>
        <a:ext cx="6220450" cy="1362934"/>
      </dsp:txXfrm>
    </dsp:sp>
    <dsp:sp modelId="{10A760CE-6CA6-EC40-B522-76ADE0228F51}">
      <dsp:nvSpPr>
        <dsp:cNvPr id="0" name=""/>
        <dsp:cNvSpPr/>
      </dsp:nvSpPr>
      <dsp:spPr>
        <a:xfrm>
          <a:off x="0" y="1653529"/>
          <a:ext cx="6367912" cy="151039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Manages problems arising in travelers </a:t>
          </a:r>
          <a:r>
            <a:rPr lang="en-US" sz="2700" b="1" kern="1200"/>
            <a:t>coming back </a:t>
          </a:r>
          <a:r>
            <a:rPr lang="en-US" sz="2700" kern="1200"/>
            <a:t>or coming from abroad</a:t>
          </a:r>
        </a:p>
      </dsp:txBody>
      <dsp:txXfrm>
        <a:off x="73731" y="1727260"/>
        <a:ext cx="6220450" cy="1362934"/>
      </dsp:txXfrm>
    </dsp:sp>
    <dsp:sp modelId="{F4C9A931-7658-EC40-B53B-5654EA018873}">
      <dsp:nvSpPr>
        <dsp:cNvPr id="0" name=""/>
        <dsp:cNvSpPr/>
      </dsp:nvSpPr>
      <dsp:spPr>
        <a:xfrm>
          <a:off x="0" y="3241686"/>
          <a:ext cx="6367912" cy="151039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Impact of </a:t>
          </a:r>
          <a:r>
            <a:rPr lang="en-US" sz="2700" b="1" kern="1200"/>
            <a:t>tourism</a:t>
          </a:r>
          <a:r>
            <a:rPr lang="en-US" sz="2700" kern="1200"/>
            <a:t> on health and to improve health and safety services to tourists </a:t>
          </a:r>
        </a:p>
      </dsp:txBody>
      <dsp:txXfrm>
        <a:off x="73731" y="3315417"/>
        <a:ext cx="6220450" cy="1362934"/>
      </dsp:txXfrm>
    </dsp:sp>
    <dsp:sp modelId="{5CA39C7B-2C07-5D46-9EFB-16A5DEB07169}">
      <dsp:nvSpPr>
        <dsp:cNvPr id="0" name=""/>
        <dsp:cNvSpPr/>
      </dsp:nvSpPr>
      <dsp:spPr>
        <a:xfrm>
          <a:off x="0" y="4829843"/>
          <a:ext cx="6367912" cy="151039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Refugee and migrant health</a:t>
          </a:r>
        </a:p>
      </dsp:txBody>
      <dsp:txXfrm>
        <a:off x="73731" y="4903574"/>
        <a:ext cx="6220450" cy="13629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25DA3-2EBA-9746-AEBC-C186A71FE23F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Personal safety </a:t>
          </a:r>
          <a:r>
            <a:rPr lang="en-US" sz="2800" kern="1200" baseline="0" dirty="0"/>
            <a:t>(RTA, fall, drowning, fire, robbery, STD)</a:t>
          </a:r>
          <a:r>
            <a:rPr lang="en-US" sz="2800" kern="1200" dirty="0"/>
            <a:t> </a:t>
          </a:r>
        </a:p>
      </dsp:txBody>
      <dsp:txXfrm>
        <a:off x="2204254" y="0"/>
        <a:ext cx="8311345" cy="1011346"/>
      </dsp:txXfrm>
    </dsp:sp>
    <dsp:sp modelId="{A747F980-D220-3345-AD52-7C996B56447A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4AFFAC-FE56-D541-BA81-76F61D48AEB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Environmental risks </a:t>
          </a:r>
          <a:r>
            <a:rPr lang="en-US" sz="2800" kern="1200" dirty="0"/>
            <a:t>(sun exposure, heat, high</a:t>
          </a:r>
          <a:r>
            <a:rPr lang="en-US" sz="2800" kern="1200" baseline="0" dirty="0"/>
            <a:t> altitude, motion sickness, DVT)</a:t>
          </a:r>
          <a:r>
            <a:rPr lang="en-US" sz="2800" kern="1200" dirty="0"/>
            <a:t> </a:t>
          </a:r>
        </a:p>
      </dsp:txBody>
      <dsp:txXfrm>
        <a:off x="2204254" y="1112480"/>
        <a:ext cx="8311345" cy="1011346"/>
      </dsp:txXfrm>
    </dsp:sp>
    <dsp:sp modelId="{FAD8D9B3-0E56-394B-8078-63E3BBF7FA44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Travelers</a:t>
          </a:r>
          <a:r>
            <a:rPr lang="en-US" sz="3200" kern="1200" baseline="0" dirty="0"/>
            <a:t> with special needs </a:t>
          </a:r>
          <a:r>
            <a:rPr lang="en-US" sz="2800" kern="1200" baseline="0" dirty="0"/>
            <a:t>(chronic disease, children, pregnant)</a:t>
          </a:r>
          <a:endParaRPr lang="en-US" sz="2800" kern="1200" dirty="0"/>
        </a:p>
      </dsp:txBody>
      <dsp:txXfrm>
        <a:off x="2204254" y="2224961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63F55-880E-2341-ACE8-8FF1145C3900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Traveler’s medical insurance</a:t>
          </a:r>
        </a:p>
      </dsp:txBody>
      <dsp:txXfrm>
        <a:off x="2204254" y="3337442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9E7F-08AE-6843-8E01-74B6CF430D3F}">
      <dsp:nvSpPr>
        <dsp:cNvPr id="0" name=""/>
        <dsp:cNvSpPr/>
      </dsp:nvSpPr>
      <dsp:spPr>
        <a:xfrm>
          <a:off x="0" y="8752"/>
          <a:ext cx="626903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Yellow fever (international health regulation)</a:t>
          </a:r>
        </a:p>
      </dsp:txBody>
      <dsp:txXfrm>
        <a:off x="87385" y="96137"/>
        <a:ext cx="6094268" cy="1615330"/>
      </dsp:txXfrm>
    </dsp:sp>
    <dsp:sp modelId="{5914F784-97E9-9549-BC48-2A725CD14FF4}">
      <dsp:nvSpPr>
        <dsp:cNvPr id="0" name=""/>
        <dsp:cNvSpPr/>
      </dsp:nvSpPr>
      <dsp:spPr>
        <a:xfrm>
          <a:off x="0" y="1891012"/>
          <a:ext cx="6269038" cy="17901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Meningococcal meningitis: by Saudi Arabia for Hajj and Umrah and seasonal workers.</a:t>
          </a:r>
        </a:p>
      </dsp:txBody>
      <dsp:txXfrm>
        <a:off x="87385" y="1978397"/>
        <a:ext cx="6094268" cy="1615330"/>
      </dsp:txXfrm>
    </dsp:sp>
    <dsp:sp modelId="{4E00EFD4-61B6-EB4E-9072-E4E88BC1A189}">
      <dsp:nvSpPr>
        <dsp:cNvPr id="0" name=""/>
        <dsp:cNvSpPr/>
      </dsp:nvSpPr>
      <dsp:spPr>
        <a:xfrm>
          <a:off x="0" y="3773272"/>
          <a:ext cx="6269038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Polio</a:t>
          </a:r>
        </a:p>
      </dsp:txBody>
      <dsp:txXfrm>
        <a:off x="87385" y="3860657"/>
        <a:ext cx="6094268" cy="16153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181A7-B588-4B49-A8E8-9422447A0E72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76B6-7FFD-7743-B69D-DCFFED54ED40}">
      <dsp:nvSpPr>
        <dsp:cNvPr id="0" name=""/>
        <dsp:cNvSpPr/>
      </dsp:nvSpPr>
      <dsp:spPr>
        <a:xfrm>
          <a:off x="0" y="0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Required</a:t>
          </a:r>
          <a:r>
            <a:rPr lang="en-US" sz="4300" kern="1200"/>
            <a:t> for travelers to a country under the </a:t>
          </a:r>
          <a:r>
            <a:rPr lang="en-US" sz="4300" b="1" kern="1200"/>
            <a:t>International health regulations.</a:t>
          </a:r>
          <a:endParaRPr lang="en-US" sz="4300" kern="1200"/>
        </a:p>
      </dsp:txBody>
      <dsp:txXfrm>
        <a:off x="0" y="0"/>
        <a:ext cx="6269038" cy="2786062"/>
      </dsp:txXfrm>
    </dsp:sp>
    <dsp:sp modelId="{0B52FCDF-563A-204C-A205-EE3FB519A688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40BB-7F36-154F-A831-B83FEF381955}">
      <dsp:nvSpPr>
        <dsp:cNvPr id="0" name=""/>
        <dsp:cNvSpPr/>
      </dsp:nvSpPr>
      <dsp:spPr>
        <a:xfrm>
          <a:off x="0" y="2786062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Recommended</a:t>
          </a:r>
          <a:r>
            <a:rPr lang="en-US" sz="4300" kern="1200"/>
            <a:t>: for travelers to </a:t>
          </a:r>
          <a:r>
            <a:rPr lang="en-US" sz="4300" b="1" kern="1200"/>
            <a:t>endemic</a:t>
          </a:r>
          <a:r>
            <a:rPr lang="en-US" sz="4300" kern="1200"/>
            <a:t> area. </a:t>
          </a:r>
        </a:p>
      </dsp:txBody>
      <dsp:txXfrm>
        <a:off x="0" y="2786062"/>
        <a:ext cx="6269038" cy="2786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2C68A-6687-F843-A8F8-8795BEB53A04}">
      <dsp:nvSpPr>
        <dsp:cNvPr id="0" name=""/>
        <dsp:cNvSpPr/>
      </dsp:nvSpPr>
      <dsp:spPr>
        <a:xfrm>
          <a:off x="0" y="100610"/>
          <a:ext cx="596272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Hepatitis A, B</a:t>
          </a:r>
        </a:p>
      </dsp:txBody>
      <dsp:txXfrm>
        <a:off x="23417" y="124027"/>
        <a:ext cx="5915886" cy="432866"/>
      </dsp:txXfrm>
    </dsp:sp>
    <dsp:sp modelId="{3B15754C-0592-7B4A-9BE4-FCA0E10F96A4}">
      <dsp:nvSpPr>
        <dsp:cNvPr id="0" name=""/>
        <dsp:cNvSpPr/>
      </dsp:nvSpPr>
      <dsp:spPr>
        <a:xfrm>
          <a:off x="0" y="637910"/>
          <a:ext cx="5962720" cy="479700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Typhoid </a:t>
          </a:r>
        </a:p>
      </dsp:txBody>
      <dsp:txXfrm>
        <a:off x="23417" y="661327"/>
        <a:ext cx="5915886" cy="432866"/>
      </dsp:txXfrm>
    </dsp:sp>
    <dsp:sp modelId="{7213C872-B93F-C245-8599-9803597FF3B1}">
      <dsp:nvSpPr>
        <dsp:cNvPr id="0" name=""/>
        <dsp:cNvSpPr/>
      </dsp:nvSpPr>
      <dsp:spPr>
        <a:xfrm>
          <a:off x="0" y="1175211"/>
          <a:ext cx="5962720" cy="4797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Cholera</a:t>
          </a:r>
        </a:p>
      </dsp:txBody>
      <dsp:txXfrm>
        <a:off x="23417" y="1198628"/>
        <a:ext cx="5915886" cy="432866"/>
      </dsp:txXfrm>
    </dsp:sp>
    <dsp:sp modelId="{E4D69A5B-4585-C74A-B778-CCF53F094E73}">
      <dsp:nvSpPr>
        <dsp:cNvPr id="0" name=""/>
        <dsp:cNvSpPr/>
      </dsp:nvSpPr>
      <dsp:spPr>
        <a:xfrm>
          <a:off x="0" y="1712511"/>
          <a:ext cx="5962720" cy="479700"/>
        </a:xfrm>
        <a:prstGeom prst="round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Poliomyelitis</a:t>
          </a:r>
        </a:p>
      </dsp:txBody>
      <dsp:txXfrm>
        <a:off x="23417" y="1735928"/>
        <a:ext cx="5915886" cy="432866"/>
      </dsp:txXfrm>
    </dsp:sp>
    <dsp:sp modelId="{39FFBC75-84D2-CB44-93DA-69C77AC3F4A2}">
      <dsp:nvSpPr>
        <dsp:cNvPr id="0" name=""/>
        <dsp:cNvSpPr/>
      </dsp:nvSpPr>
      <dsp:spPr>
        <a:xfrm>
          <a:off x="0" y="2249811"/>
          <a:ext cx="5962720" cy="4797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Meningococcal meningitis</a:t>
          </a:r>
        </a:p>
      </dsp:txBody>
      <dsp:txXfrm>
        <a:off x="23417" y="2273228"/>
        <a:ext cx="5915886" cy="432866"/>
      </dsp:txXfrm>
    </dsp:sp>
    <dsp:sp modelId="{7CDDCFB1-736C-CE4B-9C06-7EE1A4723D83}">
      <dsp:nvSpPr>
        <dsp:cNvPr id="0" name=""/>
        <dsp:cNvSpPr/>
      </dsp:nvSpPr>
      <dsp:spPr>
        <a:xfrm>
          <a:off x="0" y="2787111"/>
          <a:ext cx="5962720" cy="479700"/>
        </a:xfrm>
        <a:prstGeom prst="round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Japanese encephalitis</a:t>
          </a:r>
        </a:p>
      </dsp:txBody>
      <dsp:txXfrm>
        <a:off x="23417" y="2810528"/>
        <a:ext cx="5915886" cy="432866"/>
      </dsp:txXfrm>
    </dsp:sp>
    <dsp:sp modelId="{B26686AD-7BE9-D74F-8924-09E40610F4C8}">
      <dsp:nvSpPr>
        <dsp:cNvPr id="0" name=""/>
        <dsp:cNvSpPr/>
      </dsp:nvSpPr>
      <dsp:spPr>
        <a:xfrm>
          <a:off x="0" y="3324411"/>
          <a:ext cx="5962720" cy="4797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Rabies</a:t>
          </a:r>
        </a:p>
      </dsp:txBody>
      <dsp:txXfrm>
        <a:off x="23417" y="3347828"/>
        <a:ext cx="5915886" cy="432866"/>
      </dsp:txXfrm>
    </dsp:sp>
    <dsp:sp modelId="{F98CDBCD-C154-EA4B-912F-C633255FB9DA}">
      <dsp:nvSpPr>
        <dsp:cNvPr id="0" name=""/>
        <dsp:cNvSpPr/>
      </dsp:nvSpPr>
      <dsp:spPr>
        <a:xfrm>
          <a:off x="0" y="3861711"/>
          <a:ext cx="5962720" cy="479700"/>
        </a:xfrm>
        <a:prstGeom prst="round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Tick-borne encephalitis</a:t>
          </a:r>
        </a:p>
      </dsp:txBody>
      <dsp:txXfrm>
        <a:off x="23417" y="3885128"/>
        <a:ext cx="5915886" cy="432866"/>
      </dsp:txXfrm>
    </dsp:sp>
    <dsp:sp modelId="{B7FE9CB4-5EA8-7A46-ADFF-EA2911C92471}">
      <dsp:nvSpPr>
        <dsp:cNvPr id="0" name=""/>
        <dsp:cNvSpPr/>
      </dsp:nvSpPr>
      <dsp:spPr>
        <a:xfrm>
          <a:off x="0" y="4399011"/>
          <a:ext cx="5962720" cy="4797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Covid-19 </a:t>
          </a:r>
        </a:p>
      </dsp:txBody>
      <dsp:txXfrm>
        <a:off x="23417" y="4422428"/>
        <a:ext cx="5915886" cy="4328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0B8F6-6051-3C4C-B27A-E4FB134B1933}">
      <dsp:nvSpPr>
        <dsp:cNvPr id="0" name=""/>
        <dsp:cNvSpPr/>
      </dsp:nvSpPr>
      <dsp:spPr>
        <a:xfrm>
          <a:off x="0" y="589193"/>
          <a:ext cx="626364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Illness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Accident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Death </a:t>
          </a:r>
        </a:p>
      </dsp:txBody>
      <dsp:txXfrm>
        <a:off x="0" y="589193"/>
        <a:ext cx="6263640" cy="1738800"/>
      </dsp:txXfrm>
    </dsp:sp>
    <dsp:sp modelId="{BD9670D4-C185-6A4B-8AA9-301236E91088}">
      <dsp:nvSpPr>
        <dsp:cNvPr id="0" name=""/>
        <dsp:cNvSpPr/>
      </dsp:nvSpPr>
      <dsp:spPr>
        <a:xfrm>
          <a:off x="313182" y="249713"/>
          <a:ext cx="438454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Required in case of </a:t>
          </a:r>
        </a:p>
      </dsp:txBody>
      <dsp:txXfrm>
        <a:off x="346326" y="282857"/>
        <a:ext cx="4318260" cy="612672"/>
      </dsp:txXfrm>
    </dsp:sp>
    <dsp:sp modelId="{41C6DCCB-C9B7-EA48-8A7A-4CA4E6D5FC92}">
      <dsp:nvSpPr>
        <dsp:cNvPr id="0" name=""/>
        <dsp:cNvSpPr/>
      </dsp:nvSpPr>
      <dsp:spPr>
        <a:xfrm>
          <a:off x="0" y="2791673"/>
          <a:ext cx="6263640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79044" rIns="4861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Changes to the itinerary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Emergency repatriation for health reasons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Medical care (illness and accidents)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Hospitalization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Repatriation of the body in case of death. </a:t>
          </a:r>
        </a:p>
      </dsp:txBody>
      <dsp:txXfrm>
        <a:off x="0" y="2791673"/>
        <a:ext cx="6263640" cy="2463300"/>
      </dsp:txXfrm>
    </dsp:sp>
    <dsp:sp modelId="{DA7FF1D9-361A-1548-B4C7-CAE0E72FE03E}">
      <dsp:nvSpPr>
        <dsp:cNvPr id="0" name=""/>
        <dsp:cNvSpPr/>
      </dsp:nvSpPr>
      <dsp:spPr>
        <a:xfrm>
          <a:off x="313182" y="2452194"/>
          <a:ext cx="4384548" cy="678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Covers </a:t>
          </a:r>
        </a:p>
      </dsp:txBody>
      <dsp:txXfrm>
        <a:off x="346326" y="2485338"/>
        <a:ext cx="4318260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3F6C1-FC7A-9E48-8A0C-3B840A09EE80}">
      <dsp:nvSpPr>
        <dsp:cNvPr id="0" name=""/>
        <dsp:cNvSpPr/>
      </dsp:nvSpPr>
      <dsp:spPr>
        <a:xfrm>
          <a:off x="0" y="274071"/>
          <a:ext cx="6367912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Elderly travellers</a:t>
          </a:r>
          <a:endParaRPr lang="en-US" sz="3700" kern="1200"/>
        </a:p>
      </dsp:txBody>
      <dsp:txXfrm>
        <a:off x="43321" y="317392"/>
        <a:ext cx="6281270" cy="800803"/>
      </dsp:txXfrm>
    </dsp:sp>
    <dsp:sp modelId="{5E7F88B5-DB61-4048-9B65-69C3BCBAAC5E}">
      <dsp:nvSpPr>
        <dsp:cNvPr id="0" name=""/>
        <dsp:cNvSpPr/>
      </dsp:nvSpPr>
      <dsp:spPr>
        <a:xfrm>
          <a:off x="0" y="1268076"/>
          <a:ext cx="6367912" cy="887445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Infants and children</a:t>
          </a:r>
          <a:endParaRPr lang="en-US" sz="3700" kern="1200"/>
        </a:p>
      </dsp:txBody>
      <dsp:txXfrm>
        <a:off x="43321" y="1311397"/>
        <a:ext cx="6281270" cy="800803"/>
      </dsp:txXfrm>
    </dsp:sp>
    <dsp:sp modelId="{F3E271F4-20F0-874A-A6E5-CA0E1D0F6938}">
      <dsp:nvSpPr>
        <dsp:cNvPr id="0" name=""/>
        <dsp:cNvSpPr/>
      </dsp:nvSpPr>
      <dsp:spPr>
        <a:xfrm>
          <a:off x="0" y="2262081"/>
          <a:ext cx="6367912" cy="887445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Pregnant women</a:t>
          </a:r>
          <a:endParaRPr lang="en-US" sz="3700" kern="1200"/>
        </a:p>
      </dsp:txBody>
      <dsp:txXfrm>
        <a:off x="43321" y="2305402"/>
        <a:ext cx="6281270" cy="800803"/>
      </dsp:txXfrm>
    </dsp:sp>
    <dsp:sp modelId="{9AA5D2D2-A8A9-9D47-9742-E1C14B7CA557}">
      <dsp:nvSpPr>
        <dsp:cNvPr id="0" name=""/>
        <dsp:cNvSpPr/>
      </dsp:nvSpPr>
      <dsp:spPr>
        <a:xfrm>
          <a:off x="0" y="3256086"/>
          <a:ext cx="6367912" cy="887445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Travellers with chronic diseases</a:t>
          </a:r>
          <a:endParaRPr lang="en-US" sz="3700" kern="1200"/>
        </a:p>
      </dsp:txBody>
      <dsp:txXfrm>
        <a:off x="43321" y="3299407"/>
        <a:ext cx="6281270" cy="800803"/>
      </dsp:txXfrm>
    </dsp:sp>
    <dsp:sp modelId="{19A20F15-C129-2448-BD33-ECEF1A3B45B0}">
      <dsp:nvSpPr>
        <dsp:cNvPr id="0" name=""/>
        <dsp:cNvSpPr/>
      </dsp:nvSpPr>
      <dsp:spPr>
        <a:xfrm>
          <a:off x="0" y="4250091"/>
          <a:ext cx="6367912" cy="887445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Travellers with disability</a:t>
          </a:r>
          <a:endParaRPr lang="en-US" sz="3700" kern="1200"/>
        </a:p>
      </dsp:txBody>
      <dsp:txXfrm>
        <a:off x="43321" y="4293412"/>
        <a:ext cx="6281270" cy="800803"/>
      </dsp:txXfrm>
    </dsp:sp>
    <dsp:sp modelId="{B9CA8049-760D-D04A-AA4C-EFB7B721AA6F}">
      <dsp:nvSpPr>
        <dsp:cNvPr id="0" name=""/>
        <dsp:cNvSpPr/>
      </dsp:nvSpPr>
      <dsp:spPr>
        <a:xfrm>
          <a:off x="0" y="5244096"/>
          <a:ext cx="6367912" cy="8874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Immunocompromised traveller</a:t>
          </a:r>
          <a:endParaRPr lang="en-US" sz="3700" kern="1200"/>
        </a:p>
      </dsp:txBody>
      <dsp:txXfrm>
        <a:off x="43321" y="5287417"/>
        <a:ext cx="6281270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48CD0-2329-0740-838E-D0D64ABD4388}">
      <dsp:nvSpPr>
        <dsp:cNvPr id="0" name=""/>
        <dsp:cNvSpPr/>
      </dsp:nvSpPr>
      <dsp:spPr>
        <a:xfrm>
          <a:off x="0" y="677068"/>
          <a:ext cx="6367912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Pre-travel</a:t>
          </a:r>
        </a:p>
      </dsp:txBody>
      <dsp:txXfrm>
        <a:off x="76105" y="753173"/>
        <a:ext cx="6215702" cy="1406815"/>
      </dsp:txXfrm>
    </dsp:sp>
    <dsp:sp modelId="{D171B8FE-0532-A149-AE96-C99D1B8FF0B9}">
      <dsp:nvSpPr>
        <dsp:cNvPr id="0" name=""/>
        <dsp:cNvSpPr/>
      </dsp:nvSpPr>
      <dsp:spPr>
        <a:xfrm>
          <a:off x="0" y="2423294"/>
          <a:ext cx="6367912" cy="155902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During travel</a:t>
          </a:r>
        </a:p>
      </dsp:txBody>
      <dsp:txXfrm>
        <a:off x="76105" y="2499399"/>
        <a:ext cx="6215702" cy="1406815"/>
      </dsp:txXfrm>
    </dsp:sp>
    <dsp:sp modelId="{B037C935-3CF0-804A-A50E-38C35C51B8AB}">
      <dsp:nvSpPr>
        <dsp:cNvPr id="0" name=""/>
        <dsp:cNvSpPr/>
      </dsp:nvSpPr>
      <dsp:spPr>
        <a:xfrm>
          <a:off x="0" y="4169519"/>
          <a:ext cx="6367912" cy="155902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Post-travel</a:t>
          </a:r>
        </a:p>
      </dsp:txBody>
      <dsp:txXfrm>
        <a:off x="76105" y="4245624"/>
        <a:ext cx="6215702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9E6E7-82E9-1E44-AEB2-6374926E7D5F}">
      <dsp:nvSpPr>
        <dsp:cNvPr id="0" name=""/>
        <dsp:cNvSpPr/>
      </dsp:nvSpPr>
      <dsp:spPr>
        <a:xfrm>
          <a:off x="0" y="3650"/>
          <a:ext cx="6900512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Risk assessment (potential hazards)</a:t>
          </a:r>
        </a:p>
      </dsp:txBody>
      <dsp:txXfrm>
        <a:off x="63994" y="67644"/>
        <a:ext cx="6772524" cy="1182942"/>
      </dsp:txXfrm>
    </dsp:sp>
    <dsp:sp modelId="{7B8C629B-9819-DE4E-B0D8-43B4F71FD52C}">
      <dsp:nvSpPr>
        <dsp:cNvPr id="0" name=""/>
        <dsp:cNvSpPr/>
      </dsp:nvSpPr>
      <dsp:spPr>
        <a:xfrm>
          <a:off x="0" y="1409620"/>
          <a:ext cx="6900512" cy="131093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Risk management (advice to reduce exposure to health risks)</a:t>
          </a:r>
        </a:p>
      </dsp:txBody>
      <dsp:txXfrm>
        <a:off x="63994" y="1473614"/>
        <a:ext cx="6772524" cy="1182942"/>
      </dsp:txXfrm>
    </dsp:sp>
    <dsp:sp modelId="{85C51AEA-12EE-C84C-8EF7-F3898A09154A}">
      <dsp:nvSpPr>
        <dsp:cNvPr id="0" name=""/>
        <dsp:cNvSpPr/>
      </dsp:nvSpPr>
      <dsp:spPr>
        <a:xfrm>
          <a:off x="0" y="2815590"/>
          <a:ext cx="6900512" cy="131093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Service delivery: immunization, prophylaxis or self-medications</a:t>
          </a:r>
        </a:p>
      </dsp:txBody>
      <dsp:txXfrm>
        <a:off x="63994" y="2879584"/>
        <a:ext cx="6772524" cy="1182942"/>
      </dsp:txXfrm>
    </dsp:sp>
    <dsp:sp modelId="{F612BAFF-236E-6146-8E1C-4C092EE0D319}">
      <dsp:nvSpPr>
        <dsp:cNvPr id="0" name=""/>
        <dsp:cNvSpPr/>
      </dsp:nvSpPr>
      <dsp:spPr>
        <a:xfrm>
          <a:off x="0" y="4221560"/>
          <a:ext cx="6900512" cy="131093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Empower traveler to manage his health </a:t>
          </a:r>
        </a:p>
      </dsp:txBody>
      <dsp:txXfrm>
        <a:off x="63994" y="4285554"/>
        <a:ext cx="6772524" cy="1182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0D39A-657C-9240-8BA1-8D915E7DE7E0}">
      <dsp:nvSpPr>
        <dsp:cNvPr id="0" name=""/>
        <dsp:cNvSpPr/>
      </dsp:nvSpPr>
      <dsp:spPr>
        <a:xfrm>
          <a:off x="0" y="340762"/>
          <a:ext cx="6269038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395732" rIns="48654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Age and sex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Medical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Medications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Allergies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Immunization history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Special health needs </a:t>
          </a:r>
        </a:p>
      </dsp:txBody>
      <dsp:txXfrm>
        <a:off x="0" y="340762"/>
        <a:ext cx="6269038" cy="2394000"/>
      </dsp:txXfrm>
    </dsp:sp>
    <dsp:sp modelId="{4F02B2D3-DE9B-E944-96B8-95A0BE13553B}">
      <dsp:nvSpPr>
        <dsp:cNvPr id="0" name=""/>
        <dsp:cNvSpPr/>
      </dsp:nvSpPr>
      <dsp:spPr>
        <a:xfrm>
          <a:off x="313451" y="60322"/>
          <a:ext cx="438832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Arial" charset="0"/>
              <a:cs typeface="Arial" charset="0"/>
            </a:rPr>
            <a:t>Information about travelers</a:t>
          </a:r>
        </a:p>
      </dsp:txBody>
      <dsp:txXfrm>
        <a:off x="340831" y="87702"/>
        <a:ext cx="4333566" cy="506120"/>
      </dsp:txXfrm>
    </dsp:sp>
    <dsp:sp modelId="{694633AC-6804-E741-BA48-A509BDF0DCFA}">
      <dsp:nvSpPr>
        <dsp:cNvPr id="0" name=""/>
        <dsp:cNvSpPr/>
      </dsp:nvSpPr>
      <dsp:spPr>
        <a:xfrm>
          <a:off x="0" y="3117802"/>
          <a:ext cx="6269038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47" tIns="395732" rIns="48654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Destination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Length</a:t>
          </a:r>
          <a:r>
            <a:rPr lang="en-US" sz="1900" kern="1200" baseline="0"/>
            <a:t> of stay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Mode of transport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Purpose of trip and planed activities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Financial budget, accommodation, insurance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Healthcare in destination</a:t>
          </a:r>
        </a:p>
      </dsp:txBody>
      <dsp:txXfrm>
        <a:off x="0" y="3117802"/>
        <a:ext cx="6269038" cy="2394000"/>
      </dsp:txXfrm>
    </dsp:sp>
    <dsp:sp modelId="{24B4B34B-B84C-9944-8495-24EDB73DAE9E}">
      <dsp:nvSpPr>
        <dsp:cNvPr id="0" name=""/>
        <dsp:cNvSpPr/>
      </dsp:nvSpPr>
      <dsp:spPr>
        <a:xfrm>
          <a:off x="313451" y="2837362"/>
          <a:ext cx="4388326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Arial" charset="0"/>
              <a:cs typeface="Arial" charset="0"/>
            </a:rPr>
            <a:t>Information about trip</a:t>
          </a:r>
        </a:p>
      </dsp:txBody>
      <dsp:txXfrm>
        <a:off x="340831" y="2864742"/>
        <a:ext cx="4333566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5014C-2FAD-D34E-98F9-9B6AC0D45B58}">
      <dsp:nvSpPr>
        <dsp:cNvPr id="0" name=""/>
        <dsp:cNvSpPr/>
      </dsp:nvSpPr>
      <dsp:spPr>
        <a:xfrm>
          <a:off x="3286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Gastrointestinal</a:t>
          </a:r>
        </a:p>
      </dsp:txBody>
      <dsp:txXfrm>
        <a:off x="3286" y="44862"/>
        <a:ext cx="3203971" cy="576000"/>
      </dsp:txXfrm>
    </dsp:sp>
    <dsp:sp modelId="{62AA4AC5-1CCA-1B4B-878D-9CC7430A5A9B}">
      <dsp:nvSpPr>
        <dsp:cNvPr id="0" name=""/>
        <dsp:cNvSpPr/>
      </dsp:nvSpPr>
      <dsp:spPr>
        <a:xfrm>
          <a:off x="3286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Traveler’s diarrhea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Typhoid fever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Hepatitis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charset="0"/>
              <a:ea typeface="Arial" charset="0"/>
              <a:cs typeface="Arial" charset="0"/>
            </a:rPr>
            <a:t>Cholera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Poliomyelitis </a:t>
          </a:r>
        </a:p>
      </dsp:txBody>
      <dsp:txXfrm>
        <a:off x="3286" y="620862"/>
        <a:ext cx="3203971" cy="1756800"/>
      </dsp:txXfrm>
    </dsp:sp>
    <dsp:sp modelId="{89AFCFE2-7406-964A-AA4A-8D51D3C947C8}">
      <dsp:nvSpPr>
        <dsp:cNvPr id="0" name=""/>
        <dsp:cNvSpPr/>
      </dsp:nvSpPr>
      <dsp:spPr>
        <a:xfrm>
          <a:off x="3655814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Respiratory diseases</a:t>
          </a:r>
        </a:p>
      </dsp:txBody>
      <dsp:txXfrm>
        <a:off x="3655814" y="44862"/>
        <a:ext cx="3203971" cy="576000"/>
      </dsp:txXfrm>
    </dsp:sp>
    <dsp:sp modelId="{4AE8DC1C-0C9C-9A41-8923-5558F8D460AF}">
      <dsp:nvSpPr>
        <dsp:cNvPr id="0" name=""/>
        <dsp:cNvSpPr/>
      </dsp:nvSpPr>
      <dsp:spPr>
        <a:xfrm>
          <a:off x="3655814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Influenza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Meningitis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latin typeface="Arial" charset="0"/>
              <a:ea typeface="Arial" charset="0"/>
              <a:cs typeface="Arial" charset="0"/>
            </a:rPr>
            <a:t>Mers-Cov</a:t>
          </a:r>
          <a:r>
            <a:rPr lang="en-US" sz="2000" kern="1200" dirty="0">
              <a:latin typeface="Arial" charset="0"/>
              <a:ea typeface="Arial" charset="0"/>
              <a:cs typeface="Arial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Tuberculosis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ial" charset="0"/>
              <a:ea typeface="Arial" charset="0"/>
              <a:cs typeface="Arial" charset="0"/>
            </a:rPr>
            <a:t>Covid-19</a:t>
          </a:r>
        </a:p>
      </dsp:txBody>
      <dsp:txXfrm>
        <a:off x="3655814" y="620862"/>
        <a:ext cx="3203971" cy="1756800"/>
      </dsp:txXfrm>
    </dsp:sp>
    <dsp:sp modelId="{C0DA8222-038A-EA4A-BB7C-94D6676B8913}">
      <dsp:nvSpPr>
        <dsp:cNvPr id="0" name=""/>
        <dsp:cNvSpPr/>
      </dsp:nvSpPr>
      <dsp:spPr>
        <a:xfrm>
          <a:off x="7308342" y="44862"/>
          <a:ext cx="3203971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Vector borne diseases</a:t>
          </a:r>
        </a:p>
      </dsp:txBody>
      <dsp:txXfrm>
        <a:off x="7308342" y="44862"/>
        <a:ext cx="3203971" cy="576000"/>
      </dsp:txXfrm>
    </dsp:sp>
    <dsp:sp modelId="{AE62E11B-FED3-C44C-8062-5F7CAB850FAE}">
      <dsp:nvSpPr>
        <dsp:cNvPr id="0" name=""/>
        <dsp:cNvSpPr/>
      </dsp:nvSpPr>
      <dsp:spPr>
        <a:xfrm>
          <a:off x="7308342" y="620862"/>
          <a:ext cx="3203971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Yellow fever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charset="0"/>
              <a:ea typeface="Arial" charset="0"/>
              <a:cs typeface="Arial" charset="0"/>
            </a:rPr>
            <a:t>Malaria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Dengue fever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Leishmaniosis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charset="0"/>
              <a:ea typeface="Arial" charset="0"/>
              <a:cs typeface="Arial" charset="0"/>
            </a:rPr>
            <a:t>Japanese encephalitis</a:t>
          </a:r>
          <a:endParaRPr lang="en-US" sz="2000" kern="1200" dirty="0">
            <a:latin typeface="Arial" charset="0"/>
            <a:ea typeface="Arial" charset="0"/>
            <a:cs typeface="Arial" charset="0"/>
          </a:endParaRPr>
        </a:p>
      </dsp:txBody>
      <dsp:txXfrm>
        <a:off x="7308342" y="620862"/>
        <a:ext cx="3203971" cy="175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2501-3C47-AC43-A004-F9CFE79DE8F0}">
      <dsp:nvSpPr>
        <dsp:cNvPr id="0" name=""/>
        <dsp:cNvSpPr/>
      </dsp:nvSpPr>
      <dsp:spPr>
        <a:xfrm>
          <a:off x="3953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Behavior related</a:t>
          </a:r>
        </a:p>
      </dsp:txBody>
      <dsp:txXfrm>
        <a:off x="3953" y="13105"/>
        <a:ext cx="2377306" cy="432000"/>
      </dsp:txXfrm>
    </dsp:sp>
    <dsp:sp modelId="{DD994544-9FB9-7C42-8A7D-0C632D5E0AD8}">
      <dsp:nvSpPr>
        <dsp:cNvPr id="0" name=""/>
        <dsp:cNvSpPr/>
      </dsp:nvSpPr>
      <dsp:spPr>
        <a:xfrm>
          <a:off x="3953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Sexually transmitted diseases</a:t>
          </a:r>
        </a:p>
      </dsp:txBody>
      <dsp:txXfrm>
        <a:off x="3953" y="445105"/>
        <a:ext cx="2377306" cy="1070550"/>
      </dsp:txXfrm>
    </dsp:sp>
    <dsp:sp modelId="{193462ED-2137-1147-ACBD-B8CD6B6147B8}">
      <dsp:nvSpPr>
        <dsp:cNvPr id="0" name=""/>
        <dsp:cNvSpPr/>
      </dsp:nvSpPr>
      <dsp:spPr>
        <a:xfrm>
          <a:off x="2714082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Zoonotic diseases</a:t>
          </a:r>
        </a:p>
      </dsp:txBody>
      <dsp:txXfrm>
        <a:off x="2714082" y="13105"/>
        <a:ext cx="2377306" cy="432000"/>
      </dsp:txXfrm>
    </dsp:sp>
    <dsp:sp modelId="{EB4BF623-E805-414A-9DC9-619BC251D578}">
      <dsp:nvSpPr>
        <dsp:cNvPr id="0" name=""/>
        <dsp:cNvSpPr/>
      </dsp:nvSpPr>
      <dsp:spPr>
        <a:xfrm>
          <a:off x="2714082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Rabies</a:t>
          </a:r>
        </a:p>
      </dsp:txBody>
      <dsp:txXfrm>
        <a:off x="2714082" y="445105"/>
        <a:ext cx="2377306" cy="1070550"/>
      </dsp:txXfrm>
    </dsp:sp>
    <dsp:sp modelId="{FC05FDDC-7286-6B4C-A3BC-16F39621D078}">
      <dsp:nvSpPr>
        <dsp:cNvPr id="0" name=""/>
        <dsp:cNvSpPr/>
      </dsp:nvSpPr>
      <dsp:spPr>
        <a:xfrm>
          <a:off x="5424211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Blood borne</a:t>
          </a:r>
        </a:p>
      </dsp:txBody>
      <dsp:txXfrm>
        <a:off x="5424211" y="13105"/>
        <a:ext cx="2377306" cy="432000"/>
      </dsp:txXfrm>
    </dsp:sp>
    <dsp:sp modelId="{A8B16B42-0E00-2749-9259-303AED4BC47E}">
      <dsp:nvSpPr>
        <dsp:cNvPr id="0" name=""/>
        <dsp:cNvSpPr/>
      </dsp:nvSpPr>
      <dsp:spPr>
        <a:xfrm>
          <a:off x="5424211" y="445105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Hepatitis B</a:t>
          </a:r>
        </a:p>
      </dsp:txBody>
      <dsp:txXfrm>
        <a:off x="5424211" y="445105"/>
        <a:ext cx="2377306" cy="1070550"/>
      </dsp:txXfrm>
    </dsp:sp>
    <dsp:sp modelId="{EB11352B-49D8-6B44-B11E-9E62C46A1034}">
      <dsp:nvSpPr>
        <dsp:cNvPr id="0" name=""/>
        <dsp:cNvSpPr/>
      </dsp:nvSpPr>
      <dsp:spPr>
        <a:xfrm>
          <a:off x="8134340" y="13105"/>
          <a:ext cx="2377306" cy="432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Soil borne</a:t>
          </a:r>
        </a:p>
      </dsp:txBody>
      <dsp:txXfrm>
        <a:off x="8134340" y="13105"/>
        <a:ext cx="2377306" cy="432000"/>
      </dsp:txXfrm>
    </dsp:sp>
    <dsp:sp modelId="{6C039466-5F61-A142-ABF9-61486090CA48}">
      <dsp:nvSpPr>
        <dsp:cNvPr id="0" name=""/>
        <dsp:cNvSpPr/>
      </dsp:nvSpPr>
      <dsp:spPr>
        <a:xfrm>
          <a:off x="8138293" y="458211"/>
          <a:ext cx="2377306" cy="10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charset="0"/>
              <a:ea typeface="Arial" charset="0"/>
              <a:cs typeface="Arial" charset="0"/>
            </a:rPr>
            <a:t>Tetanus</a:t>
          </a:r>
        </a:p>
      </dsp:txBody>
      <dsp:txXfrm>
        <a:off x="8138293" y="458211"/>
        <a:ext cx="2377306" cy="1070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2E25-755C-DF4C-B754-6C69D8E3E82D}">
      <dsp:nvSpPr>
        <dsp:cNvPr id="0" name=""/>
        <dsp:cNvSpPr/>
      </dsp:nvSpPr>
      <dsp:spPr>
        <a:xfrm>
          <a:off x="0" y="79218"/>
          <a:ext cx="6594475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Road traffic injuries </a:t>
          </a:r>
        </a:p>
      </dsp:txBody>
      <dsp:txXfrm>
        <a:off x="62055" y="141273"/>
        <a:ext cx="6470365" cy="1147095"/>
      </dsp:txXfrm>
    </dsp:sp>
    <dsp:sp modelId="{72575C53-1A65-C24A-A2AA-0B088A5F824E}">
      <dsp:nvSpPr>
        <dsp:cNvPr id="0" name=""/>
        <dsp:cNvSpPr/>
      </dsp:nvSpPr>
      <dsp:spPr>
        <a:xfrm>
          <a:off x="0" y="1442584"/>
          <a:ext cx="6594475" cy="127120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Inter-personal violence</a:t>
          </a:r>
        </a:p>
      </dsp:txBody>
      <dsp:txXfrm>
        <a:off x="62055" y="1504639"/>
        <a:ext cx="6470365" cy="1147095"/>
      </dsp:txXfrm>
    </dsp:sp>
    <dsp:sp modelId="{132B4A76-D889-9E4D-B64C-747EAFF57D34}">
      <dsp:nvSpPr>
        <dsp:cNvPr id="0" name=""/>
        <dsp:cNvSpPr/>
      </dsp:nvSpPr>
      <dsp:spPr>
        <a:xfrm>
          <a:off x="0" y="2805949"/>
          <a:ext cx="6594475" cy="127120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Injury in recreational water</a:t>
          </a:r>
        </a:p>
      </dsp:txBody>
      <dsp:txXfrm>
        <a:off x="62055" y="2868004"/>
        <a:ext cx="6470365" cy="1147095"/>
      </dsp:txXfrm>
    </dsp:sp>
    <dsp:sp modelId="{30CC96F6-003F-8944-93FD-386068CBE4F4}">
      <dsp:nvSpPr>
        <dsp:cNvPr id="0" name=""/>
        <dsp:cNvSpPr/>
      </dsp:nvSpPr>
      <dsp:spPr>
        <a:xfrm>
          <a:off x="0" y="4169314"/>
          <a:ext cx="6594475" cy="127120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Animal bites (domestic and wild animals) </a:t>
          </a:r>
        </a:p>
      </dsp:txBody>
      <dsp:txXfrm>
        <a:off x="62055" y="4231369"/>
        <a:ext cx="6470365" cy="11470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3F55-880E-2341-ACE8-8FF1145C3900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Food and water safety and hand hygiene</a:t>
          </a:r>
          <a:r>
            <a:rPr lang="en-US" sz="3800" kern="1200" baseline="0" dirty="0"/>
            <a:t> </a:t>
          </a:r>
          <a:endParaRPr lang="en-US" sz="3800" kern="1200" dirty="0"/>
        </a:p>
      </dsp:txBody>
      <dsp:txXfrm>
        <a:off x="2204254" y="0"/>
        <a:ext cx="8311345" cy="1011346"/>
      </dsp:txXfrm>
    </dsp:sp>
    <dsp:sp modelId="{D5EA06F4-C967-AB40-B020-EA685BA99BAB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7FB90-C102-DB40-8EAD-5B68C4F4BDCA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Insect bite prevention </a:t>
          </a:r>
        </a:p>
      </dsp:txBody>
      <dsp:txXfrm>
        <a:off x="2204254" y="1112480"/>
        <a:ext cx="8311345" cy="1011346"/>
      </dsp:txXfrm>
    </dsp:sp>
    <dsp:sp modelId="{412B0187-FB90-6B41-AA84-F0D371E49237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8000" b="-11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09277A-8406-F147-B2F5-8B82656ACA62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Immunization </a:t>
          </a:r>
        </a:p>
      </dsp:txBody>
      <dsp:txXfrm>
        <a:off x="2204254" y="2224961"/>
        <a:ext cx="8311345" cy="1011346"/>
      </dsp:txXfrm>
    </dsp:sp>
    <dsp:sp modelId="{D24E7B39-616C-FC4A-A351-CB9A81E13131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6CAD24-8B8F-9746-9B50-9DB967CA2515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Malaria prevention</a:t>
          </a:r>
        </a:p>
      </dsp:txBody>
      <dsp:txXfrm>
        <a:off x="2204254" y="3337442"/>
        <a:ext cx="8311345" cy="1011346"/>
      </dsp:txXfrm>
    </dsp:sp>
    <dsp:sp modelId="{C15F0C7D-A055-A140-84C9-25F23D54C3C9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FF9C-F0C5-A840-8577-2B6AABBC3CC3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8085-86C4-B44A-8114-965CF6FCE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nc.cdc.gov/travel/yellowbook/2014/chapter-3-infectious-diseases-related-to-travel/malaria#3939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1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Not effective for children below2 years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Protection is for 3–5 years in adults and older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0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8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Transmission: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Prevention: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proof of receipt of a dose of oral polio vaccine (OPV), or inactivated poliovirus vaccine (IPV), within the previous 12 months and at least 4 weeks prior to departure, is required to apply for an entry visa for Saudi Arabia for </a:t>
            </a:r>
            <a:r>
              <a:rPr lang="en-US" dirty="0" err="1">
                <a:effectLst/>
              </a:rPr>
              <a:t>travellers</a:t>
            </a:r>
            <a:r>
              <a:rPr lang="en-US" dirty="0">
                <a:effectLst/>
              </a:rPr>
              <a:t> arriving from the following countries, territories or areas: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States infected with Wild Polio Virus 1 or circulating Vaccine Derived Polio Virus with potential risk of international spread: </a:t>
            </a:r>
            <a:r>
              <a:rPr lang="en-US" b="1" dirty="0">
                <a:effectLst/>
              </a:rPr>
              <a:t>Afghanistan, Nigeria and Pakistan</a:t>
            </a:r>
            <a:r>
              <a:rPr lang="en-US" dirty="0">
                <a:effectLst/>
              </a:rPr>
              <a:t>;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States no longer infected but remain vulnerable to reinfection: </a:t>
            </a:r>
            <a:r>
              <a:rPr lang="en-US" b="1" dirty="0">
                <a:effectLst/>
              </a:rPr>
              <a:t>Cameroon, Central African Republic, Chad, Guinea, Laos People’s Democratic Republic, Madagascar, Myanmar, Niger, and Ukraine;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States which remain vulnerable to Polio: </a:t>
            </a:r>
            <a:r>
              <a:rPr lang="en-US" b="1" dirty="0">
                <a:effectLst/>
              </a:rPr>
              <a:t>Democratic Republic of the Congo, Equatorial Guinea, Ethiopia, Iraq, Kenya, Liberia, Sierra Leone, Somalia, South Sudan, Syrian Arab Republic and Yemen.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rabies immunoglobulin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8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4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</a:t>
            </a:r>
            <a:r>
              <a:rPr lang="en-US" dirty="0">
                <a:hlinkClick r:id="rId3"/>
              </a:rPr>
              <a:t>http://wwwnc.cdc.gov/travel/yellowbook/2014/chapter-3-infectious-diseases-related-to-travel/malaria#3939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65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9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0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Copy of medical records and extra pair of glasses</a:t>
            </a:r>
          </a:p>
          <a:p>
            <a:pPr eaLnBrk="1" hangingPunct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Prescription medications</a:t>
            </a:r>
          </a:p>
          <a:p>
            <a:pPr eaLnBrk="1" hangingPunct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Over-the counter medicines and supplies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Antibiotic/antifungal/hydrocortisone creams 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</a:p>
          <a:p>
            <a:pPr lvl="1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Tweezers, scissors, thermometer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94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0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Environmental:</a:t>
            </a:r>
            <a:r>
              <a:rPr lang="en-US" baseline="0" dirty="0"/>
              <a:t> DVT, altitude, sea sickness, heat, sun</a:t>
            </a:r>
          </a:p>
          <a:p>
            <a:r>
              <a:rPr lang="en-US" baseline="0" dirty="0"/>
              <a:t>Injury: RTA, fall, drowning, fire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3C95-2B2C-4760-A2E7-5F1131A108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Countries under the IHR can</a:t>
            </a:r>
            <a:r>
              <a:rPr lang="en-US" baseline="0" dirty="0"/>
              <a:t> change at any time.. Travelers are advised to check updated regulations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8085-86C4-B44A-8114-965CF6FCE3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Click to edit Master text styles</a:t>
            </a:r>
          </a:p>
          <a:p>
            <a:pPr lvl="1"/>
            <a:r>
              <a:rPr lang="ar-SA"/>
              <a:t>Second level</a:t>
            </a:r>
          </a:p>
          <a:p>
            <a:pPr lvl="2"/>
            <a:r>
              <a:rPr lang="ar-SA"/>
              <a:t>Third level</a:t>
            </a:r>
          </a:p>
          <a:p>
            <a:pPr lvl="3"/>
            <a:r>
              <a:rPr lang="ar-SA"/>
              <a:t>Fourth level</a:t>
            </a:r>
          </a:p>
          <a:p>
            <a:pPr lvl="4"/>
            <a:r>
              <a:rPr lang="ar-S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D59A-7D3D-3F40-AAAE-AFB29E04DA3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2CE2-11A8-4E40-9F15-0453D4EB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binsalamah@ksu.edu.s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t" TargetMode="External"/><Relationship Id="rId2" Type="http://schemas.openxmlformats.org/officeDocument/2006/relationships/hyperlink" Target="http://www.cdc.gov/trav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istm.org/" TargetMode="External"/><Relationship Id="rId4" Type="http://schemas.openxmlformats.org/officeDocument/2006/relationships/hyperlink" Target="http://www.travel.state.gov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Travel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Medicine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5272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2000" b="1" dirty="0">
                <a:ea typeface="Arial" charset="0"/>
                <a:cs typeface="Arial" charset="0"/>
              </a:rPr>
              <a:t>Dr. Abdullah Bin Salamah,  MBBS, MPH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000" dirty="0"/>
              <a:t>Lecturer in Public Health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000" dirty="0"/>
              <a:t>Department of Family and Community Medicine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altLang="en-US" sz="2000" b="1" dirty="0">
                <a:ea typeface="Arial" charset="0"/>
                <a:cs typeface="Arial" charset="0"/>
                <a:hlinkClick r:id="rId2"/>
              </a:rPr>
              <a:t>abinsalamah@ksu.edu.sa</a:t>
            </a:r>
            <a:endParaRPr lang="en-US" altLang="en-US" sz="2000" b="1" dirty="0">
              <a:ea typeface="Arial" charset="0"/>
              <a:cs typeface="Arial" charset="0"/>
            </a:endParaRPr>
          </a:p>
          <a:p>
            <a:pPr algn="l"/>
            <a:endParaRPr lang="ar-SA" altLang="en-US" sz="2000" b="1" dirty="0">
              <a:latin typeface="Footlight MT Light" charset="0"/>
              <a:ea typeface="Arial" charset="0"/>
            </a:endParaRPr>
          </a:p>
          <a:p>
            <a:pPr algn="l"/>
            <a:endParaRPr lang="en-US" altLang="en-US" sz="2000" b="1" dirty="0">
              <a:latin typeface="Footlight MT Light" charset="0"/>
              <a:ea typeface="Arial" charset="0"/>
              <a:cs typeface="Arial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Airplane">
            <a:extLst>
              <a:ext uri="{FF2B5EF4-FFF2-40B4-BE49-F238E27FC236}">
                <a16:creationId xmlns:a16="http://schemas.microsoft.com/office/drawing/2014/main" id="{EC6B55E5-D034-4F84-8C34-469EABD5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Special journeys</a:t>
            </a:r>
            <a:endParaRPr lang="en-US" sz="40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07205" cy="27017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Cruise ship travel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Diving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Extended stay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123" y="5129561"/>
            <a:ext cx="12690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4000"/>
              <a:t>Risk depends on destination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45405" y="1825625"/>
            <a:ext cx="5607205" cy="292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Extreme travel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Mass gatherings (</a:t>
            </a:r>
            <a:r>
              <a:rPr lang="en-GB" dirty="0" err="1">
                <a:latin typeface="Arial" charset="0"/>
                <a:ea typeface="Arial" charset="0"/>
                <a:cs typeface="Arial" charset="0"/>
              </a:rPr>
              <a:t>eg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. The Hajj)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Wilderness/remote regions travel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Components of travel medicine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8190FD-D24B-4832-874C-538C11159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8770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600">
                <a:latin typeface="Arial" charset="0"/>
                <a:ea typeface="Arial" charset="0"/>
                <a:cs typeface="Arial" charset="0"/>
              </a:rPr>
              <a:t>Pre-travel consultation </a:t>
            </a:r>
            <a:br>
              <a:rPr lang="en-US" sz="4600">
                <a:latin typeface="Arial" charset="0"/>
                <a:ea typeface="Arial" charset="0"/>
                <a:cs typeface="Arial" charset="0"/>
              </a:rPr>
            </a:br>
            <a:r>
              <a:rPr lang="en-US" sz="4600">
                <a:latin typeface="Arial" charset="0"/>
                <a:ea typeface="Arial" charset="0"/>
                <a:cs typeface="Arial" charset="0"/>
              </a:rPr>
              <a:t>(4-6 weeks before departure)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3D9750-D6FA-4BDE-8F8B-14F921C1B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660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30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Risk assessment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24386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46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factors and health problems facing international travelers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904981" y="2728326"/>
            <a:ext cx="5091192" cy="3761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Overcrowding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Low sanitation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Climatic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Vector of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Stray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Unsafe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Security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839837"/>
            <a:ext cx="5562600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Aggravation of existing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Food and water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Air borne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Unintentional &amp; Intentional Injuries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Vector borne diseases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Zoonotic diseases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04982" y="1931016"/>
            <a:ext cx="4657619" cy="64008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RISK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997922"/>
            <a:ext cx="5562600" cy="64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22701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204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Common diseases associated with international travel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60433"/>
              </p:ext>
            </p:extLst>
          </p:nvPr>
        </p:nvGraphicFramePr>
        <p:xfrm>
          <a:off x="838200" y="1825625"/>
          <a:ext cx="10515600" cy="242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60400"/>
              </p:ext>
            </p:extLst>
          </p:nvPr>
        </p:nvGraphicFramePr>
        <p:xfrm>
          <a:off x="838200" y="4800600"/>
          <a:ext cx="10515600" cy="152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93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Unintentional and intentional injuries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A521C5C1-4019-4B80-A746-1CCAA0B9F4F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0533824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67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Risk management (give advise)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25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Risk management (give advise)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78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1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Preventive measures for common diseases among international travelers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Immunization 		 or		Chemoprophylaxis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				and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General measures for the prevention of infectious diseases</a:t>
            </a:r>
          </a:p>
        </p:txBody>
      </p:sp>
      <p:sp>
        <p:nvSpPr>
          <p:cNvPr id="10" name="Plus 9"/>
          <p:cNvSpPr/>
          <p:nvPr/>
        </p:nvSpPr>
        <p:spPr>
          <a:xfrm>
            <a:off x="-761682" y="4343401"/>
            <a:ext cx="45719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Objectives </a:t>
            </a: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200"/>
              <a:t>Define travel medicine and its importance</a:t>
            </a:r>
          </a:p>
          <a:p>
            <a:r>
              <a:rPr lang="en-US" sz="2200"/>
              <a:t>Levels of travel medicine (pre, during, post)</a:t>
            </a:r>
          </a:p>
          <a:p>
            <a:r>
              <a:rPr lang="en-US" sz="2200"/>
              <a:t>Pre-travel consultation (risk assessment, risk management, immunization, prophylaxis, self-medications)</a:t>
            </a:r>
          </a:p>
          <a:p>
            <a:r>
              <a:rPr lang="en-US" sz="2200"/>
              <a:t>Immunization (required, recommended, routine) </a:t>
            </a:r>
          </a:p>
          <a:p>
            <a:r>
              <a:rPr lang="en-US" sz="2200"/>
              <a:t>Other infections (malaria, zika, traveler’s diarrhea)</a:t>
            </a:r>
          </a:p>
          <a:p>
            <a:r>
              <a:rPr lang="en-US" sz="2200"/>
              <a:t>Prevention (food, water and personal precautions, environmental precautions, vector and animal precautions, injury precautions)</a:t>
            </a:r>
          </a:p>
          <a:p>
            <a:r>
              <a:rPr lang="en-US" sz="2200"/>
              <a:t>Travel emergency kit</a:t>
            </a:r>
          </a:p>
          <a:p>
            <a:r>
              <a:rPr lang="en-US" sz="2200"/>
              <a:t>Post-travel care</a:t>
            </a:r>
          </a:p>
        </p:txBody>
      </p:sp>
    </p:spTree>
    <p:extLst>
      <p:ext uri="{BB962C8B-B14F-4D97-AF65-F5344CB8AC3E}">
        <p14:creationId xmlns:p14="http://schemas.microsoft.com/office/powerpoint/2010/main" val="181292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Immunization </a:t>
            </a:r>
            <a:endParaRPr lang="en-US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7205" cy="47089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Routine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Childhood immunizations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Recommended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According to risk of infection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Required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Yellow fever vaccine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Meningococcal vaccine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Covid-19 vaccine 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45" y="2207172"/>
            <a:ext cx="4626655" cy="22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02" y="216271"/>
            <a:ext cx="10299997" cy="8469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Routine immunizations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89701"/>
              </p:ext>
            </p:extLst>
          </p:nvPr>
        </p:nvGraphicFramePr>
        <p:xfrm>
          <a:off x="1053803" y="1041998"/>
          <a:ext cx="9833936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16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In KSA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Others in other countries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Hepatitis 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Human papilloma virus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Hepatitis B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Tick borne encephalitis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BCG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Influenza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DPT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MMR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Polio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r>
                        <a:rPr lang="en-US" sz="2400" dirty="0"/>
                        <a:t>Pneumococcal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Meningococcal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Rota virus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Varicella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6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Hemophilus</a:t>
                      </a:r>
                      <a:r>
                        <a:rPr lang="en-US" sz="2400" dirty="0"/>
                        <a:t> influenza 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2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Required immunizations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D85E9C-53E9-46F7-959B-9CED5F0B0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6164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60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Yellow fever vaccine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F81F2E-4EFB-41EA-96D6-E762FF4DE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6067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2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41" y="365126"/>
            <a:ext cx="7333075" cy="110216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Yellow fever vaccine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1" y="1658675"/>
            <a:ext cx="7226750" cy="4923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16" y="120027"/>
            <a:ext cx="4485167" cy="65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Yellow fever vaccine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/>
              <a:t>Live attenuated virus vaccine 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Single subcutaneous injection 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Immunity starts after 10 days 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Valid for 10 years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76030" y="3589866"/>
            <a:ext cx="6250940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Char char="•"/>
            </a:pPr>
            <a:r>
              <a:rPr lang="en-US" sz="1900" b="1"/>
              <a:t>Not recommended for </a:t>
            </a:r>
          </a:p>
          <a:p>
            <a:pPr>
              <a:buFont typeface="Arial" pitchFamily="34" charset="0"/>
              <a:buChar char="•"/>
            </a:pPr>
            <a:r>
              <a:rPr lang="en-US" sz="1900"/>
              <a:t>Infants &lt; 9 months </a:t>
            </a:r>
          </a:p>
          <a:p>
            <a:pPr>
              <a:buFont typeface="Arial" pitchFamily="34" charset="0"/>
              <a:buChar char="•"/>
            </a:pPr>
            <a:r>
              <a:rPr lang="en-US" sz="1900"/>
              <a:t>Immune compromised patients </a:t>
            </a:r>
          </a:p>
          <a:p>
            <a:pPr>
              <a:buFont typeface="Arial" pitchFamily="34" charset="0"/>
              <a:buChar char="•"/>
            </a:pPr>
            <a:r>
              <a:rPr lang="en-US" sz="1900"/>
              <a:t>Pregnant women </a:t>
            </a:r>
          </a:p>
          <a:p>
            <a:pPr>
              <a:buFont typeface="Arial" pitchFamily="34" charset="0"/>
              <a:buChar char="•"/>
            </a:pPr>
            <a:r>
              <a:rPr lang="en-US" sz="1900"/>
              <a:t>Egg allergies </a:t>
            </a:r>
          </a:p>
          <a:p>
            <a:pPr>
              <a:buFont typeface="Arial" pitchFamily="34" charset="0"/>
              <a:buChar char="•"/>
            </a:pPr>
            <a:r>
              <a:rPr lang="en-US" sz="1900"/>
              <a:t>HIV-positive individuals</a:t>
            </a:r>
          </a:p>
          <a:p>
            <a:pPr marL="365760" lvl="1"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08999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Meningococcal meningitis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>
                <a:latin typeface="Arial" charset="0"/>
                <a:ea typeface="Arial" charset="0"/>
                <a:cs typeface="Arial" charset="0"/>
              </a:rPr>
              <a:t>Required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 by Saudi government for </a:t>
            </a:r>
            <a:r>
              <a:rPr lang="en-US" sz="2400" b="1">
                <a:latin typeface="Arial" charset="0"/>
                <a:ea typeface="Arial" charset="0"/>
                <a:cs typeface="Arial" charset="0"/>
              </a:rPr>
              <a:t>Hajj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or Umrah.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>
                <a:latin typeface="Arial" charset="0"/>
                <a:ea typeface="Arial" charset="0"/>
                <a:cs typeface="Arial" charset="0"/>
              </a:rPr>
              <a:t>Recommended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 for travelers to </a:t>
            </a:r>
            <a:r>
              <a:rPr lang="en-US" sz="2400" b="1">
                <a:latin typeface="Arial" charset="0"/>
                <a:ea typeface="Arial" charset="0"/>
                <a:cs typeface="Arial" charset="0"/>
              </a:rPr>
              <a:t>endemic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area. </a:t>
            </a:r>
          </a:p>
          <a:p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Risk: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Sub-Saharan Africa (seasonal)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Saudi Arabia (Hajj)</a:t>
            </a:r>
          </a:p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Crowded student dormitory situations</a:t>
            </a:r>
          </a:p>
        </p:txBody>
      </p:sp>
    </p:spTree>
    <p:extLst>
      <p:ext uri="{BB962C8B-B14F-4D97-AF65-F5344CB8AC3E}">
        <p14:creationId xmlns:p14="http://schemas.microsoft.com/office/powerpoint/2010/main" val="195698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8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Meningitis belt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9" y="1326400"/>
            <a:ext cx="6827587" cy="5275863"/>
          </a:xfrm>
        </p:spPr>
      </p:pic>
    </p:spTree>
    <p:extLst>
      <p:ext uri="{BB962C8B-B14F-4D97-AF65-F5344CB8AC3E}">
        <p14:creationId xmlns:p14="http://schemas.microsoft.com/office/powerpoint/2010/main" val="93675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Meningococcal vaccine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Single dose (injection)</a:t>
            </a:r>
          </a:p>
          <a:p>
            <a:pPr>
              <a:buFont typeface="Arial" pitchFamily="34" charset="0"/>
              <a:buChar char="•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Protection is for 3–5 years in adults and older children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Not effective for children below 2 years </a:t>
            </a:r>
          </a:p>
        </p:txBody>
      </p:sp>
    </p:spTree>
    <p:extLst>
      <p:ext uri="{BB962C8B-B14F-4D97-AF65-F5344CB8AC3E}">
        <p14:creationId xmlns:p14="http://schemas.microsoft.com/office/powerpoint/2010/main" val="4423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100">
                <a:latin typeface="Arial" charset="0"/>
                <a:ea typeface="Arial" charset="0"/>
                <a:cs typeface="Arial" charset="0"/>
              </a:rPr>
              <a:t>Recommended immunizations </a:t>
            </a:r>
            <a:br>
              <a:rPr lang="en-US" sz="4100">
                <a:latin typeface="Arial" charset="0"/>
                <a:ea typeface="Arial" charset="0"/>
                <a:cs typeface="Arial" charset="0"/>
              </a:rPr>
            </a:br>
            <a:r>
              <a:rPr lang="en-US" sz="4100">
                <a:latin typeface="Arial" charset="0"/>
                <a:ea typeface="Arial" charset="0"/>
                <a:cs typeface="Arial" charset="0"/>
              </a:rPr>
              <a:t>(according to risk)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B55EE5-706A-404E-8B50-3324B9077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08467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26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What is travel medicine?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An interdisciplinary specialty concerned with prevention, early detection, and research of health problems associated with travel. </a:t>
            </a:r>
          </a:p>
        </p:txBody>
      </p:sp>
    </p:spTree>
    <p:extLst>
      <p:ext uri="{BB962C8B-B14F-4D97-AF65-F5344CB8AC3E}">
        <p14:creationId xmlns:p14="http://schemas.microsoft.com/office/powerpoint/2010/main" val="82503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Hepatitis 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Endemic in many developing countries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High mortality in elderly and pregnant women.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 by food, water, personal hygiene and immunization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r="1731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1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Hepatitis A vaccine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doses of </a:t>
            </a:r>
            <a:r>
              <a:rPr lang="en-US" sz="2400" b="1">
                <a:latin typeface="Arial" charset="0"/>
                <a:ea typeface="Arial" charset="0"/>
                <a:cs typeface="Arial" charset="0"/>
              </a:rPr>
              <a:t>inactivated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vaccines (HAVRIX® or VAQTA®)</a:t>
            </a:r>
          </a:p>
          <a:p>
            <a:pPr marL="0" indent="0"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>
                <a:latin typeface="Arial" charset="0"/>
                <a:ea typeface="Arial" charset="0"/>
                <a:cs typeface="Arial" charset="0"/>
              </a:rPr>
              <a:t>Protection 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14 – 20 years in children 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25 years among adults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99" y="4160136"/>
            <a:ext cx="47992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Recommended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Travelers to the developing countries 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 years and older</a:t>
            </a:r>
          </a:p>
        </p:txBody>
      </p:sp>
    </p:spTree>
    <p:extLst>
      <p:ext uri="{BB962C8B-B14F-4D97-AF65-F5344CB8AC3E}">
        <p14:creationId xmlns:p14="http://schemas.microsoft.com/office/powerpoint/2010/main" val="45823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Hepatitis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Transmission: Blood-borne, sexual contact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Prevention: Avoid risk factors, immunization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r="21609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Hepatitis B vaccine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519113" lvl="1" indent="-341313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Recombinant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vaccine given by intramuscular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injection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519113" lvl="1" indent="-341313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Monovalent or combined with hepatitis A (for those ≥ 18 years) </a:t>
            </a:r>
          </a:p>
          <a:p>
            <a:pPr lvl="3" indent="-231775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682625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v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for travelers to endemic areas and travelers with special risk</a:t>
            </a:r>
          </a:p>
          <a:p>
            <a:pPr marL="452120" lvl="2" indent="0">
              <a:spcBef>
                <a:spcPts val="0"/>
              </a:spcBef>
              <a:buClr>
                <a:schemeClr val="accent1"/>
              </a:buClr>
              <a:buNone/>
              <a:tabLst>
                <a:tab pos="341313" algn="l"/>
              </a:tabLst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5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Typhoid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</a:t>
            </a:r>
            <a:r>
              <a:rPr lang="en-US" sz="2000"/>
              <a:t>: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by contaminated food and water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Prevention: food, water, personal hygiene and vaccination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1487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3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Cholera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 by contaminated food or water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Rare in travelers 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food, water and Personal hygiene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Vaccination (oral)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r="69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Cholera vaccine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/>
              <a:t>Live</a:t>
            </a:r>
            <a:r>
              <a:rPr lang="en-US"/>
              <a:t> attenuated </a:t>
            </a:r>
            <a:r>
              <a:rPr lang="en-US" b="1"/>
              <a:t>oral</a:t>
            </a:r>
            <a:r>
              <a:rPr lang="en-US"/>
              <a:t> vaccine </a:t>
            </a:r>
          </a:p>
          <a:p>
            <a:pPr lvl="1">
              <a:buFont typeface="Arial" pitchFamily="34" charset="0"/>
              <a:buChar char="•"/>
            </a:pPr>
            <a:r>
              <a:rPr lang="en-US"/>
              <a:t>Result in 60–80% protection for 6 to 12 months </a:t>
            </a:r>
          </a:p>
          <a:p>
            <a:pPr lvl="1">
              <a:buFont typeface="Arial" pitchFamily="34" charset="0"/>
              <a:buChar char="•"/>
            </a:pPr>
            <a:r>
              <a:rPr lang="en-US"/>
              <a:t>Not effective against the new serotype O139 (spread rapidly through Asia in mid 90s)</a:t>
            </a:r>
          </a:p>
        </p:txBody>
      </p:sp>
    </p:spTree>
    <p:extLst>
      <p:ext uri="{BB962C8B-B14F-4D97-AF65-F5344CB8AC3E}">
        <p14:creationId xmlns:p14="http://schemas.microsoft.com/office/powerpoint/2010/main" val="1549031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Polio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Transmission: contaminated food and water.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Rare in travelers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Food, water, personal hygiene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Vaccination (injectable, oral)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r="532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Polio in Saudi Arabia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>
                <a:effectLst/>
              </a:rPr>
              <a:t>In Saudi Arabia, proof of receipt of polio vaccine is </a:t>
            </a:r>
            <a:r>
              <a:rPr lang="en-US" sz="1800" b="1">
                <a:effectLst/>
              </a:rPr>
              <a:t>required</a:t>
            </a:r>
            <a:r>
              <a:rPr lang="en-US" sz="1800">
                <a:effectLst/>
              </a:rPr>
              <a:t> from travelers from endemic countries or countries vulnerable to infection or re-infection.</a:t>
            </a:r>
          </a:p>
          <a:p>
            <a:r>
              <a:rPr lang="en-US" sz="1800"/>
              <a:t>(within the previous 12 months and at least 4 weeks prior to departure)</a:t>
            </a:r>
          </a:p>
          <a:p>
            <a:r>
              <a:rPr lang="en-US" sz="1800">
                <a:effectLst/>
              </a:rPr>
              <a:t>All travelers from these countries will also receive 1 dose of OPV at border points on arrival in Saudi Arabia</a:t>
            </a:r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r="19762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Japanese encephalitis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Transmission: by mosquito bite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Risk increases in travelers to rural Asia or long stay travelers.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Prevention: vector control and vaccination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does travel medicine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EB27A1-7570-4535-8E89-ECD10A006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2460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62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Rabies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Transmission: animal bite or scratch 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Risk: occupational , travel to rabies risk countries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Prevention; immunization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Preexposure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Post exposure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Immunoglobulin </a:t>
            </a:r>
          </a:p>
          <a:p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r="459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3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>
                <a:latin typeface="Arial" charset="0"/>
                <a:ea typeface="Arial" charset="0"/>
                <a:cs typeface="Arial" charset="0"/>
              </a:rPr>
              <a:t>Tick-borne encephalitis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Transmission by: 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Ixodes sp. Ticks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Ingestion of unpasteurized dairy products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Rural forested areas of east and central Europe, Russia and parts of Asia.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r="1618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latin typeface="Arial" charset="0"/>
                <a:ea typeface="Arial" charset="0"/>
                <a:cs typeface="Arial" charset="0"/>
              </a:rPr>
              <a:t>Tick-borne encephalitis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Tick prevention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Avoidance of unpasteurized dairy products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Vaccination </a:t>
            </a:r>
          </a:p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Self check and removal ASAP (tweezers)</a:t>
            </a:r>
          </a:p>
          <a:p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26431" r="26416" b="24669"/>
          <a:stretch/>
        </p:blipFill>
        <p:spPr>
          <a:xfrm>
            <a:off x="5987738" y="1169458"/>
            <a:ext cx="5628018" cy="42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9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Other vaccines – influenza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The risk 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Risk of exposure to the virus is </a:t>
            </a:r>
            <a:r>
              <a:rPr lang="en-US" sz="1700" b="1">
                <a:latin typeface="Arial" charset="0"/>
                <a:ea typeface="Arial" charset="0"/>
                <a:cs typeface="Arial" charset="0"/>
              </a:rPr>
              <a:t>throughout the year in tropical and subtropical </a:t>
            </a:r>
            <a:r>
              <a:rPr lang="en-US" sz="1700">
                <a:latin typeface="Arial" charset="0"/>
                <a:ea typeface="Arial" charset="0"/>
                <a:cs typeface="Arial" charset="0"/>
              </a:rPr>
              <a:t>areas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The attack rate is 1.2–2.8% in travelers of </a:t>
            </a:r>
            <a:r>
              <a:rPr lang="en-US" sz="1700" b="1">
                <a:latin typeface="Arial" charset="0"/>
                <a:ea typeface="Arial" charset="0"/>
                <a:cs typeface="Arial" charset="0"/>
              </a:rPr>
              <a:t>all age groups</a:t>
            </a:r>
          </a:p>
          <a:p>
            <a:pPr marL="0" indent="0">
              <a:buNone/>
            </a:pPr>
            <a:endParaRPr lang="en-US" sz="17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The vaccine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Inactivated parenteral vaccine 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live attenuated vaccine administered by nasal spray (for healthy persons 5–49 years)</a:t>
            </a:r>
          </a:p>
          <a:p>
            <a:endParaRPr lang="en-US" sz="17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Recommended to travelers to 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tropics and subtropics at risk of serious related complications </a:t>
            </a:r>
          </a:p>
          <a:p>
            <a:pPr>
              <a:buFont typeface="Arial" pitchFamily="34" charset="0"/>
              <a:buChar char="•"/>
            </a:pPr>
            <a:r>
              <a:rPr lang="en-US" sz="1700">
                <a:latin typeface="Arial" charset="0"/>
                <a:ea typeface="Arial" charset="0"/>
                <a:cs typeface="Arial" charset="0"/>
              </a:rPr>
              <a:t>Southern Hemisphere from </a:t>
            </a:r>
            <a:r>
              <a:rPr lang="en-US" sz="1700" b="1">
                <a:latin typeface="Arial" charset="0"/>
                <a:ea typeface="Arial" charset="0"/>
                <a:cs typeface="Arial" charset="0"/>
              </a:rPr>
              <a:t>April through September</a:t>
            </a:r>
          </a:p>
          <a:p>
            <a:endParaRPr lang="en-US" sz="170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7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0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Other vaccines - Tuberculosis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vaccine 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BCG vaccine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 attenuated 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Single intradermal injection 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Recommended to long stay in developing countries 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Baseline tuberculin before travel with a follow up every 1 year 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0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Chemoprophylaxis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Malaria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Prevention: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Bite avoidance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Chemoprophylaxis</a:t>
            </a:r>
          </a:p>
          <a:p>
            <a:pPr lvl="1"/>
            <a:r>
              <a:rPr lang="en-US" sz="2000">
                <a:latin typeface="Arial" charset="0"/>
                <a:ea typeface="Arial" charset="0"/>
                <a:cs typeface="Arial" charset="0"/>
              </a:rPr>
              <a:t>Diagnosis of febrile illness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Fever in returned traveler is a medical emergency considered malaria until proven otherwise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r="1005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14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Malaria chemoprophylaxis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Proguanil (all areas)</a:t>
            </a:r>
          </a:p>
          <a:p>
            <a:pPr marL="347663" indent="-58738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1 – 2 days before departure, daily during the journey and 7 days after return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Doxycycline (all areas)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 1 – 2 days before departure, daily during the journey and 4 weeks</a:t>
            </a:r>
          </a:p>
        </p:txBody>
      </p:sp>
    </p:spTree>
    <p:extLst>
      <p:ext uri="{BB962C8B-B14F-4D97-AF65-F5344CB8AC3E}">
        <p14:creationId xmlns:p14="http://schemas.microsoft.com/office/powerpoint/2010/main" val="1085361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charset="0"/>
                <a:ea typeface="Arial" charset="0"/>
                <a:cs typeface="Arial" charset="0"/>
              </a:rPr>
              <a:t>Malaria chemoprophylaxis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Chloroquine </a:t>
            </a:r>
          </a:p>
          <a:p>
            <a:pPr marL="0" indent="0">
              <a:buNone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	1 – 2 weeks before departure, daily during the journey and 4 weeks 	after return</a:t>
            </a:r>
          </a:p>
          <a:p>
            <a:pPr>
              <a:buFont typeface="Arial" pitchFamily="34" charset="0"/>
              <a:buChar char="•"/>
            </a:pP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Primaquine </a:t>
            </a:r>
          </a:p>
          <a:p>
            <a:pPr marL="0" indent="0">
              <a:buNone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	1 – 2 days before departure, daily during the journey and 7 days after return</a:t>
            </a:r>
          </a:p>
          <a:p>
            <a:pPr marL="0" indent="0">
              <a:buNone/>
            </a:pP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Mefloquine </a:t>
            </a:r>
          </a:p>
          <a:p>
            <a:pPr marL="0" indent="0">
              <a:buNone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	2 weeks before departure, daily during the journey and 4 weeks after return</a:t>
            </a:r>
          </a:p>
        </p:txBody>
      </p:sp>
    </p:spTree>
    <p:extLst>
      <p:ext uri="{BB962C8B-B14F-4D97-AF65-F5344CB8AC3E}">
        <p14:creationId xmlns:p14="http://schemas.microsoft.com/office/powerpoint/2010/main" val="273872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osquito on skin">
            <a:extLst>
              <a:ext uri="{FF2B5EF4-FFF2-40B4-BE49-F238E27FC236}">
                <a16:creationId xmlns:a16="http://schemas.microsoft.com/office/drawing/2014/main" id="{385E472F-B439-4A93-B204-CA63BCE3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45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Other infections</a:t>
            </a:r>
          </a:p>
        </p:txBody>
      </p:sp>
    </p:spTree>
    <p:extLst>
      <p:ext uri="{BB962C8B-B14F-4D97-AF65-F5344CB8AC3E}">
        <p14:creationId xmlns:p14="http://schemas.microsoft.com/office/powerpoint/2010/main" val="698549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Why travel medicine?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Arial" charset="0"/>
                <a:ea typeface="Arial" charset="0"/>
                <a:cs typeface="Arial" charset="0"/>
              </a:rPr>
              <a:t>WORLDWIDE</a:t>
            </a:r>
          </a:p>
          <a:p>
            <a:r>
              <a:rPr lang="en-GB" sz="2400">
                <a:latin typeface="Arial" charset="0"/>
                <a:ea typeface="Arial" charset="0"/>
                <a:cs typeface="Arial" charset="0"/>
              </a:rPr>
              <a:t>1950 - 25 million international tourist arrivals  </a:t>
            </a:r>
          </a:p>
          <a:p>
            <a:r>
              <a:rPr lang="en-GB" sz="2400">
                <a:latin typeface="Arial" charset="0"/>
                <a:ea typeface="Arial" charset="0"/>
                <a:cs typeface="Arial" charset="0"/>
              </a:rPr>
              <a:t>2000 - 664 million international  tourist arrivals </a:t>
            </a:r>
          </a:p>
          <a:p>
            <a:r>
              <a:rPr lang="en-GB" sz="2400">
                <a:latin typeface="Arial" charset="0"/>
                <a:ea typeface="Arial" charset="0"/>
                <a:cs typeface="Arial" charset="0"/>
              </a:rPr>
              <a:t>2010 - 940 million international  tourist arrivals (growth rate 7% from 2009)</a:t>
            </a:r>
          </a:p>
          <a:p>
            <a:r>
              <a:rPr lang="en-GB" sz="2400">
                <a:latin typeface="Arial" charset="0"/>
                <a:ea typeface="Arial" charset="0"/>
                <a:cs typeface="Arial" charset="0"/>
              </a:rPr>
              <a:t>2030  – forecast 1.8 billion </a:t>
            </a:r>
          </a:p>
          <a:p>
            <a:endParaRPr lang="en-GB" sz="240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en-GB" sz="2400">
                <a:latin typeface="Arial" charset="0"/>
                <a:ea typeface="Arial" charset="0"/>
                <a:cs typeface="Arial" charset="0"/>
              </a:rPr>
              <a:t>World Tourism Organisation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64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Arial" charset="0"/>
                <a:ea typeface="Arial" charset="0"/>
                <a:cs typeface="Arial" charset="0"/>
              </a:rPr>
              <a:t>Zika virus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Transmission by mosquito bite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Risk to pregnant women </a:t>
            </a:r>
            <a:r>
              <a:rPr lang="en-US" sz="2000">
                <a:latin typeface="Arial" charset="0"/>
                <a:ea typeface="Arial" charset="0"/>
                <a:cs typeface="Arial" charset="0"/>
                <a:sym typeface="Wingdings"/>
              </a:rPr>
              <a:t> microcephaly and other brain abnormalities</a:t>
            </a:r>
          </a:p>
          <a:p>
            <a:r>
              <a:rPr lang="en-US" sz="2000">
                <a:latin typeface="Arial" charset="0"/>
                <a:ea typeface="Arial" charset="0"/>
                <a:cs typeface="Arial" charset="0"/>
                <a:sym typeface="Wingdings"/>
              </a:rPr>
              <a:t>Prevention: preventing mosquito bites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r="3342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8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Traveler’s diarrhea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Cause: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Bacterial (60-80%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Viral (10-20%)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Parasitic (5-10%)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411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7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Arial" charset="0"/>
                <a:ea typeface="Arial" charset="0"/>
                <a:cs typeface="Arial" charset="0"/>
              </a:rPr>
              <a:t>Traveler’s diarrhea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Prevention: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Wash It, Peel It, Cook It, or Forget It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Only Drink Bottled Water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Wash hands frequently 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703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2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5400">
                <a:latin typeface="Arial" charset="0"/>
                <a:ea typeface="Arial" charset="0"/>
                <a:cs typeface="Arial" charset="0"/>
              </a:rPr>
              <a:t>Post-Travel Care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Post-travel checkup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Long term travelers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Adventure travelers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Travelers in developing world</a:t>
            </a:r>
          </a:p>
          <a:p>
            <a:pPr eaLnBrk="1" hangingPunct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Post-travel care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Fever, chills, sweats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Persistent diarrhea</a:t>
            </a:r>
          </a:p>
          <a:p>
            <a:pPr lvl="1"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1486475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Travelers’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02627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Responsibilities of traveler</a:t>
            </a:r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Decide on the travel destination and timing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Recognize and accept risk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Visit the general practitioner prior to traveling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Obtain travel insurance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Adhere to the preventive precautions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Carry medical kits and understand its use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Assume the responsibility of the health and safety of children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Respect people and culture in country of destination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Visit the general practitioner upon return </a:t>
            </a:r>
          </a:p>
        </p:txBody>
      </p:sp>
    </p:spTree>
    <p:extLst>
      <p:ext uri="{BB962C8B-B14F-4D97-AF65-F5344CB8AC3E}">
        <p14:creationId xmlns:p14="http://schemas.microsoft.com/office/powerpoint/2010/main" val="2111443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653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check status of destination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4981" y="1676400"/>
            <a:ext cx="10681520" cy="762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1: Practice usual precautions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63210" y="3475892"/>
            <a:ext cx="10681520" cy="638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2: Practice enhanced precautions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466" y="5257800"/>
            <a:ext cx="1068152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Warning level 3: Avoid non-essential travel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466" y="6008077"/>
            <a:ext cx="10681520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outbreak (Covid-19) and adverse security situation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52466" y="2438400"/>
            <a:ext cx="1068152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usual risk for infectious diseases as diarrheal diseases and malaria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3210" y="4114800"/>
            <a:ext cx="10681520" cy="762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Presence of MERS-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CoV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Arabian Peninsula </a:t>
            </a:r>
          </a:p>
        </p:txBody>
      </p:sp>
    </p:spTree>
    <p:extLst>
      <p:ext uri="{BB962C8B-B14F-4D97-AF65-F5344CB8AC3E}">
        <p14:creationId xmlns:p14="http://schemas.microsoft.com/office/powerpoint/2010/main" val="1149553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3" y="365125"/>
            <a:ext cx="11093605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Responsibility of traveler: consult general practitioner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14932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Timing: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4 to 6 weeks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Medical evaluation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Risk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Receive preventive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Travel advice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199" y="2421247"/>
            <a:ext cx="7266709" cy="45682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Have chronic diseases 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Spent &gt;3 months in a developing country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Received treatment for malaria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Exposed to a serious infectious disease while travelling</a:t>
            </a:r>
          </a:p>
          <a:p>
            <a:pPr marL="400050" lvl="1" indent="-285750" algn="justLow">
              <a:lnSpc>
                <a:spcPct val="15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Experienced illness in the weeks following return 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(fever, persistent diarrhea, vomiting, jaundice, urinary disorders, skin disease or genital infection)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81896" y="1781167"/>
            <a:ext cx="3938773" cy="64008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Before departure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070090" y="1781167"/>
            <a:ext cx="6553200" cy="64008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After arrival</a:t>
            </a:r>
          </a:p>
        </p:txBody>
      </p:sp>
    </p:spTree>
    <p:extLst>
      <p:ext uri="{BB962C8B-B14F-4D97-AF65-F5344CB8AC3E}">
        <p14:creationId xmlns:p14="http://schemas.microsoft.com/office/powerpoint/2010/main" val="365893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>
                <a:latin typeface="Arial" charset="0"/>
                <a:ea typeface="Arial" charset="0"/>
                <a:cs typeface="Arial" charset="0"/>
              </a:rPr>
              <a:t>Responsibility of traveler: carry emergency medical kits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Usual prescription medications in sufficient quantities 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Essential over the counter medicines to meet common illnesses</a:t>
            </a:r>
          </a:p>
          <a:p>
            <a:pPr lvl="2"/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Analgesics</a:t>
            </a:r>
          </a:p>
          <a:p>
            <a:pPr lvl="2"/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Decongestant, cold medicine, cough suppressant</a:t>
            </a:r>
          </a:p>
          <a:p>
            <a:pPr lvl="2"/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Antibiotic/antifungal/hydrocortisone creams antacid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 lvl="2"/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Band-Aids, gauze bandages, tape, Ace wraps</a:t>
            </a:r>
          </a:p>
          <a:p>
            <a:pPr lvl="2"/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Tweezers, scissors, thermometer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 marL="0" lvl="3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Special items according to destination </a:t>
            </a:r>
          </a:p>
          <a:p>
            <a:pPr marL="457200" lvl="4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 sz="1900" dirty="0">
                <a:latin typeface="Arial" charset="0"/>
                <a:ea typeface="Arial" charset="0"/>
                <a:cs typeface="Arial" charset="0"/>
              </a:rPr>
              <a:t>Insect repellant, sunscreen, lip balm</a:t>
            </a:r>
            <a:endParaRPr lang="en-US" sz="1900" dirty="0">
              <a:latin typeface="Arial" charset="0"/>
              <a:ea typeface="Arial" charset="0"/>
              <a:cs typeface="Arial" charset="0"/>
            </a:endParaRPr>
          </a:p>
          <a:p>
            <a:pPr lvl="3">
              <a:buFont typeface="Arial" pitchFamily="34" charset="0"/>
              <a:buChar char="•"/>
            </a:pPr>
            <a:endParaRPr lang="en-US" sz="1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45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Arial" charset="0"/>
                <a:ea typeface="Arial" charset="0"/>
                <a:cs typeface="Arial" charset="0"/>
              </a:rPr>
              <a:t>Responsibility of traveler: issue travel insurance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C800F3-B9BA-482C-B83E-60E1C233AB9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22706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663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6788" y="5545138"/>
            <a:ext cx="6780213" cy="665163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400" b="1" i="1">
                <a:latin typeface="Arial" charset="0"/>
                <a:ea typeface="Arial" charset="0"/>
                <a:cs typeface="Arial" charset="0"/>
              </a:rPr>
              <a:t>Ref. Spira AM Lancet. Vol 361. April 19, 2003</a:t>
            </a:r>
            <a:endParaRPr lang="en-US" sz="2400" b="1" i="1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Importance of travel medicine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6788" y="642938"/>
            <a:ext cx="6780213" cy="483393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sz="2000" u="sng" dirty="0">
                <a:latin typeface="Arial" charset="0"/>
                <a:ea typeface="Arial" charset="0"/>
                <a:cs typeface="Arial" charset="0"/>
              </a:rPr>
              <a:t>Of 100,000 travellers to the developing world for 1 month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50.000 will develop some sort of health problem during their trip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8000 will see a physician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5000 will have to stay in bed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300 will  have to be admitted to hospital either during their trip or on return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50 will need to be air evacuated</a:t>
            </a:r>
          </a:p>
          <a:p>
            <a:pPr eaLnBrk="1" hangingPunct="1">
              <a:lnSpc>
                <a:spcPct val="140000"/>
              </a:lnSpc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1 will die</a:t>
            </a:r>
          </a:p>
        </p:txBody>
      </p:sp>
    </p:spTree>
    <p:extLst>
      <p:ext uri="{BB962C8B-B14F-4D97-AF65-F5344CB8AC3E}">
        <p14:creationId xmlns:p14="http://schemas.microsoft.com/office/powerpoint/2010/main" val="803322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Precautions 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800">
                <a:latin typeface="Arial" charset="0"/>
                <a:ea typeface="Arial" charset="0"/>
                <a:cs typeface="Arial" charset="0"/>
              </a:rPr>
              <a:t>Food and Water Precautions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Bottled water</a:t>
            </a:r>
          </a:p>
          <a:p>
            <a:pPr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Selection of foods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well-cooked and hot</a:t>
            </a:r>
          </a:p>
          <a:p>
            <a:pPr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Avoidance of 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salads, raw vegetables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unpasteurized dairy products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street vendors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ice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r="15562" b="-1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0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3600">
                <a:latin typeface="Arial" charset="0"/>
                <a:ea typeface="Arial" charset="0"/>
                <a:cs typeface="Arial" charset="0"/>
              </a:rPr>
              <a:t>Environmental Precautions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Jet Lag</a:t>
            </a:r>
          </a:p>
          <a:p>
            <a:pPr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Sun Protection</a:t>
            </a:r>
          </a:p>
          <a:p>
            <a:pPr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Extreme Heat and Cold</a:t>
            </a:r>
          </a:p>
          <a:p>
            <a:pPr lvl="1"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dehydration, heat stroke</a:t>
            </a:r>
          </a:p>
          <a:p>
            <a:pPr lvl="1"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hypothermia</a:t>
            </a:r>
          </a:p>
          <a:p>
            <a:pPr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Altitude</a:t>
            </a:r>
          </a:p>
          <a:p>
            <a:pPr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Water recreation</a:t>
            </a:r>
          </a:p>
          <a:p>
            <a:pPr lvl="1"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Drowning, boating &amp; diving accidents</a:t>
            </a:r>
          </a:p>
          <a:p>
            <a:pPr lvl="1" eaLnBrk="1" hangingPunct="1"/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Biological and chemical contamination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5406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7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9" name="Rectangle 7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800">
                <a:latin typeface="Arial" charset="0"/>
                <a:ea typeface="Arial" charset="0"/>
                <a:cs typeface="Arial" charset="0"/>
              </a:rPr>
              <a:t>Injury and Crime</a:t>
            </a:r>
          </a:p>
        </p:txBody>
      </p:sp>
      <p:sp>
        <p:nvSpPr>
          <p:cNvPr id="29710" name="Rectangle 7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1" name="Rectangle 7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Vehicles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Risk of road and pedestrian accidents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Night travel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Seat belts and car seats</a:t>
            </a:r>
          </a:p>
          <a:p>
            <a:r>
              <a:rPr lang="en-US" sz="2000"/>
              <a:t>Avoid the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se of drugs and alcohol</a:t>
            </a:r>
          </a:p>
          <a:p>
            <a:pPr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Understanding local crime risks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Scam awareness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Situational awareness</a:t>
            </a:r>
          </a:p>
          <a:p>
            <a:pPr lvl="1" eaLnBrk="1" hangingPunct="1"/>
            <a:r>
              <a:rPr lang="en-US" altLang="en-US" sz="2000">
                <a:latin typeface="Arial" charset="0"/>
                <a:ea typeface="Arial" charset="0"/>
                <a:cs typeface="Arial" charset="0"/>
              </a:rPr>
              <a:t>Location avoidance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9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9712" name="Rectangle 7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3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7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96" name="Group 7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7" name="Rectangle 7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600" b="1"/>
              <a:t>Travel Health Resources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500"/>
              <a:t>CDC Travelers’ Health Website</a:t>
            </a:r>
          </a:p>
          <a:p>
            <a:pPr lvl="1" eaLnBrk="1" hangingPunct="1"/>
            <a:r>
              <a:rPr lang="en-US" altLang="en-US" sz="1500">
                <a:hlinkClick r:id="rId2"/>
              </a:rPr>
              <a:t>www.cdc.gov/travel</a:t>
            </a:r>
            <a:endParaRPr lang="en-US" altLang="en-US" sz="1500"/>
          </a:p>
          <a:p>
            <a:pPr eaLnBrk="1" hangingPunct="1"/>
            <a:r>
              <a:rPr lang="en-US" altLang="en-US" sz="1500"/>
              <a:t>World Health Organization </a:t>
            </a:r>
          </a:p>
          <a:p>
            <a:pPr lvl="1" eaLnBrk="1" hangingPunct="1"/>
            <a:r>
              <a:rPr lang="en-US" altLang="en-US" sz="1500" u="sng">
                <a:hlinkClick r:id="rId3"/>
              </a:rPr>
              <a:t>www.who.int/int</a:t>
            </a:r>
            <a:endParaRPr lang="en-US" altLang="en-US" sz="1500"/>
          </a:p>
          <a:p>
            <a:pPr eaLnBrk="1" hangingPunct="1"/>
            <a:r>
              <a:rPr lang="en-US" altLang="en-US" sz="1500"/>
              <a:t>State Department </a:t>
            </a:r>
          </a:p>
          <a:p>
            <a:pPr lvl="1" eaLnBrk="1" hangingPunct="1"/>
            <a:r>
              <a:rPr lang="en-US" altLang="en-US" sz="1500">
                <a:hlinkClick r:id="rId4"/>
              </a:rPr>
              <a:t>travel.state.gov</a:t>
            </a:r>
            <a:endParaRPr lang="en-US" altLang="en-US" sz="1500"/>
          </a:p>
          <a:p>
            <a:pPr eaLnBrk="1" hangingPunct="1"/>
            <a:r>
              <a:rPr lang="en-US" altLang="en-US" sz="1500"/>
              <a:t>International Society of Travel Medicine</a:t>
            </a:r>
          </a:p>
          <a:p>
            <a:pPr lvl="1" eaLnBrk="1" hangingPunct="1"/>
            <a:r>
              <a:rPr lang="en-US" altLang="en-US" sz="1500" u="sng">
                <a:hlinkClick r:id="rId5"/>
              </a:rPr>
              <a:t>www.istm.org</a:t>
            </a:r>
            <a:endParaRPr lang="en-US" altLang="en-US" sz="1500" u="sng"/>
          </a:p>
          <a:p>
            <a:pPr eaLnBrk="1" hangingPunct="1"/>
            <a:r>
              <a:rPr lang="en-US" altLang="en-US" sz="1500"/>
              <a:t>Health Information for International Travel</a:t>
            </a:r>
          </a:p>
          <a:p>
            <a:pPr lvl="1" eaLnBrk="1" hangingPunct="1"/>
            <a:r>
              <a:rPr lang="en-US" altLang="en-US" sz="1500"/>
              <a:t>CDC “Yellow Book”</a:t>
            </a:r>
          </a:p>
          <a:p>
            <a:pPr eaLnBrk="1" hangingPunct="1"/>
            <a:r>
              <a:rPr lang="en-US" altLang="en-US" sz="1500"/>
              <a:t>International Travel and Health</a:t>
            </a:r>
          </a:p>
          <a:p>
            <a:pPr lvl="1" eaLnBrk="1" hangingPunct="1"/>
            <a:r>
              <a:rPr lang="en-US" altLang="en-US" sz="1500"/>
              <a:t>WHO “Green Book”</a:t>
            </a:r>
          </a:p>
        </p:txBody>
      </p:sp>
      <p:pic>
        <p:nvPicPr>
          <p:cNvPr id="12293" name="Picture 4" descr="cover_yb_2005_200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13831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4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389C0-D253-2249-AA79-C206460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Concerns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International travel carries a risk for travelers, community of origin and community of destination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The risk for travelers includes diseases, injuries and death</a:t>
            </a:r>
          </a:p>
        </p:txBody>
      </p:sp>
    </p:spTree>
    <p:extLst>
      <p:ext uri="{BB962C8B-B14F-4D97-AF65-F5344CB8AC3E}">
        <p14:creationId xmlns:p14="http://schemas.microsoft.com/office/powerpoint/2010/main" val="4392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travelers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Tourists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VFRs (visiting friends and relations)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Business travellers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Migrant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Military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Aid and Development workers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Gap Year travel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Refugees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Pilgrims</a:t>
            </a:r>
          </a:p>
        </p:txBody>
      </p:sp>
    </p:spTree>
    <p:extLst>
      <p:ext uri="{BB962C8B-B14F-4D97-AF65-F5344CB8AC3E}">
        <p14:creationId xmlns:p14="http://schemas.microsoft.com/office/powerpoint/2010/main" val="48275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78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Special populations</a:t>
            </a:r>
            <a:endParaRPr lang="en-US" sz="4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0484" name="Rectangle 3">
            <a:extLst>
              <a:ext uri="{FF2B5EF4-FFF2-40B4-BE49-F238E27FC236}">
                <a16:creationId xmlns:a16="http://schemas.microsoft.com/office/drawing/2014/main" id="{9CD122C0-BD0C-42F4-9BE9-7DE5A0870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78654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53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48286</TotalTime>
  <Words>2380</Words>
  <Application>Microsoft Macintosh PowerPoint</Application>
  <PresentationFormat>Widescreen</PresentationFormat>
  <Paragraphs>528</Paragraphs>
  <Slides>65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Footlight MT Light</vt:lpstr>
      <vt:lpstr>Wingdings</vt:lpstr>
      <vt:lpstr>Office Theme</vt:lpstr>
      <vt:lpstr>Travel Medicine </vt:lpstr>
      <vt:lpstr>Objectives </vt:lpstr>
      <vt:lpstr>What is travel medicine?</vt:lpstr>
      <vt:lpstr>What does travel medicine do?</vt:lpstr>
      <vt:lpstr>Why travel medicine?</vt:lpstr>
      <vt:lpstr>Importance of travel medicine</vt:lpstr>
      <vt:lpstr>Concerns </vt:lpstr>
      <vt:lpstr>Types of travelers </vt:lpstr>
      <vt:lpstr>Special populations</vt:lpstr>
      <vt:lpstr>Special journeys</vt:lpstr>
      <vt:lpstr>Components of travel medicine </vt:lpstr>
      <vt:lpstr>Pre-travel consultation  (4-6 weeks before departure)</vt:lpstr>
      <vt:lpstr>Risk assessment</vt:lpstr>
      <vt:lpstr>Risk factors and health problems facing international travelers</vt:lpstr>
      <vt:lpstr>Common diseases associated with international travel </vt:lpstr>
      <vt:lpstr>Unintentional and intentional injuries</vt:lpstr>
      <vt:lpstr>Risk management (give advise) </vt:lpstr>
      <vt:lpstr>Risk management (give advise)  </vt:lpstr>
      <vt:lpstr>Preventive measures for common diseases among international travelers </vt:lpstr>
      <vt:lpstr>Immunization </vt:lpstr>
      <vt:lpstr>Routine immunizations</vt:lpstr>
      <vt:lpstr>Required immunizations</vt:lpstr>
      <vt:lpstr>Yellow fever vaccine </vt:lpstr>
      <vt:lpstr>Yellow fever vaccine recommendations</vt:lpstr>
      <vt:lpstr>Yellow fever vaccine</vt:lpstr>
      <vt:lpstr>Meningococcal meningitis </vt:lpstr>
      <vt:lpstr>Meningitis belt</vt:lpstr>
      <vt:lpstr>Meningococcal vaccine  </vt:lpstr>
      <vt:lpstr>Recommended immunizations  (according to risk)</vt:lpstr>
      <vt:lpstr>Hepatitis A </vt:lpstr>
      <vt:lpstr>Hepatitis A vaccine</vt:lpstr>
      <vt:lpstr>Hepatitis B</vt:lpstr>
      <vt:lpstr>Hepatitis B vaccine  </vt:lpstr>
      <vt:lpstr>Typhoid </vt:lpstr>
      <vt:lpstr>Cholera </vt:lpstr>
      <vt:lpstr>Cholera vaccine </vt:lpstr>
      <vt:lpstr>Polio </vt:lpstr>
      <vt:lpstr>Polio in Saudi Arabia</vt:lpstr>
      <vt:lpstr>Japanese encephalitis</vt:lpstr>
      <vt:lpstr>Rabies </vt:lpstr>
      <vt:lpstr>Tick-borne encephalitis</vt:lpstr>
      <vt:lpstr>Tick-borne encephalitis</vt:lpstr>
      <vt:lpstr>Other vaccines – influenza </vt:lpstr>
      <vt:lpstr>Other vaccines - Tuberculosis</vt:lpstr>
      <vt:lpstr>Chemoprophylaxis  </vt:lpstr>
      <vt:lpstr>Malaria </vt:lpstr>
      <vt:lpstr>Malaria chemoprophylaxis</vt:lpstr>
      <vt:lpstr>Malaria chemoprophylaxis </vt:lpstr>
      <vt:lpstr>Other infections</vt:lpstr>
      <vt:lpstr>Zika virus</vt:lpstr>
      <vt:lpstr>Traveler’s diarrhea </vt:lpstr>
      <vt:lpstr>Traveler’s diarrhea </vt:lpstr>
      <vt:lpstr>Post-Travel Care</vt:lpstr>
      <vt:lpstr>Travelers’ responsibilities</vt:lpstr>
      <vt:lpstr>Responsibilities of traveler</vt:lpstr>
      <vt:lpstr>Responsibility of traveler: check status of destination</vt:lpstr>
      <vt:lpstr>Responsibility of traveler: consult general practitioner</vt:lpstr>
      <vt:lpstr>Responsibility of traveler: carry emergency medical kits</vt:lpstr>
      <vt:lpstr>Responsibility of traveler: issue travel insurance </vt:lpstr>
      <vt:lpstr>Precautions </vt:lpstr>
      <vt:lpstr>Food and Water Precautions</vt:lpstr>
      <vt:lpstr>Environmental Precautions</vt:lpstr>
      <vt:lpstr>Injury and Crime</vt:lpstr>
      <vt:lpstr>Travel Health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ABDULLAH SALAMAH</cp:lastModifiedBy>
  <cp:revision>116</cp:revision>
  <dcterms:created xsi:type="dcterms:W3CDTF">2018-02-18T07:22:18Z</dcterms:created>
  <dcterms:modified xsi:type="dcterms:W3CDTF">2021-03-25T11:31:05Z</dcterms:modified>
</cp:coreProperties>
</file>