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5" r:id="rId1"/>
  </p:sldMasterIdLst>
  <p:notesMasterIdLst>
    <p:notesMasterId r:id="rId28"/>
  </p:notesMasterIdLst>
  <p:handoutMasterIdLst>
    <p:handoutMasterId r:id="rId29"/>
  </p:handoutMasterIdLst>
  <p:sldIdLst>
    <p:sldId id="282" r:id="rId2"/>
    <p:sldId id="320" r:id="rId3"/>
    <p:sldId id="310" r:id="rId4"/>
    <p:sldId id="321" r:id="rId5"/>
    <p:sldId id="319" r:id="rId6"/>
    <p:sldId id="322" r:id="rId7"/>
    <p:sldId id="324" r:id="rId8"/>
    <p:sldId id="323" r:id="rId9"/>
    <p:sldId id="325" r:id="rId10"/>
    <p:sldId id="326" r:id="rId11"/>
    <p:sldId id="327" r:id="rId12"/>
    <p:sldId id="328" r:id="rId13"/>
    <p:sldId id="279" r:id="rId14"/>
    <p:sldId id="329" r:id="rId15"/>
    <p:sldId id="332" r:id="rId16"/>
    <p:sldId id="333" r:id="rId17"/>
    <p:sldId id="334" r:id="rId18"/>
    <p:sldId id="335" r:id="rId19"/>
    <p:sldId id="258" r:id="rId20"/>
    <p:sldId id="354" r:id="rId21"/>
    <p:sldId id="337" r:id="rId22"/>
    <p:sldId id="338" r:id="rId23"/>
    <p:sldId id="339" r:id="rId24"/>
    <p:sldId id="299" r:id="rId25"/>
    <p:sldId id="297" r:id="rId26"/>
    <p:sldId id="353" r:id="rId2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lide Types" id="{32FB2BEB-3125-A740-9BAC-0B48254924AF}">
          <p14:sldIdLst>
            <p14:sldId id="282"/>
            <p14:sldId id="320"/>
            <p14:sldId id="310"/>
            <p14:sldId id="321"/>
            <p14:sldId id="319"/>
            <p14:sldId id="322"/>
            <p14:sldId id="324"/>
            <p14:sldId id="323"/>
            <p14:sldId id="325"/>
            <p14:sldId id="326"/>
            <p14:sldId id="327"/>
            <p14:sldId id="328"/>
            <p14:sldId id="279"/>
            <p14:sldId id="329"/>
            <p14:sldId id="332"/>
            <p14:sldId id="333"/>
            <p14:sldId id="334"/>
            <p14:sldId id="335"/>
            <p14:sldId id="258"/>
            <p14:sldId id="354"/>
            <p14:sldId id="337"/>
            <p14:sldId id="338"/>
            <p14:sldId id="339"/>
            <p14:sldId id="299"/>
            <p14:sldId id="297"/>
            <p14:sldId id="35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031">
          <p15:clr>
            <a:srgbClr val="A4A3A4"/>
          </p15:clr>
        </p15:guide>
        <p15:guide id="2" orient="horz" pos="708">
          <p15:clr>
            <a:srgbClr val="A4A3A4"/>
          </p15:clr>
        </p15:guide>
        <p15:guide id="3" orient="horz" pos="207">
          <p15:clr>
            <a:srgbClr val="A4A3A4"/>
          </p15:clr>
        </p15:guide>
        <p15:guide id="4" pos="287">
          <p15:clr>
            <a:srgbClr val="A4A3A4"/>
          </p15:clr>
        </p15:guide>
        <p15:guide id="5" pos="5474">
          <p15:clr>
            <a:srgbClr val="A4A3A4"/>
          </p15:clr>
        </p15:guide>
        <p15:guide id="6" pos="2880">
          <p15:clr>
            <a:srgbClr val="A4A3A4"/>
          </p15:clr>
        </p15:guide>
        <p15:guide id="7" orient="horz" pos="3239">
          <p15:clr>
            <a:srgbClr val="A4A3A4"/>
          </p15:clr>
        </p15:guide>
        <p15:guide id="8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F9B"/>
    <a:srgbClr val="1C353D"/>
    <a:srgbClr val="193631"/>
    <a:srgbClr val="112025"/>
    <a:srgbClr val="FFA206"/>
    <a:srgbClr val="FFA542"/>
    <a:srgbClr val="FFBF35"/>
    <a:srgbClr val="FFD936"/>
    <a:srgbClr val="1C7BAE"/>
    <a:srgbClr val="1E85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26" autoAdjust="0"/>
    <p:restoredTop sz="82462" autoAdjust="0"/>
  </p:normalViewPr>
  <p:slideViewPr>
    <p:cSldViewPr snapToGrid="0" snapToObjects="1" showGuides="1">
      <p:cViewPr varScale="1">
        <p:scale>
          <a:sx n="116" d="100"/>
          <a:sy n="116" d="100"/>
        </p:scale>
        <p:origin x="608" y="184"/>
      </p:cViewPr>
      <p:guideLst>
        <p:guide orient="horz" pos="3031"/>
        <p:guide orient="horz" pos="708"/>
        <p:guide orient="horz" pos="207"/>
        <p:guide pos="287"/>
        <p:guide pos="5474"/>
        <p:guide pos="2880"/>
        <p:guide orient="horz" pos="3239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731830-4682-0D40-A37A-01987FC3302A}" type="doc">
      <dgm:prSet loTypeId="urn:microsoft.com/office/officeart/2005/8/layout/hierarchy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AC540D-B1A5-C841-8EE6-3475EAA64AFB}">
      <dgm:prSet phldrT="[Text]"/>
      <dgm:spPr/>
      <dgm:t>
        <a:bodyPr/>
        <a:lstStyle/>
        <a:p>
          <a:pPr rtl="0"/>
          <a:r>
            <a:rPr lang="en-US" dirty="0"/>
            <a:t>Wellbeing</a:t>
          </a:r>
        </a:p>
      </dgm:t>
    </dgm:pt>
    <dgm:pt modelId="{CAA7E72D-FB4B-2A48-AFE9-0DEEB7A500AA}" type="parTrans" cxnId="{A8FF37A4-11CE-5846-A609-FECD3F6EC282}">
      <dgm:prSet/>
      <dgm:spPr/>
      <dgm:t>
        <a:bodyPr/>
        <a:lstStyle/>
        <a:p>
          <a:endParaRPr lang="en-US"/>
        </a:p>
      </dgm:t>
    </dgm:pt>
    <dgm:pt modelId="{A2317FC4-0D6B-2142-84FE-30B717204157}" type="sibTrans" cxnId="{A8FF37A4-11CE-5846-A609-FECD3F6EC282}">
      <dgm:prSet/>
      <dgm:spPr/>
      <dgm:t>
        <a:bodyPr/>
        <a:lstStyle/>
        <a:p>
          <a:endParaRPr lang="en-US"/>
        </a:p>
      </dgm:t>
    </dgm:pt>
    <dgm:pt modelId="{5D608CFA-09C1-7B44-83FA-FA7E5EC53EB9}">
      <dgm:prSet phldrT="[Text]"/>
      <dgm:spPr/>
      <dgm:t>
        <a:bodyPr/>
        <a:lstStyle/>
        <a:p>
          <a:pPr rtl="0"/>
          <a:r>
            <a:rPr lang="en-US" dirty="0"/>
            <a:t>Objective Components</a:t>
          </a:r>
        </a:p>
      </dgm:t>
    </dgm:pt>
    <dgm:pt modelId="{CF94DC1E-7352-B545-8D9D-BE6D40A8441B}" type="parTrans" cxnId="{9B72794E-07AE-9847-8CCB-E95BD024BB37}">
      <dgm:prSet/>
      <dgm:spPr/>
      <dgm:t>
        <a:bodyPr/>
        <a:lstStyle/>
        <a:p>
          <a:endParaRPr lang="en-US"/>
        </a:p>
      </dgm:t>
    </dgm:pt>
    <dgm:pt modelId="{D612C529-63EB-A14B-ACAC-B925DB3A8586}" type="sibTrans" cxnId="{9B72794E-07AE-9847-8CCB-E95BD024BB37}">
      <dgm:prSet/>
      <dgm:spPr/>
      <dgm:t>
        <a:bodyPr/>
        <a:lstStyle/>
        <a:p>
          <a:endParaRPr lang="en-US"/>
        </a:p>
      </dgm:t>
    </dgm:pt>
    <dgm:pt modelId="{B6795E48-1466-9B40-94A4-6227DD681206}">
      <dgm:prSet phldrT="[Text]"/>
      <dgm:spPr/>
      <dgm:t>
        <a:bodyPr/>
        <a:lstStyle/>
        <a:p>
          <a:pPr rtl="0"/>
          <a:r>
            <a:rPr lang="en-US" u="sng" dirty="0"/>
            <a:t>Standard</a:t>
          </a:r>
          <a:r>
            <a:rPr lang="en-US" dirty="0"/>
            <a:t> of Living</a:t>
          </a:r>
        </a:p>
      </dgm:t>
    </dgm:pt>
    <dgm:pt modelId="{30826497-15B7-484F-BE27-FD9698831F89}" type="parTrans" cxnId="{B2DCDAEB-662F-5842-9C72-34517BEC6F94}">
      <dgm:prSet/>
      <dgm:spPr/>
      <dgm:t>
        <a:bodyPr/>
        <a:lstStyle/>
        <a:p>
          <a:endParaRPr lang="en-US"/>
        </a:p>
      </dgm:t>
    </dgm:pt>
    <dgm:pt modelId="{C43EF89C-A031-9647-8439-BF21D548824F}" type="sibTrans" cxnId="{B2DCDAEB-662F-5842-9C72-34517BEC6F94}">
      <dgm:prSet/>
      <dgm:spPr/>
      <dgm:t>
        <a:bodyPr/>
        <a:lstStyle/>
        <a:p>
          <a:endParaRPr lang="en-US"/>
        </a:p>
      </dgm:t>
    </dgm:pt>
    <dgm:pt modelId="{D0C91FF2-4C68-6643-88F4-5BA53A02E1F0}">
      <dgm:prSet phldrT="[Text]"/>
      <dgm:spPr/>
      <dgm:t>
        <a:bodyPr/>
        <a:lstStyle/>
        <a:p>
          <a:pPr rtl="0"/>
          <a:r>
            <a:rPr lang="en-US" u="sng" dirty="0"/>
            <a:t>Level o</a:t>
          </a:r>
          <a:r>
            <a:rPr lang="en-US" dirty="0"/>
            <a:t>f Living</a:t>
          </a:r>
        </a:p>
      </dgm:t>
    </dgm:pt>
    <dgm:pt modelId="{423185CB-F7BD-2F46-8F8E-0C1F7E5C45CB}" type="parTrans" cxnId="{7FC4C0BB-66A0-2145-BE91-4E7BF9A2CDC5}">
      <dgm:prSet/>
      <dgm:spPr/>
      <dgm:t>
        <a:bodyPr/>
        <a:lstStyle/>
        <a:p>
          <a:endParaRPr lang="en-US"/>
        </a:p>
      </dgm:t>
    </dgm:pt>
    <dgm:pt modelId="{4B4498F4-0B63-BF48-80FD-300FD43065F1}" type="sibTrans" cxnId="{7FC4C0BB-66A0-2145-BE91-4E7BF9A2CDC5}">
      <dgm:prSet/>
      <dgm:spPr/>
      <dgm:t>
        <a:bodyPr/>
        <a:lstStyle/>
        <a:p>
          <a:endParaRPr lang="en-US"/>
        </a:p>
      </dgm:t>
    </dgm:pt>
    <dgm:pt modelId="{573CCB36-068F-E744-8EA8-264E5B97CE88}">
      <dgm:prSet phldrT="[Text]"/>
      <dgm:spPr/>
      <dgm:t>
        <a:bodyPr/>
        <a:lstStyle/>
        <a:p>
          <a:pPr rtl="0"/>
          <a:r>
            <a:rPr lang="en-US" dirty="0"/>
            <a:t>Subjective Components</a:t>
          </a:r>
        </a:p>
      </dgm:t>
    </dgm:pt>
    <dgm:pt modelId="{88420D40-A290-7647-AA4A-4B0E9568FD0D}" type="parTrans" cxnId="{0AC7A01A-3D30-A944-B383-AE2AEFF2D7C3}">
      <dgm:prSet/>
      <dgm:spPr/>
      <dgm:t>
        <a:bodyPr/>
        <a:lstStyle/>
        <a:p>
          <a:endParaRPr lang="en-US"/>
        </a:p>
      </dgm:t>
    </dgm:pt>
    <dgm:pt modelId="{B00812FF-B563-104E-A5F2-9F89990CB229}" type="sibTrans" cxnId="{0AC7A01A-3D30-A944-B383-AE2AEFF2D7C3}">
      <dgm:prSet/>
      <dgm:spPr/>
      <dgm:t>
        <a:bodyPr/>
        <a:lstStyle/>
        <a:p>
          <a:endParaRPr lang="en-US"/>
        </a:p>
      </dgm:t>
    </dgm:pt>
    <dgm:pt modelId="{30433B88-6A62-7040-A616-BFF18C4682E9}">
      <dgm:prSet phldrT="[Text]"/>
      <dgm:spPr/>
      <dgm:t>
        <a:bodyPr/>
        <a:lstStyle/>
        <a:p>
          <a:pPr rtl="0"/>
          <a:r>
            <a:rPr lang="en-US" dirty="0"/>
            <a:t>Quality of Life </a:t>
          </a:r>
        </a:p>
      </dgm:t>
    </dgm:pt>
    <dgm:pt modelId="{17CDE057-553A-204B-8419-9FE39E5DAD5A}" type="parTrans" cxnId="{A4CD8D33-E3F9-D94F-B796-49858A32E183}">
      <dgm:prSet/>
      <dgm:spPr/>
      <dgm:t>
        <a:bodyPr/>
        <a:lstStyle/>
        <a:p>
          <a:endParaRPr lang="en-US"/>
        </a:p>
      </dgm:t>
    </dgm:pt>
    <dgm:pt modelId="{90682B37-126B-844A-ACE2-3924A15FB9E4}" type="sibTrans" cxnId="{A4CD8D33-E3F9-D94F-B796-49858A32E183}">
      <dgm:prSet/>
      <dgm:spPr/>
      <dgm:t>
        <a:bodyPr/>
        <a:lstStyle/>
        <a:p>
          <a:endParaRPr lang="en-US"/>
        </a:p>
      </dgm:t>
    </dgm:pt>
    <dgm:pt modelId="{9A9E88AD-8894-2347-8FA9-CA9349BAE462}">
      <dgm:prSet phldrT="[Text]"/>
      <dgm:spPr/>
      <dgm:t>
        <a:bodyPr/>
        <a:lstStyle/>
        <a:p>
          <a:pPr rtl="0"/>
          <a:r>
            <a:rPr lang="en-US" dirty="0"/>
            <a:t>PQLI</a:t>
          </a:r>
        </a:p>
      </dgm:t>
    </dgm:pt>
    <dgm:pt modelId="{04E712C5-C76B-0544-B89F-6F9D26414501}" type="parTrans" cxnId="{45CD827D-18C5-AE41-9A40-9A5A2762A974}">
      <dgm:prSet/>
      <dgm:spPr/>
      <dgm:t>
        <a:bodyPr/>
        <a:lstStyle/>
        <a:p>
          <a:endParaRPr lang="en-US"/>
        </a:p>
      </dgm:t>
    </dgm:pt>
    <dgm:pt modelId="{0C8CED16-C6B4-1241-AD75-42A875068ED7}" type="sibTrans" cxnId="{45CD827D-18C5-AE41-9A40-9A5A2762A974}">
      <dgm:prSet/>
      <dgm:spPr/>
      <dgm:t>
        <a:bodyPr/>
        <a:lstStyle/>
        <a:p>
          <a:endParaRPr lang="en-US"/>
        </a:p>
      </dgm:t>
    </dgm:pt>
    <dgm:pt modelId="{A7E0AD6D-955E-BF42-9821-014CB00C8F9A}">
      <dgm:prSet phldrT="[Text]"/>
      <dgm:spPr/>
      <dgm:t>
        <a:bodyPr/>
        <a:lstStyle/>
        <a:p>
          <a:pPr rtl="0"/>
          <a:r>
            <a:rPr lang="en-US" dirty="0"/>
            <a:t>HDI</a:t>
          </a:r>
        </a:p>
      </dgm:t>
    </dgm:pt>
    <dgm:pt modelId="{4E856DEB-B311-9144-B02F-58886700B2F6}" type="parTrans" cxnId="{13A6F560-82AA-5441-A785-0B1B709651D4}">
      <dgm:prSet/>
      <dgm:spPr/>
      <dgm:t>
        <a:bodyPr/>
        <a:lstStyle/>
        <a:p>
          <a:endParaRPr lang="en-US"/>
        </a:p>
      </dgm:t>
    </dgm:pt>
    <dgm:pt modelId="{6547AC1D-EEB1-DE44-9E16-5E2A58E90693}" type="sibTrans" cxnId="{13A6F560-82AA-5441-A785-0B1B709651D4}">
      <dgm:prSet/>
      <dgm:spPr/>
      <dgm:t>
        <a:bodyPr/>
        <a:lstStyle/>
        <a:p>
          <a:endParaRPr lang="en-US"/>
        </a:p>
      </dgm:t>
    </dgm:pt>
    <dgm:pt modelId="{8BFE08C8-CFE2-654B-95B9-88C9E8F80A88}" type="pres">
      <dgm:prSet presAssocID="{6B731830-4682-0D40-A37A-01987FC3302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57064F4-925C-C946-B7FB-7FF178852E90}" type="pres">
      <dgm:prSet presAssocID="{51AC540D-B1A5-C841-8EE6-3475EAA64AFB}" presName="vertOne" presStyleCnt="0"/>
      <dgm:spPr/>
    </dgm:pt>
    <dgm:pt modelId="{E6809F57-616A-4141-A7B3-FDA99F498BA2}" type="pres">
      <dgm:prSet presAssocID="{51AC540D-B1A5-C841-8EE6-3475EAA64AFB}" presName="txOne" presStyleLbl="node0" presStyleIdx="0" presStyleCnt="1">
        <dgm:presLayoutVars>
          <dgm:chPref val="3"/>
        </dgm:presLayoutVars>
      </dgm:prSet>
      <dgm:spPr/>
    </dgm:pt>
    <dgm:pt modelId="{94FB419A-EEE9-6645-90F1-195AD1916642}" type="pres">
      <dgm:prSet presAssocID="{51AC540D-B1A5-C841-8EE6-3475EAA64AFB}" presName="parTransOne" presStyleCnt="0"/>
      <dgm:spPr/>
    </dgm:pt>
    <dgm:pt modelId="{EBE7105F-5F3F-F848-97F8-300A2CD6930F}" type="pres">
      <dgm:prSet presAssocID="{51AC540D-B1A5-C841-8EE6-3475EAA64AFB}" presName="horzOne" presStyleCnt="0"/>
      <dgm:spPr/>
    </dgm:pt>
    <dgm:pt modelId="{4A6C3601-4F66-FD46-A875-5C933D3C117F}" type="pres">
      <dgm:prSet presAssocID="{5D608CFA-09C1-7B44-83FA-FA7E5EC53EB9}" presName="vertTwo" presStyleCnt="0"/>
      <dgm:spPr/>
    </dgm:pt>
    <dgm:pt modelId="{CE0EFA5E-317D-B642-8488-0D7486FD72E3}" type="pres">
      <dgm:prSet presAssocID="{5D608CFA-09C1-7B44-83FA-FA7E5EC53EB9}" presName="txTwo" presStyleLbl="node2" presStyleIdx="0" presStyleCnt="2">
        <dgm:presLayoutVars>
          <dgm:chPref val="3"/>
        </dgm:presLayoutVars>
      </dgm:prSet>
      <dgm:spPr/>
    </dgm:pt>
    <dgm:pt modelId="{2EB8F5E6-5593-C74D-B771-7CF0BC5E7C6F}" type="pres">
      <dgm:prSet presAssocID="{5D608CFA-09C1-7B44-83FA-FA7E5EC53EB9}" presName="parTransTwo" presStyleCnt="0"/>
      <dgm:spPr/>
    </dgm:pt>
    <dgm:pt modelId="{4155424C-EDA5-5F46-ABA2-B2B22D44F018}" type="pres">
      <dgm:prSet presAssocID="{5D608CFA-09C1-7B44-83FA-FA7E5EC53EB9}" presName="horzTwo" presStyleCnt="0"/>
      <dgm:spPr/>
    </dgm:pt>
    <dgm:pt modelId="{98F1368E-B53A-BE49-95E3-3EDC8D2E012C}" type="pres">
      <dgm:prSet presAssocID="{B6795E48-1466-9B40-94A4-6227DD681206}" presName="vertThree" presStyleCnt="0"/>
      <dgm:spPr/>
    </dgm:pt>
    <dgm:pt modelId="{44B9E7FD-6F42-7848-8A6F-1BA6E6681794}" type="pres">
      <dgm:prSet presAssocID="{B6795E48-1466-9B40-94A4-6227DD681206}" presName="txThree" presStyleLbl="node3" presStyleIdx="0" presStyleCnt="3">
        <dgm:presLayoutVars>
          <dgm:chPref val="3"/>
        </dgm:presLayoutVars>
      </dgm:prSet>
      <dgm:spPr/>
    </dgm:pt>
    <dgm:pt modelId="{87D9DCB9-0135-A542-8F17-A0AF22C1E1E8}" type="pres">
      <dgm:prSet presAssocID="{B6795E48-1466-9B40-94A4-6227DD681206}" presName="horzThree" presStyleCnt="0"/>
      <dgm:spPr/>
    </dgm:pt>
    <dgm:pt modelId="{E963AF69-9878-6146-8639-95458BB0CA28}" type="pres">
      <dgm:prSet presAssocID="{C43EF89C-A031-9647-8439-BF21D548824F}" presName="sibSpaceThree" presStyleCnt="0"/>
      <dgm:spPr/>
    </dgm:pt>
    <dgm:pt modelId="{389B0F0E-13A1-C74F-AD65-634F3B5B784F}" type="pres">
      <dgm:prSet presAssocID="{D0C91FF2-4C68-6643-88F4-5BA53A02E1F0}" presName="vertThree" presStyleCnt="0"/>
      <dgm:spPr/>
    </dgm:pt>
    <dgm:pt modelId="{58503260-9701-9841-8088-BDC598F4D866}" type="pres">
      <dgm:prSet presAssocID="{D0C91FF2-4C68-6643-88F4-5BA53A02E1F0}" presName="txThree" presStyleLbl="node3" presStyleIdx="1" presStyleCnt="3">
        <dgm:presLayoutVars>
          <dgm:chPref val="3"/>
        </dgm:presLayoutVars>
      </dgm:prSet>
      <dgm:spPr/>
    </dgm:pt>
    <dgm:pt modelId="{9F5B33AC-6A98-1D43-B151-B9D172793978}" type="pres">
      <dgm:prSet presAssocID="{D0C91FF2-4C68-6643-88F4-5BA53A02E1F0}" presName="horzThree" presStyleCnt="0"/>
      <dgm:spPr/>
    </dgm:pt>
    <dgm:pt modelId="{99258D35-B919-C240-A596-6EFBF809C4B6}" type="pres">
      <dgm:prSet presAssocID="{D612C529-63EB-A14B-ACAC-B925DB3A8586}" presName="sibSpaceTwo" presStyleCnt="0"/>
      <dgm:spPr/>
    </dgm:pt>
    <dgm:pt modelId="{F2A2525F-5379-A242-8F31-29B7AB75D508}" type="pres">
      <dgm:prSet presAssocID="{573CCB36-068F-E744-8EA8-264E5B97CE88}" presName="vertTwo" presStyleCnt="0"/>
      <dgm:spPr/>
    </dgm:pt>
    <dgm:pt modelId="{D65A719E-8EFF-A84B-B520-83ADAADECBA5}" type="pres">
      <dgm:prSet presAssocID="{573CCB36-068F-E744-8EA8-264E5B97CE88}" presName="txTwo" presStyleLbl="node2" presStyleIdx="1" presStyleCnt="2">
        <dgm:presLayoutVars>
          <dgm:chPref val="3"/>
        </dgm:presLayoutVars>
      </dgm:prSet>
      <dgm:spPr/>
    </dgm:pt>
    <dgm:pt modelId="{3F996B49-108E-0B43-B169-114AE2E2D4AB}" type="pres">
      <dgm:prSet presAssocID="{573CCB36-068F-E744-8EA8-264E5B97CE88}" presName="parTransTwo" presStyleCnt="0"/>
      <dgm:spPr/>
    </dgm:pt>
    <dgm:pt modelId="{F82DFE90-8A2C-A245-B1CA-7170099C0AF4}" type="pres">
      <dgm:prSet presAssocID="{573CCB36-068F-E744-8EA8-264E5B97CE88}" presName="horzTwo" presStyleCnt="0"/>
      <dgm:spPr/>
    </dgm:pt>
    <dgm:pt modelId="{AB7D6B69-2955-4E4C-B765-3A807543849A}" type="pres">
      <dgm:prSet presAssocID="{30433B88-6A62-7040-A616-BFF18C4682E9}" presName="vertThree" presStyleCnt="0"/>
      <dgm:spPr/>
    </dgm:pt>
    <dgm:pt modelId="{979C192A-1186-C34E-AC64-69833860C049}" type="pres">
      <dgm:prSet presAssocID="{30433B88-6A62-7040-A616-BFF18C4682E9}" presName="txThree" presStyleLbl="node3" presStyleIdx="2" presStyleCnt="3">
        <dgm:presLayoutVars>
          <dgm:chPref val="3"/>
        </dgm:presLayoutVars>
      </dgm:prSet>
      <dgm:spPr/>
    </dgm:pt>
    <dgm:pt modelId="{85C53E40-E700-2540-A7E4-9A21A111FA39}" type="pres">
      <dgm:prSet presAssocID="{30433B88-6A62-7040-A616-BFF18C4682E9}" presName="parTransThree" presStyleCnt="0"/>
      <dgm:spPr/>
    </dgm:pt>
    <dgm:pt modelId="{F6E80F79-C70E-E54B-9CA7-44559E5C56BA}" type="pres">
      <dgm:prSet presAssocID="{30433B88-6A62-7040-A616-BFF18C4682E9}" presName="horzThree" presStyleCnt="0"/>
      <dgm:spPr/>
    </dgm:pt>
    <dgm:pt modelId="{E834AEF5-2E0C-4C44-9D20-E128CECAD083}" type="pres">
      <dgm:prSet presAssocID="{9A9E88AD-8894-2347-8FA9-CA9349BAE462}" presName="vertFour" presStyleCnt="0">
        <dgm:presLayoutVars>
          <dgm:chPref val="3"/>
        </dgm:presLayoutVars>
      </dgm:prSet>
      <dgm:spPr/>
    </dgm:pt>
    <dgm:pt modelId="{C2C435D7-1981-8847-9B2A-830E0F7744A3}" type="pres">
      <dgm:prSet presAssocID="{9A9E88AD-8894-2347-8FA9-CA9349BAE462}" presName="txFour" presStyleLbl="node4" presStyleIdx="0" presStyleCnt="2">
        <dgm:presLayoutVars>
          <dgm:chPref val="3"/>
        </dgm:presLayoutVars>
      </dgm:prSet>
      <dgm:spPr/>
    </dgm:pt>
    <dgm:pt modelId="{CC96E1CC-907C-D543-B4A7-9FE36D485D4A}" type="pres">
      <dgm:prSet presAssocID="{9A9E88AD-8894-2347-8FA9-CA9349BAE462}" presName="horzFour" presStyleCnt="0"/>
      <dgm:spPr/>
    </dgm:pt>
    <dgm:pt modelId="{B4E441A3-5896-2941-99CD-1F23CFA29122}" type="pres">
      <dgm:prSet presAssocID="{0C8CED16-C6B4-1241-AD75-42A875068ED7}" presName="sibSpaceFour" presStyleCnt="0"/>
      <dgm:spPr/>
    </dgm:pt>
    <dgm:pt modelId="{F01E8B26-B48C-BA43-B42E-D1212DA05279}" type="pres">
      <dgm:prSet presAssocID="{A7E0AD6D-955E-BF42-9821-014CB00C8F9A}" presName="vertFour" presStyleCnt="0">
        <dgm:presLayoutVars>
          <dgm:chPref val="3"/>
        </dgm:presLayoutVars>
      </dgm:prSet>
      <dgm:spPr/>
    </dgm:pt>
    <dgm:pt modelId="{2ACB4E72-CE6B-D343-9B4E-08ED79FF8A43}" type="pres">
      <dgm:prSet presAssocID="{A7E0AD6D-955E-BF42-9821-014CB00C8F9A}" presName="txFour" presStyleLbl="node4" presStyleIdx="1" presStyleCnt="2">
        <dgm:presLayoutVars>
          <dgm:chPref val="3"/>
        </dgm:presLayoutVars>
      </dgm:prSet>
      <dgm:spPr/>
    </dgm:pt>
    <dgm:pt modelId="{991AE389-84E5-BC48-9B88-78891A31C801}" type="pres">
      <dgm:prSet presAssocID="{A7E0AD6D-955E-BF42-9821-014CB00C8F9A}" presName="horzFour" presStyleCnt="0"/>
      <dgm:spPr/>
    </dgm:pt>
  </dgm:ptLst>
  <dgm:cxnLst>
    <dgm:cxn modelId="{ED9D871A-B0D5-FD49-AD36-AEDED5DAE813}" type="presOf" srcId="{9A9E88AD-8894-2347-8FA9-CA9349BAE462}" destId="{C2C435D7-1981-8847-9B2A-830E0F7744A3}" srcOrd="0" destOrd="0" presId="urn:microsoft.com/office/officeart/2005/8/layout/hierarchy4"/>
    <dgm:cxn modelId="{0AC7A01A-3D30-A944-B383-AE2AEFF2D7C3}" srcId="{51AC540D-B1A5-C841-8EE6-3475EAA64AFB}" destId="{573CCB36-068F-E744-8EA8-264E5B97CE88}" srcOrd="1" destOrd="0" parTransId="{88420D40-A290-7647-AA4A-4B0E9568FD0D}" sibTransId="{B00812FF-B563-104E-A5F2-9F89990CB229}"/>
    <dgm:cxn modelId="{ED93422A-9A8A-8B45-9680-140303102C38}" type="presOf" srcId="{B6795E48-1466-9B40-94A4-6227DD681206}" destId="{44B9E7FD-6F42-7848-8A6F-1BA6E6681794}" srcOrd="0" destOrd="0" presId="urn:microsoft.com/office/officeart/2005/8/layout/hierarchy4"/>
    <dgm:cxn modelId="{A4CD8D33-E3F9-D94F-B796-49858A32E183}" srcId="{573CCB36-068F-E744-8EA8-264E5B97CE88}" destId="{30433B88-6A62-7040-A616-BFF18C4682E9}" srcOrd="0" destOrd="0" parTransId="{17CDE057-553A-204B-8419-9FE39E5DAD5A}" sibTransId="{90682B37-126B-844A-ACE2-3924A15FB9E4}"/>
    <dgm:cxn modelId="{C5ED9E4A-8165-6B4F-BEFE-EDF6414DF65A}" type="presOf" srcId="{5D608CFA-09C1-7B44-83FA-FA7E5EC53EB9}" destId="{CE0EFA5E-317D-B642-8488-0D7486FD72E3}" srcOrd="0" destOrd="0" presId="urn:microsoft.com/office/officeart/2005/8/layout/hierarchy4"/>
    <dgm:cxn modelId="{9B72794E-07AE-9847-8CCB-E95BD024BB37}" srcId="{51AC540D-B1A5-C841-8EE6-3475EAA64AFB}" destId="{5D608CFA-09C1-7B44-83FA-FA7E5EC53EB9}" srcOrd="0" destOrd="0" parTransId="{CF94DC1E-7352-B545-8D9D-BE6D40A8441B}" sibTransId="{D612C529-63EB-A14B-ACAC-B925DB3A8586}"/>
    <dgm:cxn modelId="{13A6F560-82AA-5441-A785-0B1B709651D4}" srcId="{30433B88-6A62-7040-A616-BFF18C4682E9}" destId="{A7E0AD6D-955E-BF42-9821-014CB00C8F9A}" srcOrd="1" destOrd="0" parTransId="{4E856DEB-B311-9144-B02F-58886700B2F6}" sibTransId="{6547AC1D-EEB1-DE44-9E16-5E2A58E90693}"/>
    <dgm:cxn modelId="{C1117E6E-086F-6A4E-9039-2F44FE286CCE}" type="presOf" srcId="{30433B88-6A62-7040-A616-BFF18C4682E9}" destId="{979C192A-1186-C34E-AC64-69833860C049}" srcOrd="0" destOrd="0" presId="urn:microsoft.com/office/officeart/2005/8/layout/hierarchy4"/>
    <dgm:cxn modelId="{45CD827D-18C5-AE41-9A40-9A5A2762A974}" srcId="{30433B88-6A62-7040-A616-BFF18C4682E9}" destId="{9A9E88AD-8894-2347-8FA9-CA9349BAE462}" srcOrd="0" destOrd="0" parTransId="{04E712C5-C76B-0544-B89F-6F9D26414501}" sibTransId="{0C8CED16-C6B4-1241-AD75-42A875068ED7}"/>
    <dgm:cxn modelId="{C7F66590-BCBA-C744-BEB8-2E5BA275B5C3}" type="presOf" srcId="{51AC540D-B1A5-C841-8EE6-3475EAA64AFB}" destId="{E6809F57-616A-4141-A7B3-FDA99F498BA2}" srcOrd="0" destOrd="0" presId="urn:microsoft.com/office/officeart/2005/8/layout/hierarchy4"/>
    <dgm:cxn modelId="{600A4295-B5C9-EE45-9DE6-73436B172965}" type="presOf" srcId="{6B731830-4682-0D40-A37A-01987FC3302A}" destId="{8BFE08C8-CFE2-654B-95B9-88C9E8F80A88}" srcOrd="0" destOrd="0" presId="urn:microsoft.com/office/officeart/2005/8/layout/hierarchy4"/>
    <dgm:cxn modelId="{09CA2299-2481-C849-8F26-34566278912B}" type="presOf" srcId="{A7E0AD6D-955E-BF42-9821-014CB00C8F9A}" destId="{2ACB4E72-CE6B-D343-9B4E-08ED79FF8A43}" srcOrd="0" destOrd="0" presId="urn:microsoft.com/office/officeart/2005/8/layout/hierarchy4"/>
    <dgm:cxn modelId="{A8FF37A4-11CE-5846-A609-FECD3F6EC282}" srcId="{6B731830-4682-0D40-A37A-01987FC3302A}" destId="{51AC540D-B1A5-C841-8EE6-3475EAA64AFB}" srcOrd="0" destOrd="0" parTransId="{CAA7E72D-FB4B-2A48-AFE9-0DEEB7A500AA}" sibTransId="{A2317FC4-0D6B-2142-84FE-30B717204157}"/>
    <dgm:cxn modelId="{803554A4-D864-4348-A734-C91FCBEB90B7}" type="presOf" srcId="{573CCB36-068F-E744-8EA8-264E5B97CE88}" destId="{D65A719E-8EFF-A84B-B520-83ADAADECBA5}" srcOrd="0" destOrd="0" presId="urn:microsoft.com/office/officeart/2005/8/layout/hierarchy4"/>
    <dgm:cxn modelId="{245C8EBB-1E36-3C40-AE26-E7045139BAC2}" type="presOf" srcId="{D0C91FF2-4C68-6643-88F4-5BA53A02E1F0}" destId="{58503260-9701-9841-8088-BDC598F4D866}" srcOrd="0" destOrd="0" presId="urn:microsoft.com/office/officeart/2005/8/layout/hierarchy4"/>
    <dgm:cxn modelId="{7FC4C0BB-66A0-2145-BE91-4E7BF9A2CDC5}" srcId="{5D608CFA-09C1-7B44-83FA-FA7E5EC53EB9}" destId="{D0C91FF2-4C68-6643-88F4-5BA53A02E1F0}" srcOrd="1" destOrd="0" parTransId="{423185CB-F7BD-2F46-8F8E-0C1F7E5C45CB}" sibTransId="{4B4498F4-0B63-BF48-80FD-300FD43065F1}"/>
    <dgm:cxn modelId="{B2DCDAEB-662F-5842-9C72-34517BEC6F94}" srcId="{5D608CFA-09C1-7B44-83FA-FA7E5EC53EB9}" destId="{B6795E48-1466-9B40-94A4-6227DD681206}" srcOrd="0" destOrd="0" parTransId="{30826497-15B7-484F-BE27-FD9698831F89}" sibTransId="{C43EF89C-A031-9647-8439-BF21D548824F}"/>
    <dgm:cxn modelId="{3AD425F0-6778-6B49-BBB9-4D93C0D589F8}" type="presParOf" srcId="{8BFE08C8-CFE2-654B-95B9-88C9E8F80A88}" destId="{E57064F4-925C-C946-B7FB-7FF178852E90}" srcOrd="0" destOrd="0" presId="urn:microsoft.com/office/officeart/2005/8/layout/hierarchy4"/>
    <dgm:cxn modelId="{594292F5-D90D-D246-A131-22E74D76B2F3}" type="presParOf" srcId="{E57064F4-925C-C946-B7FB-7FF178852E90}" destId="{E6809F57-616A-4141-A7B3-FDA99F498BA2}" srcOrd="0" destOrd="0" presId="urn:microsoft.com/office/officeart/2005/8/layout/hierarchy4"/>
    <dgm:cxn modelId="{0F1F1AAC-8F4D-8747-821C-6B4D7D7D2F1E}" type="presParOf" srcId="{E57064F4-925C-C946-B7FB-7FF178852E90}" destId="{94FB419A-EEE9-6645-90F1-195AD1916642}" srcOrd="1" destOrd="0" presId="urn:microsoft.com/office/officeart/2005/8/layout/hierarchy4"/>
    <dgm:cxn modelId="{F365221D-49AD-E044-B41E-97258579BEAE}" type="presParOf" srcId="{E57064F4-925C-C946-B7FB-7FF178852E90}" destId="{EBE7105F-5F3F-F848-97F8-300A2CD6930F}" srcOrd="2" destOrd="0" presId="urn:microsoft.com/office/officeart/2005/8/layout/hierarchy4"/>
    <dgm:cxn modelId="{FBDA3748-C796-8B4F-A353-BAD6C5B19EBD}" type="presParOf" srcId="{EBE7105F-5F3F-F848-97F8-300A2CD6930F}" destId="{4A6C3601-4F66-FD46-A875-5C933D3C117F}" srcOrd="0" destOrd="0" presId="urn:microsoft.com/office/officeart/2005/8/layout/hierarchy4"/>
    <dgm:cxn modelId="{97FAEA55-6D32-314F-A5BF-031A05323828}" type="presParOf" srcId="{4A6C3601-4F66-FD46-A875-5C933D3C117F}" destId="{CE0EFA5E-317D-B642-8488-0D7486FD72E3}" srcOrd="0" destOrd="0" presId="urn:microsoft.com/office/officeart/2005/8/layout/hierarchy4"/>
    <dgm:cxn modelId="{26998A25-84D4-774D-AE0C-D33EE8C9AFDB}" type="presParOf" srcId="{4A6C3601-4F66-FD46-A875-5C933D3C117F}" destId="{2EB8F5E6-5593-C74D-B771-7CF0BC5E7C6F}" srcOrd="1" destOrd="0" presId="urn:microsoft.com/office/officeart/2005/8/layout/hierarchy4"/>
    <dgm:cxn modelId="{6F70EFEA-A7E4-CF40-A523-E128E801B33D}" type="presParOf" srcId="{4A6C3601-4F66-FD46-A875-5C933D3C117F}" destId="{4155424C-EDA5-5F46-ABA2-B2B22D44F018}" srcOrd="2" destOrd="0" presId="urn:microsoft.com/office/officeart/2005/8/layout/hierarchy4"/>
    <dgm:cxn modelId="{F27A67DE-0D8B-634E-B056-406FF8AFDEBF}" type="presParOf" srcId="{4155424C-EDA5-5F46-ABA2-B2B22D44F018}" destId="{98F1368E-B53A-BE49-95E3-3EDC8D2E012C}" srcOrd="0" destOrd="0" presId="urn:microsoft.com/office/officeart/2005/8/layout/hierarchy4"/>
    <dgm:cxn modelId="{33200E7C-0E4C-CD49-847A-9F3BD54D19CC}" type="presParOf" srcId="{98F1368E-B53A-BE49-95E3-3EDC8D2E012C}" destId="{44B9E7FD-6F42-7848-8A6F-1BA6E6681794}" srcOrd="0" destOrd="0" presId="urn:microsoft.com/office/officeart/2005/8/layout/hierarchy4"/>
    <dgm:cxn modelId="{73800E46-9258-884F-A713-AC985DD00A7E}" type="presParOf" srcId="{98F1368E-B53A-BE49-95E3-3EDC8D2E012C}" destId="{87D9DCB9-0135-A542-8F17-A0AF22C1E1E8}" srcOrd="1" destOrd="0" presId="urn:microsoft.com/office/officeart/2005/8/layout/hierarchy4"/>
    <dgm:cxn modelId="{0CF6BF5E-2F47-A846-AB7C-FDB532EE6FFA}" type="presParOf" srcId="{4155424C-EDA5-5F46-ABA2-B2B22D44F018}" destId="{E963AF69-9878-6146-8639-95458BB0CA28}" srcOrd="1" destOrd="0" presId="urn:microsoft.com/office/officeart/2005/8/layout/hierarchy4"/>
    <dgm:cxn modelId="{DA2A071C-3492-8C40-B381-1BA5E4FAF64C}" type="presParOf" srcId="{4155424C-EDA5-5F46-ABA2-B2B22D44F018}" destId="{389B0F0E-13A1-C74F-AD65-634F3B5B784F}" srcOrd="2" destOrd="0" presId="urn:microsoft.com/office/officeart/2005/8/layout/hierarchy4"/>
    <dgm:cxn modelId="{8354FFEC-C9B7-D243-9D08-737FC2241CEE}" type="presParOf" srcId="{389B0F0E-13A1-C74F-AD65-634F3B5B784F}" destId="{58503260-9701-9841-8088-BDC598F4D866}" srcOrd="0" destOrd="0" presId="urn:microsoft.com/office/officeart/2005/8/layout/hierarchy4"/>
    <dgm:cxn modelId="{1E545B9E-6A00-5C4B-BD89-86E544133B18}" type="presParOf" srcId="{389B0F0E-13A1-C74F-AD65-634F3B5B784F}" destId="{9F5B33AC-6A98-1D43-B151-B9D172793978}" srcOrd="1" destOrd="0" presId="urn:microsoft.com/office/officeart/2005/8/layout/hierarchy4"/>
    <dgm:cxn modelId="{25ACAE3F-BD01-B344-8B05-30206BA09656}" type="presParOf" srcId="{EBE7105F-5F3F-F848-97F8-300A2CD6930F}" destId="{99258D35-B919-C240-A596-6EFBF809C4B6}" srcOrd="1" destOrd="0" presId="urn:microsoft.com/office/officeart/2005/8/layout/hierarchy4"/>
    <dgm:cxn modelId="{1661B707-2419-E84C-806F-F4976D3DD609}" type="presParOf" srcId="{EBE7105F-5F3F-F848-97F8-300A2CD6930F}" destId="{F2A2525F-5379-A242-8F31-29B7AB75D508}" srcOrd="2" destOrd="0" presId="urn:microsoft.com/office/officeart/2005/8/layout/hierarchy4"/>
    <dgm:cxn modelId="{39830102-E73B-CC40-863F-8644337D3A08}" type="presParOf" srcId="{F2A2525F-5379-A242-8F31-29B7AB75D508}" destId="{D65A719E-8EFF-A84B-B520-83ADAADECBA5}" srcOrd="0" destOrd="0" presId="urn:microsoft.com/office/officeart/2005/8/layout/hierarchy4"/>
    <dgm:cxn modelId="{765C2C09-F5C8-C74A-9785-B9177C67082A}" type="presParOf" srcId="{F2A2525F-5379-A242-8F31-29B7AB75D508}" destId="{3F996B49-108E-0B43-B169-114AE2E2D4AB}" srcOrd="1" destOrd="0" presId="urn:microsoft.com/office/officeart/2005/8/layout/hierarchy4"/>
    <dgm:cxn modelId="{626217AE-8970-524F-896D-7C604CC9A7FF}" type="presParOf" srcId="{F2A2525F-5379-A242-8F31-29B7AB75D508}" destId="{F82DFE90-8A2C-A245-B1CA-7170099C0AF4}" srcOrd="2" destOrd="0" presId="urn:microsoft.com/office/officeart/2005/8/layout/hierarchy4"/>
    <dgm:cxn modelId="{3D90AAD0-8CEF-0643-A2D9-8506C2E469BC}" type="presParOf" srcId="{F82DFE90-8A2C-A245-B1CA-7170099C0AF4}" destId="{AB7D6B69-2955-4E4C-B765-3A807543849A}" srcOrd="0" destOrd="0" presId="urn:microsoft.com/office/officeart/2005/8/layout/hierarchy4"/>
    <dgm:cxn modelId="{A5DEA371-5D5A-2940-AB2F-A2C1727D74B6}" type="presParOf" srcId="{AB7D6B69-2955-4E4C-B765-3A807543849A}" destId="{979C192A-1186-C34E-AC64-69833860C049}" srcOrd="0" destOrd="0" presId="urn:microsoft.com/office/officeart/2005/8/layout/hierarchy4"/>
    <dgm:cxn modelId="{1A1B9C34-4F8C-634C-AC9B-F8A9AF150095}" type="presParOf" srcId="{AB7D6B69-2955-4E4C-B765-3A807543849A}" destId="{85C53E40-E700-2540-A7E4-9A21A111FA39}" srcOrd="1" destOrd="0" presId="urn:microsoft.com/office/officeart/2005/8/layout/hierarchy4"/>
    <dgm:cxn modelId="{9D8DF35C-0E7E-FD4E-BB9A-67E5FF6CB402}" type="presParOf" srcId="{AB7D6B69-2955-4E4C-B765-3A807543849A}" destId="{F6E80F79-C70E-E54B-9CA7-44559E5C56BA}" srcOrd="2" destOrd="0" presId="urn:microsoft.com/office/officeart/2005/8/layout/hierarchy4"/>
    <dgm:cxn modelId="{940364AB-2D39-2F40-98B1-226C84EC442F}" type="presParOf" srcId="{F6E80F79-C70E-E54B-9CA7-44559E5C56BA}" destId="{E834AEF5-2E0C-4C44-9D20-E128CECAD083}" srcOrd="0" destOrd="0" presId="urn:microsoft.com/office/officeart/2005/8/layout/hierarchy4"/>
    <dgm:cxn modelId="{DDBE37EF-1189-204D-9F3E-5A505E4DEA2C}" type="presParOf" srcId="{E834AEF5-2E0C-4C44-9D20-E128CECAD083}" destId="{C2C435D7-1981-8847-9B2A-830E0F7744A3}" srcOrd="0" destOrd="0" presId="urn:microsoft.com/office/officeart/2005/8/layout/hierarchy4"/>
    <dgm:cxn modelId="{2CC1DD4A-A7FB-F445-BD0C-10713A0595FD}" type="presParOf" srcId="{E834AEF5-2E0C-4C44-9D20-E128CECAD083}" destId="{CC96E1CC-907C-D543-B4A7-9FE36D485D4A}" srcOrd="1" destOrd="0" presId="urn:microsoft.com/office/officeart/2005/8/layout/hierarchy4"/>
    <dgm:cxn modelId="{77217FCA-0D45-DD4D-87DB-644E9B68A7A2}" type="presParOf" srcId="{F6E80F79-C70E-E54B-9CA7-44559E5C56BA}" destId="{B4E441A3-5896-2941-99CD-1F23CFA29122}" srcOrd="1" destOrd="0" presId="urn:microsoft.com/office/officeart/2005/8/layout/hierarchy4"/>
    <dgm:cxn modelId="{55D233B1-BD35-7B49-84B4-71383A387E11}" type="presParOf" srcId="{F6E80F79-C70E-E54B-9CA7-44559E5C56BA}" destId="{F01E8B26-B48C-BA43-B42E-D1212DA05279}" srcOrd="2" destOrd="0" presId="urn:microsoft.com/office/officeart/2005/8/layout/hierarchy4"/>
    <dgm:cxn modelId="{30E5A1AA-88D1-9C4A-87A8-3B72115DBE99}" type="presParOf" srcId="{F01E8B26-B48C-BA43-B42E-D1212DA05279}" destId="{2ACB4E72-CE6B-D343-9B4E-08ED79FF8A43}" srcOrd="0" destOrd="0" presId="urn:microsoft.com/office/officeart/2005/8/layout/hierarchy4"/>
    <dgm:cxn modelId="{357D5264-E92E-244F-9F68-8685349432C4}" type="presParOf" srcId="{F01E8B26-B48C-BA43-B42E-D1212DA05279}" destId="{991AE389-84E5-BC48-9B88-78891A31C80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282D30-BB6B-EC4F-BC6F-D7FA261EB328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</dgm:pt>
    <dgm:pt modelId="{D9B15D11-AA03-B745-8E20-83871E799EA2}">
      <dgm:prSet phldrT="[Text]"/>
      <dgm:spPr/>
      <dgm:t>
        <a:bodyPr/>
        <a:lstStyle/>
        <a:p>
          <a:pPr algn="l">
            <a:buFont typeface="+mj-lt"/>
            <a:buAutoNum type="arabicPeriod"/>
          </a:pPr>
          <a:r>
            <a:rPr lang="en-US" b="1" dirty="0"/>
            <a:t>1) Biological:</a:t>
          </a:r>
          <a:endParaRPr lang="en-US" dirty="0"/>
        </a:p>
      </dgm:t>
    </dgm:pt>
    <dgm:pt modelId="{A656505C-A917-714D-9BDB-E6A6E710404A}" type="parTrans" cxnId="{83F73AFB-A314-4349-A64F-802474F2D290}">
      <dgm:prSet/>
      <dgm:spPr/>
      <dgm:t>
        <a:bodyPr/>
        <a:lstStyle/>
        <a:p>
          <a:pPr algn="l"/>
          <a:endParaRPr lang="en-US"/>
        </a:p>
      </dgm:t>
    </dgm:pt>
    <dgm:pt modelId="{43A107A7-0FBA-C148-9274-FA38DBE8117C}" type="sibTrans" cxnId="{83F73AFB-A314-4349-A64F-802474F2D290}">
      <dgm:prSet/>
      <dgm:spPr/>
      <dgm:t>
        <a:bodyPr/>
        <a:lstStyle/>
        <a:p>
          <a:pPr algn="l"/>
          <a:endParaRPr lang="en-US"/>
        </a:p>
      </dgm:t>
    </dgm:pt>
    <dgm:pt modelId="{4EA34817-3B03-DC42-8C5F-73F91EDF84D2}">
      <dgm:prSet phldrT="[Text]"/>
      <dgm:spPr/>
      <dgm:t>
        <a:bodyPr/>
        <a:lstStyle/>
        <a:p>
          <a:pPr algn="l">
            <a:buFont typeface="+mj-lt"/>
            <a:buAutoNum type="arabicPeriod"/>
          </a:pPr>
          <a:r>
            <a:rPr lang="en-US" b="1" dirty="0"/>
            <a:t>2) Behavioral and socio-cultural:</a:t>
          </a:r>
        </a:p>
      </dgm:t>
    </dgm:pt>
    <dgm:pt modelId="{5AF5385A-627C-7940-B532-2D98CDE8731C}" type="parTrans" cxnId="{88257EE7-A7D6-B749-8B94-2C0E9FC2093F}">
      <dgm:prSet/>
      <dgm:spPr/>
      <dgm:t>
        <a:bodyPr/>
        <a:lstStyle/>
        <a:p>
          <a:pPr algn="l"/>
          <a:endParaRPr lang="en-US"/>
        </a:p>
      </dgm:t>
    </dgm:pt>
    <dgm:pt modelId="{1B1FA12D-F540-A94B-A7C6-E1F92A3455F8}" type="sibTrans" cxnId="{88257EE7-A7D6-B749-8B94-2C0E9FC2093F}">
      <dgm:prSet/>
      <dgm:spPr/>
      <dgm:t>
        <a:bodyPr/>
        <a:lstStyle/>
        <a:p>
          <a:pPr algn="l"/>
          <a:endParaRPr lang="en-US"/>
        </a:p>
      </dgm:t>
    </dgm:pt>
    <dgm:pt modelId="{D0326607-640D-BE45-B1CA-6E55F4A147CE}">
      <dgm:prSet phldrT="[Text]"/>
      <dgm:spPr/>
      <dgm:t>
        <a:bodyPr/>
        <a:lstStyle/>
        <a:p>
          <a:pPr algn="l">
            <a:buFont typeface="+mj-lt"/>
            <a:buAutoNum type="arabicPeriod"/>
          </a:pPr>
          <a:r>
            <a:rPr lang="en-US" b="1" dirty="0"/>
            <a:t>3) Environment:</a:t>
          </a:r>
          <a:endParaRPr lang="en-US" dirty="0"/>
        </a:p>
      </dgm:t>
    </dgm:pt>
    <dgm:pt modelId="{DA8208BF-4122-E049-B569-75BB8C64159F}" type="parTrans" cxnId="{8C541103-7183-2142-A19E-C90F7EFE315C}">
      <dgm:prSet/>
      <dgm:spPr/>
      <dgm:t>
        <a:bodyPr/>
        <a:lstStyle/>
        <a:p>
          <a:pPr algn="l"/>
          <a:endParaRPr lang="en-US"/>
        </a:p>
      </dgm:t>
    </dgm:pt>
    <dgm:pt modelId="{8B0D2692-D215-BD4A-B485-425DE20CAFB2}" type="sibTrans" cxnId="{8C541103-7183-2142-A19E-C90F7EFE315C}">
      <dgm:prSet/>
      <dgm:spPr/>
      <dgm:t>
        <a:bodyPr/>
        <a:lstStyle/>
        <a:p>
          <a:pPr algn="l"/>
          <a:endParaRPr lang="en-US"/>
        </a:p>
      </dgm:t>
    </dgm:pt>
    <dgm:pt modelId="{7D8313C1-EE70-D445-9FBB-0729544B0E8E}">
      <dgm:prSet phldrT="[Text]"/>
      <dgm:spPr/>
      <dgm:t>
        <a:bodyPr/>
        <a:lstStyle/>
        <a:p>
          <a:pPr algn="l">
            <a:buFont typeface="+mj-lt"/>
            <a:buNone/>
          </a:pPr>
          <a:r>
            <a:rPr lang="en-US" dirty="0"/>
            <a:t>Genetic predisposition</a:t>
          </a:r>
        </a:p>
      </dgm:t>
    </dgm:pt>
    <dgm:pt modelId="{B6CF3DCD-7334-DF4F-9F71-D9F19EA2763E}" type="parTrans" cxnId="{5E86819F-C5D9-1643-9C19-7640A65C07D7}">
      <dgm:prSet/>
      <dgm:spPr/>
      <dgm:t>
        <a:bodyPr/>
        <a:lstStyle/>
        <a:p>
          <a:endParaRPr lang="en-US"/>
        </a:p>
      </dgm:t>
    </dgm:pt>
    <dgm:pt modelId="{C2C5F5E3-698F-9E41-9ECC-C31D7C77E7C6}" type="sibTrans" cxnId="{5E86819F-C5D9-1643-9C19-7640A65C07D7}">
      <dgm:prSet/>
      <dgm:spPr/>
      <dgm:t>
        <a:bodyPr/>
        <a:lstStyle/>
        <a:p>
          <a:endParaRPr lang="en-US"/>
        </a:p>
      </dgm:t>
    </dgm:pt>
    <dgm:pt modelId="{F1B584C2-87FD-3845-B622-128700E19614}">
      <dgm:prSet phldrT="[Text]"/>
      <dgm:spPr/>
      <dgm:t>
        <a:bodyPr/>
        <a:lstStyle/>
        <a:p>
          <a:pPr algn="l">
            <a:buFont typeface="+mj-lt"/>
            <a:buNone/>
          </a:pPr>
          <a:r>
            <a:rPr lang="en-US" dirty="0"/>
            <a:t>Cultural and behavior patterns, life long habits developed from socialization (</a:t>
          </a:r>
          <a:r>
            <a:rPr lang="en-US" dirty="0" err="1"/>
            <a:t>eg</a:t>
          </a:r>
          <a:r>
            <a:rPr lang="en-US" dirty="0"/>
            <a:t>: smoking, staying up late!)</a:t>
          </a:r>
          <a:endParaRPr lang="en-US" b="1" dirty="0"/>
        </a:p>
      </dgm:t>
    </dgm:pt>
    <dgm:pt modelId="{84793C56-BD5A-9B44-B268-9BBD172A6932}" type="parTrans" cxnId="{14C3E2FA-D71E-0A47-AF9B-97E6C54B3622}">
      <dgm:prSet/>
      <dgm:spPr/>
      <dgm:t>
        <a:bodyPr/>
        <a:lstStyle/>
        <a:p>
          <a:endParaRPr lang="en-US"/>
        </a:p>
      </dgm:t>
    </dgm:pt>
    <dgm:pt modelId="{63B364F5-1907-F145-9B4E-B8EC8B2758E0}" type="sibTrans" cxnId="{14C3E2FA-D71E-0A47-AF9B-97E6C54B3622}">
      <dgm:prSet/>
      <dgm:spPr/>
      <dgm:t>
        <a:bodyPr/>
        <a:lstStyle/>
        <a:p>
          <a:endParaRPr lang="en-US"/>
        </a:p>
      </dgm:t>
    </dgm:pt>
    <dgm:pt modelId="{5D8CC787-4E22-AB4B-87C5-93A88C3A4B4D}">
      <dgm:prSet phldrT="[Text]"/>
      <dgm:spPr/>
      <dgm:t>
        <a:bodyPr/>
        <a:lstStyle/>
        <a:p>
          <a:pPr algn="l">
            <a:buFont typeface="+mj-lt"/>
            <a:buNone/>
          </a:pPr>
          <a:r>
            <a:rPr lang="en-US" dirty="0"/>
            <a:t>Internal – internal medicine! / external (macro-environment: things you’re exposed to after conception)</a:t>
          </a:r>
        </a:p>
      </dgm:t>
    </dgm:pt>
    <dgm:pt modelId="{CDFBC041-7AFA-3B42-BF6A-C0DB9936430C}" type="parTrans" cxnId="{5605F94A-0CFC-8549-9180-BB1ADE87D8F4}">
      <dgm:prSet/>
      <dgm:spPr/>
      <dgm:t>
        <a:bodyPr/>
        <a:lstStyle/>
        <a:p>
          <a:endParaRPr lang="en-US"/>
        </a:p>
      </dgm:t>
    </dgm:pt>
    <dgm:pt modelId="{DB49297B-0C9F-E447-B927-F1BDF8D20F00}" type="sibTrans" cxnId="{5605F94A-0CFC-8549-9180-BB1ADE87D8F4}">
      <dgm:prSet/>
      <dgm:spPr/>
      <dgm:t>
        <a:bodyPr/>
        <a:lstStyle/>
        <a:p>
          <a:endParaRPr lang="en-US"/>
        </a:p>
      </dgm:t>
    </dgm:pt>
    <dgm:pt modelId="{6D2FC64B-0FD5-1648-94B7-23ECD99E923E}">
      <dgm:prSet phldrT="[Text]"/>
      <dgm:spPr/>
      <dgm:t>
        <a:bodyPr/>
        <a:lstStyle/>
        <a:p>
          <a:pPr algn="l">
            <a:buFont typeface="+mj-lt"/>
            <a:buNone/>
          </a:pPr>
          <a:r>
            <a:rPr lang="en-US" b="1" dirty="0"/>
            <a:t>4) Socio-economic:</a:t>
          </a:r>
          <a:endParaRPr lang="en-US" dirty="0"/>
        </a:p>
      </dgm:t>
    </dgm:pt>
    <dgm:pt modelId="{6A0FE5F5-F621-5847-B058-65E09D214474}" type="parTrans" cxnId="{75B965D9-0E32-7840-B424-62BAA6D15857}">
      <dgm:prSet/>
      <dgm:spPr/>
      <dgm:t>
        <a:bodyPr/>
        <a:lstStyle/>
        <a:p>
          <a:endParaRPr lang="en-US"/>
        </a:p>
      </dgm:t>
    </dgm:pt>
    <dgm:pt modelId="{966A8754-D3E1-CC4C-BCA1-34256D367440}" type="sibTrans" cxnId="{75B965D9-0E32-7840-B424-62BAA6D15857}">
      <dgm:prSet/>
      <dgm:spPr/>
      <dgm:t>
        <a:bodyPr/>
        <a:lstStyle/>
        <a:p>
          <a:endParaRPr lang="en-US"/>
        </a:p>
      </dgm:t>
    </dgm:pt>
    <dgm:pt modelId="{42351503-87E4-E44D-8767-6098249F5568}">
      <dgm:prSet phldrT="[Text]"/>
      <dgm:spPr/>
      <dgm:t>
        <a:bodyPr/>
        <a:lstStyle/>
        <a:p>
          <a:pPr algn="l">
            <a:buFont typeface="+mj-lt"/>
            <a:buNone/>
          </a:pPr>
          <a:r>
            <a:rPr lang="en-US" dirty="0"/>
            <a:t>Economic status: Education, Employment,  Housing</a:t>
          </a:r>
        </a:p>
      </dgm:t>
    </dgm:pt>
    <dgm:pt modelId="{6E7D5C03-D5DB-C94F-9BC8-C93DA4BA2BC1}" type="parTrans" cxnId="{4DFB59AA-64AC-914B-B852-415DADBC45D9}">
      <dgm:prSet/>
      <dgm:spPr/>
      <dgm:t>
        <a:bodyPr/>
        <a:lstStyle/>
        <a:p>
          <a:endParaRPr lang="en-US"/>
        </a:p>
      </dgm:t>
    </dgm:pt>
    <dgm:pt modelId="{A20FBAB4-1D76-B245-A75E-217C587E95C7}" type="sibTrans" cxnId="{4DFB59AA-64AC-914B-B852-415DADBC45D9}">
      <dgm:prSet/>
      <dgm:spPr/>
      <dgm:t>
        <a:bodyPr/>
        <a:lstStyle/>
        <a:p>
          <a:endParaRPr lang="en-US"/>
        </a:p>
      </dgm:t>
    </dgm:pt>
    <dgm:pt modelId="{C17740CE-BA47-D444-ACD7-AC090480A543}" type="pres">
      <dgm:prSet presAssocID="{01282D30-BB6B-EC4F-BC6F-D7FA261EB328}" presName="linear" presStyleCnt="0">
        <dgm:presLayoutVars>
          <dgm:dir/>
          <dgm:animLvl val="lvl"/>
          <dgm:resizeHandles val="exact"/>
        </dgm:presLayoutVars>
      </dgm:prSet>
      <dgm:spPr/>
    </dgm:pt>
    <dgm:pt modelId="{C4D28C19-D663-7D44-8B8E-5D297A50E32F}" type="pres">
      <dgm:prSet presAssocID="{D9B15D11-AA03-B745-8E20-83871E799EA2}" presName="parentLin" presStyleCnt="0"/>
      <dgm:spPr/>
    </dgm:pt>
    <dgm:pt modelId="{1C688CA6-B548-394D-B292-447112328ABF}" type="pres">
      <dgm:prSet presAssocID="{D9B15D11-AA03-B745-8E20-83871E799EA2}" presName="parentLeftMargin" presStyleLbl="node1" presStyleIdx="0" presStyleCnt="4"/>
      <dgm:spPr/>
    </dgm:pt>
    <dgm:pt modelId="{97C08FF6-8474-B441-8D43-01FDEEF68766}" type="pres">
      <dgm:prSet presAssocID="{D9B15D11-AA03-B745-8E20-83871E799EA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D8D6200-6535-1847-A1C0-E37C3EEBE5BD}" type="pres">
      <dgm:prSet presAssocID="{D9B15D11-AA03-B745-8E20-83871E799EA2}" presName="negativeSpace" presStyleCnt="0"/>
      <dgm:spPr/>
    </dgm:pt>
    <dgm:pt modelId="{3CF4CF63-1489-054E-A29F-802FBADB37FB}" type="pres">
      <dgm:prSet presAssocID="{D9B15D11-AA03-B745-8E20-83871E799EA2}" presName="childText" presStyleLbl="conFgAcc1" presStyleIdx="0" presStyleCnt="4">
        <dgm:presLayoutVars>
          <dgm:bulletEnabled val="1"/>
        </dgm:presLayoutVars>
      </dgm:prSet>
      <dgm:spPr/>
    </dgm:pt>
    <dgm:pt modelId="{7E682949-D1FF-F044-ADF4-38C0DF569480}" type="pres">
      <dgm:prSet presAssocID="{43A107A7-0FBA-C148-9274-FA38DBE8117C}" presName="spaceBetweenRectangles" presStyleCnt="0"/>
      <dgm:spPr/>
    </dgm:pt>
    <dgm:pt modelId="{5B0323BC-4735-A245-A7C2-FF4649FCC4CD}" type="pres">
      <dgm:prSet presAssocID="{4EA34817-3B03-DC42-8C5F-73F91EDF84D2}" presName="parentLin" presStyleCnt="0"/>
      <dgm:spPr/>
    </dgm:pt>
    <dgm:pt modelId="{5178CC81-F0B6-5A4C-9BB8-17AAA55144A3}" type="pres">
      <dgm:prSet presAssocID="{4EA34817-3B03-DC42-8C5F-73F91EDF84D2}" presName="parentLeftMargin" presStyleLbl="node1" presStyleIdx="0" presStyleCnt="4"/>
      <dgm:spPr/>
    </dgm:pt>
    <dgm:pt modelId="{84E757F1-C7D3-9D4E-B4CA-9473C5D8C87F}" type="pres">
      <dgm:prSet presAssocID="{4EA34817-3B03-DC42-8C5F-73F91EDF84D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193ABF8-7AA1-8E4F-B9E0-21114DB58802}" type="pres">
      <dgm:prSet presAssocID="{4EA34817-3B03-DC42-8C5F-73F91EDF84D2}" presName="negativeSpace" presStyleCnt="0"/>
      <dgm:spPr/>
    </dgm:pt>
    <dgm:pt modelId="{FB250B9F-42F7-BA41-80FC-E188510D6D84}" type="pres">
      <dgm:prSet presAssocID="{4EA34817-3B03-DC42-8C5F-73F91EDF84D2}" presName="childText" presStyleLbl="conFgAcc1" presStyleIdx="1" presStyleCnt="4">
        <dgm:presLayoutVars>
          <dgm:bulletEnabled val="1"/>
        </dgm:presLayoutVars>
      </dgm:prSet>
      <dgm:spPr/>
    </dgm:pt>
    <dgm:pt modelId="{4917D35E-2C7B-264F-BE56-B52C74492424}" type="pres">
      <dgm:prSet presAssocID="{1B1FA12D-F540-A94B-A7C6-E1F92A3455F8}" presName="spaceBetweenRectangles" presStyleCnt="0"/>
      <dgm:spPr/>
    </dgm:pt>
    <dgm:pt modelId="{C93B1098-DD22-A645-9688-C6DCBB9DCF00}" type="pres">
      <dgm:prSet presAssocID="{D0326607-640D-BE45-B1CA-6E55F4A147CE}" presName="parentLin" presStyleCnt="0"/>
      <dgm:spPr/>
    </dgm:pt>
    <dgm:pt modelId="{72C53674-8AAA-2546-AA64-A797F346CC9A}" type="pres">
      <dgm:prSet presAssocID="{D0326607-640D-BE45-B1CA-6E55F4A147CE}" presName="parentLeftMargin" presStyleLbl="node1" presStyleIdx="1" presStyleCnt="4"/>
      <dgm:spPr/>
    </dgm:pt>
    <dgm:pt modelId="{78A336A1-F5E8-D241-B82F-B7586B0D7DB4}" type="pres">
      <dgm:prSet presAssocID="{D0326607-640D-BE45-B1CA-6E55F4A147C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8211531-ED15-D246-BDBC-2CF6B3FB7455}" type="pres">
      <dgm:prSet presAssocID="{D0326607-640D-BE45-B1CA-6E55F4A147CE}" presName="negativeSpace" presStyleCnt="0"/>
      <dgm:spPr/>
    </dgm:pt>
    <dgm:pt modelId="{35D272C6-72DD-AE43-B408-AC3A739A5530}" type="pres">
      <dgm:prSet presAssocID="{D0326607-640D-BE45-B1CA-6E55F4A147CE}" presName="childText" presStyleLbl="conFgAcc1" presStyleIdx="2" presStyleCnt="4">
        <dgm:presLayoutVars>
          <dgm:bulletEnabled val="1"/>
        </dgm:presLayoutVars>
      </dgm:prSet>
      <dgm:spPr/>
    </dgm:pt>
    <dgm:pt modelId="{EAECCAE3-BE7F-AF40-AF01-9ED760ABDCAA}" type="pres">
      <dgm:prSet presAssocID="{8B0D2692-D215-BD4A-B485-425DE20CAFB2}" presName="spaceBetweenRectangles" presStyleCnt="0"/>
      <dgm:spPr/>
    </dgm:pt>
    <dgm:pt modelId="{7F6755A8-8E8F-B24E-8C92-07BA28D6BA60}" type="pres">
      <dgm:prSet presAssocID="{6D2FC64B-0FD5-1648-94B7-23ECD99E923E}" presName="parentLin" presStyleCnt="0"/>
      <dgm:spPr/>
    </dgm:pt>
    <dgm:pt modelId="{EE16B237-0527-DF46-B85B-F885B5BFB458}" type="pres">
      <dgm:prSet presAssocID="{6D2FC64B-0FD5-1648-94B7-23ECD99E923E}" presName="parentLeftMargin" presStyleLbl="node1" presStyleIdx="2" presStyleCnt="4"/>
      <dgm:spPr/>
    </dgm:pt>
    <dgm:pt modelId="{322EA2D1-8FF5-6A44-9DA9-C52C4A7247F8}" type="pres">
      <dgm:prSet presAssocID="{6D2FC64B-0FD5-1648-94B7-23ECD99E923E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BCAAD261-08E5-CB4A-BBE9-3EFE2D5F10E7}" type="pres">
      <dgm:prSet presAssocID="{6D2FC64B-0FD5-1648-94B7-23ECD99E923E}" presName="negativeSpace" presStyleCnt="0"/>
      <dgm:spPr/>
    </dgm:pt>
    <dgm:pt modelId="{D58501A6-DE3A-9641-9472-B9A57E41F00F}" type="pres">
      <dgm:prSet presAssocID="{6D2FC64B-0FD5-1648-94B7-23ECD99E923E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8C541103-7183-2142-A19E-C90F7EFE315C}" srcId="{01282D30-BB6B-EC4F-BC6F-D7FA261EB328}" destId="{D0326607-640D-BE45-B1CA-6E55F4A147CE}" srcOrd="2" destOrd="0" parTransId="{DA8208BF-4122-E049-B569-75BB8C64159F}" sibTransId="{8B0D2692-D215-BD4A-B485-425DE20CAFB2}"/>
    <dgm:cxn modelId="{1B20930C-D1F1-8F41-A27A-00EFD17AD114}" type="presOf" srcId="{5D8CC787-4E22-AB4B-87C5-93A88C3A4B4D}" destId="{35D272C6-72DD-AE43-B408-AC3A739A5530}" srcOrd="0" destOrd="0" presId="urn:microsoft.com/office/officeart/2005/8/layout/list1"/>
    <dgm:cxn modelId="{F621C012-FE5E-E84D-9257-35FA130832F5}" type="presOf" srcId="{D0326607-640D-BE45-B1CA-6E55F4A147CE}" destId="{72C53674-8AAA-2546-AA64-A797F346CC9A}" srcOrd="0" destOrd="0" presId="urn:microsoft.com/office/officeart/2005/8/layout/list1"/>
    <dgm:cxn modelId="{0FB2E513-93DA-234E-A2C1-40944A052D7F}" type="presOf" srcId="{D9B15D11-AA03-B745-8E20-83871E799EA2}" destId="{97C08FF6-8474-B441-8D43-01FDEEF68766}" srcOrd="1" destOrd="0" presId="urn:microsoft.com/office/officeart/2005/8/layout/list1"/>
    <dgm:cxn modelId="{13F9E319-8CF9-744A-BCF3-D88B9C7CAFA2}" type="presOf" srcId="{F1B584C2-87FD-3845-B622-128700E19614}" destId="{FB250B9F-42F7-BA41-80FC-E188510D6D84}" srcOrd="0" destOrd="0" presId="urn:microsoft.com/office/officeart/2005/8/layout/list1"/>
    <dgm:cxn modelId="{827F991D-CB03-A342-80B9-1E229F90E7C6}" type="presOf" srcId="{01282D30-BB6B-EC4F-BC6F-D7FA261EB328}" destId="{C17740CE-BA47-D444-ACD7-AC090480A543}" srcOrd="0" destOrd="0" presId="urn:microsoft.com/office/officeart/2005/8/layout/list1"/>
    <dgm:cxn modelId="{5605F94A-0CFC-8549-9180-BB1ADE87D8F4}" srcId="{D0326607-640D-BE45-B1CA-6E55F4A147CE}" destId="{5D8CC787-4E22-AB4B-87C5-93A88C3A4B4D}" srcOrd="0" destOrd="0" parTransId="{CDFBC041-7AFA-3B42-BF6A-C0DB9936430C}" sibTransId="{DB49297B-0C9F-E447-B927-F1BDF8D20F00}"/>
    <dgm:cxn modelId="{6B322C4C-08F8-EF48-8AF9-21F3037F4EE3}" type="presOf" srcId="{D9B15D11-AA03-B745-8E20-83871E799EA2}" destId="{1C688CA6-B548-394D-B292-447112328ABF}" srcOrd="0" destOrd="0" presId="urn:microsoft.com/office/officeart/2005/8/layout/list1"/>
    <dgm:cxn modelId="{99F5ED6B-E8B1-4A4B-9344-503B23283FBF}" type="presOf" srcId="{4EA34817-3B03-DC42-8C5F-73F91EDF84D2}" destId="{5178CC81-F0B6-5A4C-9BB8-17AAA55144A3}" srcOrd="0" destOrd="0" presId="urn:microsoft.com/office/officeart/2005/8/layout/list1"/>
    <dgm:cxn modelId="{60DCB683-29A1-D14F-B3C7-A7C53C35A0AC}" type="presOf" srcId="{6D2FC64B-0FD5-1648-94B7-23ECD99E923E}" destId="{EE16B237-0527-DF46-B85B-F885B5BFB458}" srcOrd="0" destOrd="0" presId="urn:microsoft.com/office/officeart/2005/8/layout/list1"/>
    <dgm:cxn modelId="{BBEE2D8C-04C1-D44A-86B3-E76F65D364D6}" type="presOf" srcId="{6D2FC64B-0FD5-1648-94B7-23ECD99E923E}" destId="{322EA2D1-8FF5-6A44-9DA9-C52C4A7247F8}" srcOrd="1" destOrd="0" presId="urn:microsoft.com/office/officeart/2005/8/layout/list1"/>
    <dgm:cxn modelId="{5E86819F-C5D9-1643-9C19-7640A65C07D7}" srcId="{D9B15D11-AA03-B745-8E20-83871E799EA2}" destId="{7D8313C1-EE70-D445-9FBB-0729544B0E8E}" srcOrd="0" destOrd="0" parTransId="{B6CF3DCD-7334-DF4F-9F71-D9F19EA2763E}" sibTransId="{C2C5F5E3-698F-9E41-9ECC-C31D7C77E7C6}"/>
    <dgm:cxn modelId="{4DFB59AA-64AC-914B-B852-415DADBC45D9}" srcId="{6D2FC64B-0FD5-1648-94B7-23ECD99E923E}" destId="{42351503-87E4-E44D-8767-6098249F5568}" srcOrd="0" destOrd="0" parTransId="{6E7D5C03-D5DB-C94F-9BC8-C93DA4BA2BC1}" sibTransId="{A20FBAB4-1D76-B245-A75E-217C587E95C7}"/>
    <dgm:cxn modelId="{906F43B0-6CE8-4D4C-9251-4052DB5AE7C6}" type="presOf" srcId="{D0326607-640D-BE45-B1CA-6E55F4A147CE}" destId="{78A336A1-F5E8-D241-B82F-B7586B0D7DB4}" srcOrd="1" destOrd="0" presId="urn:microsoft.com/office/officeart/2005/8/layout/list1"/>
    <dgm:cxn modelId="{3C41F8D0-B483-E244-8278-324FDD786A1B}" type="presOf" srcId="{7D8313C1-EE70-D445-9FBB-0729544B0E8E}" destId="{3CF4CF63-1489-054E-A29F-802FBADB37FB}" srcOrd="0" destOrd="0" presId="urn:microsoft.com/office/officeart/2005/8/layout/list1"/>
    <dgm:cxn modelId="{75B965D9-0E32-7840-B424-62BAA6D15857}" srcId="{01282D30-BB6B-EC4F-BC6F-D7FA261EB328}" destId="{6D2FC64B-0FD5-1648-94B7-23ECD99E923E}" srcOrd="3" destOrd="0" parTransId="{6A0FE5F5-F621-5847-B058-65E09D214474}" sibTransId="{966A8754-D3E1-CC4C-BCA1-34256D367440}"/>
    <dgm:cxn modelId="{423933E6-5F54-3040-9B64-1040FDC24EA0}" type="presOf" srcId="{4EA34817-3B03-DC42-8C5F-73F91EDF84D2}" destId="{84E757F1-C7D3-9D4E-B4CA-9473C5D8C87F}" srcOrd="1" destOrd="0" presId="urn:microsoft.com/office/officeart/2005/8/layout/list1"/>
    <dgm:cxn modelId="{88257EE7-A7D6-B749-8B94-2C0E9FC2093F}" srcId="{01282D30-BB6B-EC4F-BC6F-D7FA261EB328}" destId="{4EA34817-3B03-DC42-8C5F-73F91EDF84D2}" srcOrd="1" destOrd="0" parTransId="{5AF5385A-627C-7940-B532-2D98CDE8731C}" sibTransId="{1B1FA12D-F540-A94B-A7C6-E1F92A3455F8}"/>
    <dgm:cxn modelId="{31C845EE-C206-7443-87EA-53111298C2F0}" type="presOf" srcId="{42351503-87E4-E44D-8767-6098249F5568}" destId="{D58501A6-DE3A-9641-9472-B9A57E41F00F}" srcOrd="0" destOrd="0" presId="urn:microsoft.com/office/officeart/2005/8/layout/list1"/>
    <dgm:cxn modelId="{14C3E2FA-D71E-0A47-AF9B-97E6C54B3622}" srcId="{4EA34817-3B03-DC42-8C5F-73F91EDF84D2}" destId="{F1B584C2-87FD-3845-B622-128700E19614}" srcOrd="0" destOrd="0" parTransId="{84793C56-BD5A-9B44-B268-9BBD172A6932}" sibTransId="{63B364F5-1907-F145-9B4E-B8EC8B2758E0}"/>
    <dgm:cxn modelId="{83F73AFB-A314-4349-A64F-802474F2D290}" srcId="{01282D30-BB6B-EC4F-BC6F-D7FA261EB328}" destId="{D9B15D11-AA03-B745-8E20-83871E799EA2}" srcOrd="0" destOrd="0" parTransId="{A656505C-A917-714D-9BDB-E6A6E710404A}" sibTransId="{43A107A7-0FBA-C148-9274-FA38DBE8117C}"/>
    <dgm:cxn modelId="{711AF393-E280-9C4C-A8BD-EC11761B0A62}" type="presParOf" srcId="{C17740CE-BA47-D444-ACD7-AC090480A543}" destId="{C4D28C19-D663-7D44-8B8E-5D297A50E32F}" srcOrd="0" destOrd="0" presId="urn:microsoft.com/office/officeart/2005/8/layout/list1"/>
    <dgm:cxn modelId="{3D0A2919-31FC-4A4F-BF28-01D308B18A31}" type="presParOf" srcId="{C4D28C19-D663-7D44-8B8E-5D297A50E32F}" destId="{1C688CA6-B548-394D-B292-447112328ABF}" srcOrd="0" destOrd="0" presId="urn:microsoft.com/office/officeart/2005/8/layout/list1"/>
    <dgm:cxn modelId="{203532E5-9F66-7C4B-97AC-4DBDA90F19A6}" type="presParOf" srcId="{C4D28C19-D663-7D44-8B8E-5D297A50E32F}" destId="{97C08FF6-8474-B441-8D43-01FDEEF68766}" srcOrd="1" destOrd="0" presId="urn:microsoft.com/office/officeart/2005/8/layout/list1"/>
    <dgm:cxn modelId="{98D4C710-D7C4-7C43-A8CD-8057412BD964}" type="presParOf" srcId="{C17740CE-BA47-D444-ACD7-AC090480A543}" destId="{ED8D6200-6535-1847-A1C0-E37C3EEBE5BD}" srcOrd="1" destOrd="0" presId="urn:microsoft.com/office/officeart/2005/8/layout/list1"/>
    <dgm:cxn modelId="{0B7C3491-5AED-EE4A-B864-9E0510FC75BC}" type="presParOf" srcId="{C17740CE-BA47-D444-ACD7-AC090480A543}" destId="{3CF4CF63-1489-054E-A29F-802FBADB37FB}" srcOrd="2" destOrd="0" presId="urn:microsoft.com/office/officeart/2005/8/layout/list1"/>
    <dgm:cxn modelId="{920BC7DB-051C-E24B-9BFD-929BFB4FC873}" type="presParOf" srcId="{C17740CE-BA47-D444-ACD7-AC090480A543}" destId="{7E682949-D1FF-F044-ADF4-38C0DF569480}" srcOrd="3" destOrd="0" presId="urn:microsoft.com/office/officeart/2005/8/layout/list1"/>
    <dgm:cxn modelId="{A46DED5D-5CB7-C545-A341-F67B62E76545}" type="presParOf" srcId="{C17740CE-BA47-D444-ACD7-AC090480A543}" destId="{5B0323BC-4735-A245-A7C2-FF4649FCC4CD}" srcOrd="4" destOrd="0" presId="urn:microsoft.com/office/officeart/2005/8/layout/list1"/>
    <dgm:cxn modelId="{11985944-5ABD-3245-AE48-CC6B1D6AD794}" type="presParOf" srcId="{5B0323BC-4735-A245-A7C2-FF4649FCC4CD}" destId="{5178CC81-F0B6-5A4C-9BB8-17AAA55144A3}" srcOrd="0" destOrd="0" presId="urn:microsoft.com/office/officeart/2005/8/layout/list1"/>
    <dgm:cxn modelId="{1793F037-420C-FF43-8FAE-2358E7927187}" type="presParOf" srcId="{5B0323BC-4735-A245-A7C2-FF4649FCC4CD}" destId="{84E757F1-C7D3-9D4E-B4CA-9473C5D8C87F}" srcOrd="1" destOrd="0" presId="urn:microsoft.com/office/officeart/2005/8/layout/list1"/>
    <dgm:cxn modelId="{54550748-95DB-FA4B-A72F-679CD82C7840}" type="presParOf" srcId="{C17740CE-BA47-D444-ACD7-AC090480A543}" destId="{5193ABF8-7AA1-8E4F-B9E0-21114DB58802}" srcOrd="5" destOrd="0" presId="urn:microsoft.com/office/officeart/2005/8/layout/list1"/>
    <dgm:cxn modelId="{79BACD4D-80C7-1945-BA05-C522015E454C}" type="presParOf" srcId="{C17740CE-BA47-D444-ACD7-AC090480A543}" destId="{FB250B9F-42F7-BA41-80FC-E188510D6D84}" srcOrd="6" destOrd="0" presId="urn:microsoft.com/office/officeart/2005/8/layout/list1"/>
    <dgm:cxn modelId="{2E471405-F315-AF40-85CF-7BED08BA5EB5}" type="presParOf" srcId="{C17740CE-BA47-D444-ACD7-AC090480A543}" destId="{4917D35E-2C7B-264F-BE56-B52C74492424}" srcOrd="7" destOrd="0" presId="urn:microsoft.com/office/officeart/2005/8/layout/list1"/>
    <dgm:cxn modelId="{BF4C9EB0-3918-4A40-A7A7-61C450EF4597}" type="presParOf" srcId="{C17740CE-BA47-D444-ACD7-AC090480A543}" destId="{C93B1098-DD22-A645-9688-C6DCBB9DCF00}" srcOrd="8" destOrd="0" presId="urn:microsoft.com/office/officeart/2005/8/layout/list1"/>
    <dgm:cxn modelId="{C062E15B-DD4C-8040-96B0-DAC35A81BFD1}" type="presParOf" srcId="{C93B1098-DD22-A645-9688-C6DCBB9DCF00}" destId="{72C53674-8AAA-2546-AA64-A797F346CC9A}" srcOrd="0" destOrd="0" presId="urn:microsoft.com/office/officeart/2005/8/layout/list1"/>
    <dgm:cxn modelId="{D27C6BE1-5092-334A-96BD-A614F52A0A35}" type="presParOf" srcId="{C93B1098-DD22-A645-9688-C6DCBB9DCF00}" destId="{78A336A1-F5E8-D241-B82F-B7586B0D7DB4}" srcOrd="1" destOrd="0" presId="urn:microsoft.com/office/officeart/2005/8/layout/list1"/>
    <dgm:cxn modelId="{A1713569-8757-7F41-AA50-7F37B01287EF}" type="presParOf" srcId="{C17740CE-BA47-D444-ACD7-AC090480A543}" destId="{E8211531-ED15-D246-BDBC-2CF6B3FB7455}" srcOrd="9" destOrd="0" presId="urn:microsoft.com/office/officeart/2005/8/layout/list1"/>
    <dgm:cxn modelId="{B2477C8B-3702-F94B-B0B1-50B8D47105DF}" type="presParOf" srcId="{C17740CE-BA47-D444-ACD7-AC090480A543}" destId="{35D272C6-72DD-AE43-B408-AC3A739A5530}" srcOrd="10" destOrd="0" presId="urn:microsoft.com/office/officeart/2005/8/layout/list1"/>
    <dgm:cxn modelId="{8B47B161-0679-164B-B2BC-D4BB755DB49F}" type="presParOf" srcId="{C17740CE-BA47-D444-ACD7-AC090480A543}" destId="{EAECCAE3-BE7F-AF40-AF01-9ED760ABDCAA}" srcOrd="11" destOrd="0" presId="urn:microsoft.com/office/officeart/2005/8/layout/list1"/>
    <dgm:cxn modelId="{99A03A17-F505-1A4C-8B55-75AD5A880BC1}" type="presParOf" srcId="{C17740CE-BA47-D444-ACD7-AC090480A543}" destId="{7F6755A8-8E8F-B24E-8C92-07BA28D6BA60}" srcOrd="12" destOrd="0" presId="urn:microsoft.com/office/officeart/2005/8/layout/list1"/>
    <dgm:cxn modelId="{90012BA1-4D78-3F47-B603-11A7178903B4}" type="presParOf" srcId="{7F6755A8-8E8F-B24E-8C92-07BA28D6BA60}" destId="{EE16B237-0527-DF46-B85B-F885B5BFB458}" srcOrd="0" destOrd="0" presId="urn:microsoft.com/office/officeart/2005/8/layout/list1"/>
    <dgm:cxn modelId="{85A90CD6-D1E8-8348-BB4D-69A4A9523B2E}" type="presParOf" srcId="{7F6755A8-8E8F-B24E-8C92-07BA28D6BA60}" destId="{322EA2D1-8FF5-6A44-9DA9-C52C4A7247F8}" srcOrd="1" destOrd="0" presId="urn:microsoft.com/office/officeart/2005/8/layout/list1"/>
    <dgm:cxn modelId="{D7A546C9-8C9C-FB47-B221-996682C2C0FE}" type="presParOf" srcId="{C17740CE-BA47-D444-ACD7-AC090480A543}" destId="{BCAAD261-08E5-CB4A-BBE9-3EFE2D5F10E7}" srcOrd="13" destOrd="0" presId="urn:microsoft.com/office/officeart/2005/8/layout/list1"/>
    <dgm:cxn modelId="{B546D974-9E01-FF4E-99D5-C7886D729D36}" type="presParOf" srcId="{C17740CE-BA47-D444-ACD7-AC090480A543}" destId="{D58501A6-DE3A-9641-9472-B9A57E41F00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282D30-BB6B-EC4F-BC6F-D7FA261EB328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</dgm:pt>
    <dgm:pt modelId="{D9B15D11-AA03-B745-8E20-83871E799EA2}">
      <dgm:prSet phldrT="[Text]"/>
      <dgm:spPr/>
      <dgm:t>
        <a:bodyPr/>
        <a:lstStyle/>
        <a:p>
          <a:pPr algn="l">
            <a:buFont typeface="+mj-lt"/>
            <a:buAutoNum type="arabicPeriod"/>
          </a:pPr>
          <a:r>
            <a:rPr lang="en-US" b="1" dirty="0"/>
            <a:t>5) Health services:</a:t>
          </a:r>
          <a:endParaRPr lang="en-US" dirty="0"/>
        </a:p>
      </dgm:t>
    </dgm:pt>
    <dgm:pt modelId="{A656505C-A917-714D-9BDB-E6A6E710404A}" type="parTrans" cxnId="{83F73AFB-A314-4349-A64F-802474F2D290}">
      <dgm:prSet/>
      <dgm:spPr/>
      <dgm:t>
        <a:bodyPr/>
        <a:lstStyle/>
        <a:p>
          <a:pPr algn="l"/>
          <a:endParaRPr lang="en-US"/>
        </a:p>
      </dgm:t>
    </dgm:pt>
    <dgm:pt modelId="{43A107A7-0FBA-C148-9274-FA38DBE8117C}" type="sibTrans" cxnId="{83F73AFB-A314-4349-A64F-802474F2D290}">
      <dgm:prSet/>
      <dgm:spPr/>
      <dgm:t>
        <a:bodyPr/>
        <a:lstStyle/>
        <a:p>
          <a:pPr algn="l"/>
          <a:endParaRPr lang="en-US"/>
        </a:p>
      </dgm:t>
    </dgm:pt>
    <dgm:pt modelId="{4EA34817-3B03-DC42-8C5F-73F91EDF84D2}">
      <dgm:prSet phldrT="[Text]"/>
      <dgm:spPr/>
      <dgm:t>
        <a:bodyPr/>
        <a:lstStyle/>
        <a:p>
          <a:pPr algn="l">
            <a:buFont typeface="+mj-lt"/>
            <a:buAutoNum type="arabicPeriod"/>
          </a:pPr>
          <a:r>
            <a:rPr lang="en-US" b="1" dirty="0"/>
            <a:t>6) Aging population: </a:t>
          </a:r>
        </a:p>
      </dgm:t>
    </dgm:pt>
    <dgm:pt modelId="{5AF5385A-627C-7940-B532-2D98CDE8731C}" type="parTrans" cxnId="{88257EE7-A7D6-B749-8B94-2C0E9FC2093F}">
      <dgm:prSet/>
      <dgm:spPr/>
      <dgm:t>
        <a:bodyPr/>
        <a:lstStyle/>
        <a:p>
          <a:pPr algn="l"/>
          <a:endParaRPr lang="en-US"/>
        </a:p>
      </dgm:t>
    </dgm:pt>
    <dgm:pt modelId="{1B1FA12D-F540-A94B-A7C6-E1F92A3455F8}" type="sibTrans" cxnId="{88257EE7-A7D6-B749-8B94-2C0E9FC2093F}">
      <dgm:prSet/>
      <dgm:spPr/>
      <dgm:t>
        <a:bodyPr/>
        <a:lstStyle/>
        <a:p>
          <a:pPr algn="l"/>
          <a:endParaRPr lang="en-US"/>
        </a:p>
      </dgm:t>
    </dgm:pt>
    <dgm:pt modelId="{D0326607-640D-BE45-B1CA-6E55F4A147CE}">
      <dgm:prSet phldrT="[Text]"/>
      <dgm:spPr/>
      <dgm:t>
        <a:bodyPr/>
        <a:lstStyle/>
        <a:p>
          <a:pPr algn="l">
            <a:buFont typeface="+mj-lt"/>
            <a:buAutoNum type="arabicPeriod"/>
          </a:pPr>
          <a:r>
            <a:rPr lang="en-US" b="1" dirty="0"/>
            <a:t>7) Gender:</a:t>
          </a:r>
          <a:endParaRPr lang="en-US" dirty="0"/>
        </a:p>
      </dgm:t>
    </dgm:pt>
    <dgm:pt modelId="{DA8208BF-4122-E049-B569-75BB8C64159F}" type="parTrans" cxnId="{8C541103-7183-2142-A19E-C90F7EFE315C}">
      <dgm:prSet/>
      <dgm:spPr/>
      <dgm:t>
        <a:bodyPr/>
        <a:lstStyle/>
        <a:p>
          <a:pPr algn="l"/>
          <a:endParaRPr lang="en-US"/>
        </a:p>
      </dgm:t>
    </dgm:pt>
    <dgm:pt modelId="{8B0D2692-D215-BD4A-B485-425DE20CAFB2}" type="sibTrans" cxnId="{8C541103-7183-2142-A19E-C90F7EFE315C}">
      <dgm:prSet/>
      <dgm:spPr/>
      <dgm:t>
        <a:bodyPr/>
        <a:lstStyle/>
        <a:p>
          <a:pPr algn="l"/>
          <a:endParaRPr lang="en-US"/>
        </a:p>
      </dgm:t>
    </dgm:pt>
    <dgm:pt modelId="{7D8313C1-EE70-D445-9FBB-0729544B0E8E}">
      <dgm:prSet phldrT="[Text]"/>
      <dgm:spPr/>
      <dgm:t>
        <a:bodyPr/>
        <a:lstStyle/>
        <a:p>
          <a:pPr algn="l">
            <a:buFont typeface="+mj-lt"/>
            <a:buNone/>
          </a:pPr>
          <a:r>
            <a:rPr lang="en-US" dirty="0"/>
            <a:t>Services for treatment of disease, prevention, and promotion of health.</a:t>
          </a:r>
        </a:p>
      </dgm:t>
    </dgm:pt>
    <dgm:pt modelId="{B6CF3DCD-7334-DF4F-9F71-D9F19EA2763E}" type="parTrans" cxnId="{5E86819F-C5D9-1643-9C19-7640A65C07D7}">
      <dgm:prSet/>
      <dgm:spPr/>
      <dgm:t>
        <a:bodyPr/>
        <a:lstStyle/>
        <a:p>
          <a:endParaRPr lang="en-US"/>
        </a:p>
      </dgm:t>
    </dgm:pt>
    <dgm:pt modelId="{C2C5F5E3-698F-9E41-9ECC-C31D7C77E7C6}" type="sibTrans" cxnId="{5E86819F-C5D9-1643-9C19-7640A65C07D7}">
      <dgm:prSet/>
      <dgm:spPr/>
      <dgm:t>
        <a:bodyPr/>
        <a:lstStyle/>
        <a:p>
          <a:endParaRPr lang="en-US"/>
        </a:p>
      </dgm:t>
    </dgm:pt>
    <dgm:pt modelId="{F1B584C2-87FD-3845-B622-128700E19614}">
      <dgm:prSet phldrT="[Text]"/>
      <dgm:spPr/>
      <dgm:t>
        <a:bodyPr/>
        <a:lstStyle/>
        <a:p>
          <a:pPr algn="l" rtl="0">
            <a:buFont typeface="+mj-lt"/>
            <a:buNone/>
          </a:pPr>
          <a:r>
            <a:rPr lang="en-US" b="0" dirty="0"/>
            <a:t>Increased burden of chronic diseases</a:t>
          </a:r>
        </a:p>
      </dgm:t>
    </dgm:pt>
    <dgm:pt modelId="{84793C56-BD5A-9B44-B268-9BBD172A6932}" type="parTrans" cxnId="{14C3E2FA-D71E-0A47-AF9B-97E6C54B3622}">
      <dgm:prSet/>
      <dgm:spPr/>
      <dgm:t>
        <a:bodyPr/>
        <a:lstStyle/>
        <a:p>
          <a:endParaRPr lang="en-US"/>
        </a:p>
      </dgm:t>
    </dgm:pt>
    <dgm:pt modelId="{63B364F5-1907-F145-9B4E-B8EC8B2758E0}" type="sibTrans" cxnId="{14C3E2FA-D71E-0A47-AF9B-97E6C54B3622}">
      <dgm:prSet/>
      <dgm:spPr/>
      <dgm:t>
        <a:bodyPr/>
        <a:lstStyle/>
        <a:p>
          <a:endParaRPr lang="en-US"/>
        </a:p>
      </dgm:t>
    </dgm:pt>
    <dgm:pt modelId="{5D8CC787-4E22-AB4B-87C5-93A88C3A4B4D}">
      <dgm:prSet phldrT="[Text]"/>
      <dgm:spPr/>
      <dgm:t>
        <a:bodyPr/>
        <a:lstStyle/>
        <a:p>
          <a:pPr marL="14288" indent="-14288" algn="l">
            <a:buNone/>
            <a:tabLst/>
          </a:pPr>
          <a:r>
            <a:rPr lang="en-US" baseline="0" dirty="0"/>
            <a:t>Women's health covering nutrition, reproductive health, the health consequences of violence, ageing, lifestyle related conditions and the occupational environment.</a:t>
          </a:r>
          <a:endParaRPr lang="en-US" dirty="0"/>
        </a:p>
      </dgm:t>
    </dgm:pt>
    <dgm:pt modelId="{CDFBC041-7AFA-3B42-BF6A-C0DB9936430C}" type="parTrans" cxnId="{5605F94A-0CFC-8549-9180-BB1ADE87D8F4}">
      <dgm:prSet/>
      <dgm:spPr/>
      <dgm:t>
        <a:bodyPr/>
        <a:lstStyle/>
        <a:p>
          <a:endParaRPr lang="en-US"/>
        </a:p>
      </dgm:t>
    </dgm:pt>
    <dgm:pt modelId="{DB49297B-0C9F-E447-B927-F1BDF8D20F00}" type="sibTrans" cxnId="{5605F94A-0CFC-8549-9180-BB1ADE87D8F4}">
      <dgm:prSet/>
      <dgm:spPr/>
      <dgm:t>
        <a:bodyPr/>
        <a:lstStyle/>
        <a:p>
          <a:endParaRPr lang="en-US"/>
        </a:p>
      </dgm:t>
    </dgm:pt>
    <dgm:pt modelId="{6D2FC64B-0FD5-1648-94B7-23ECD99E923E}">
      <dgm:prSet phldrT="[Text]"/>
      <dgm:spPr/>
      <dgm:t>
        <a:bodyPr/>
        <a:lstStyle/>
        <a:p>
          <a:pPr algn="l">
            <a:buFont typeface="+mj-lt"/>
            <a:buNone/>
          </a:pPr>
          <a:r>
            <a:rPr lang="en-US" b="1" dirty="0"/>
            <a:t>8) Other:</a:t>
          </a:r>
          <a:endParaRPr lang="en-US" dirty="0"/>
        </a:p>
      </dgm:t>
    </dgm:pt>
    <dgm:pt modelId="{6A0FE5F5-F621-5847-B058-65E09D214474}" type="parTrans" cxnId="{75B965D9-0E32-7840-B424-62BAA6D15857}">
      <dgm:prSet/>
      <dgm:spPr/>
      <dgm:t>
        <a:bodyPr/>
        <a:lstStyle/>
        <a:p>
          <a:endParaRPr lang="en-US"/>
        </a:p>
      </dgm:t>
    </dgm:pt>
    <dgm:pt modelId="{966A8754-D3E1-CC4C-BCA1-34256D367440}" type="sibTrans" cxnId="{75B965D9-0E32-7840-B424-62BAA6D15857}">
      <dgm:prSet/>
      <dgm:spPr/>
      <dgm:t>
        <a:bodyPr/>
        <a:lstStyle/>
        <a:p>
          <a:endParaRPr lang="en-US"/>
        </a:p>
      </dgm:t>
    </dgm:pt>
    <dgm:pt modelId="{42351503-87E4-E44D-8767-6098249F5568}">
      <dgm:prSet phldrT="[Text]"/>
      <dgm:spPr/>
      <dgm:t>
        <a:bodyPr/>
        <a:lstStyle/>
        <a:p>
          <a:pPr algn="l">
            <a:buNone/>
          </a:pPr>
          <a:r>
            <a:rPr lang="en-US" dirty="0"/>
            <a:t>Information technology, health related systems like agriculture and food</a:t>
          </a:r>
        </a:p>
      </dgm:t>
    </dgm:pt>
    <dgm:pt modelId="{6E7D5C03-D5DB-C94F-9BC8-C93DA4BA2BC1}" type="parTrans" cxnId="{4DFB59AA-64AC-914B-B852-415DADBC45D9}">
      <dgm:prSet/>
      <dgm:spPr/>
      <dgm:t>
        <a:bodyPr/>
        <a:lstStyle/>
        <a:p>
          <a:endParaRPr lang="en-US"/>
        </a:p>
      </dgm:t>
    </dgm:pt>
    <dgm:pt modelId="{A20FBAB4-1D76-B245-A75E-217C587E95C7}" type="sibTrans" cxnId="{4DFB59AA-64AC-914B-B852-415DADBC45D9}">
      <dgm:prSet/>
      <dgm:spPr/>
      <dgm:t>
        <a:bodyPr/>
        <a:lstStyle/>
        <a:p>
          <a:endParaRPr lang="en-US"/>
        </a:p>
      </dgm:t>
    </dgm:pt>
    <dgm:pt modelId="{C17740CE-BA47-D444-ACD7-AC090480A543}" type="pres">
      <dgm:prSet presAssocID="{01282D30-BB6B-EC4F-BC6F-D7FA261EB328}" presName="linear" presStyleCnt="0">
        <dgm:presLayoutVars>
          <dgm:dir/>
          <dgm:animLvl val="lvl"/>
          <dgm:resizeHandles val="exact"/>
        </dgm:presLayoutVars>
      </dgm:prSet>
      <dgm:spPr/>
    </dgm:pt>
    <dgm:pt modelId="{C4D28C19-D663-7D44-8B8E-5D297A50E32F}" type="pres">
      <dgm:prSet presAssocID="{D9B15D11-AA03-B745-8E20-83871E799EA2}" presName="parentLin" presStyleCnt="0"/>
      <dgm:spPr/>
    </dgm:pt>
    <dgm:pt modelId="{1C688CA6-B548-394D-B292-447112328ABF}" type="pres">
      <dgm:prSet presAssocID="{D9B15D11-AA03-B745-8E20-83871E799EA2}" presName="parentLeftMargin" presStyleLbl="node1" presStyleIdx="0" presStyleCnt="4"/>
      <dgm:spPr/>
    </dgm:pt>
    <dgm:pt modelId="{97C08FF6-8474-B441-8D43-01FDEEF68766}" type="pres">
      <dgm:prSet presAssocID="{D9B15D11-AA03-B745-8E20-83871E799EA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D8D6200-6535-1847-A1C0-E37C3EEBE5BD}" type="pres">
      <dgm:prSet presAssocID="{D9B15D11-AA03-B745-8E20-83871E799EA2}" presName="negativeSpace" presStyleCnt="0"/>
      <dgm:spPr/>
    </dgm:pt>
    <dgm:pt modelId="{3CF4CF63-1489-054E-A29F-802FBADB37FB}" type="pres">
      <dgm:prSet presAssocID="{D9B15D11-AA03-B745-8E20-83871E799EA2}" presName="childText" presStyleLbl="conFgAcc1" presStyleIdx="0" presStyleCnt="4">
        <dgm:presLayoutVars>
          <dgm:bulletEnabled val="1"/>
        </dgm:presLayoutVars>
      </dgm:prSet>
      <dgm:spPr/>
    </dgm:pt>
    <dgm:pt modelId="{7E682949-D1FF-F044-ADF4-38C0DF569480}" type="pres">
      <dgm:prSet presAssocID="{43A107A7-0FBA-C148-9274-FA38DBE8117C}" presName="spaceBetweenRectangles" presStyleCnt="0"/>
      <dgm:spPr/>
    </dgm:pt>
    <dgm:pt modelId="{5B0323BC-4735-A245-A7C2-FF4649FCC4CD}" type="pres">
      <dgm:prSet presAssocID="{4EA34817-3B03-DC42-8C5F-73F91EDF84D2}" presName="parentLin" presStyleCnt="0"/>
      <dgm:spPr/>
    </dgm:pt>
    <dgm:pt modelId="{5178CC81-F0B6-5A4C-9BB8-17AAA55144A3}" type="pres">
      <dgm:prSet presAssocID="{4EA34817-3B03-DC42-8C5F-73F91EDF84D2}" presName="parentLeftMargin" presStyleLbl="node1" presStyleIdx="0" presStyleCnt="4"/>
      <dgm:spPr/>
    </dgm:pt>
    <dgm:pt modelId="{84E757F1-C7D3-9D4E-B4CA-9473C5D8C87F}" type="pres">
      <dgm:prSet presAssocID="{4EA34817-3B03-DC42-8C5F-73F91EDF84D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193ABF8-7AA1-8E4F-B9E0-21114DB58802}" type="pres">
      <dgm:prSet presAssocID="{4EA34817-3B03-DC42-8C5F-73F91EDF84D2}" presName="negativeSpace" presStyleCnt="0"/>
      <dgm:spPr/>
    </dgm:pt>
    <dgm:pt modelId="{FB250B9F-42F7-BA41-80FC-E188510D6D84}" type="pres">
      <dgm:prSet presAssocID="{4EA34817-3B03-DC42-8C5F-73F91EDF84D2}" presName="childText" presStyleLbl="conFgAcc1" presStyleIdx="1" presStyleCnt="4">
        <dgm:presLayoutVars>
          <dgm:bulletEnabled val="1"/>
        </dgm:presLayoutVars>
      </dgm:prSet>
      <dgm:spPr/>
    </dgm:pt>
    <dgm:pt modelId="{4917D35E-2C7B-264F-BE56-B52C74492424}" type="pres">
      <dgm:prSet presAssocID="{1B1FA12D-F540-A94B-A7C6-E1F92A3455F8}" presName="spaceBetweenRectangles" presStyleCnt="0"/>
      <dgm:spPr/>
    </dgm:pt>
    <dgm:pt modelId="{C93B1098-DD22-A645-9688-C6DCBB9DCF00}" type="pres">
      <dgm:prSet presAssocID="{D0326607-640D-BE45-B1CA-6E55F4A147CE}" presName="parentLin" presStyleCnt="0"/>
      <dgm:spPr/>
    </dgm:pt>
    <dgm:pt modelId="{72C53674-8AAA-2546-AA64-A797F346CC9A}" type="pres">
      <dgm:prSet presAssocID="{D0326607-640D-BE45-B1CA-6E55F4A147CE}" presName="parentLeftMargin" presStyleLbl="node1" presStyleIdx="1" presStyleCnt="4"/>
      <dgm:spPr/>
    </dgm:pt>
    <dgm:pt modelId="{78A336A1-F5E8-D241-B82F-B7586B0D7DB4}" type="pres">
      <dgm:prSet presAssocID="{D0326607-640D-BE45-B1CA-6E55F4A147C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8211531-ED15-D246-BDBC-2CF6B3FB7455}" type="pres">
      <dgm:prSet presAssocID="{D0326607-640D-BE45-B1CA-6E55F4A147CE}" presName="negativeSpace" presStyleCnt="0"/>
      <dgm:spPr/>
    </dgm:pt>
    <dgm:pt modelId="{35D272C6-72DD-AE43-B408-AC3A739A5530}" type="pres">
      <dgm:prSet presAssocID="{D0326607-640D-BE45-B1CA-6E55F4A147CE}" presName="childText" presStyleLbl="conFgAcc1" presStyleIdx="2" presStyleCnt="4">
        <dgm:presLayoutVars>
          <dgm:bulletEnabled val="1"/>
        </dgm:presLayoutVars>
      </dgm:prSet>
      <dgm:spPr/>
    </dgm:pt>
    <dgm:pt modelId="{EAECCAE3-BE7F-AF40-AF01-9ED760ABDCAA}" type="pres">
      <dgm:prSet presAssocID="{8B0D2692-D215-BD4A-B485-425DE20CAFB2}" presName="spaceBetweenRectangles" presStyleCnt="0"/>
      <dgm:spPr/>
    </dgm:pt>
    <dgm:pt modelId="{7F6755A8-8E8F-B24E-8C92-07BA28D6BA60}" type="pres">
      <dgm:prSet presAssocID="{6D2FC64B-0FD5-1648-94B7-23ECD99E923E}" presName="parentLin" presStyleCnt="0"/>
      <dgm:spPr/>
    </dgm:pt>
    <dgm:pt modelId="{EE16B237-0527-DF46-B85B-F885B5BFB458}" type="pres">
      <dgm:prSet presAssocID="{6D2FC64B-0FD5-1648-94B7-23ECD99E923E}" presName="parentLeftMargin" presStyleLbl="node1" presStyleIdx="2" presStyleCnt="4"/>
      <dgm:spPr/>
    </dgm:pt>
    <dgm:pt modelId="{322EA2D1-8FF5-6A44-9DA9-C52C4A7247F8}" type="pres">
      <dgm:prSet presAssocID="{6D2FC64B-0FD5-1648-94B7-23ECD99E923E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BCAAD261-08E5-CB4A-BBE9-3EFE2D5F10E7}" type="pres">
      <dgm:prSet presAssocID="{6D2FC64B-0FD5-1648-94B7-23ECD99E923E}" presName="negativeSpace" presStyleCnt="0"/>
      <dgm:spPr/>
    </dgm:pt>
    <dgm:pt modelId="{D58501A6-DE3A-9641-9472-B9A57E41F00F}" type="pres">
      <dgm:prSet presAssocID="{6D2FC64B-0FD5-1648-94B7-23ECD99E923E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8C541103-7183-2142-A19E-C90F7EFE315C}" srcId="{01282D30-BB6B-EC4F-BC6F-D7FA261EB328}" destId="{D0326607-640D-BE45-B1CA-6E55F4A147CE}" srcOrd="2" destOrd="0" parTransId="{DA8208BF-4122-E049-B569-75BB8C64159F}" sibTransId="{8B0D2692-D215-BD4A-B485-425DE20CAFB2}"/>
    <dgm:cxn modelId="{1B20930C-D1F1-8F41-A27A-00EFD17AD114}" type="presOf" srcId="{5D8CC787-4E22-AB4B-87C5-93A88C3A4B4D}" destId="{35D272C6-72DD-AE43-B408-AC3A739A5530}" srcOrd="0" destOrd="0" presId="urn:microsoft.com/office/officeart/2005/8/layout/list1"/>
    <dgm:cxn modelId="{F621C012-FE5E-E84D-9257-35FA130832F5}" type="presOf" srcId="{D0326607-640D-BE45-B1CA-6E55F4A147CE}" destId="{72C53674-8AAA-2546-AA64-A797F346CC9A}" srcOrd="0" destOrd="0" presId="urn:microsoft.com/office/officeart/2005/8/layout/list1"/>
    <dgm:cxn modelId="{0FB2E513-93DA-234E-A2C1-40944A052D7F}" type="presOf" srcId="{D9B15D11-AA03-B745-8E20-83871E799EA2}" destId="{97C08FF6-8474-B441-8D43-01FDEEF68766}" srcOrd="1" destOrd="0" presId="urn:microsoft.com/office/officeart/2005/8/layout/list1"/>
    <dgm:cxn modelId="{13F9E319-8CF9-744A-BCF3-D88B9C7CAFA2}" type="presOf" srcId="{F1B584C2-87FD-3845-B622-128700E19614}" destId="{FB250B9F-42F7-BA41-80FC-E188510D6D84}" srcOrd="0" destOrd="0" presId="urn:microsoft.com/office/officeart/2005/8/layout/list1"/>
    <dgm:cxn modelId="{827F991D-CB03-A342-80B9-1E229F90E7C6}" type="presOf" srcId="{01282D30-BB6B-EC4F-BC6F-D7FA261EB328}" destId="{C17740CE-BA47-D444-ACD7-AC090480A543}" srcOrd="0" destOrd="0" presId="urn:microsoft.com/office/officeart/2005/8/layout/list1"/>
    <dgm:cxn modelId="{5605F94A-0CFC-8549-9180-BB1ADE87D8F4}" srcId="{D0326607-640D-BE45-B1CA-6E55F4A147CE}" destId="{5D8CC787-4E22-AB4B-87C5-93A88C3A4B4D}" srcOrd="0" destOrd="0" parTransId="{CDFBC041-7AFA-3B42-BF6A-C0DB9936430C}" sibTransId="{DB49297B-0C9F-E447-B927-F1BDF8D20F00}"/>
    <dgm:cxn modelId="{6B322C4C-08F8-EF48-8AF9-21F3037F4EE3}" type="presOf" srcId="{D9B15D11-AA03-B745-8E20-83871E799EA2}" destId="{1C688CA6-B548-394D-B292-447112328ABF}" srcOrd="0" destOrd="0" presId="urn:microsoft.com/office/officeart/2005/8/layout/list1"/>
    <dgm:cxn modelId="{99F5ED6B-E8B1-4A4B-9344-503B23283FBF}" type="presOf" srcId="{4EA34817-3B03-DC42-8C5F-73F91EDF84D2}" destId="{5178CC81-F0B6-5A4C-9BB8-17AAA55144A3}" srcOrd="0" destOrd="0" presId="urn:microsoft.com/office/officeart/2005/8/layout/list1"/>
    <dgm:cxn modelId="{60DCB683-29A1-D14F-B3C7-A7C53C35A0AC}" type="presOf" srcId="{6D2FC64B-0FD5-1648-94B7-23ECD99E923E}" destId="{EE16B237-0527-DF46-B85B-F885B5BFB458}" srcOrd="0" destOrd="0" presId="urn:microsoft.com/office/officeart/2005/8/layout/list1"/>
    <dgm:cxn modelId="{BBEE2D8C-04C1-D44A-86B3-E76F65D364D6}" type="presOf" srcId="{6D2FC64B-0FD5-1648-94B7-23ECD99E923E}" destId="{322EA2D1-8FF5-6A44-9DA9-C52C4A7247F8}" srcOrd="1" destOrd="0" presId="urn:microsoft.com/office/officeart/2005/8/layout/list1"/>
    <dgm:cxn modelId="{5E86819F-C5D9-1643-9C19-7640A65C07D7}" srcId="{D9B15D11-AA03-B745-8E20-83871E799EA2}" destId="{7D8313C1-EE70-D445-9FBB-0729544B0E8E}" srcOrd="0" destOrd="0" parTransId="{B6CF3DCD-7334-DF4F-9F71-D9F19EA2763E}" sibTransId="{C2C5F5E3-698F-9E41-9ECC-C31D7C77E7C6}"/>
    <dgm:cxn modelId="{4DFB59AA-64AC-914B-B852-415DADBC45D9}" srcId="{6D2FC64B-0FD5-1648-94B7-23ECD99E923E}" destId="{42351503-87E4-E44D-8767-6098249F5568}" srcOrd="0" destOrd="0" parTransId="{6E7D5C03-D5DB-C94F-9BC8-C93DA4BA2BC1}" sibTransId="{A20FBAB4-1D76-B245-A75E-217C587E95C7}"/>
    <dgm:cxn modelId="{906F43B0-6CE8-4D4C-9251-4052DB5AE7C6}" type="presOf" srcId="{D0326607-640D-BE45-B1CA-6E55F4A147CE}" destId="{78A336A1-F5E8-D241-B82F-B7586B0D7DB4}" srcOrd="1" destOrd="0" presId="urn:microsoft.com/office/officeart/2005/8/layout/list1"/>
    <dgm:cxn modelId="{3C41F8D0-B483-E244-8278-324FDD786A1B}" type="presOf" srcId="{7D8313C1-EE70-D445-9FBB-0729544B0E8E}" destId="{3CF4CF63-1489-054E-A29F-802FBADB37FB}" srcOrd="0" destOrd="0" presId="urn:microsoft.com/office/officeart/2005/8/layout/list1"/>
    <dgm:cxn modelId="{75B965D9-0E32-7840-B424-62BAA6D15857}" srcId="{01282D30-BB6B-EC4F-BC6F-D7FA261EB328}" destId="{6D2FC64B-0FD5-1648-94B7-23ECD99E923E}" srcOrd="3" destOrd="0" parTransId="{6A0FE5F5-F621-5847-B058-65E09D214474}" sibTransId="{966A8754-D3E1-CC4C-BCA1-34256D367440}"/>
    <dgm:cxn modelId="{423933E6-5F54-3040-9B64-1040FDC24EA0}" type="presOf" srcId="{4EA34817-3B03-DC42-8C5F-73F91EDF84D2}" destId="{84E757F1-C7D3-9D4E-B4CA-9473C5D8C87F}" srcOrd="1" destOrd="0" presId="urn:microsoft.com/office/officeart/2005/8/layout/list1"/>
    <dgm:cxn modelId="{88257EE7-A7D6-B749-8B94-2C0E9FC2093F}" srcId="{01282D30-BB6B-EC4F-BC6F-D7FA261EB328}" destId="{4EA34817-3B03-DC42-8C5F-73F91EDF84D2}" srcOrd="1" destOrd="0" parTransId="{5AF5385A-627C-7940-B532-2D98CDE8731C}" sibTransId="{1B1FA12D-F540-A94B-A7C6-E1F92A3455F8}"/>
    <dgm:cxn modelId="{31C845EE-C206-7443-87EA-53111298C2F0}" type="presOf" srcId="{42351503-87E4-E44D-8767-6098249F5568}" destId="{D58501A6-DE3A-9641-9472-B9A57E41F00F}" srcOrd="0" destOrd="0" presId="urn:microsoft.com/office/officeart/2005/8/layout/list1"/>
    <dgm:cxn modelId="{14C3E2FA-D71E-0A47-AF9B-97E6C54B3622}" srcId="{4EA34817-3B03-DC42-8C5F-73F91EDF84D2}" destId="{F1B584C2-87FD-3845-B622-128700E19614}" srcOrd="0" destOrd="0" parTransId="{84793C56-BD5A-9B44-B268-9BBD172A6932}" sibTransId="{63B364F5-1907-F145-9B4E-B8EC8B2758E0}"/>
    <dgm:cxn modelId="{83F73AFB-A314-4349-A64F-802474F2D290}" srcId="{01282D30-BB6B-EC4F-BC6F-D7FA261EB328}" destId="{D9B15D11-AA03-B745-8E20-83871E799EA2}" srcOrd="0" destOrd="0" parTransId="{A656505C-A917-714D-9BDB-E6A6E710404A}" sibTransId="{43A107A7-0FBA-C148-9274-FA38DBE8117C}"/>
    <dgm:cxn modelId="{711AF393-E280-9C4C-A8BD-EC11761B0A62}" type="presParOf" srcId="{C17740CE-BA47-D444-ACD7-AC090480A543}" destId="{C4D28C19-D663-7D44-8B8E-5D297A50E32F}" srcOrd="0" destOrd="0" presId="urn:microsoft.com/office/officeart/2005/8/layout/list1"/>
    <dgm:cxn modelId="{3D0A2919-31FC-4A4F-BF28-01D308B18A31}" type="presParOf" srcId="{C4D28C19-D663-7D44-8B8E-5D297A50E32F}" destId="{1C688CA6-B548-394D-B292-447112328ABF}" srcOrd="0" destOrd="0" presId="urn:microsoft.com/office/officeart/2005/8/layout/list1"/>
    <dgm:cxn modelId="{203532E5-9F66-7C4B-97AC-4DBDA90F19A6}" type="presParOf" srcId="{C4D28C19-D663-7D44-8B8E-5D297A50E32F}" destId="{97C08FF6-8474-B441-8D43-01FDEEF68766}" srcOrd="1" destOrd="0" presId="urn:microsoft.com/office/officeart/2005/8/layout/list1"/>
    <dgm:cxn modelId="{98D4C710-D7C4-7C43-A8CD-8057412BD964}" type="presParOf" srcId="{C17740CE-BA47-D444-ACD7-AC090480A543}" destId="{ED8D6200-6535-1847-A1C0-E37C3EEBE5BD}" srcOrd="1" destOrd="0" presId="urn:microsoft.com/office/officeart/2005/8/layout/list1"/>
    <dgm:cxn modelId="{0B7C3491-5AED-EE4A-B864-9E0510FC75BC}" type="presParOf" srcId="{C17740CE-BA47-D444-ACD7-AC090480A543}" destId="{3CF4CF63-1489-054E-A29F-802FBADB37FB}" srcOrd="2" destOrd="0" presId="urn:microsoft.com/office/officeart/2005/8/layout/list1"/>
    <dgm:cxn modelId="{920BC7DB-051C-E24B-9BFD-929BFB4FC873}" type="presParOf" srcId="{C17740CE-BA47-D444-ACD7-AC090480A543}" destId="{7E682949-D1FF-F044-ADF4-38C0DF569480}" srcOrd="3" destOrd="0" presId="urn:microsoft.com/office/officeart/2005/8/layout/list1"/>
    <dgm:cxn modelId="{A46DED5D-5CB7-C545-A341-F67B62E76545}" type="presParOf" srcId="{C17740CE-BA47-D444-ACD7-AC090480A543}" destId="{5B0323BC-4735-A245-A7C2-FF4649FCC4CD}" srcOrd="4" destOrd="0" presId="urn:microsoft.com/office/officeart/2005/8/layout/list1"/>
    <dgm:cxn modelId="{11985944-5ABD-3245-AE48-CC6B1D6AD794}" type="presParOf" srcId="{5B0323BC-4735-A245-A7C2-FF4649FCC4CD}" destId="{5178CC81-F0B6-5A4C-9BB8-17AAA55144A3}" srcOrd="0" destOrd="0" presId="urn:microsoft.com/office/officeart/2005/8/layout/list1"/>
    <dgm:cxn modelId="{1793F037-420C-FF43-8FAE-2358E7927187}" type="presParOf" srcId="{5B0323BC-4735-A245-A7C2-FF4649FCC4CD}" destId="{84E757F1-C7D3-9D4E-B4CA-9473C5D8C87F}" srcOrd="1" destOrd="0" presId="urn:microsoft.com/office/officeart/2005/8/layout/list1"/>
    <dgm:cxn modelId="{54550748-95DB-FA4B-A72F-679CD82C7840}" type="presParOf" srcId="{C17740CE-BA47-D444-ACD7-AC090480A543}" destId="{5193ABF8-7AA1-8E4F-B9E0-21114DB58802}" srcOrd="5" destOrd="0" presId="urn:microsoft.com/office/officeart/2005/8/layout/list1"/>
    <dgm:cxn modelId="{79BACD4D-80C7-1945-BA05-C522015E454C}" type="presParOf" srcId="{C17740CE-BA47-D444-ACD7-AC090480A543}" destId="{FB250B9F-42F7-BA41-80FC-E188510D6D84}" srcOrd="6" destOrd="0" presId="urn:microsoft.com/office/officeart/2005/8/layout/list1"/>
    <dgm:cxn modelId="{2E471405-F315-AF40-85CF-7BED08BA5EB5}" type="presParOf" srcId="{C17740CE-BA47-D444-ACD7-AC090480A543}" destId="{4917D35E-2C7B-264F-BE56-B52C74492424}" srcOrd="7" destOrd="0" presId="urn:microsoft.com/office/officeart/2005/8/layout/list1"/>
    <dgm:cxn modelId="{BF4C9EB0-3918-4A40-A7A7-61C450EF4597}" type="presParOf" srcId="{C17740CE-BA47-D444-ACD7-AC090480A543}" destId="{C93B1098-DD22-A645-9688-C6DCBB9DCF00}" srcOrd="8" destOrd="0" presId="urn:microsoft.com/office/officeart/2005/8/layout/list1"/>
    <dgm:cxn modelId="{C062E15B-DD4C-8040-96B0-DAC35A81BFD1}" type="presParOf" srcId="{C93B1098-DD22-A645-9688-C6DCBB9DCF00}" destId="{72C53674-8AAA-2546-AA64-A797F346CC9A}" srcOrd="0" destOrd="0" presId="urn:microsoft.com/office/officeart/2005/8/layout/list1"/>
    <dgm:cxn modelId="{D27C6BE1-5092-334A-96BD-A614F52A0A35}" type="presParOf" srcId="{C93B1098-DD22-A645-9688-C6DCBB9DCF00}" destId="{78A336A1-F5E8-D241-B82F-B7586B0D7DB4}" srcOrd="1" destOrd="0" presId="urn:microsoft.com/office/officeart/2005/8/layout/list1"/>
    <dgm:cxn modelId="{A1713569-8757-7F41-AA50-7F37B01287EF}" type="presParOf" srcId="{C17740CE-BA47-D444-ACD7-AC090480A543}" destId="{E8211531-ED15-D246-BDBC-2CF6B3FB7455}" srcOrd="9" destOrd="0" presId="urn:microsoft.com/office/officeart/2005/8/layout/list1"/>
    <dgm:cxn modelId="{B2477C8B-3702-F94B-B0B1-50B8D47105DF}" type="presParOf" srcId="{C17740CE-BA47-D444-ACD7-AC090480A543}" destId="{35D272C6-72DD-AE43-B408-AC3A739A5530}" srcOrd="10" destOrd="0" presId="urn:microsoft.com/office/officeart/2005/8/layout/list1"/>
    <dgm:cxn modelId="{8B47B161-0679-164B-B2BC-D4BB755DB49F}" type="presParOf" srcId="{C17740CE-BA47-D444-ACD7-AC090480A543}" destId="{EAECCAE3-BE7F-AF40-AF01-9ED760ABDCAA}" srcOrd="11" destOrd="0" presId="urn:microsoft.com/office/officeart/2005/8/layout/list1"/>
    <dgm:cxn modelId="{99A03A17-F505-1A4C-8B55-75AD5A880BC1}" type="presParOf" srcId="{C17740CE-BA47-D444-ACD7-AC090480A543}" destId="{7F6755A8-8E8F-B24E-8C92-07BA28D6BA60}" srcOrd="12" destOrd="0" presId="urn:microsoft.com/office/officeart/2005/8/layout/list1"/>
    <dgm:cxn modelId="{90012BA1-4D78-3F47-B603-11A7178903B4}" type="presParOf" srcId="{7F6755A8-8E8F-B24E-8C92-07BA28D6BA60}" destId="{EE16B237-0527-DF46-B85B-F885B5BFB458}" srcOrd="0" destOrd="0" presId="urn:microsoft.com/office/officeart/2005/8/layout/list1"/>
    <dgm:cxn modelId="{85A90CD6-D1E8-8348-BB4D-69A4A9523B2E}" type="presParOf" srcId="{7F6755A8-8E8F-B24E-8C92-07BA28D6BA60}" destId="{322EA2D1-8FF5-6A44-9DA9-C52C4A7247F8}" srcOrd="1" destOrd="0" presId="urn:microsoft.com/office/officeart/2005/8/layout/list1"/>
    <dgm:cxn modelId="{D7A546C9-8C9C-FB47-B221-996682C2C0FE}" type="presParOf" srcId="{C17740CE-BA47-D444-ACD7-AC090480A543}" destId="{BCAAD261-08E5-CB4A-BBE9-3EFE2D5F10E7}" srcOrd="13" destOrd="0" presId="urn:microsoft.com/office/officeart/2005/8/layout/list1"/>
    <dgm:cxn modelId="{B546D974-9E01-FF4E-99D5-C7886D729D36}" type="presParOf" srcId="{C17740CE-BA47-D444-ACD7-AC090480A543}" destId="{D58501A6-DE3A-9641-9472-B9A57E41F00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809F57-616A-4141-A7B3-FDA99F498BA2}">
      <dsp:nvSpPr>
        <dsp:cNvPr id="0" name=""/>
        <dsp:cNvSpPr/>
      </dsp:nvSpPr>
      <dsp:spPr>
        <a:xfrm>
          <a:off x="2771" y="1327"/>
          <a:ext cx="7793751" cy="9396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Wellbeing</a:t>
          </a:r>
        </a:p>
      </dsp:txBody>
      <dsp:txXfrm>
        <a:off x="30291" y="28847"/>
        <a:ext cx="7738711" cy="884561"/>
      </dsp:txXfrm>
    </dsp:sp>
    <dsp:sp modelId="{CE0EFA5E-317D-B642-8488-0D7486FD72E3}">
      <dsp:nvSpPr>
        <dsp:cNvPr id="0" name=""/>
        <dsp:cNvSpPr/>
      </dsp:nvSpPr>
      <dsp:spPr>
        <a:xfrm>
          <a:off x="2771" y="1041908"/>
          <a:ext cx="3837675" cy="9396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Objective Components</a:t>
          </a:r>
        </a:p>
      </dsp:txBody>
      <dsp:txXfrm>
        <a:off x="30291" y="1069428"/>
        <a:ext cx="3782635" cy="884561"/>
      </dsp:txXfrm>
    </dsp:sp>
    <dsp:sp modelId="{44B9E7FD-6F42-7848-8A6F-1BA6E6681794}">
      <dsp:nvSpPr>
        <dsp:cNvPr id="0" name=""/>
        <dsp:cNvSpPr/>
      </dsp:nvSpPr>
      <dsp:spPr>
        <a:xfrm>
          <a:off x="2771" y="2082489"/>
          <a:ext cx="1879370" cy="9396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u="sng" kern="1200" dirty="0"/>
            <a:t>Standard</a:t>
          </a:r>
          <a:r>
            <a:rPr lang="en-US" sz="2600" kern="1200" dirty="0"/>
            <a:t> of Living</a:t>
          </a:r>
        </a:p>
      </dsp:txBody>
      <dsp:txXfrm>
        <a:off x="30291" y="2110009"/>
        <a:ext cx="1824330" cy="884561"/>
      </dsp:txXfrm>
    </dsp:sp>
    <dsp:sp modelId="{58503260-9701-9841-8088-BDC598F4D866}">
      <dsp:nvSpPr>
        <dsp:cNvPr id="0" name=""/>
        <dsp:cNvSpPr/>
      </dsp:nvSpPr>
      <dsp:spPr>
        <a:xfrm>
          <a:off x="1961075" y="2082489"/>
          <a:ext cx="1879370" cy="9396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u="sng" kern="1200" dirty="0"/>
            <a:t>Level o</a:t>
          </a:r>
          <a:r>
            <a:rPr lang="en-US" sz="2600" kern="1200" dirty="0"/>
            <a:t>f Living</a:t>
          </a:r>
        </a:p>
      </dsp:txBody>
      <dsp:txXfrm>
        <a:off x="1988595" y="2110009"/>
        <a:ext cx="1824330" cy="884561"/>
      </dsp:txXfrm>
    </dsp:sp>
    <dsp:sp modelId="{D65A719E-8EFF-A84B-B520-83ADAADECBA5}">
      <dsp:nvSpPr>
        <dsp:cNvPr id="0" name=""/>
        <dsp:cNvSpPr/>
      </dsp:nvSpPr>
      <dsp:spPr>
        <a:xfrm>
          <a:off x="3998313" y="1041908"/>
          <a:ext cx="3798208" cy="9396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Subjective Components</a:t>
          </a:r>
        </a:p>
      </dsp:txBody>
      <dsp:txXfrm>
        <a:off x="4025833" y="1069428"/>
        <a:ext cx="3743168" cy="884561"/>
      </dsp:txXfrm>
    </dsp:sp>
    <dsp:sp modelId="{979C192A-1186-C34E-AC64-69833860C049}">
      <dsp:nvSpPr>
        <dsp:cNvPr id="0" name=""/>
        <dsp:cNvSpPr/>
      </dsp:nvSpPr>
      <dsp:spPr>
        <a:xfrm>
          <a:off x="3998313" y="2082489"/>
          <a:ext cx="3798208" cy="9396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Quality of Life </a:t>
          </a:r>
        </a:p>
      </dsp:txBody>
      <dsp:txXfrm>
        <a:off x="4025833" y="2110009"/>
        <a:ext cx="3743168" cy="884561"/>
      </dsp:txXfrm>
    </dsp:sp>
    <dsp:sp modelId="{C2C435D7-1981-8847-9B2A-830E0F7744A3}">
      <dsp:nvSpPr>
        <dsp:cNvPr id="0" name=""/>
        <dsp:cNvSpPr/>
      </dsp:nvSpPr>
      <dsp:spPr>
        <a:xfrm>
          <a:off x="3998313" y="3123070"/>
          <a:ext cx="1879370" cy="9396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PQLI</a:t>
          </a:r>
        </a:p>
      </dsp:txBody>
      <dsp:txXfrm>
        <a:off x="4025833" y="3150590"/>
        <a:ext cx="1824330" cy="884561"/>
      </dsp:txXfrm>
    </dsp:sp>
    <dsp:sp modelId="{2ACB4E72-CE6B-D343-9B4E-08ED79FF8A43}">
      <dsp:nvSpPr>
        <dsp:cNvPr id="0" name=""/>
        <dsp:cNvSpPr/>
      </dsp:nvSpPr>
      <dsp:spPr>
        <a:xfrm>
          <a:off x="5917151" y="3123070"/>
          <a:ext cx="1879370" cy="9396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HDI</a:t>
          </a:r>
        </a:p>
      </dsp:txBody>
      <dsp:txXfrm>
        <a:off x="5944671" y="3150590"/>
        <a:ext cx="1824330" cy="8845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F4CF63-1489-054E-A29F-802FBADB37FB}">
      <dsp:nvSpPr>
        <dsp:cNvPr id="0" name=""/>
        <dsp:cNvSpPr/>
      </dsp:nvSpPr>
      <dsp:spPr>
        <a:xfrm>
          <a:off x="0" y="370440"/>
          <a:ext cx="8686799" cy="667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4192" tIns="333248" rIns="6741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en-US" sz="1600" kern="1200" dirty="0"/>
            <a:t>Genetic predisposition</a:t>
          </a:r>
        </a:p>
      </dsp:txBody>
      <dsp:txXfrm>
        <a:off x="0" y="370440"/>
        <a:ext cx="8686799" cy="667800"/>
      </dsp:txXfrm>
    </dsp:sp>
    <dsp:sp modelId="{97C08FF6-8474-B441-8D43-01FDEEF68766}">
      <dsp:nvSpPr>
        <dsp:cNvPr id="0" name=""/>
        <dsp:cNvSpPr/>
      </dsp:nvSpPr>
      <dsp:spPr>
        <a:xfrm>
          <a:off x="434339" y="134280"/>
          <a:ext cx="6080759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600" b="1" kern="1200" dirty="0"/>
            <a:t>1) Biological:</a:t>
          </a:r>
          <a:endParaRPr lang="en-US" sz="1600" kern="1200" dirty="0"/>
        </a:p>
      </dsp:txBody>
      <dsp:txXfrm>
        <a:off x="457396" y="157337"/>
        <a:ext cx="6034645" cy="426206"/>
      </dsp:txXfrm>
    </dsp:sp>
    <dsp:sp modelId="{FB250B9F-42F7-BA41-80FC-E188510D6D84}">
      <dsp:nvSpPr>
        <dsp:cNvPr id="0" name=""/>
        <dsp:cNvSpPr/>
      </dsp:nvSpPr>
      <dsp:spPr>
        <a:xfrm>
          <a:off x="0" y="1360799"/>
          <a:ext cx="8686799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4192" tIns="333248" rIns="6741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en-US" sz="1600" kern="1200" dirty="0"/>
            <a:t>Cultural and behavior patterns, life long habits developed from socialization (</a:t>
          </a:r>
          <a:r>
            <a:rPr lang="en-US" sz="1600" kern="1200" dirty="0" err="1"/>
            <a:t>eg</a:t>
          </a:r>
          <a:r>
            <a:rPr lang="en-US" sz="1600" kern="1200" dirty="0"/>
            <a:t>: smoking, staying up late!)</a:t>
          </a:r>
          <a:endParaRPr lang="en-US" sz="1600" b="1" kern="1200" dirty="0"/>
        </a:p>
      </dsp:txBody>
      <dsp:txXfrm>
        <a:off x="0" y="1360799"/>
        <a:ext cx="8686799" cy="882000"/>
      </dsp:txXfrm>
    </dsp:sp>
    <dsp:sp modelId="{84E757F1-C7D3-9D4E-B4CA-9473C5D8C87F}">
      <dsp:nvSpPr>
        <dsp:cNvPr id="0" name=""/>
        <dsp:cNvSpPr/>
      </dsp:nvSpPr>
      <dsp:spPr>
        <a:xfrm>
          <a:off x="434339" y="1124640"/>
          <a:ext cx="6080759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600" b="1" kern="1200" dirty="0"/>
            <a:t>2) Behavioral and socio-cultural:</a:t>
          </a:r>
        </a:p>
      </dsp:txBody>
      <dsp:txXfrm>
        <a:off x="457396" y="1147697"/>
        <a:ext cx="6034645" cy="426206"/>
      </dsp:txXfrm>
    </dsp:sp>
    <dsp:sp modelId="{35D272C6-72DD-AE43-B408-AC3A739A5530}">
      <dsp:nvSpPr>
        <dsp:cNvPr id="0" name=""/>
        <dsp:cNvSpPr/>
      </dsp:nvSpPr>
      <dsp:spPr>
        <a:xfrm>
          <a:off x="0" y="2565359"/>
          <a:ext cx="8686799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4192" tIns="333248" rIns="6741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en-US" sz="1600" kern="1200" dirty="0"/>
            <a:t>Internal – internal medicine! / external (macro-environment: things you’re exposed to after conception)</a:t>
          </a:r>
        </a:p>
      </dsp:txBody>
      <dsp:txXfrm>
        <a:off x="0" y="2565359"/>
        <a:ext cx="8686799" cy="882000"/>
      </dsp:txXfrm>
    </dsp:sp>
    <dsp:sp modelId="{78A336A1-F5E8-D241-B82F-B7586B0D7DB4}">
      <dsp:nvSpPr>
        <dsp:cNvPr id="0" name=""/>
        <dsp:cNvSpPr/>
      </dsp:nvSpPr>
      <dsp:spPr>
        <a:xfrm>
          <a:off x="434339" y="2329200"/>
          <a:ext cx="6080759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600" b="1" kern="1200" dirty="0"/>
            <a:t>3) Environment:</a:t>
          </a:r>
          <a:endParaRPr lang="en-US" sz="1600" kern="1200" dirty="0"/>
        </a:p>
      </dsp:txBody>
      <dsp:txXfrm>
        <a:off x="457396" y="2352257"/>
        <a:ext cx="6034645" cy="426206"/>
      </dsp:txXfrm>
    </dsp:sp>
    <dsp:sp modelId="{D58501A6-DE3A-9641-9472-B9A57E41F00F}">
      <dsp:nvSpPr>
        <dsp:cNvPr id="0" name=""/>
        <dsp:cNvSpPr/>
      </dsp:nvSpPr>
      <dsp:spPr>
        <a:xfrm>
          <a:off x="0" y="3769920"/>
          <a:ext cx="8686799" cy="667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4192" tIns="333248" rIns="6741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en-US" sz="1600" kern="1200" dirty="0"/>
            <a:t>Economic status: Education, Employment,  Housing</a:t>
          </a:r>
        </a:p>
      </dsp:txBody>
      <dsp:txXfrm>
        <a:off x="0" y="3769920"/>
        <a:ext cx="8686799" cy="667800"/>
      </dsp:txXfrm>
    </dsp:sp>
    <dsp:sp modelId="{322EA2D1-8FF5-6A44-9DA9-C52C4A7247F8}">
      <dsp:nvSpPr>
        <dsp:cNvPr id="0" name=""/>
        <dsp:cNvSpPr/>
      </dsp:nvSpPr>
      <dsp:spPr>
        <a:xfrm>
          <a:off x="434339" y="3533760"/>
          <a:ext cx="6080759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600" b="1" kern="1200" dirty="0"/>
            <a:t>4) Socio-economic:</a:t>
          </a:r>
          <a:endParaRPr lang="en-US" sz="1600" kern="1200" dirty="0"/>
        </a:p>
      </dsp:txBody>
      <dsp:txXfrm>
        <a:off x="457396" y="3556817"/>
        <a:ext cx="6034645" cy="4262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F4CF63-1489-054E-A29F-802FBADB37FB}">
      <dsp:nvSpPr>
        <dsp:cNvPr id="0" name=""/>
        <dsp:cNvSpPr/>
      </dsp:nvSpPr>
      <dsp:spPr>
        <a:xfrm>
          <a:off x="0" y="257411"/>
          <a:ext cx="8686799" cy="7095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4192" tIns="354076" rIns="674192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en-US" sz="1700" kern="1200" dirty="0"/>
            <a:t>Services for treatment of disease, prevention, and promotion of health.</a:t>
          </a:r>
        </a:p>
      </dsp:txBody>
      <dsp:txXfrm>
        <a:off x="0" y="257411"/>
        <a:ext cx="8686799" cy="709537"/>
      </dsp:txXfrm>
    </dsp:sp>
    <dsp:sp modelId="{97C08FF6-8474-B441-8D43-01FDEEF68766}">
      <dsp:nvSpPr>
        <dsp:cNvPr id="0" name=""/>
        <dsp:cNvSpPr/>
      </dsp:nvSpPr>
      <dsp:spPr>
        <a:xfrm>
          <a:off x="434339" y="6491"/>
          <a:ext cx="6080759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700" b="1" kern="1200" dirty="0"/>
            <a:t>5) Health services:</a:t>
          </a:r>
          <a:endParaRPr lang="en-US" sz="1700" kern="1200" dirty="0"/>
        </a:p>
      </dsp:txBody>
      <dsp:txXfrm>
        <a:off x="458837" y="30989"/>
        <a:ext cx="6031763" cy="452844"/>
      </dsp:txXfrm>
    </dsp:sp>
    <dsp:sp modelId="{FB250B9F-42F7-BA41-80FC-E188510D6D84}">
      <dsp:nvSpPr>
        <dsp:cNvPr id="0" name=""/>
        <dsp:cNvSpPr/>
      </dsp:nvSpPr>
      <dsp:spPr>
        <a:xfrm>
          <a:off x="0" y="1309668"/>
          <a:ext cx="8686799" cy="7095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4192" tIns="354076" rIns="674192" bIns="120904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en-US" sz="1700" b="0" kern="1200" dirty="0"/>
            <a:t>Increased burden of chronic diseases</a:t>
          </a:r>
        </a:p>
      </dsp:txBody>
      <dsp:txXfrm>
        <a:off x="0" y="1309668"/>
        <a:ext cx="8686799" cy="709537"/>
      </dsp:txXfrm>
    </dsp:sp>
    <dsp:sp modelId="{84E757F1-C7D3-9D4E-B4CA-9473C5D8C87F}">
      <dsp:nvSpPr>
        <dsp:cNvPr id="0" name=""/>
        <dsp:cNvSpPr/>
      </dsp:nvSpPr>
      <dsp:spPr>
        <a:xfrm>
          <a:off x="434339" y="1058748"/>
          <a:ext cx="6080759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700" b="1" kern="1200" dirty="0"/>
            <a:t>6) Aging population: </a:t>
          </a:r>
        </a:p>
      </dsp:txBody>
      <dsp:txXfrm>
        <a:off x="458837" y="1083246"/>
        <a:ext cx="6031763" cy="452844"/>
      </dsp:txXfrm>
    </dsp:sp>
    <dsp:sp modelId="{35D272C6-72DD-AE43-B408-AC3A739A5530}">
      <dsp:nvSpPr>
        <dsp:cNvPr id="0" name=""/>
        <dsp:cNvSpPr/>
      </dsp:nvSpPr>
      <dsp:spPr>
        <a:xfrm>
          <a:off x="0" y="2361926"/>
          <a:ext cx="8686799" cy="11513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4192" tIns="354076" rIns="674192" bIns="120904" numCol="1" spcCol="1270" anchor="t" anchorCtr="0">
          <a:noAutofit/>
        </a:bodyPr>
        <a:lstStyle/>
        <a:p>
          <a:pPr marL="14288" lvl="1" indent="-14288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/>
          </a:pPr>
          <a:r>
            <a:rPr lang="en-US" sz="1700" kern="1200" baseline="0" dirty="0"/>
            <a:t>Women's health covering nutrition, reproductive health, the health consequences of violence, ageing, lifestyle related conditions and the occupational environment.</a:t>
          </a:r>
          <a:endParaRPr lang="en-US" sz="1700" kern="1200" dirty="0"/>
        </a:p>
      </dsp:txBody>
      <dsp:txXfrm>
        <a:off x="0" y="2361926"/>
        <a:ext cx="8686799" cy="1151325"/>
      </dsp:txXfrm>
    </dsp:sp>
    <dsp:sp modelId="{78A336A1-F5E8-D241-B82F-B7586B0D7DB4}">
      <dsp:nvSpPr>
        <dsp:cNvPr id="0" name=""/>
        <dsp:cNvSpPr/>
      </dsp:nvSpPr>
      <dsp:spPr>
        <a:xfrm>
          <a:off x="434339" y="2111006"/>
          <a:ext cx="6080759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700" b="1" kern="1200" dirty="0"/>
            <a:t>7) Gender:</a:t>
          </a:r>
          <a:endParaRPr lang="en-US" sz="1700" kern="1200" dirty="0"/>
        </a:p>
      </dsp:txBody>
      <dsp:txXfrm>
        <a:off x="458837" y="2135504"/>
        <a:ext cx="6031763" cy="452844"/>
      </dsp:txXfrm>
    </dsp:sp>
    <dsp:sp modelId="{D58501A6-DE3A-9641-9472-B9A57E41F00F}">
      <dsp:nvSpPr>
        <dsp:cNvPr id="0" name=""/>
        <dsp:cNvSpPr/>
      </dsp:nvSpPr>
      <dsp:spPr>
        <a:xfrm>
          <a:off x="0" y="3855971"/>
          <a:ext cx="8686799" cy="7095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4192" tIns="354076" rIns="674192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700" kern="1200" dirty="0"/>
            <a:t>Information technology, health related systems like agriculture and food</a:t>
          </a:r>
        </a:p>
      </dsp:txBody>
      <dsp:txXfrm>
        <a:off x="0" y="3855971"/>
        <a:ext cx="8686799" cy="709537"/>
      </dsp:txXfrm>
    </dsp:sp>
    <dsp:sp modelId="{322EA2D1-8FF5-6A44-9DA9-C52C4A7247F8}">
      <dsp:nvSpPr>
        <dsp:cNvPr id="0" name=""/>
        <dsp:cNvSpPr/>
      </dsp:nvSpPr>
      <dsp:spPr>
        <a:xfrm>
          <a:off x="434339" y="3605051"/>
          <a:ext cx="6080759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700" b="1" kern="1200" dirty="0"/>
            <a:t>8) Other:</a:t>
          </a:r>
          <a:endParaRPr lang="en-US" sz="1700" kern="1200" dirty="0"/>
        </a:p>
      </dsp:txBody>
      <dsp:txXfrm>
        <a:off x="458837" y="3629549"/>
        <a:ext cx="6031763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74BAF5-3B37-654E-A74F-521371AC9504}" type="datetimeFigureOut">
              <a:rPr lang="en-US" smtClean="0"/>
              <a:t>9/15/20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A21201-581C-3049-9BA8-DDF27C7A8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54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87051-C2FA-694B-8817-08E3CE5FEDD7}" type="datetimeFigureOut">
              <a:rPr lang="en-US" smtClean="0"/>
              <a:t>9/15/20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C12B0C-0C07-E641-8F34-10A0521EE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22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state of positive health implies the notion of “perfect functioning” of the body and mind”. It conceptualizes health biologically, as a state in which every cell and every organ is functioning at optimum capacity and in perfect harmony with the rest of the body; psychologically, as a state in which the individual feels a sense of perfect well- being and of mastery over his environment and socially, as a state in which the individual’s capacities for participation in the social system are optimal.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12B0C-0C07-E641-8F34-10A0521EE1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36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???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80094-D88B-4055-B0C7-E78B25521C1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149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12B0C-0C07-E641-8F34-10A0521EE12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697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12B0C-0C07-E641-8F34-10A0521EE12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580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1C35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04334" y="1326444"/>
            <a:ext cx="7535333" cy="1408843"/>
          </a:xfrm>
        </p:spPr>
        <p:txBody>
          <a:bodyPr>
            <a:normAutofit/>
          </a:bodyPr>
          <a:lstStyle>
            <a:lvl1pPr marL="0" indent="0" algn="ctr">
              <a:buNone/>
              <a:defRPr sz="5400" b="1" baseline="0">
                <a:solidFill>
                  <a:srgbClr val="FFBF35"/>
                </a:solidFill>
                <a:latin typeface="Microsoft Sans Serif"/>
                <a:cs typeface="Microsoft Sans Serif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5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1890713" y="3189288"/>
            <a:ext cx="5275362" cy="508000"/>
          </a:xfrm>
        </p:spPr>
        <p:txBody>
          <a:bodyPr>
            <a:noAutofit/>
          </a:bodyPr>
          <a:lstStyle>
            <a:lvl1pPr marL="0" indent="0" algn="ctr">
              <a:buNone/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SUBHEADING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685030" y="3003399"/>
            <a:ext cx="56080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85030" y="3069369"/>
            <a:ext cx="56080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530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rgbClr val="FFBF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1447866" y="1683152"/>
            <a:ext cx="59266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1447866" y="1601215"/>
            <a:ext cx="59266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447866" y="3026016"/>
            <a:ext cx="59266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1447866" y="2944079"/>
            <a:ext cx="59266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777014" y="1682750"/>
            <a:ext cx="7397555" cy="1116013"/>
          </a:xfrm>
        </p:spPr>
        <p:txBody>
          <a:bodyPr>
            <a:noAutofit/>
          </a:bodyPr>
          <a:lstStyle>
            <a:lvl1pPr marL="0" indent="0">
              <a:buNone/>
              <a:defRPr sz="6000" baseline="0"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ADD A THANK YOU!</a:t>
            </a:r>
          </a:p>
        </p:txBody>
      </p:sp>
    </p:spTree>
    <p:extLst>
      <p:ext uri="{BB962C8B-B14F-4D97-AF65-F5344CB8AC3E}">
        <p14:creationId xmlns:p14="http://schemas.microsoft.com/office/powerpoint/2010/main" val="3226259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46075" y="346075"/>
            <a:ext cx="8432800" cy="812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760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29A99-0C01-49CB-AFD6-61D090AB518D}" type="datetime1">
              <a:rPr lang="en-US" smtClean="0"/>
              <a:t>9/15/20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C9F5-F327-4322-AF33-8A03A6F7A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7365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E369-2FDF-604D-8D54-5B4A1803CEE6}" type="datetimeFigureOut">
              <a:rPr lang="en-US" smtClean="0"/>
              <a:t>9/15/20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5E8C0-0618-8642-B15D-A5B018B2C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445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Introduction ">
    <p:bg>
      <p:bgPr>
        <a:solidFill>
          <a:srgbClr val="1C35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5158633" y="3284907"/>
            <a:ext cx="3378215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123691" y="3399560"/>
            <a:ext cx="3478213" cy="1419225"/>
          </a:xfrm>
        </p:spPr>
        <p:txBody>
          <a:bodyPr>
            <a:normAutofit/>
          </a:bodyPr>
          <a:lstStyle>
            <a:lvl1pPr marL="0" indent="0">
              <a:buNone/>
              <a:defRPr sz="2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Add a little bit more about yourself here.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4689859" cy="5143500"/>
          </a:xfrm>
          <a:noFill/>
          <a:ln w="57150" cmpd="sng">
            <a:noFill/>
          </a:ln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None/>
              <a:tabLst/>
              <a:defRPr sz="2200" baseline="0">
                <a:solidFill>
                  <a:schemeClr val="bg1"/>
                </a:solidFill>
                <a:sym typeface="Wingdings"/>
              </a:defRPr>
            </a:lvl1pPr>
          </a:lstStyle>
          <a:p>
            <a:r>
              <a:rPr lang="en-US" dirty="0"/>
              <a:t>Click the photo icon below to add your own image.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124450" y="1616075"/>
            <a:ext cx="3478213" cy="1335798"/>
          </a:xfrm>
        </p:spPr>
        <p:txBody>
          <a:bodyPr>
            <a:normAutofit/>
          </a:bodyPr>
          <a:lstStyle>
            <a:lvl1pPr marL="0" indent="0">
              <a:buNone/>
              <a:defRPr sz="2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Your Name                              Your </a:t>
            </a:r>
            <a:r>
              <a:rPr lang="en-US"/>
              <a:t>Company                     Your Twitter </a:t>
            </a:r>
            <a:r>
              <a:rPr lang="en-US" dirty="0"/>
              <a:t>Handle</a:t>
            </a:r>
          </a:p>
          <a:p>
            <a:pPr lvl="0"/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158633" y="3284907"/>
            <a:ext cx="3378215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5158633" y="3284907"/>
            <a:ext cx="3378215" cy="0"/>
          </a:xfrm>
          <a:prstGeom prst="line">
            <a:avLst/>
          </a:prstGeom>
          <a:ln>
            <a:solidFill>
              <a:srgbClr val="FFBF35"/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5123691" y="712181"/>
            <a:ext cx="3566286" cy="467676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000" b="0" i="0" baseline="0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HELLO!</a:t>
            </a:r>
          </a:p>
        </p:txBody>
      </p:sp>
    </p:spTree>
    <p:extLst>
      <p:ext uri="{BB962C8B-B14F-4D97-AF65-F5344CB8AC3E}">
        <p14:creationId xmlns:p14="http://schemas.microsoft.com/office/powerpoint/2010/main" val="3431693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455614" y="342464"/>
            <a:ext cx="8231186" cy="448488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sz="4000" b="0" i="0" baseline="0">
                <a:solidFill>
                  <a:schemeClr val="tx1">
                    <a:lumMod val="50000"/>
                  </a:schemeClr>
                </a:solidFill>
                <a:latin typeface="Helvetica"/>
                <a:cs typeface="Helvetica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1523331"/>
            <a:ext cx="9144000" cy="532164"/>
          </a:xfrm>
          <a:prstGeom prst="rect">
            <a:avLst/>
          </a:prstGeom>
          <a:solidFill>
            <a:srgbClr val="FFDF9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504646" y="1336787"/>
            <a:ext cx="972924" cy="884478"/>
          </a:xfrm>
          <a:prstGeom prst="ellipse">
            <a:avLst/>
          </a:prstGeom>
          <a:solidFill>
            <a:srgbClr val="FFDF9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/>
          </a:p>
        </p:txBody>
      </p:sp>
      <p:sp>
        <p:nvSpPr>
          <p:cNvPr id="7" name="Oval 6"/>
          <p:cNvSpPr/>
          <p:nvPr userDrawn="1"/>
        </p:nvSpPr>
        <p:spPr>
          <a:xfrm>
            <a:off x="634151" y="1454519"/>
            <a:ext cx="713914" cy="6490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778984" y="1414851"/>
            <a:ext cx="7019737" cy="3219034"/>
          </a:xfrm>
        </p:spPr>
        <p:txBody>
          <a:bodyPr>
            <a:normAutofit/>
          </a:bodyPr>
          <a:lstStyle>
            <a:lvl1pPr marL="514350" indent="-514350">
              <a:lnSpc>
                <a:spcPct val="150000"/>
              </a:lnSpc>
              <a:buClr>
                <a:schemeClr val="tx1"/>
              </a:buClr>
              <a:buSzPct val="150000"/>
              <a:buFont typeface="Wingdings" charset="2"/>
              <a:buAutoNum type="arabicPlain"/>
              <a:defRPr sz="2400" b="0" i="0" baseline="0">
                <a:solidFill>
                  <a:schemeClr val="tx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 Add Section One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149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Dark">
    <p:bg>
      <p:bgPr>
        <a:solidFill>
          <a:srgbClr val="1C35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2440846"/>
            <a:ext cx="9144000" cy="624637"/>
          </a:xfrm>
          <a:prstGeom prst="rect">
            <a:avLst/>
          </a:prstGeom>
          <a:solidFill>
            <a:srgbClr val="FFBF3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/>
              <a:buNone/>
            </a:pP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1" y="1717254"/>
            <a:ext cx="9144000" cy="624637"/>
          </a:xfrm>
          <a:prstGeom prst="rect">
            <a:avLst/>
          </a:prstGeom>
          <a:solidFill>
            <a:srgbClr val="FFBF3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/>
              <a:buNone/>
            </a:pPr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-184473" y="1023486"/>
            <a:ext cx="221738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b="1" dirty="0">
                <a:ln>
                  <a:noFill/>
                </a:ln>
                <a:solidFill>
                  <a:srgbClr val="FFFFFF"/>
                </a:solidFill>
                <a:latin typeface="Palatino Linotype"/>
                <a:cs typeface="Palatino Linotype"/>
              </a:rPr>
              <a:t>{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7120372" y="1033957"/>
            <a:ext cx="221738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b="1" dirty="0">
                <a:solidFill>
                  <a:srgbClr val="FFFFFF"/>
                </a:solidFill>
                <a:latin typeface="Palatino Linotype"/>
                <a:cs typeface="Palatino Linotype"/>
              </a:rPr>
              <a:t>}</a:t>
            </a:r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1230325" y="1167642"/>
            <a:ext cx="1270492" cy="2352328"/>
          </a:xfrm>
        </p:spPr>
        <p:txBody>
          <a:bodyPr>
            <a:noAutofit/>
          </a:bodyPr>
          <a:lstStyle>
            <a:lvl1pPr marL="0" indent="0">
              <a:buNone/>
              <a:defRPr sz="13800" b="1" i="0">
                <a:solidFill>
                  <a:srgbClr val="FFFFFF"/>
                </a:solidFill>
                <a:latin typeface="Palatino Linotype"/>
                <a:cs typeface="Palatino Linotype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651512" y="1631591"/>
            <a:ext cx="5222488" cy="1347788"/>
          </a:xfr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3600" b="1" baseline="0">
                <a:solidFill>
                  <a:srgbClr val="1C353D"/>
                </a:solidFill>
              </a:defRPr>
            </a:lvl1pPr>
          </a:lstStyle>
          <a:p>
            <a:pPr>
              <a:lnSpc>
                <a:spcPct val="120000"/>
              </a:lnSpc>
            </a:pPr>
            <a:r>
              <a:rPr lang="en-US" dirty="0">
                <a:latin typeface="Arial"/>
                <a:cs typeface="Arial"/>
              </a:rPr>
              <a:t>Section 1 Header Here</a:t>
            </a:r>
          </a:p>
          <a:p>
            <a:pPr>
              <a:lnSpc>
                <a:spcPct val="140000"/>
              </a:lnSpc>
            </a:pPr>
            <a:r>
              <a:rPr lang="en-US" sz="2800" dirty="0">
                <a:latin typeface="Microsoft Sans Serif"/>
                <a:cs typeface="Microsoft Sans Serif"/>
              </a:rPr>
              <a:t>Section 1 Sub Header Here</a:t>
            </a:r>
          </a:p>
        </p:txBody>
      </p:sp>
    </p:spTree>
    <p:extLst>
      <p:ext uri="{BB962C8B-B14F-4D97-AF65-F5344CB8AC3E}">
        <p14:creationId xmlns:p14="http://schemas.microsoft.com/office/powerpoint/2010/main" val="257908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601513"/>
            <a:ext cx="9144000" cy="0"/>
          </a:xfrm>
          <a:prstGeom prst="line">
            <a:avLst/>
          </a:prstGeom>
          <a:ln>
            <a:solidFill>
              <a:srgbClr val="FFBF3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567" y="664801"/>
            <a:ext cx="9144000" cy="0"/>
          </a:xfrm>
          <a:prstGeom prst="line">
            <a:avLst/>
          </a:prstGeom>
          <a:ln>
            <a:solidFill>
              <a:srgbClr val="FFBF3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0" y="4802980"/>
            <a:ext cx="9144000" cy="340519"/>
          </a:xfrm>
          <a:prstGeom prst="rect">
            <a:avLst/>
          </a:prstGeom>
          <a:solidFill>
            <a:srgbClr val="FFDF9B"/>
          </a:solidFill>
          <a:ln>
            <a:solidFill>
              <a:srgbClr val="FFBF3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79891" y="1338184"/>
            <a:ext cx="7788275" cy="3454400"/>
          </a:xfr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dirty="0"/>
              <a:t>Add Text, an Image, or Both</a:t>
            </a:r>
          </a:p>
        </p:txBody>
      </p:sp>
    </p:spTree>
    <p:extLst>
      <p:ext uri="{BB962C8B-B14F-4D97-AF65-F5344CB8AC3E}">
        <p14:creationId xmlns:p14="http://schemas.microsoft.com/office/powerpoint/2010/main" val="3062100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s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4878827"/>
            <a:ext cx="9144001" cy="278305"/>
          </a:xfrm>
          <a:prstGeom prst="rect">
            <a:avLst/>
          </a:prstGeom>
          <a:solidFill>
            <a:srgbClr val="FFBF35">
              <a:alpha val="8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4878388"/>
          </a:xfrm>
        </p:spPr>
        <p:txBody>
          <a:bodyPr>
            <a:normAutofit/>
          </a:bodyPr>
          <a:lstStyle>
            <a:lvl1pPr marL="0" indent="0">
              <a:buNone/>
              <a:defRPr sz="2800" baseline="0"/>
            </a:lvl1pPr>
          </a:lstStyle>
          <a:p>
            <a:r>
              <a:rPr lang="en-US" dirty="0"/>
              <a:t>Click the icon to add an image as your background. Make sure to use a high-quality photo. </a:t>
            </a:r>
          </a:p>
        </p:txBody>
      </p:sp>
    </p:spTree>
    <p:extLst>
      <p:ext uri="{BB962C8B-B14F-4D97-AF65-F5344CB8AC3E}">
        <p14:creationId xmlns:p14="http://schemas.microsoft.com/office/powerpoint/2010/main" val="1584893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Ligh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2440846"/>
            <a:ext cx="9144000" cy="624637"/>
          </a:xfrm>
          <a:prstGeom prst="rect">
            <a:avLst/>
          </a:prstGeom>
          <a:solidFill>
            <a:srgbClr val="FFBF3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" y="1717254"/>
            <a:ext cx="9144000" cy="624637"/>
          </a:xfrm>
          <a:prstGeom prst="rect">
            <a:avLst/>
          </a:prstGeom>
          <a:solidFill>
            <a:srgbClr val="FFBF3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651512" y="1631591"/>
            <a:ext cx="5174289" cy="1347788"/>
          </a:xfr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3600" b="1">
                <a:solidFill>
                  <a:srgbClr val="1C353D"/>
                </a:solidFill>
              </a:defRPr>
            </a:lvl1pPr>
          </a:lstStyle>
          <a:p>
            <a:pPr>
              <a:lnSpc>
                <a:spcPct val="120000"/>
              </a:lnSpc>
            </a:pPr>
            <a:r>
              <a:rPr lang="en-US" dirty="0">
                <a:latin typeface="Arial"/>
                <a:cs typeface="Arial"/>
              </a:rPr>
              <a:t>Section 2 Header Here</a:t>
            </a:r>
          </a:p>
          <a:p>
            <a:pPr>
              <a:lnSpc>
                <a:spcPct val="140000"/>
              </a:lnSpc>
            </a:pPr>
            <a:r>
              <a:rPr lang="en-US" sz="2800" dirty="0">
                <a:latin typeface="Microsoft Sans Serif"/>
                <a:cs typeface="Microsoft Sans Serif"/>
              </a:rPr>
              <a:t>Section 2 Sub Header Here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184473" y="1023486"/>
            <a:ext cx="221738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b="1" dirty="0">
                <a:solidFill>
                  <a:srgbClr val="1C353D"/>
                </a:solidFill>
                <a:latin typeface="Palatino Linotype"/>
                <a:cs typeface="Palatino Linotype"/>
              </a:rPr>
              <a:t>{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7120372" y="1033957"/>
            <a:ext cx="221738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b="1" dirty="0">
                <a:solidFill>
                  <a:srgbClr val="1C353D"/>
                </a:solidFill>
                <a:latin typeface="Palatino Linotype"/>
                <a:cs typeface="Palatino Linotype"/>
              </a:rPr>
              <a:t>}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1230325" y="1167642"/>
            <a:ext cx="1270492" cy="2266972"/>
          </a:xfrm>
        </p:spPr>
        <p:txBody>
          <a:bodyPr>
            <a:noAutofit/>
          </a:bodyPr>
          <a:lstStyle>
            <a:lvl1pPr marL="0" indent="0">
              <a:buNone/>
              <a:defRPr sz="13800" b="1" i="0">
                <a:solidFill>
                  <a:srgbClr val="1C353D"/>
                </a:solidFill>
                <a:latin typeface="Palatino Linotype"/>
                <a:cs typeface="Palatino Linotype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65685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Statement">
    <p:bg>
      <p:bgPr>
        <a:solidFill>
          <a:srgbClr val="FFBF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297680" y="1251753"/>
            <a:ext cx="6790591" cy="2204660"/>
          </a:xfrm>
        </p:spPr>
        <p:txBody>
          <a:bodyPr>
            <a:noAutofit/>
          </a:bodyPr>
          <a:lstStyle>
            <a:lvl1pPr marL="0" indent="0">
              <a:buNone/>
              <a:defRPr sz="2800" baseline="0">
                <a:solidFill>
                  <a:schemeClr val="tx1">
                    <a:lumMod val="50000"/>
                  </a:schemeClr>
                </a:solidFill>
                <a:latin typeface="Helvetica"/>
                <a:cs typeface="Helvetica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quote here. For large quotations, copy and paste them from the previous slide, or hit the quotation key in the textboxes to the left and right.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22853" y="192992"/>
            <a:ext cx="776190" cy="1315227"/>
          </a:xfrm>
        </p:spPr>
        <p:txBody>
          <a:bodyPr>
            <a:noAutofit/>
          </a:bodyPr>
          <a:lstStyle>
            <a:lvl1pPr marL="0" indent="0">
              <a:buNone/>
              <a:defRPr sz="18700" b="1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987983" y="2079531"/>
            <a:ext cx="776190" cy="1315227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BF35"/>
              </a:buClr>
              <a:buSzTx/>
              <a:buFont typeface="Arial"/>
              <a:buNone/>
              <a:tabLst/>
              <a:defRPr sz="18700" b="1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BF35"/>
              </a:buClr>
              <a:buSzTx/>
              <a:buFont typeface="Arial"/>
              <a:buNone/>
              <a:tabLst/>
              <a:defRPr/>
            </a:pP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8258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Poi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3545"/>
            <a:ext cx="449021" cy="5156598"/>
          </a:xfrm>
          <a:prstGeom prst="rect">
            <a:avLst/>
          </a:prstGeom>
          <a:solidFill>
            <a:srgbClr val="1C353D">
              <a:alpha val="8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 userDrawn="1"/>
        </p:nvSpPr>
        <p:spPr>
          <a:xfrm>
            <a:off x="445641" y="55695"/>
            <a:ext cx="8701144" cy="5135146"/>
          </a:xfrm>
          <a:custGeom>
            <a:avLst/>
            <a:gdLst>
              <a:gd name="connsiteX0" fmla="*/ 0 w 8701144"/>
              <a:gd name="connsiteY0" fmla="*/ 3475413 h 5135146"/>
              <a:gd name="connsiteX1" fmla="*/ 1693437 w 8701144"/>
              <a:gd name="connsiteY1" fmla="*/ 2929595 h 5135146"/>
              <a:gd name="connsiteX2" fmla="*/ 3420296 w 8701144"/>
              <a:gd name="connsiteY2" fmla="*/ 2083020 h 5135146"/>
              <a:gd name="connsiteX3" fmla="*/ 5158297 w 8701144"/>
              <a:gd name="connsiteY3" fmla="*/ 1715429 h 5135146"/>
              <a:gd name="connsiteX4" fmla="*/ 6929721 w 8701144"/>
              <a:gd name="connsiteY4" fmla="*/ 1180750 h 5135146"/>
              <a:gd name="connsiteX5" fmla="*/ 8701144 w 8701144"/>
              <a:gd name="connsiteY5" fmla="*/ 0 h 5135146"/>
              <a:gd name="connsiteX6" fmla="*/ 8701144 w 8701144"/>
              <a:gd name="connsiteY6" fmla="*/ 5135146 h 5135146"/>
              <a:gd name="connsiteX7" fmla="*/ 11141 w 8701144"/>
              <a:gd name="connsiteY7" fmla="*/ 5090589 h 5135146"/>
              <a:gd name="connsiteX8" fmla="*/ 0 w 8701144"/>
              <a:gd name="connsiteY8" fmla="*/ 3475413 h 5135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01144" h="5135146">
                <a:moveTo>
                  <a:pt x="0" y="3475413"/>
                </a:moveTo>
                <a:lnTo>
                  <a:pt x="1693437" y="2929595"/>
                </a:lnTo>
                <a:lnTo>
                  <a:pt x="3420296" y="2083020"/>
                </a:lnTo>
                <a:lnTo>
                  <a:pt x="5158297" y="1715429"/>
                </a:lnTo>
                <a:lnTo>
                  <a:pt x="6929721" y="1180750"/>
                </a:lnTo>
                <a:lnTo>
                  <a:pt x="8701144" y="0"/>
                </a:lnTo>
                <a:lnTo>
                  <a:pt x="8701144" y="5135146"/>
                </a:lnTo>
                <a:lnTo>
                  <a:pt x="11141" y="5090589"/>
                </a:lnTo>
                <a:cubicBezTo>
                  <a:pt x="7427" y="4552197"/>
                  <a:pt x="3714" y="4013805"/>
                  <a:pt x="0" y="3475413"/>
                </a:cubicBezTo>
                <a:close/>
              </a:path>
            </a:pathLst>
          </a:custGeom>
          <a:solidFill>
            <a:srgbClr val="FFDF9B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449021" y="835534"/>
            <a:ext cx="869497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478870" y="1745394"/>
            <a:ext cx="869497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H="1">
            <a:off x="449021" y="2644118"/>
            <a:ext cx="869497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>
            <a:off x="478870" y="3509419"/>
            <a:ext cx="869497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flipH="1">
            <a:off x="478870" y="4341305"/>
            <a:ext cx="869497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2139077" y="0"/>
            <a:ext cx="0" cy="5143500"/>
          </a:xfrm>
          <a:prstGeom prst="line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3862363" y="7593"/>
            <a:ext cx="0" cy="5143500"/>
          </a:xfrm>
          <a:prstGeom prst="line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5596788" y="-3546"/>
            <a:ext cx="0" cy="5143500"/>
          </a:xfrm>
          <a:prstGeom prst="line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7375778" y="-3546"/>
            <a:ext cx="0" cy="5143500"/>
          </a:xfrm>
          <a:prstGeom prst="line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78870" y="3119849"/>
            <a:ext cx="8728075" cy="756862"/>
          </a:xfrm>
        </p:spPr>
        <p:txBody>
          <a:bodyPr>
            <a:noAutofit/>
          </a:bodyPr>
          <a:lstStyle>
            <a:lvl1pPr marL="0" indent="0" algn="ctr">
              <a:buNone/>
              <a:defRPr sz="5400" b="1" baseline="0"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DATA POINT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2439874" y="3876711"/>
            <a:ext cx="4668837" cy="679450"/>
          </a:xfrm>
        </p:spPr>
        <p:txBody>
          <a:bodyPr/>
          <a:lstStyle>
            <a:lvl1pPr marL="0" indent="0" algn="ctr">
              <a:buNone/>
              <a:defRPr baseline="0">
                <a:latin typeface="Microsoft Sans Serif"/>
                <a:cs typeface="Microsoft Sans Serif"/>
              </a:defRPr>
            </a:lvl1pPr>
          </a:lstStyle>
          <a:p>
            <a:pPr lvl="0"/>
            <a:r>
              <a:rPr lang="en-US" dirty="0"/>
              <a:t>Describe the data point</a:t>
            </a:r>
          </a:p>
        </p:txBody>
      </p:sp>
    </p:spTree>
    <p:extLst>
      <p:ext uri="{BB962C8B-B14F-4D97-AF65-F5344CB8AC3E}">
        <p14:creationId xmlns:p14="http://schemas.microsoft.com/office/powerpoint/2010/main" val="3257545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8012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63" r:id="rId2"/>
    <p:sldLayoutId id="2147483787" r:id="rId3"/>
    <p:sldLayoutId id="2147483747" r:id="rId4"/>
    <p:sldLayoutId id="2147483790" r:id="rId5"/>
    <p:sldLayoutId id="2147483760" r:id="rId6"/>
    <p:sldLayoutId id="2147483788" r:id="rId7"/>
    <p:sldLayoutId id="2147483758" r:id="rId8"/>
    <p:sldLayoutId id="2147483789" r:id="rId9"/>
    <p:sldLayoutId id="2147483764" r:id="rId10"/>
    <p:sldLayoutId id="2147483791" r:id="rId11"/>
    <p:sldLayoutId id="2147483792" r:id="rId12"/>
    <p:sldLayoutId id="2147483793" r:id="rId13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0" baseline="0">
          <a:solidFill>
            <a:schemeClr val="tx1">
              <a:lumMod val="75000"/>
            </a:schemeClr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FBF35"/>
        </a:buClr>
        <a:buFont typeface="Arial"/>
        <a:buChar char="•"/>
        <a:defRPr sz="3200" b="0" i="0" kern="1200">
          <a:solidFill>
            <a:schemeClr val="tx1">
              <a:lumMod val="50000"/>
            </a:schemeClr>
          </a:solidFill>
          <a:latin typeface="Helvetica Light"/>
          <a:ea typeface="+mn-ea"/>
          <a:cs typeface="Helvetica Light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FBF35"/>
        </a:buClr>
        <a:buFont typeface="Arial" panose="020B0604020202020204" pitchFamily="34" charset="0"/>
        <a:buChar char="•"/>
        <a:defRPr sz="2400" b="0" i="0" kern="1200">
          <a:solidFill>
            <a:schemeClr val="tx1">
              <a:lumMod val="50000"/>
            </a:schemeClr>
          </a:solidFill>
          <a:latin typeface="Helvetica Light"/>
          <a:ea typeface="+mn-ea"/>
          <a:cs typeface="Helvetica Light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FBF35"/>
        </a:buClr>
        <a:buFont typeface="Arial"/>
        <a:buChar char="•"/>
        <a:defRPr sz="2400" b="0" i="0" kern="1200">
          <a:solidFill>
            <a:schemeClr val="tx1">
              <a:lumMod val="50000"/>
            </a:schemeClr>
          </a:solidFill>
          <a:latin typeface="Helvetica Light"/>
          <a:ea typeface="+mn-ea"/>
          <a:cs typeface="Helvetica Light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FBF35"/>
        </a:buClr>
        <a:buFont typeface="Arial" panose="020B0604020202020204" pitchFamily="34" charset="0"/>
        <a:buChar char="•"/>
        <a:defRPr sz="2000" b="0" i="0" kern="1200">
          <a:solidFill>
            <a:schemeClr val="tx1">
              <a:lumMod val="50000"/>
            </a:schemeClr>
          </a:solidFill>
          <a:latin typeface="Helvetica Light"/>
          <a:ea typeface="+mn-ea"/>
          <a:cs typeface="Helvetica Light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FBF35"/>
        </a:buClr>
        <a:buFont typeface="Arial" panose="020B0604020202020204" pitchFamily="34" charset="0"/>
        <a:buChar char="•"/>
        <a:defRPr sz="2000" b="0" i="0" kern="1200">
          <a:solidFill>
            <a:schemeClr val="tx1">
              <a:lumMod val="50000"/>
            </a:schemeClr>
          </a:solidFill>
          <a:latin typeface="Helvetica Light"/>
          <a:ea typeface="+mn-ea"/>
          <a:cs typeface="Helvetica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hia/evidence/doh/en/" TargetMode="External"/><Relationship Id="rId2" Type="http://schemas.openxmlformats.org/officeDocument/2006/relationships/hyperlink" Target="https://www.medgag.com/book/park-textbook-preventive-social-medicine-pdf-book/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images.google.com/" TargetMode="External"/><Relationship Id="rId4" Type="http://schemas.openxmlformats.org/officeDocument/2006/relationships/hyperlink" Target="https://vision2030.gov.sa/en/programs/Qo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35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736541" y="3311016"/>
            <a:ext cx="7505023" cy="1299083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en-US" sz="3400" b="1" spc="300" dirty="0" err="1">
                <a:solidFill>
                  <a:schemeClr val="bg1"/>
                </a:solidFill>
              </a:rPr>
              <a:t>Nurah</a:t>
            </a:r>
            <a:r>
              <a:rPr lang="en-US" sz="3400" b="1" spc="300" dirty="0">
                <a:solidFill>
                  <a:schemeClr val="bg1"/>
                </a:solidFill>
              </a:rPr>
              <a:t> </a:t>
            </a:r>
            <a:r>
              <a:rPr lang="en-US" sz="3400" b="1" spc="300" dirty="0" err="1">
                <a:solidFill>
                  <a:schemeClr val="bg1"/>
                </a:solidFill>
              </a:rPr>
              <a:t>Alamro</a:t>
            </a:r>
            <a:r>
              <a:rPr lang="en-US" sz="3400" b="1" spc="300" dirty="0">
                <a:solidFill>
                  <a:schemeClr val="bg1"/>
                </a:solidFill>
              </a:rPr>
              <a:t>, MD. MPH. </a:t>
            </a:r>
            <a:r>
              <a:rPr lang="en-US" sz="3400" b="1" spc="300" dirty="0" err="1">
                <a:solidFill>
                  <a:schemeClr val="bg1"/>
                </a:solidFill>
              </a:rPr>
              <a:t>DrPH</a:t>
            </a:r>
            <a:r>
              <a:rPr lang="en-US" sz="3400" b="1" spc="300" dirty="0">
                <a:solidFill>
                  <a:schemeClr val="bg1"/>
                </a:solidFill>
              </a:rPr>
              <a:t>.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sz="2900" spc="300" dirty="0">
                <a:solidFill>
                  <a:srgbClr val="FFFFFF"/>
                </a:solidFill>
                <a:latin typeface="Microsoft Sans Serif"/>
                <a:cs typeface="Microsoft Sans Serif"/>
              </a:rPr>
              <a:t>Assistant Professor and Consultant of Public Health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sz="2900" spc="300" dirty="0">
                <a:solidFill>
                  <a:srgbClr val="FFFFFF"/>
                </a:solidFill>
                <a:latin typeface="Microsoft Sans Serif"/>
                <a:cs typeface="Microsoft Sans Serif"/>
              </a:rPr>
              <a:t>Community Medicine Unit, Family &amp; Community Medicine Department</a:t>
            </a:r>
          </a:p>
          <a:p>
            <a:pPr marL="0" indent="0" algn="ctr">
              <a:buNone/>
            </a:pPr>
            <a:r>
              <a:rPr lang="en-US" sz="2900" b="1" u="sng" spc="300" dirty="0" err="1">
                <a:solidFill>
                  <a:schemeClr val="bg1"/>
                </a:solidFill>
              </a:rPr>
              <a:t>nmalamro@ksu.edu.sa</a:t>
            </a:r>
            <a:endParaRPr lang="en-US" sz="2900" b="1" u="sng" spc="3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2200" spc="300" dirty="0">
              <a:solidFill>
                <a:schemeClr val="bg1"/>
              </a:solidFill>
              <a:latin typeface="Helvetica Light"/>
              <a:cs typeface="Helvetica Light"/>
            </a:endParaRP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736541" y="742513"/>
            <a:ext cx="7505023" cy="10605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200" spc="300" dirty="0">
                <a:solidFill>
                  <a:srgbClr val="FFFFFF"/>
                </a:solidFill>
                <a:latin typeface="Microsoft Sans Serif"/>
                <a:cs typeface="Microsoft Sans Serif"/>
              </a:rPr>
              <a:t>COMM 311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685030" y="974860"/>
            <a:ext cx="181175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685030" y="3003399"/>
            <a:ext cx="56080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481324" y="974860"/>
            <a:ext cx="181175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685030" y="3069369"/>
            <a:ext cx="56080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736540" y="1228467"/>
            <a:ext cx="7505023" cy="146780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5400" dirty="0">
                <a:solidFill>
                  <a:srgbClr val="FFBF35"/>
                </a:solidFill>
                <a:latin typeface="Arial"/>
                <a:cs typeface="Arial"/>
              </a:rPr>
              <a:t>Determinants of Health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B126369-3806-914B-ABBE-F542AB2A7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8962" y="155114"/>
            <a:ext cx="1874107" cy="66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810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5C39AC-9980-CA4F-B150-B9C48C33ECE0}"/>
              </a:ext>
            </a:extLst>
          </p:cNvPr>
          <p:cNvSpPr txBox="1"/>
          <p:nvPr/>
        </p:nvSpPr>
        <p:spPr>
          <a:xfrm>
            <a:off x="282350" y="107576"/>
            <a:ext cx="8565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Definitions: The trilogy of </a:t>
            </a:r>
            <a:r>
              <a:rPr lang="en-US" sz="2400" b="1" dirty="0"/>
              <a:t>Disease, Illness, Sickness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20C4A27-58D8-A347-AB45-053BAAD4AF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187626"/>
              </p:ext>
            </p:extLst>
          </p:nvPr>
        </p:nvGraphicFramePr>
        <p:xfrm>
          <a:off x="282350" y="791134"/>
          <a:ext cx="8565813" cy="3983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5271">
                  <a:extLst>
                    <a:ext uri="{9D8B030D-6E8A-4147-A177-3AD203B41FA5}">
                      <a16:colId xmlns:a16="http://schemas.microsoft.com/office/drawing/2014/main" val="1973957479"/>
                    </a:ext>
                  </a:extLst>
                </a:gridCol>
                <a:gridCol w="2855271">
                  <a:extLst>
                    <a:ext uri="{9D8B030D-6E8A-4147-A177-3AD203B41FA5}">
                      <a16:colId xmlns:a16="http://schemas.microsoft.com/office/drawing/2014/main" val="839080239"/>
                    </a:ext>
                  </a:extLst>
                </a:gridCol>
                <a:gridCol w="2855271">
                  <a:extLst>
                    <a:ext uri="{9D8B030D-6E8A-4147-A177-3AD203B41FA5}">
                      <a16:colId xmlns:a16="http://schemas.microsoft.com/office/drawing/2014/main" val="2575825334"/>
                    </a:ext>
                  </a:extLst>
                </a:gridCol>
              </a:tblGrid>
              <a:tr h="503203">
                <a:tc>
                  <a:txBody>
                    <a:bodyPr/>
                    <a:lstStyle/>
                    <a:p>
                      <a:r>
                        <a:rPr lang="en-US" dirty="0"/>
                        <a:t>Disease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Illness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Sickness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934039"/>
                  </a:ext>
                </a:extLst>
              </a:tr>
              <a:tr h="245666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condition that is </a:t>
                      </a:r>
                      <a:r>
                        <a:rPr lang="en-US" sz="1800" b="0" i="0" u="sng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diagnosed by a physician</a:t>
                      </a: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or other medical expert. 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(Physician)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ill health that the person identifies themselves with, often based on </a:t>
                      </a:r>
                      <a:r>
                        <a:rPr lang="en-US" sz="1800" b="0" i="0" u="sng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self reported </a:t>
                      </a: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mental or physical symptoms. 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can be Acute or Chronic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(Patient)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u="sng" dirty="0"/>
                        <a:t>social &amp; cultural conception </a:t>
                      </a:r>
                      <a:r>
                        <a:rPr lang="en-US" dirty="0"/>
                        <a:t>of a person’s condition.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(Society)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371823"/>
                  </a:ext>
                </a:extLst>
              </a:tr>
              <a:tr h="92038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Example: Flu diagnosed by a physician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Example: Flu reported by the patient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Example: Missed class or work due to Flu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34976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539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18E99CA-3C17-1246-AE96-25CCC22DEF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817221"/>
            <a:ext cx="8673353" cy="1116013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There is no satisfactory definition of the term well-being!</a:t>
            </a:r>
            <a:endParaRPr lang="en-US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672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9AC1E08-77C0-C74D-92CB-35F6AF5227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4875569"/>
              </p:ext>
            </p:extLst>
          </p:nvPr>
        </p:nvGraphicFramePr>
        <p:xfrm>
          <a:off x="685800" y="539750"/>
          <a:ext cx="779929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7B62A63D-FEDC-7E48-A2B8-8CC6E7466B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05270" y="2866024"/>
            <a:ext cx="410883" cy="41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119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8302119"/>
              </p:ext>
            </p:extLst>
          </p:nvPr>
        </p:nvGraphicFramePr>
        <p:xfrm>
          <a:off x="655544" y="239666"/>
          <a:ext cx="7886700" cy="4762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1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75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175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2940">
                <a:tc>
                  <a:txBody>
                    <a:bodyPr/>
                    <a:lstStyle/>
                    <a:p>
                      <a:endParaRPr lang="en-US" sz="2100" u="none" dirty="0"/>
                    </a:p>
                  </a:txBody>
                  <a:tcPr marL="68580" marR="68580" marT="34290" marB="3429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baseline="0" dirty="0"/>
                        <a:t>Physical Quality of Life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1500" b="1" baseline="0" dirty="0"/>
                        <a:t>Index </a:t>
                      </a:r>
                      <a:r>
                        <a:rPr lang="en-US" sz="1500" b="1" u="none" baseline="0" dirty="0"/>
                        <a:t>(PQLI) </a:t>
                      </a:r>
                      <a:endParaRPr lang="en-US" sz="1500" b="1" u="none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Human Development Index </a:t>
                      </a:r>
                      <a:r>
                        <a:rPr lang="en-US" sz="1500" b="1" u="none" dirty="0"/>
                        <a:t>(HDI)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Indicators used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</a:rPr>
                        <a:t> in calculating this index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dirty="0"/>
                        <a:t>Infant mortality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dirty="0"/>
                        <a:t>Life expectancy </a:t>
                      </a:r>
                      <a:r>
                        <a:rPr lang="en-US" sz="1400" u="sng" dirty="0"/>
                        <a:t>at age one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u="none" dirty="0"/>
                        <a:t>literacy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dirty="0"/>
                        <a:t>Life</a:t>
                      </a:r>
                      <a:r>
                        <a:rPr lang="en-US" sz="1400" baseline="0" dirty="0"/>
                        <a:t> expectancy </a:t>
                      </a:r>
                      <a:r>
                        <a:rPr lang="en-US" sz="1400" u="sng" baseline="0" dirty="0"/>
                        <a:t>at birth </a:t>
                      </a:r>
                      <a:r>
                        <a:rPr lang="en-US" sz="1400" u="none" baseline="0" dirty="0"/>
                        <a:t>(longevity)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u="none" baseline="0" dirty="0"/>
                        <a:t>Mean years of schooling (knowledge)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u="none" baseline="0" dirty="0"/>
                        <a:t>Expected years of schooling (knowledge)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u="none" baseline="0" dirty="0"/>
                        <a:t>GNI, gross national income,  per capita (income/ decent standard of living)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Scale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From 0-100</a:t>
                      </a:r>
                    </a:p>
                    <a:p>
                      <a:r>
                        <a:rPr lang="en-US" sz="1400" dirty="0"/>
                        <a:t>0 is worst performance and 100 is best performance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Values from 0 to 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It measures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The results of social, economic, and political policies.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Does NOT measure economic growth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It reflects achievements in the most basic human capabilities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06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accent2"/>
                          </a:solidFill>
                        </a:rPr>
                        <a:t>Both</a:t>
                      </a:r>
                      <a:r>
                        <a:rPr lang="en-US" sz="1800" b="1" baseline="0" dirty="0">
                          <a:solidFill>
                            <a:schemeClr val="accent2"/>
                          </a:solidFill>
                        </a:rPr>
                        <a:t> a</a:t>
                      </a:r>
                      <a:r>
                        <a:rPr lang="en-US" sz="1800" b="1" dirty="0">
                          <a:solidFill>
                            <a:schemeClr val="accent2"/>
                          </a:solidFill>
                        </a:rPr>
                        <a:t>llow</a:t>
                      </a:r>
                      <a:r>
                        <a:rPr lang="en-US" sz="1800" b="1" baseline="0" dirty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en-US" sz="1800" b="1" dirty="0">
                          <a:solidFill>
                            <a:schemeClr val="accent2"/>
                          </a:solidFill>
                        </a:rPr>
                        <a:t>for National and International Comparison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791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536E6B-0B12-754B-9F6B-15550030B7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230326" y="1528022"/>
            <a:ext cx="1270492" cy="2352328"/>
          </a:xfrm>
        </p:spPr>
        <p:txBody>
          <a:bodyPr/>
          <a:lstStyle/>
          <a:p>
            <a:r>
              <a:rPr lang="en-US" sz="5400" dirty="0"/>
              <a:t>3 &amp; 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EF0D4C-A3CD-9C42-9048-B5DF2BC76BA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424618" y="1644621"/>
            <a:ext cx="7348032" cy="1347788"/>
          </a:xfrm>
        </p:spPr>
        <p:txBody>
          <a:bodyPr/>
          <a:lstStyle/>
          <a:p>
            <a:r>
              <a:rPr lang="en-US" sz="3200" dirty="0">
                <a:latin typeface="+mj-lt"/>
              </a:rPr>
              <a:t>Determinants of Health: </a:t>
            </a:r>
          </a:p>
          <a:p>
            <a:r>
              <a:rPr lang="en-US" sz="3200" dirty="0">
                <a:latin typeface="+mj-lt"/>
              </a:rPr>
              <a:t>Definition, Types, and Levels</a:t>
            </a: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91152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18E99CA-3C17-1246-AE96-25CCC22DEF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0647" y="1817221"/>
            <a:ext cx="8673353" cy="1116013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chemeClr val="accent1"/>
                </a:solidFill>
                <a:latin typeface="+mj-lt"/>
              </a:rPr>
              <a:t>“Many factors combine together to affect the health of individuals and communities.”</a:t>
            </a:r>
          </a:p>
        </p:txBody>
      </p:sp>
    </p:spTree>
    <p:extLst>
      <p:ext uri="{BB962C8B-B14F-4D97-AF65-F5344CB8AC3E}">
        <p14:creationId xmlns:p14="http://schemas.microsoft.com/office/powerpoint/2010/main" val="215290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5E425B31-DC9F-E74B-B3CF-497830F6428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954742" y="38308"/>
            <a:ext cx="7100046" cy="476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766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58A941C-0027-A047-A976-E357EABF6C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4440263"/>
              </p:ext>
            </p:extLst>
          </p:nvPr>
        </p:nvGraphicFramePr>
        <p:xfrm>
          <a:off x="141890" y="173420"/>
          <a:ext cx="8686799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423661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58A941C-0027-A047-A976-E357EABF6C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132777"/>
              </p:ext>
            </p:extLst>
          </p:nvPr>
        </p:nvGraphicFramePr>
        <p:xfrm>
          <a:off x="141890" y="173420"/>
          <a:ext cx="8686799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53737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42900"/>
            <a:ext cx="6858000" cy="444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121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09551" y="716103"/>
            <a:ext cx="8449834" cy="3957716"/>
          </a:xfrm>
        </p:spPr>
        <p:txBody>
          <a:bodyPr>
            <a:noAutofit/>
          </a:bodyPr>
          <a:lstStyle/>
          <a:p>
            <a:pPr algn="l"/>
            <a:r>
              <a:rPr lang="en-US" sz="2400" dirty="0"/>
              <a:t>By the end of this lecture, students should be able to:</a:t>
            </a:r>
          </a:p>
          <a:p>
            <a:pPr marL="514350" indent="-506413" algn="l">
              <a:buFont typeface="+mj-lt"/>
              <a:buAutoNum type="arabicPeriod"/>
            </a:pPr>
            <a:r>
              <a:rPr lang="en-US" sz="2400" dirty="0"/>
              <a:t>Discuss the spectrum of health in relation to health and sickness </a:t>
            </a:r>
          </a:p>
          <a:p>
            <a:pPr marL="514350" indent="-506413" algn="l">
              <a:buFont typeface="+mj-lt"/>
              <a:buAutoNum type="arabicPeriod"/>
            </a:pPr>
            <a:r>
              <a:rPr lang="en-US" sz="2400" dirty="0"/>
              <a:t>Define: health, disease, illness, sickness and wellbeing</a:t>
            </a:r>
          </a:p>
          <a:p>
            <a:pPr marL="514350" indent="-506413" algn="l">
              <a:buFont typeface="+mj-lt"/>
              <a:buAutoNum type="arabicPeriod"/>
            </a:pPr>
            <a:r>
              <a:rPr lang="en-US" sz="2400" dirty="0"/>
              <a:t>Define “Determinants of Health”</a:t>
            </a:r>
          </a:p>
          <a:p>
            <a:pPr marL="514350" indent="-506413" algn="l">
              <a:buFont typeface="+mj-lt"/>
              <a:buAutoNum type="arabicPeriod"/>
            </a:pPr>
            <a:r>
              <a:rPr lang="en-US" sz="2400" dirty="0"/>
              <a:t>List different types of determinants of health (biological, behavioral, socio and cultural, environmental, socioeconomic, health services, aging, and gender)</a:t>
            </a:r>
          </a:p>
          <a:p>
            <a:pPr marL="514350" indent="-506413" algn="l">
              <a:buFont typeface="+mj-lt"/>
              <a:buAutoNum type="arabicPeriod"/>
            </a:pPr>
            <a:r>
              <a:rPr lang="en-US" sz="2400" dirty="0"/>
              <a:t>Discuss the concepts of “right to health “ and “health for all”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B15CA9-2CFA-EE42-B6D2-C4E080A29E05}"/>
              </a:ext>
            </a:extLst>
          </p:cNvPr>
          <p:cNvSpPr txBox="1"/>
          <p:nvPr/>
        </p:nvSpPr>
        <p:spPr>
          <a:xfrm>
            <a:off x="209551" y="0"/>
            <a:ext cx="7810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Helvetica Ligh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2269431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ED0D804-DA79-9E4F-8BF5-434ED051B7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651706"/>
              </p:ext>
            </p:extLst>
          </p:nvPr>
        </p:nvGraphicFramePr>
        <p:xfrm>
          <a:off x="218009" y="134911"/>
          <a:ext cx="8716128" cy="4601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0377">
                  <a:extLst>
                    <a:ext uri="{9D8B030D-6E8A-4147-A177-3AD203B41FA5}">
                      <a16:colId xmlns:a16="http://schemas.microsoft.com/office/drawing/2014/main" val="4044830772"/>
                    </a:ext>
                  </a:extLst>
                </a:gridCol>
                <a:gridCol w="6475751">
                  <a:extLst>
                    <a:ext uri="{9D8B030D-6E8A-4147-A177-3AD203B41FA5}">
                      <a16:colId xmlns:a16="http://schemas.microsoft.com/office/drawing/2014/main" val="330232011"/>
                    </a:ext>
                  </a:extLst>
                </a:gridCol>
              </a:tblGrid>
              <a:tr h="578408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Helvetica" pitchFamily="2" charset="0"/>
                        </a:rPr>
                        <a:t>Type of Determinant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Helvetica" pitchFamily="2" charset="0"/>
                        </a:rPr>
                        <a:t>Analysis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6419567"/>
                  </a:ext>
                </a:extLst>
              </a:tr>
              <a:tr h="33051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Helvetica" pitchFamily="2" charset="0"/>
                        </a:rPr>
                        <a:t>1) Biological:</a:t>
                      </a:r>
                      <a:endParaRPr lang="en-US" sz="1600" dirty="0"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Helvetica" pitchFamily="2" charset="0"/>
                        </a:rPr>
                        <a:t>Genetic predisposition / Obese parents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7801962"/>
                  </a:ext>
                </a:extLst>
              </a:tr>
              <a:tr h="81780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Helvetica" pitchFamily="2" charset="0"/>
                        </a:rPr>
                        <a:t>2) Behavioral and socio-cultural: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Helvetica" pitchFamily="2" charset="0"/>
                          <a:cs typeface="Helvetica"/>
                        </a:rPr>
                        <a:t>High TV, computer, electronic entertainment use</a:t>
                      </a:r>
                    </a:p>
                    <a:p>
                      <a:r>
                        <a:rPr lang="en-US" sz="1600" dirty="0">
                          <a:latin typeface="Helvetica" pitchFamily="2" charset="0"/>
                        </a:rPr>
                        <a:t>Sedentary lifestyle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Car-only mode of transportation</a:t>
                      </a:r>
                      <a:r>
                        <a:rPr lang="en-US" sz="1600" dirty="0">
                          <a:effectLst/>
                          <a:latin typeface="Helvetica" pitchFamily="2" charset="0"/>
                        </a:rPr>
                        <a:t> </a:t>
                      </a:r>
                      <a:endParaRPr lang="en-US" sz="1600" dirty="0">
                        <a:latin typeface="Helvetica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0678422"/>
                  </a:ext>
                </a:extLst>
              </a:tr>
              <a:tr h="108067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Helvetica" pitchFamily="2" charset="0"/>
                        </a:rPr>
                        <a:t>3) Environment: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Helvetica" pitchFamily="2" charset="0"/>
                        </a:rPr>
                        <a:t>Internal: </a:t>
                      </a:r>
                      <a:r>
                        <a:rPr lang="en-US" sz="1600" dirty="0">
                          <a:latin typeface="Helvetica" pitchFamily="2" charset="0"/>
                        </a:rPr>
                        <a:t>Hypothyroidism, Syndromic / </a:t>
                      </a:r>
                      <a:r>
                        <a:rPr lang="en-US" sz="1600" b="1" dirty="0">
                          <a:latin typeface="Helvetica" pitchFamily="2" charset="0"/>
                        </a:rPr>
                        <a:t>External: </a:t>
                      </a:r>
                      <a:r>
                        <a:rPr lang="en-US" sz="1600" dirty="0">
                          <a:latin typeface="Helvetica" pitchFamily="2" charset="0"/>
                          <a:cs typeface="Helvetica"/>
                        </a:rPr>
                        <a:t>High consumption of fatty takeaway foods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/ Low consumption of fruits, vegetables and fiber rich foods</a:t>
                      </a:r>
                      <a:r>
                        <a:rPr lang="en-US" sz="1600" dirty="0">
                          <a:effectLst/>
                          <a:latin typeface="Helvetica" pitchFamily="2" charset="0"/>
                        </a:rPr>
                        <a:t> /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Poor walkable environment / Easy access to convenience stores /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Extensive unhealthy food marketing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7947367"/>
                  </a:ext>
                </a:extLst>
              </a:tr>
              <a:tr h="35048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4) Socio-economic: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Helvetica" pitchFamily="2" charset="0"/>
                        </a:rPr>
                        <a:t>Unemployment /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Low disposable income / Rural area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353619"/>
                  </a:ext>
                </a:extLst>
              </a:tr>
              <a:tr h="33051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5) Health services: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Limited preventive services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 / Delayed access to treatment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987516"/>
                  </a:ext>
                </a:extLst>
              </a:tr>
              <a:tr h="330519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Helvetica" pitchFamily="2" charset="0"/>
                        </a:rPr>
                        <a:t>6) Gender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Helvetica" pitchFamily="2" charset="0"/>
                        </a:rPr>
                        <a:t>Male obesity is more prevalent than females in Saudi Arabia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0546610"/>
                  </a:ext>
                </a:extLst>
              </a:tr>
              <a:tr h="330519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Helvetica" pitchFamily="2" charset="0"/>
                        </a:rPr>
                        <a:t>7) Others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Weak food policy &amp; pricing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High Cost of organized physical activity programs/sport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08719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9932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536E6B-0B12-754B-9F6B-15550030B7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EF0D4C-A3CD-9C42-9048-B5DF2BC76BA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00817" y="1669912"/>
            <a:ext cx="6235313" cy="1347788"/>
          </a:xfrm>
        </p:spPr>
        <p:txBody>
          <a:bodyPr/>
          <a:lstStyle/>
          <a:p>
            <a:r>
              <a:rPr lang="en-US" sz="3200" dirty="0">
                <a:latin typeface="+mj-lt"/>
              </a:rPr>
              <a:t>“Right to Health” </a:t>
            </a:r>
          </a:p>
          <a:p>
            <a:r>
              <a:rPr lang="en-US" sz="3200" dirty="0">
                <a:latin typeface="+mj-lt"/>
              </a:rPr>
              <a:t>“Health for All”</a:t>
            </a:r>
          </a:p>
        </p:txBody>
      </p:sp>
    </p:spTree>
    <p:extLst>
      <p:ext uri="{BB962C8B-B14F-4D97-AF65-F5344CB8AC3E}">
        <p14:creationId xmlns:p14="http://schemas.microsoft.com/office/powerpoint/2010/main" val="4256045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D57A36C-8992-6847-8A81-08F6B27455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8483" y="763669"/>
            <a:ext cx="8744800" cy="4155172"/>
          </a:xfrm>
        </p:spPr>
        <p:txBody>
          <a:bodyPr>
            <a:normAutofit fontScale="850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Historically, the right to health was one of the last to be proclaimed in the Constitutions of most countries.</a:t>
            </a:r>
          </a:p>
          <a:p>
            <a:pPr algn="l"/>
            <a:r>
              <a:rPr lang="en-US" dirty="0"/>
              <a:t>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 Universal Declaration of Human Rights (1948):  </a:t>
            </a:r>
            <a:r>
              <a:rPr lang="en-US" u="sng" dirty="0"/>
              <a:t>"Everyone has the right to a standard of living adequate for the health and well-being of himself and his family ..... ". </a:t>
            </a:r>
          </a:p>
          <a:p>
            <a:pPr algn="l"/>
            <a:endParaRPr lang="en-US" u="sng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WHO Constitution introduction affirms that it is one of the fundamental rights of </a:t>
            </a:r>
            <a:r>
              <a:rPr lang="en-US" u="sng" dirty="0"/>
              <a:t>every human being to enjoy "the highest attainable standard of health". </a:t>
            </a:r>
          </a:p>
          <a:p>
            <a:pPr algn="l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5C39AC-9980-CA4F-B150-B9C48C33ECE0}"/>
              </a:ext>
            </a:extLst>
          </p:cNvPr>
          <p:cNvSpPr txBox="1"/>
          <p:nvPr/>
        </p:nvSpPr>
        <p:spPr>
          <a:xfrm>
            <a:off x="336138" y="0"/>
            <a:ext cx="6763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/>
              <a:t>Right to Health</a:t>
            </a:r>
          </a:p>
        </p:txBody>
      </p:sp>
    </p:spTree>
    <p:extLst>
      <p:ext uri="{BB962C8B-B14F-4D97-AF65-F5344CB8AC3E}">
        <p14:creationId xmlns:p14="http://schemas.microsoft.com/office/powerpoint/2010/main" val="35373900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D57A36C-8992-6847-8A81-08F6B27455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8483" y="763669"/>
            <a:ext cx="8744800" cy="4155172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Decided by the 30</a:t>
            </a:r>
            <a:r>
              <a:rPr lang="en-US" baseline="30000" dirty="0"/>
              <a:t>th</a:t>
            </a:r>
            <a:r>
              <a:rPr lang="en-US" dirty="0"/>
              <a:t> World Health Assembly in year 1977.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They decided that the main social target of governments and WHO in the coming decades should be </a:t>
            </a:r>
            <a:r>
              <a:rPr lang="en-US" u="sng" dirty="0"/>
              <a:t>"the attainment by all citizens of the world by the year 2000 of a level of health that will permit them to lead a socially and economically productive life"</a:t>
            </a:r>
          </a:p>
          <a:p>
            <a:pPr algn="l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5C39AC-9980-CA4F-B150-B9C48C33ECE0}"/>
              </a:ext>
            </a:extLst>
          </p:cNvPr>
          <p:cNvSpPr txBox="1"/>
          <p:nvPr/>
        </p:nvSpPr>
        <p:spPr>
          <a:xfrm>
            <a:off x="336138" y="0"/>
            <a:ext cx="6763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/>
              <a:t>Health for all</a:t>
            </a:r>
          </a:p>
        </p:txBody>
      </p:sp>
    </p:spTree>
    <p:extLst>
      <p:ext uri="{BB962C8B-B14F-4D97-AF65-F5344CB8AC3E}">
        <p14:creationId xmlns:p14="http://schemas.microsoft.com/office/powerpoint/2010/main" val="1900315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447866" y="1683152"/>
            <a:ext cx="59266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447866" y="1601215"/>
            <a:ext cx="59266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447866" y="3026016"/>
            <a:ext cx="59266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447866" y="2944079"/>
            <a:ext cx="59266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77271" y="1642265"/>
            <a:ext cx="6867857" cy="1261465"/>
          </a:xfrm>
        </p:spPr>
        <p:txBody>
          <a:bodyPr>
            <a:noAutofit/>
          </a:bodyPr>
          <a:lstStyle/>
          <a:p>
            <a:pPr algn="ctr"/>
            <a:r>
              <a:rPr lang="en-US" sz="8000" dirty="0">
                <a:latin typeface="Arial"/>
                <a:cs typeface="Arial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4523662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081358" y="3485727"/>
            <a:ext cx="3740994" cy="174394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100" dirty="0" err="1">
                <a:latin typeface="Arial"/>
                <a:cs typeface="Arial"/>
              </a:rPr>
              <a:t>nmalamro@ksu.edu.sa</a:t>
            </a:r>
            <a:endParaRPr lang="en-US" sz="2100" dirty="0"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068006" y="1499461"/>
            <a:ext cx="3847394" cy="1735556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Office Hours (by appointment via email): </a:t>
            </a:r>
          </a:p>
          <a:p>
            <a:r>
              <a:rPr lang="en-US" dirty="0">
                <a:latin typeface="Arial"/>
                <a:cs typeface="Arial"/>
              </a:rPr>
              <a:t>Mondays &amp; Wednesdays</a:t>
            </a:r>
          </a:p>
          <a:p>
            <a:r>
              <a:rPr lang="en-US" dirty="0">
                <a:latin typeface="Arial"/>
                <a:cs typeface="Arial"/>
              </a:rPr>
              <a:t>11 AM – 1 PM</a:t>
            </a:r>
          </a:p>
          <a:p>
            <a:r>
              <a:rPr lang="en-US" dirty="0">
                <a:latin typeface="Arial"/>
                <a:cs typeface="Arial"/>
              </a:rPr>
              <a:t>Via Zoom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035618" y="712181"/>
            <a:ext cx="3566286" cy="467676"/>
          </a:xfrm>
        </p:spPr>
        <p:txBody>
          <a:bodyPr/>
          <a:lstStyle/>
          <a:p>
            <a:r>
              <a:rPr lang="en-US" b="1" dirty="0">
                <a:latin typeface="Microsoft Sans Serif"/>
                <a:cs typeface="Microsoft Sans Serif"/>
              </a:rPr>
              <a:t>Thank you!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t="3189" r="-102" b="12293"/>
          <a:stretch/>
        </p:blipFill>
        <p:spPr>
          <a:xfrm>
            <a:off x="391912" y="373769"/>
            <a:ext cx="4329990" cy="434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0510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99FCDCD-B40C-5447-BE01-2FD6A6EBBC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2963" y="698841"/>
            <a:ext cx="8548935" cy="4225699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2600" b="1" u="sng" dirty="0">
                <a:solidFill>
                  <a:schemeClr val="tx1"/>
                </a:solidFill>
              </a:rPr>
              <a:t>References: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 Light" panose="020B0403020202020204" pitchFamily="34" charset="0"/>
              </a:rPr>
              <a:t>Park, K. "Text Book of Preventive and Social Medicine; 23rd." M/s </a:t>
            </a:r>
            <a:r>
              <a:rPr lang="en-US" sz="2000" dirty="0" err="1">
                <a:latin typeface="Helvetica Light" panose="020B0403020202020204" pitchFamily="34" charset="0"/>
              </a:rPr>
              <a:t>Banarsidas</a:t>
            </a:r>
            <a:r>
              <a:rPr lang="en-US" sz="2000" dirty="0">
                <a:latin typeface="Helvetica Light" panose="020B0403020202020204" pitchFamily="34" charset="0"/>
              </a:rPr>
              <a:t> </a:t>
            </a:r>
            <a:r>
              <a:rPr lang="en-US" sz="2000" dirty="0" err="1">
                <a:latin typeface="Helvetica Light" panose="020B0403020202020204" pitchFamily="34" charset="0"/>
              </a:rPr>
              <a:t>Bhanot</a:t>
            </a:r>
            <a:r>
              <a:rPr lang="en-US" sz="2000" dirty="0">
                <a:latin typeface="Helvetica Light" panose="020B0403020202020204" pitchFamily="34" charset="0"/>
              </a:rPr>
              <a:t> Publishers: Pages 11, 13 – 21. [Accessed 14</a:t>
            </a:r>
            <a:r>
              <a:rPr lang="en-US" sz="2000" baseline="30000" dirty="0">
                <a:latin typeface="Helvetica Light" panose="020B0403020202020204" pitchFamily="34" charset="0"/>
              </a:rPr>
              <a:t>th</a:t>
            </a:r>
            <a:r>
              <a:rPr lang="en-US" sz="2000" dirty="0">
                <a:latin typeface="Helvetica Light" panose="020B0403020202020204" pitchFamily="34" charset="0"/>
              </a:rPr>
              <a:t> Sept. 2020] URL: </a:t>
            </a:r>
            <a:r>
              <a:rPr lang="en-US" sz="2000" dirty="0">
                <a:latin typeface="Helvetica Light" panose="020B0403020202020204" pitchFamily="34" charset="0"/>
                <a:hlinkClick r:id="rId2"/>
              </a:rPr>
              <a:t>https://www.medgag.com/book/park-textbook-preventive-social-medicine-pdf-book/</a:t>
            </a:r>
            <a:endParaRPr lang="en-US" sz="2000" dirty="0">
              <a:latin typeface="Helvetica Light" panose="020B0403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 Light" panose="020B0403020202020204" pitchFamily="34" charset="0"/>
              </a:rPr>
              <a:t>World Health Organization. The Determinants of Health [webpage]. [Accessed 14</a:t>
            </a:r>
            <a:r>
              <a:rPr lang="en-US" sz="2000" baseline="30000" dirty="0">
                <a:latin typeface="Helvetica Light" panose="020B0403020202020204" pitchFamily="34" charset="0"/>
              </a:rPr>
              <a:t>st</a:t>
            </a:r>
            <a:r>
              <a:rPr lang="en-US" sz="2000" dirty="0">
                <a:latin typeface="Helvetica Light" panose="020B0403020202020204" pitchFamily="34" charset="0"/>
              </a:rPr>
              <a:t> sept. 2020] URL: </a:t>
            </a:r>
            <a:r>
              <a:rPr lang="en-US" sz="2000" dirty="0">
                <a:latin typeface="Helvetica Light" panose="020B0403020202020204" pitchFamily="34" charset="0"/>
                <a:hlinkClick r:id="rId3"/>
              </a:rPr>
              <a:t>http://www.who.int/hia/evidence/doh/en/</a:t>
            </a:r>
            <a:endParaRPr lang="en-US" sz="2000" dirty="0">
              <a:latin typeface="Helvetica Light" panose="020B0403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 err="1">
                <a:latin typeface="Helvetica Light" panose="020B0403020202020204" pitchFamily="34" charset="0"/>
              </a:rPr>
              <a:t>Wikman</a:t>
            </a:r>
            <a:r>
              <a:rPr lang="en-US" sz="2000" dirty="0">
                <a:latin typeface="Helvetica Light" panose="020B0403020202020204" pitchFamily="34" charset="0"/>
              </a:rPr>
              <a:t>, Anders, </a:t>
            </a:r>
            <a:r>
              <a:rPr lang="en-US" sz="2000" dirty="0" err="1">
                <a:latin typeface="Helvetica Light" panose="020B0403020202020204" pitchFamily="34" charset="0"/>
              </a:rPr>
              <a:t>Staffan</a:t>
            </a:r>
            <a:r>
              <a:rPr lang="en-US" sz="2000" dirty="0">
                <a:latin typeface="Helvetica Light" panose="020B0403020202020204" pitchFamily="34" charset="0"/>
              </a:rPr>
              <a:t> </a:t>
            </a:r>
            <a:r>
              <a:rPr lang="en-US" sz="2000" dirty="0" err="1">
                <a:latin typeface="Helvetica Light" panose="020B0403020202020204" pitchFamily="34" charset="0"/>
              </a:rPr>
              <a:t>Marklund</a:t>
            </a:r>
            <a:r>
              <a:rPr lang="en-US" sz="2000" dirty="0">
                <a:latin typeface="Helvetica Light" panose="020B0403020202020204" pitchFamily="34" charset="0"/>
              </a:rPr>
              <a:t>, and Kristina Alexanderson. "Illness, disease, and sickness absence: an empirical test of differences between concepts of ill health." Journal of Epidemiology &amp; Community Health 59.6 (2005): 450-454.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 Light" panose="020B0403020202020204" pitchFamily="34" charset="0"/>
              </a:rPr>
              <a:t>Vision 2030. Quality of Life Program 2020. [Accessed 14</a:t>
            </a:r>
            <a:r>
              <a:rPr lang="en-US" sz="2000" baseline="30000" dirty="0">
                <a:latin typeface="Helvetica Light" panose="020B0403020202020204" pitchFamily="34" charset="0"/>
              </a:rPr>
              <a:t>st</a:t>
            </a:r>
            <a:r>
              <a:rPr lang="en-US" sz="2000" dirty="0">
                <a:latin typeface="Helvetica Light" panose="020B0403020202020204" pitchFamily="34" charset="0"/>
              </a:rPr>
              <a:t> Sept 2020] URL: </a:t>
            </a:r>
            <a:r>
              <a:rPr lang="en-US" sz="2000" dirty="0">
                <a:latin typeface="Helvetica Light" panose="020B0403020202020204" pitchFamily="34" charset="0"/>
                <a:hlinkClick r:id="rId4"/>
              </a:rPr>
              <a:t>https://vision2030.gov.sa/en/programs/QoL</a:t>
            </a:r>
            <a:endParaRPr lang="en-US" sz="2000" dirty="0">
              <a:latin typeface="Helvetica Light" panose="020B0403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Google images. </a:t>
            </a:r>
            <a:r>
              <a:rPr lang="en-US" sz="2000" dirty="0">
                <a:solidFill>
                  <a:schemeClr val="tx1"/>
                </a:solidFill>
                <a:hlinkClick r:id="rId5"/>
              </a:rPr>
              <a:t>https://images.google.com</a:t>
            </a:r>
            <a:endParaRPr lang="en-US" sz="20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000" dirty="0">
              <a:latin typeface="Helvetica Light" panose="020B0403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000" dirty="0">
              <a:latin typeface="Helvetica" pitchFamily="2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246782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2625234" y="1640350"/>
            <a:ext cx="6685179" cy="1347788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dirty="0">
                <a:latin typeface="Arial"/>
                <a:cs typeface="Arial"/>
              </a:rPr>
              <a:t>Spectrum of Health</a:t>
            </a:r>
          </a:p>
        </p:txBody>
      </p:sp>
    </p:spTree>
    <p:extLst>
      <p:ext uri="{BB962C8B-B14F-4D97-AF65-F5344CB8AC3E}">
        <p14:creationId xmlns:p14="http://schemas.microsoft.com/office/powerpoint/2010/main" val="393959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D8684F0-2A0C-484A-BAD1-8A413F10A48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8135" y="249601"/>
            <a:ext cx="8956713" cy="4608513"/>
          </a:xfrm>
        </p:spPr>
        <p:txBody>
          <a:bodyPr>
            <a:normAutofit fontScale="775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Health and disease lie along a</a:t>
            </a:r>
            <a:r>
              <a:rPr lang="en-US" u="sng" dirty="0"/>
              <a:t> continuum</a:t>
            </a:r>
            <a:r>
              <a:rPr lang="en-US" dirty="0"/>
              <a:t>, and there is no single cut-off point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The lowest point on the health-disease spectrum is </a:t>
            </a:r>
            <a:r>
              <a:rPr lang="en-US" u="sng" dirty="0"/>
              <a:t>death</a:t>
            </a:r>
            <a:r>
              <a:rPr lang="en-US" dirty="0"/>
              <a:t> and the highest point corresponds to the WHO definition of </a:t>
            </a:r>
            <a:r>
              <a:rPr lang="en-US" u="sng" dirty="0"/>
              <a:t>positive health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u="sng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u="sng" dirty="0"/>
              <a:t>health </a:t>
            </a:r>
            <a:r>
              <a:rPr lang="en-US" dirty="0"/>
              <a:t>of an individual is not static; it </a:t>
            </a:r>
            <a:r>
              <a:rPr lang="en-US" u="sng" dirty="0"/>
              <a:t>is a dynamic phenomenon </a:t>
            </a:r>
            <a:r>
              <a:rPr lang="en-US" dirty="0"/>
              <a:t>and a process of continuous change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There are degrees or </a:t>
            </a:r>
            <a:r>
              <a:rPr lang="en-US" u="sng" dirty="0"/>
              <a:t>"levels of health" </a:t>
            </a:r>
            <a:r>
              <a:rPr lang="en-US" dirty="0"/>
              <a:t>as there are degrees or severity of illness. As long as we are alive there is some degree of health in us.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65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155755-9CAB-0F41-B489-D7F661A7D6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792" y="837571"/>
            <a:ext cx="3819526" cy="36324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369045-3365-3B47-89CD-F8805725AC82}"/>
              </a:ext>
            </a:extLst>
          </p:cNvPr>
          <p:cNvSpPr txBox="1"/>
          <p:nvPr/>
        </p:nvSpPr>
        <p:spPr>
          <a:xfrm>
            <a:off x="914400" y="2099794"/>
            <a:ext cx="20275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/>
              </a:rPr>
              <a:t>Spectrum of Health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051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536E6B-0B12-754B-9F6B-15550030B7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EF0D4C-A3CD-9C42-9048-B5DF2BC76BA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184786" y="1669912"/>
            <a:ext cx="6235313" cy="1347788"/>
          </a:xfrm>
        </p:spPr>
        <p:txBody>
          <a:bodyPr/>
          <a:lstStyle/>
          <a:p>
            <a:r>
              <a:rPr lang="en-US" sz="3200" dirty="0">
                <a:latin typeface="+mj-lt"/>
              </a:rPr>
              <a:t>Definitions: Health, Disease, Illness, Sickness, Wellbeing </a:t>
            </a:r>
          </a:p>
        </p:txBody>
      </p:sp>
    </p:spTree>
    <p:extLst>
      <p:ext uri="{BB962C8B-B14F-4D97-AF65-F5344CB8AC3E}">
        <p14:creationId xmlns:p14="http://schemas.microsoft.com/office/powerpoint/2010/main" val="3623576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18E99CA-3C17-1246-AE96-25CCC22DEF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857562"/>
            <a:ext cx="8673353" cy="1116013"/>
          </a:xfrm>
        </p:spPr>
        <p:txBody>
          <a:bodyPr/>
          <a:lstStyle/>
          <a:p>
            <a:pPr algn="ctr"/>
            <a:r>
              <a:rPr lang="en-US" sz="5400" dirty="0"/>
              <a:t>Health is a relative concept!</a:t>
            </a:r>
          </a:p>
        </p:txBody>
      </p:sp>
    </p:spTree>
    <p:extLst>
      <p:ext uri="{BB962C8B-B14F-4D97-AF65-F5344CB8AC3E}">
        <p14:creationId xmlns:p14="http://schemas.microsoft.com/office/powerpoint/2010/main" val="3902291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871444B-6A87-BE49-AE1F-2B846254F9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5422" y="771181"/>
            <a:ext cx="8714342" cy="3844886"/>
          </a:xfrm>
        </p:spPr>
        <p:txBody>
          <a:bodyPr>
            <a:normAutofit/>
          </a:bodyPr>
          <a:lstStyle/>
          <a:p>
            <a:pPr algn="l"/>
            <a:r>
              <a:rPr lang="en-US" b="1" u="sng" dirty="0">
                <a:latin typeface="+mj-lt"/>
              </a:rPr>
              <a:t>It is relative to </a:t>
            </a:r>
          </a:p>
          <a:p>
            <a:pPr lvl="1"/>
            <a:r>
              <a:rPr lang="en-US" sz="2800" dirty="0"/>
              <a:t>Where </a:t>
            </a:r>
            <a:r>
              <a:rPr lang="en-US" sz="2800" u="sng" dirty="0"/>
              <a:t>on the spectrum </a:t>
            </a:r>
            <a:r>
              <a:rPr lang="en-US" sz="2800" dirty="0"/>
              <a:t>of health the person is.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The </a:t>
            </a:r>
            <a:r>
              <a:rPr lang="en-US" sz="2800" u="sng" dirty="0"/>
              <a:t>health dimensions (physical, mental, social, spiritual, emotional, vocational dimensions)</a:t>
            </a:r>
          </a:p>
          <a:p>
            <a:pPr lvl="1"/>
            <a:endParaRPr lang="ar-SA" sz="2800" u="sng" dirty="0"/>
          </a:p>
          <a:p>
            <a:pPr lvl="1"/>
            <a:r>
              <a:rPr lang="en-US" sz="2800" u="sng" dirty="0"/>
              <a:t>Local</a:t>
            </a:r>
            <a:r>
              <a:rPr lang="en-US" sz="2800" dirty="0"/>
              <a:t> conditions and health standards. 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2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D57A36C-8992-6847-8A81-08F6B27455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6138" y="921324"/>
            <a:ext cx="8565815" cy="3959957"/>
          </a:xfrm>
        </p:spPr>
        <p:txBody>
          <a:bodyPr>
            <a:normAutofit fontScale="77500" lnSpcReduction="20000"/>
          </a:bodyPr>
          <a:lstStyle/>
          <a:p>
            <a:pPr lvl="1"/>
            <a:r>
              <a:rPr lang="en-US" sz="2800" dirty="0"/>
              <a:t>The oldest definition is that health is the "absence of disease". 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World Health Organization (1948):</a:t>
            </a:r>
          </a:p>
          <a:p>
            <a:pPr marL="457200" lvl="1" indent="0">
              <a:buNone/>
            </a:pPr>
            <a:endParaRPr lang="en-US" sz="2800" dirty="0"/>
          </a:p>
          <a:p>
            <a:pPr marL="454025" lvl="1" indent="-441325">
              <a:buNone/>
            </a:pPr>
            <a:r>
              <a:rPr lang="en-US" sz="2800" i="1" dirty="0"/>
              <a:t>	</a:t>
            </a:r>
            <a:r>
              <a:rPr lang="en-US" sz="2800" b="1" dirty="0">
                <a:latin typeface="+mn-lt"/>
              </a:rPr>
              <a:t>"Health is a state of complete </a:t>
            </a:r>
            <a:r>
              <a:rPr lang="en-US" sz="2800" b="1" u="sng" dirty="0">
                <a:latin typeface="+mn-lt"/>
              </a:rPr>
              <a:t>physical</a:t>
            </a:r>
            <a:r>
              <a:rPr lang="en-US" sz="2800" b="1" dirty="0">
                <a:latin typeface="+mn-lt"/>
              </a:rPr>
              <a:t>, </a:t>
            </a:r>
            <a:r>
              <a:rPr lang="en-US" sz="2800" b="1" u="sng" dirty="0">
                <a:latin typeface="+mn-lt"/>
              </a:rPr>
              <a:t>mental</a:t>
            </a:r>
            <a:r>
              <a:rPr lang="en-US" sz="2800" b="1" dirty="0">
                <a:latin typeface="+mn-lt"/>
              </a:rPr>
              <a:t> and </a:t>
            </a:r>
            <a:r>
              <a:rPr lang="en-US" sz="2800" b="1" u="sng" dirty="0">
                <a:latin typeface="+mn-lt"/>
              </a:rPr>
              <a:t>social well-being </a:t>
            </a:r>
            <a:r>
              <a:rPr lang="en-US" sz="2800" b="1" dirty="0">
                <a:latin typeface="+mn-lt"/>
              </a:rPr>
              <a:t>and </a:t>
            </a:r>
            <a:r>
              <a:rPr lang="en-US" sz="2800" b="1" u="sng" dirty="0">
                <a:latin typeface="+mn-lt"/>
              </a:rPr>
              <a:t>not </a:t>
            </a:r>
            <a:r>
              <a:rPr lang="en-US" sz="2800" b="1" dirty="0">
                <a:latin typeface="+mn-lt"/>
              </a:rPr>
              <a:t>merely </a:t>
            </a:r>
            <a:r>
              <a:rPr lang="en-US" sz="2800" b="1" u="sng" dirty="0">
                <a:latin typeface="+mn-lt"/>
              </a:rPr>
              <a:t>an absence of disease </a:t>
            </a:r>
            <a:r>
              <a:rPr lang="en-US" sz="2800" b="1" dirty="0">
                <a:latin typeface="+mn-lt"/>
              </a:rPr>
              <a:t>or infirmity" </a:t>
            </a:r>
          </a:p>
          <a:p>
            <a:pPr marL="457200" lvl="1" indent="0">
              <a:buNone/>
            </a:pPr>
            <a:endParaRPr lang="en-US" sz="2800" i="1" dirty="0"/>
          </a:p>
          <a:p>
            <a:pPr lvl="1"/>
            <a:r>
              <a:rPr lang="en-US" sz="2800" dirty="0"/>
              <a:t>In recent years, this statement has been amplified to include the </a:t>
            </a:r>
            <a:r>
              <a:rPr lang="en-US" sz="2800" b="1" u="sng" dirty="0">
                <a:latin typeface="+mn-lt"/>
              </a:rPr>
              <a:t>ability to lead a "socially and economically productive life"</a:t>
            </a:r>
          </a:p>
          <a:p>
            <a:pPr marL="457200" lvl="1" indent="0">
              <a:buNone/>
            </a:pPr>
            <a:endParaRPr lang="en-US" dirty="0"/>
          </a:p>
          <a:p>
            <a:pPr algn="l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5C39AC-9980-CA4F-B150-B9C48C33ECE0}"/>
              </a:ext>
            </a:extLst>
          </p:cNvPr>
          <p:cNvSpPr txBox="1"/>
          <p:nvPr/>
        </p:nvSpPr>
        <p:spPr>
          <a:xfrm>
            <a:off x="336138" y="0"/>
            <a:ext cx="6763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Definitions: </a:t>
            </a:r>
            <a:r>
              <a:rPr lang="en-US" sz="3200" b="1" dirty="0"/>
              <a:t>Health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628E21-FE55-CC4A-8BED-E12719BD78E1}"/>
              </a:ext>
            </a:extLst>
          </p:cNvPr>
          <p:cNvSpPr txBox="1"/>
          <p:nvPr/>
        </p:nvSpPr>
        <p:spPr>
          <a:xfrm>
            <a:off x="537882" y="1734671"/>
            <a:ext cx="8216153" cy="1855694"/>
          </a:xfrm>
          <a:prstGeom prst="rect">
            <a:avLst/>
          </a:prstGeom>
          <a:noFill/>
          <a:ln w="34925">
            <a:solidFill>
              <a:schemeClr val="accent1">
                <a:hueOff val="0"/>
                <a:satOff val="0"/>
                <a:lumOff val="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960793"/>
      </p:ext>
    </p:extLst>
  </p:cSld>
  <p:clrMapOvr>
    <a:masterClrMapping/>
  </p:clrMapOvr>
</p:sld>
</file>

<file path=ppt/theme/theme1.xml><?xml version="1.0" encoding="utf-8"?>
<a:theme xmlns:a="http://schemas.openxmlformats.org/drawingml/2006/main" name="Consumer">
  <a:themeElements>
    <a:clrScheme name="Template 1">
      <a:dk1>
        <a:srgbClr val="414141"/>
      </a:dk1>
      <a:lt1>
        <a:sysClr val="window" lastClr="FFFFFF"/>
      </a:lt1>
      <a:dk2>
        <a:srgbClr val="414141"/>
      </a:dk2>
      <a:lt2>
        <a:srgbClr val="FFFFFF"/>
      </a:lt2>
      <a:accent1>
        <a:srgbClr val="1C353D"/>
      </a:accent1>
      <a:accent2>
        <a:srgbClr val="FFBF35"/>
      </a:accent2>
      <a:accent3>
        <a:srgbClr val="FFEFA1"/>
      </a:accent3>
      <a:accent4>
        <a:srgbClr val="2EA962"/>
      </a:accent4>
      <a:accent5>
        <a:srgbClr val="F3EB39"/>
      </a:accent5>
      <a:accent6>
        <a:srgbClr val="6E54A6"/>
      </a:accent6>
      <a:hlink>
        <a:srgbClr val="F36019"/>
      </a:hlink>
      <a:folHlink>
        <a:srgbClr val="F3601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59924</TotalTime>
  <Words>1329</Words>
  <Application>Microsoft Macintosh PowerPoint</Application>
  <PresentationFormat>On-screen Show (16:9)</PresentationFormat>
  <Paragraphs>160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Helvetica</vt:lpstr>
      <vt:lpstr>Helvetica Light</vt:lpstr>
      <vt:lpstr>Microsoft Sans Serif</vt:lpstr>
      <vt:lpstr>Palatino Linotype</vt:lpstr>
      <vt:lpstr>Wingdings</vt:lpstr>
      <vt:lpstr>Consumer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HubSpot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Mike Volpe</dc:creator>
  <cp:keywords/>
  <dc:description/>
  <cp:lastModifiedBy>Nurah Alamro</cp:lastModifiedBy>
  <cp:revision>421</cp:revision>
  <dcterms:created xsi:type="dcterms:W3CDTF">2013-04-17T22:01:51Z</dcterms:created>
  <dcterms:modified xsi:type="dcterms:W3CDTF">2020-09-14T22:47:08Z</dcterms:modified>
  <cp:category/>
</cp:coreProperties>
</file>