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2" r:id="rId2"/>
    <p:sldId id="320" r:id="rId3"/>
    <p:sldId id="310" r:id="rId4"/>
    <p:sldId id="394" r:id="rId5"/>
    <p:sldId id="395" r:id="rId6"/>
    <p:sldId id="396" r:id="rId7"/>
    <p:sldId id="397" r:id="rId8"/>
    <p:sldId id="398" r:id="rId9"/>
    <p:sldId id="399" r:id="rId10"/>
    <p:sldId id="400" r:id="rId11"/>
    <p:sldId id="401" r:id="rId12"/>
    <p:sldId id="403" r:id="rId13"/>
    <p:sldId id="402" r:id="rId14"/>
    <p:sldId id="404" r:id="rId15"/>
    <p:sldId id="406" r:id="rId16"/>
    <p:sldId id="407" r:id="rId17"/>
    <p:sldId id="408" r:id="rId18"/>
    <p:sldId id="409" r:id="rId19"/>
    <p:sldId id="420" r:id="rId20"/>
    <p:sldId id="421" r:id="rId21"/>
    <p:sldId id="410" r:id="rId22"/>
    <p:sldId id="411" r:id="rId23"/>
    <p:sldId id="413" r:id="rId24"/>
    <p:sldId id="414" r:id="rId25"/>
    <p:sldId id="415" r:id="rId26"/>
    <p:sldId id="416" r:id="rId27"/>
    <p:sldId id="417" r:id="rId28"/>
    <p:sldId id="418" r:id="rId29"/>
    <p:sldId id="419" r:id="rId30"/>
    <p:sldId id="297" r:id="rId31"/>
    <p:sldId id="3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9000"/>
  </p:normalViewPr>
  <p:slideViewPr>
    <p:cSldViewPr snapToGrid="0" snapToObjects="1">
      <p:cViewPr varScale="1">
        <p:scale>
          <a:sx n="83" d="100"/>
          <a:sy n="83" d="100"/>
        </p:scale>
        <p:origin x="136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92FE2-E837-3E4D-8438-F8F52AB428D2}"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A2005C8C-AFC1-474E-A850-F3CFFA956636}">
      <dgm:prSet phldrT="[Text]"/>
      <dgm:spPr/>
      <dgm:t>
        <a:bodyPr/>
        <a:lstStyle/>
        <a:p>
          <a:pPr rtl="1"/>
          <a:r>
            <a:rPr lang="en-US" dirty="0"/>
            <a:t>World Health Assembly</a:t>
          </a:r>
        </a:p>
      </dgm:t>
    </dgm:pt>
    <dgm:pt modelId="{A3DEDAE4-5F61-3E49-A02B-8496957425F7}" type="parTrans" cxnId="{731712AC-FE5B-F949-AC78-3BEB95D729D7}">
      <dgm:prSet/>
      <dgm:spPr/>
      <dgm:t>
        <a:bodyPr/>
        <a:lstStyle/>
        <a:p>
          <a:endParaRPr lang="en-US"/>
        </a:p>
      </dgm:t>
    </dgm:pt>
    <dgm:pt modelId="{D50D685F-02E4-E24B-A882-FE4201096F85}" type="sibTrans" cxnId="{731712AC-FE5B-F949-AC78-3BEB95D729D7}">
      <dgm:prSet/>
      <dgm:spPr/>
      <dgm:t>
        <a:bodyPr/>
        <a:lstStyle/>
        <a:p>
          <a:endParaRPr lang="en-US"/>
        </a:p>
      </dgm:t>
    </dgm:pt>
    <dgm:pt modelId="{DC8F4E95-5F21-1348-AA45-F15CFC955FE3}">
      <dgm:prSet phldrT="[Text]"/>
      <dgm:spPr/>
      <dgm:t>
        <a:bodyPr/>
        <a:lstStyle/>
        <a:p>
          <a:pPr rtl="0"/>
          <a:r>
            <a:rPr lang="en-US" dirty="0"/>
            <a:t>Executive Board</a:t>
          </a:r>
        </a:p>
      </dgm:t>
    </dgm:pt>
    <dgm:pt modelId="{C5968011-0C0B-9E40-95C7-0C38806D8167}" type="parTrans" cxnId="{B82B1663-961D-AE40-AFF1-708F89391FA1}">
      <dgm:prSet/>
      <dgm:spPr/>
      <dgm:t>
        <a:bodyPr/>
        <a:lstStyle/>
        <a:p>
          <a:endParaRPr lang="en-US"/>
        </a:p>
      </dgm:t>
    </dgm:pt>
    <dgm:pt modelId="{4333F557-D3C5-2842-890D-25E042390161}" type="sibTrans" cxnId="{B82B1663-961D-AE40-AFF1-708F89391FA1}">
      <dgm:prSet/>
      <dgm:spPr/>
      <dgm:t>
        <a:bodyPr/>
        <a:lstStyle/>
        <a:p>
          <a:endParaRPr lang="en-US"/>
        </a:p>
      </dgm:t>
    </dgm:pt>
    <dgm:pt modelId="{C7F0B581-F3B5-C148-8F6F-EF8A31922967}">
      <dgm:prSet phldrT="[Text]"/>
      <dgm:spPr/>
      <dgm:t>
        <a:bodyPr/>
        <a:lstStyle/>
        <a:p>
          <a:pPr rtl="0"/>
          <a:r>
            <a:rPr lang="en-US" dirty="0"/>
            <a:t>Secretariat </a:t>
          </a:r>
        </a:p>
      </dgm:t>
    </dgm:pt>
    <dgm:pt modelId="{67CCBAD8-C351-BF46-BD6C-F769A667D06C}" type="parTrans" cxnId="{6808D313-CA63-D14A-81DE-6BE2E47596F5}">
      <dgm:prSet/>
      <dgm:spPr/>
      <dgm:t>
        <a:bodyPr/>
        <a:lstStyle/>
        <a:p>
          <a:endParaRPr lang="en-US"/>
        </a:p>
      </dgm:t>
    </dgm:pt>
    <dgm:pt modelId="{C1D339D3-36E1-864A-AD11-B7AF66236F57}" type="sibTrans" cxnId="{6808D313-CA63-D14A-81DE-6BE2E47596F5}">
      <dgm:prSet/>
      <dgm:spPr/>
      <dgm:t>
        <a:bodyPr/>
        <a:lstStyle/>
        <a:p>
          <a:endParaRPr lang="en-US"/>
        </a:p>
      </dgm:t>
    </dgm:pt>
    <dgm:pt modelId="{176F32AB-F7D3-5547-9D27-09F5E8F1C679}">
      <dgm:prSet phldrT="[Text]"/>
      <dgm:spPr/>
      <dgm:t>
        <a:bodyPr/>
        <a:lstStyle/>
        <a:p>
          <a:pPr rtl="0"/>
          <a:r>
            <a:rPr lang="en-US" dirty="0"/>
            <a:t>Regions </a:t>
          </a:r>
        </a:p>
      </dgm:t>
    </dgm:pt>
    <dgm:pt modelId="{0228C0D6-2C17-3F40-99FB-C064FC474E13}" type="parTrans" cxnId="{C7284E75-434B-8B43-A66A-315DA069A045}">
      <dgm:prSet/>
      <dgm:spPr/>
      <dgm:t>
        <a:bodyPr/>
        <a:lstStyle/>
        <a:p>
          <a:endParaRPr lang="en-US"/>
        </a:p>
      </dgm:t>
    </dgm:pt>
    <dgm:pt modelId="{9962FA6C-C581-A644-8381-3E830E0F7F40}" type="sibTrans" cxnId="{C7284E75-434B-8B43-A66A-315DA069A045}">
      <dgm:prSet/>
      <dgm:spPr/>
      <dgm:t>
        <a:bodyPr/>
        <a:lstStyle/>
        <a:p>
          <a:endParaRPr lang="en-US"/>
        </a:p>
      </dgm:t>
    </dgm:pt>
    <dgm:pt modelId="{FA4B9C7F-0F8C-7149-BD22-49605DE3BFFE}">
      <dgm:prSet phldrT="[Text]"/>
      <dgm:spPr>
        <a:solidFill>
          <a:schemeClr val="accent4"/>
        </a:solidFill>
      </dgm:spPr>
      <dgm:t>
        <a:bodyPr/>
        <a:lstStyle/>
        <a:p>
          <a:pPr rtl="0"/>
          <a:r>
            <a:rPr lang="en-US" dirty="0">
              <a:solidFill>
                <a:schemeClr val="tx1"/>
              </a:solidFill>
            </a:rPr>
            <a:t>EMRO</a:t>
          </a:r>
        </a:p>
      </dgm:t>
    </dgm:pt>
    <dgm:pt modelId="{E1DD3DCA-2E91-2E4B-8735-01399B09C70A}" type="parTrans" cxnId="{71A27BAC-E3CA-7548-A786-4BC207922C62}">
      <dgm:prSet/>
      <dgm:spPr/>
      <dgm:t>
        <a:bodyPr/>
        <a:lstStyle/>
        <a:p>
          <a:endParaRPr lang="en-US"/>
        </a:p>
      </dgm:t>
    </dgm:pt>
    <dgm:pt modelId="{7D89A590-345A-2F47-81E9-89245DBD694D}" type="sibTrans" cxnId="{71A27BAC-E3CA-7548-A786-4BC207922C62}">
      <dgm:prSet/>
      <dgm:spPr/>
      <dgm:t>
        <a:bodyPr/>
        <a:lstStyle/>
        <a:p>
          <a:endParaRPr lang="en-US"/>
        </a:p>
      </dgm:t>
    </dgm:pt>
    <dgm:pt modelId="{3A46D30A-69D5-9045-939C-F913115A91A4}">
      <dgm:prSet phldrT="[Text]"/>
      <dgm:spPr/>
      <dgm:t>
        <a:bodyPr/>
        <a:lstStyle/>
        <a:p>
          <a:pPr rtl="0"/>
          <a:r>
            <a:rPr lang="en-US" dirty="0"/>
            <a:t>SERO</a:t>
          </a:r>
        </a:p>
      </dgm:t>
    </dgm:pt>
    <dgm:pt modelId="{18824BC3-937C-3541-BD4D-74A073A864A7}" type="parTrans" cxnId="{20D2E9AC-F6F2-084E-8C49-77B96E0A6BF8}">
      <dgm:prSet/>
      <dgm:spPr/>
      <dgm:t>
        <a:bodyPr/>
        <a:lstStyle/>
        <a:p>
          <a:endParaRPr lang="en-US"/>
        </a:p>
      </dgm:t>
    </dgm:pt>
    <dgm:pt modelId="{E1FF38E3-6AF8-744D-8F24-877E0441E070}" type="sibTrans" cxnId="{20D2E9AC-F6F2-084E-8C49-77B96E0A6BF8}">
      <dgm:prSet/>
      <dgm:spPr/>
      <dgm:t>
        <a:bodyPr/>
        <a:lstStyle/>
        <a:p>
          <a:endParaRPr lang="en-US"/>
        </a:p>
      </dgm:t>
    </dgm:pt>
    <dgm:pt modelId="{EEEAECB8-5564-4E4D-A9D7-687E5A985C79}">
      <dgm:prSet phldrT="[Text]"/>
      <dgm:spPr/>
      <dgm:t>
        <a:bodyPr/>
        <a:lstStyle/>
        <a:p>
          <a:pPr rtl="0"/>
          <a:r>
            <a:rPr lang="en-US" dirty="0"/>
            <a:t>AFRO</a:t>
          </a:r>
        </a:p>
      </dgm:t>
    </dgm:pt>
    <dgm:pt modelId="{BA6D8FA8-E0F4-0A42-B46B-70B4C4939EB4}" type="parTrans" cxnId="{8E9EEDF8-B0BD-644F-801D-187B30C22749}">
      <dgm:prSet/>
      <dgm:spPr/>
      <dgm:t>
        <a:bodyPr/>
        <a:lstStyle/>
        <a:p>
          <a:endParaRPr lang="en-US"/>
        </a:p>
      </dgm:t>
    </dgm:pt>
    <dgm:pt modelId="{D1F66C6E-4131-324F-8A89-A1075E656315}" type="sibTrans" cxnId="{8E9EEDF8-B0BD-644F-801D-187B30C22749}">
      <dgm:prSet/>
      <dgm:spPr/>
      <dgm:t>
        <a:bodyPr/>
        <a:lstStyle/>
        <a:p>
          <a:endParaRPr lang="en-US"/>
        </a:p>
      </dgm:t>
    </dgm:pt>
    <dgm:pt modelId="{C17C6742-D96A-114C-93BA-834D86248FCA}">
      <dgm:prSet phldrT="[Text]"/>
      <dgm:spPr/>
      <dgm:t>
        <a:bodyPr/>
        <a:lstStyle/>
        <a:p>
          <a:pPr rtl="0"/>
          <a:r>
            <a:rPr lang="en-US" dirty="0"/>
            <a:t>PAHO</a:t>
          </a:r>
        </a:p>
      </dgm:t>
    </dgm:pt>
    <dgm:pt modelId="{4B735C1D-0D09-874F-9B3D-61D0EEA9E70F}" type="parTrans" cxnId="{03CDE1C9-E347-3344-A3DE-E6132377A531}">
      <dgm:prSet/>
      <dgm:spPr/>
      <dgm:t>
        <a:bodyPr/>
        <a:lstStyle/>
        <a:p>
          <a:endParaRPr lang="en-US"/>
        </a:p>
      </dgm:t>
    </dgm:pt>
    <dgm:pt modelId="{05293549-BA42-8A4C-98FC-DAC2A5239225}" type="sibTrans" cxnId="{03CDE1C9-E347-3344-A3DE-E6132377A531}">
      <dgm:prSet/>
      <dgm:spPr/>
      <dgm:t>
        <a:bodyPr/>
        <a:lstStyle/>
        <a:p>
          <a:endParaRPr lang="en-US"/>
        </a:p>
      </dgm:t>
    </dgm:pt>
    <dgm:pt modelId="{675DD447-E107-FA4C-A0EA-382B1D99EE2E}">
      <dgm:prSet phldrT="[Text]"/>
      <dgm:spPr/>
      <dgm:t>
        <a:bodyPr/>
        <a:lstStyle/>
        <a:p>
          <a:pPr rtl="0"/>
          <a:r>
            <a:rPr lang="en-US" dirty="0"/>
            <a:t>EURO</a:t>
          </a:r>
        </a:p>
      </dgm:t>
    </dgm:pt>
    <dgm:pt modelId="{EC2C9694-0553-5D4F-BA89-EFA0284258F3}" type="parTrans" cxnId="{47F09989-4C5E-8A4F-8958-2B13B9BB1220}">
      <dgm:prSet/>
      <dgm:spPr/>
      <dgm:t>
        <a:bodyPr/>
        <a:lstStyle/>
        <a:p>
          <a:endParaRPr lang="en-US"/>
        </a:p>
      </dgm:t>
    </dgm:pt>
    <dgm:pt modelId="{9060D484-73D6-124C-8782-89BADC3EB4AD}" type="sibTrans" cxnId="{47F09989-4C5E-8A4F-8958-2B13B9BB1220}">
      <dgm:prSet/>
      <dgm:spPr/>
      <dgm:t>
        <a:bodyPr/>
        <a:lstStyle/>
        <a:p>
          <a:endParaRPr lang="en-US"/>
        </a:p>
      </dgm:t>
    </dgm:pt>
    <dgm:pt modelId="{C12DD07A-AAF4-B94F-AC4B-1A7F817D477A}">
      <dgm:prSet phldrT="[Text]"/>
      <dgm:spPr/>
      <dgm:t>
        <a:bodyPr/>
        <a:lstStyle/>
        <a:p>
          <a:pPr rtl="0"/>
          <a:r>
            <a:rPr lang="en-US" dirty="0"/>
            <a:t>WPRO</a:t>
          </a:r>
        </a:p>
      </dgm:t>
    </dgm:pt>
    <dgm:pt modelId="{9F27BAB1-13B0-7745-9437-4B2402CDF274}" type="parTrans" cxnId="{D624E904-4FEC-B745-B53B-03AEC5A7D625}">
      <dgm:prSet/>
      <dgm:spPr/>
      <dgm:t>
        <a:bodyPr/>
        <a:lstStyle/>
        <a:p>
          <a:endParaRPr lang="en-US"/>
        </a:p>
      </dgm:t>
    </dgm:pt>
    <dgm:pt modelId="{FFEBBA58-36B0-764B-BC4E-63D23A5DE208}" type="sibTrans" cxnId="{D624E904-4FEC-B745-B53B-03AEC5A7D625}">
      <dgm:prSet/>
      <dgm:spPr/>
      <dgm:t>
        <a:bodyPr/>
        <a:lstStyle/>
        <a:p>
          <a:endParaRPr lang="en-US"/>
        </a:p>
      </dgm:t>
    </dgm:pt>
    <dgm:pt modelId="{91E76BED-3A8B-E347-AB08-1596C1D08C2E}" type="pres">
      <dgm:prSet presAssocID="{64D92FE2-E837-3E4D-8438-F8F52AB428D2}" presName="hierChild1" presStyleCnt="0">
        <dgm:presLayoutVars>
          <dgm:orgChart val="1"/>
          <dgm:chPref val="1"/>
          <dgm:dir val="rev"/>
          <dgm:animOne val="branch"/>
          <dgm:animLvl val="lvl"/>
          <dgm:resizeHandles/>
        </dgm:presLayoutVars>
      </dgm:prSet>
      <dgm:spPr/>
    </dgm:pt>
    <dgm:pt modelId="{EF324780-61CE-D84E-89C3-1BCA1CDE6C9A}" type="pres">
      <dgm:prSet presAssocID="{A2005C8C-AFC1-474E-A850-F3CFFA956636}" presName="hierRoot1" presStyleCnt="0">
        <dgm:presLayoutVars>
          <dgm:hierBranch val="init"/>
        </dgm:presLayoutVars>
      </dgm:prSet>
      <dgm:spPr/>
    </dgm:pt>
    <dgm:pt modelId="{DC7640D5-DCAD-904B-A46B-B95EEDA9CE9D}" type="pres">
      <dgm:prSet presAssocID="{A2005C8C-AFC1-474E-A850-F3CFFA956636}" presName="rootComposite1" presStyleCnt="0"/>
      <dgm:spPr/>
    </dgm:pt>
    <dgm:pt modelId="{62EB6587-9F75-A847-8657-82F4E280D460}" type="pres">
      <dgm:prSet presAssocID="{A2005C8C-AFC1-474E-A850-F3CFFA956636}" presName="rootText1" presStyleLbl="node0" presStyleIdx="0" presStyleCnt="1" custScaleX="356738" custLinFactY="-5005" custLinFactNeighborX="-672" custLinFactNeighborY="-100000">
        <dgm:presLayoutVars>
          <dgm:chPref val="3"/>
        </dgm:presLayoutVars>
      </dgm:prSet>
      <dgm:spPr/>
    </dgm:pt>
    <dgm:pt modelId="{F6E3E90E-9EB9-6746-A34E-2A9DB60E0E10}" type="pres">
      <dgm:prSet presAssocID="{A2005C8C-AFC1-474E-A850-F3CFFA956636}" presName="rootConnector1" presStyleLbl="node1" presStyleIdx="0" presStyleCnt="0"/>
      <dgm:spPr/>
    </dgm:pt>
    <dgm:pt modelId="{2DBE4F37-F7C7-B74B-B1E4-D65F25984F44}" type="pres">
      <dgm:prSet presAssocID="{A2005C8C-AFC1-474E-A850-F3CFFA956636}" presName="hierChild2" presStyleCnt="0"/>
      <dgm:spPr/>
    </dgm:pt>
    <dgm:pt modelId="{39512273-1CF7-EB40-AEBF-F86C7C4A1D57}" type="pres">
      <dgm:prSet presAssocID="{C5968011-0C0B-9E40-95C7-0C38806D8167}" presName="Name37" presStyleLbl="parChTrans1D2" presStyleIdx="0" presStyleCnt="1"/>
      <dgm:spPr/>
    </dgm:pt>
    <dgm:pt modelId="{560787F9-F64D-FA47-BECA-DDD34C975B0D}" type="pres">
      <dgm:prSet presAssocID="{DC8F4E95-5F21-1348-AA45-F15CFC955FE3}" presName="hierRoot2" presStyleCnt="0">
        <dgm:presLayoutVars>
          <dgm:hierBranch val="init"/>
        </dgm:presLayoutVars>
      </dgm:prSet>
      <dgm:spPr/>
    </dgm:pt>
    <dgm:pt modelId="{150F250C-1BED-DB46-86FB-A8D3C5E8FD93}" type="pres">
      <dgm:prSet presAssocID="{DC8F4E95-5F21-1348-AA45-F15CFC955FE3}" presName="rootComposite" presStyleCnt="0"/>
      <dgm:spPr/>
    </dgm:pt>
    <dgm:pt modelId="{8C717D3E-37BC-D04B-9085-ED7F500E9F32}" type="pres">
      <dgm:prSet presAssocID="{DC8F4E95-5F21-1348-AA45-F15CFC955FE3}" presName="rootText" presStyleLbl="node2" presStyleIdx="0" presStyleCnt="1" custScaleX="216569">
        <dgm:presLayoutVars>
          <dgm:chPref val="3"/>
        </dgm:presLayoutVars>
      </dgm:prSet>
      <dgm:spPr/>
    </dgm:pt>
    <dgm:pt modelId="{C36EA99E-1102-B24B-B780-BB95D2C93E8C}" type="pres">
      <dgm:prSet presAssocID="{DC8F4E95-5F21-1348-AA45-F15CFC955FE3}" presName="rootConnector" presStyleLbl="node2" presStyleIdx="0" presStyleCnt="1"/>
      <dgm:spPr/>
    </dgm:pt>
    <dgm:pt modelId="{C574CB1E-1499-3240-971D-369FE3DB7AC0}" type="pres">
      <dgm:prSet presAssocID="{DC8F4E95-5F21-1348-AA45-F15CFC955FE3}" presName="hierChild4" presStyleCnt="0"/>
      <dgm:spPr/>
    </dgm:pt>
    <dgm:pt modelId="{14E0D4C9-68C4-E14E-90D6-81E39EFFF30D}" type="pres">
      <dgm:prSet presAssocID="{67CCBAD8-C351-BF46-BD6C-F769A667D06C}" presName="Name37" presStyleLbl="parChTrans1D3" presStyleIdx="0" presStyleCnt="1"/>
      <dgm:spPr/>
    </dgm:pt>
    <dgm:pt modelId="{1819C15A-AD29-C845-B9F1-3B5F7CE77019}" type="pres">
      <dgm:prSet presAssocID="{C7F0B581-F3B5-C148-8F6F-EF8A31922967}" presName="hierRoot2" presStyleCnt="0">
        <dgm:presLayoutVars>
          <dgm:hierBranch val="init"/>
        </dgm:presLayoutVars>
      </dgm:prSet>
      <dgm:spPr/>
    </dgm:pt>
    <dgm:pt modelId="{693FA832-C4DD-6545-BC3D-E6D8443AAE33}" type="pres">
      <dgm:prSet presAssocID="{C7F0B581-F3B5-C148-8F6F-EF8A31922967}" presName="rootComposite" presStyleCnt="0"/>
      <dgm:spPr/>
    </dgm:pt>
    <dgm:pt modelId="{72136BBA-2438-644D-82DB-2A3470F1F0BB}" type="pres">
      <dgm:prSet presAssocID="{C7F0B581-F3B5-C148-8F6F-EF8A31922967}" presName="rootText" presStyleLbl="node3" presStyleIdx="0" presStyleCnt="1" custScaleX="161038">
        <dgm:presLayoutVars>
          <dgm:chPref val="3"/>
        </dgm:presLayoutVars>
      </dgm:prSet>
      <dgm:spPr/>
    </dgm:pt>
    <dgm:pt modelId="{69BA2865-8883-D741-BC09-5293108F23D7}" type="pres">
      <dgm:prSet presAssocID="{C7F0B581-F3B5-C148-8F6F-EF8A31922967}" presName="rootConnector" presStyleLbl="node3" presStyleIdx="0" presStyleCnt="1"/>
      <dgm:spPr/>
    </dgm:pt>
    <dgm:pt modelId="{6622B4CA-9D00-774F-A0CF-5E7643DD5AE9}" type="pres">
      <dgm:prSet presAssocID="{C7F0B581-F3B5-C148-8F6F-EF8A31922967}" presName="hierChild4" presStyleCnt="0"/>
      <dgm:spPr/>
    </dgm:pt>
    <dgm:pt modelId="{28DADC11-3665-C84D-BD13-70A5F5C89AB5}" type="pres">
      <dgm:prSet presAssocID="{0228C0D6-2C17-3F40-99FB-C064FC474E13}" presName="Name37" presStyleLbl="parChTrans1D4" presStyleIdx="0" presStyleCnt="7"/>
      <dgm:spPr/>
    </dgm:pt>
    <dgm:pt modelId="{12B5B0A5-71CD-7E46-A7B9-F4E765B1DB1A}" type="pres">
      <dgm:prSet presAssocID="{176F32AB-F7D3-5547-9D27-09F5E8F1C679}" presName="hierRoot2" presStyleCnt="0">
        <dgm:presLayoutVars>
          <dgm:hierBranch/>
        </dgm:presLayoutVars>
      </dgm:prSet>
      <dgm:spPr/>
    </dgm:pt>
    <dgm:pt modelId="{E4A49CE4-CA81-D24E-8722-E30430329722}" type="pres">
      <dgm:prSet presAssocID="{176F32AB-F7D3-5547-9D27-09F5E8F1C679}" presName="rootComposite" presStyleCnt="0"/>
      <dgm:spPr/>
    </dgm:pt>
    <dgm:pt modelId="{EA8DC8F0-6532-BC4B-8C67-34F3C96306DC}" type="pres">
      <dgm:prSet presAssocID="{176F32AB-F7D3-5547-9D27-09F5E8F1C679}" presName="rootText" presStyleLbl="node4" presStyleIdx="0" presStyleCnt="7" custScaleX="122167">
        <dgm:presLayoutVars>
          <dgm:chPref val="3"/>
        </dgm:presLayoutVars>
      </dgm:prSet>
      <dgm:spPr/>
    </dgm:pt>
    <dgm:pt modelId="{E8527D90-A867-E94E-9039-B021998BA539}" type="pres">
      <dgm:prSet presAssocID="{176F32AB-F7D3-5547-9D27-09F5E8F1C679}" presName="rootConnector" presStyleLbl="node4" presStyleIdx="0" presStyleCnt="7"/>
      <dgm:spPr/>
    </dgm:pt>
    <dgm:pt modelId="{22EAB415-851F-E54C-8FDE-A930614CC8FE}" type="pres">
      <dgm:prSet presAssocID="{176F32AB-F7D3-5547-9D27-09F5E8F1C679}" presName="hierChild4" presStyleCnt="0"/>
      <dgm:spPr/>
    </dgm:pt>
    <dgm:pt modelId="{F2A6B988-A457-AB40-B069-70A8F5D74D98}" type="pres">
      <dgm:prSet presAssocID="{E1DD3DCA-2E91-2E4B-8735-01399B09C70A}" presName="Name35" presStyleLbl="parChTrans1D4" presStyleIdx="1" presStyleCnt="7"/>
      <dgm:spPr/>
    </dgm:pt>
    <dgm:pt modelId="{1CA54984-28DA-AD4A-B459-BF708495384E}" type="pres">
      <dgm:prSet presAssocID="{FA4B9C7F-0F8C-7149-BD22-49605DE3BFFE}" presName="hierRoot2" presStyleCnt="0">
        <dgm:presLayoutVars>
          <dgm:hierBranch val="init"/>
        </dgm:presLayoutVars>
      </dgm:prSet>
      <dgm:spPr/>
    </dgm:pt>
    <dgm:pt modelId="{09B9F46A-364A-FA4F-A522-6AA942AD48CF}" type="pres">
      <dgm:prSet presAssocID="{FA4B9C7F-0F8C-7149-BD22-49605DE3BFFE}" presName="rootComposite" presStyleCnt="0"/>
      <dgm:spPr/>
    </dgm:pt>
    <dgm:pt modelId="{BFEC3DFC-685A-8B4E-9CC8-0197BB24EE77}" type="pres">
      <dgm:prSet presAssocID="{FA4B9C7F-0F8C-7149-BD22-49605DE3BFFE}" presName="rootText" presStyleLbl="node4" presStyleIdx="1" presStyleCnt="7">
        <dgm:presLayoutVars>
          <dgm:chPref val="3"/>
        </dgm:presLayoutVars>
      </dgm:prSet>
      <dgm:spPr/>
    </dgm:pt>
    <dgm:pt modelId="{1048D289-565F-414C-BC8B-FC9DFEE8144E}" type="pres">
      <dgm:prSet presAssocID="{FA4B9C7F-0F8C-7149-BD22-49605DE3BFFE}" presName="rootConnector" presStyleLbl="node4" presStyleIdx="1" presStyleCnt="7"/>
      <dgm:spPr/>
    </dgm:pt>
    <dgm:pt modelId="{3556D71F-7B82-6042-A56E-16AA2F6A8459}" type="pres">
      <dgm:prSet presAssocID="{FA4B9C7F-0F8C-7149-BD22-49605DE3BFFE}" presName="hierChild4" presStyleCnt="0"/>
      <dgm:spPr/>
    </dgm:pt>
    <dgm:pt modelId="{CA8C8EB6-44C1-0A4F-BDD5-0A53B5EAAA32}" type="pres">
      <dgm:prSet presAssocID="{FA4B9C7F-0F8C-7149-BD22-49605DE3BFFE}" presName="hierChild5" presStyleCnt="0"/>
      <dgm:spPr/>
    </dgm:pt>
    <dgm:pt modelId="{8C91C3D2-F3B3-8A41-8756-7A5ED8DEB306}" type="pres">
      <dgm:prSet presAssocID="{18824BC3-937C-3541-BD4D-74A073A864A7}" presName="Name35" presStyleLbl="parChTrans1D4" presStyleIdx="2" presStyleCnt="7"/>
      <dgm:spPr/>
    </dgm:pt>
    <dgm:pt modelId="{22CAA88B-6075-5647-81AB-998171AD63C7}" type="pres">
      <dgm:prSet presAssocID="{3A46D30A-69D5-9045-939C-F913115A91A4}" presName="hierRoot2" presStyleCnt="0">
        <dgm:presLayoutVars>
          <dgm:hierBranch val="init"/>
        </dgm:presLayoutVars>
      </dgm:prSet>
      <dgm:spPr/>
    </dgm:pt>
    <dgm:pt modelId="{A7BA3BD5-7E49-6C48-BC53-5A4ED209F59E}" type="pres">
      <dgm:prSet presAssocID="{3A46D30A-69D5-9045-939C-F913115A91A4}" presName="rootComposite" presStyleCnt="0"/>
      <dgm:spPr/>
    </dgm:pt>
    <dgm:pt modelId="{B7C2CF38-BB50-AD48-ADC1-5E5D5E1E385A}" type="pres">
      <dgm:prSet presAssocID="{3A46D30A-69D5-9045-939C-F913115A91A4}" presName="rootText" presStyleLbl="node4" presStyleIdx="2" presStyleCnt="7">
        <dgm:presLayoutVars>
          <dgm:chPref val="3"/>
        </dgm:presLayoutVars>
      </dgm:prSet>
      <dgm:spPr/>
    </dgm:pt>
    <dgm:pt modelId="{F7DA6E13-E884-3749-9692-10C91B2AC269}" type="pres">
      <dgm:prSet presAssocID="{3A46D30A-69D5-9045-939C-F913115A91A4}" presName="rootConnector" presStyleLbl="node4" presStyleIdx="2" presStyleCnt="7"/>
      <dgm:spPr/>
    </dgm:pt>
    <dgm:pt modelId="{F190963E-4F58-E74D-88AC-C20E4445B0E7}" type="pres">
      <dgm:prSet presAssocID="{3A46D30A-69D5-9045-939C-F913115A91A4}" presName="hierChild4" presStyleCnt="0"/>
      <dgm:spPr/>
    </dgm:pt>
    <dgm:pt modelId="{98198FF8-F22D-9B43-A0C5-F092039AD9FC}" type="pres">
      <dgm:prSet presAssocID="{3A46D30A-69D5-9045-939C-F913115A91A4}" presName="hierChild5" presStyleCnt="0"/>
      <dgm:spPr/>
    </dgm:pt>
    <dgm:pt modelId="{93053145-1EC4-7446-B183-4CF3311046B4}" type="pres">
      <dgm:prSet presAssocID="{BA6D8FA8-E0F4-0A42-B46B-70B4C4939EB4}" presName="Name35" presStyleLbl="parChTrans1D4" presStyleIdx="3" presStyleCnt="7"/>
      <dgm:spPr/>
    </dgm:pt>
    <dgm:pt modelId="{7101F6FE-5EB6-6843-8DFF-00331F52B947}" type="pres">
      <dgm:prSet presAssocID="{EEEAECB8-5564-4E4D-A9D7-687E5A985C79}" presName="hierRoot2" presStyleCnt="0">
        <dgm:presLayoutVars>
          <dgm:hierBranch val="init"/>
        </dgm:presLayoutVars>
      </dgm:prSet>
      <dgm:spPr/>
    </dgm:pt>
    <dgm:pt modelId="{58B37570-B386-6842-88AB-33809A8FA0A3}" type="pres">
      <dgm:prSet presAssocID="{EEEAECB8-5564-4E4D-A9D7-687E5A985C79}" presName="rootComposite" presStyleCnt="0"/>
      <dgm:spPr/>
    </dgm:pt>
    <dgm:pt modelId="{2F2814A2-48FA-B741-85B1-2A4A5394E3E8}" type="pres">
      <dgm:prSet presAssocID="{EEEAECB8-5564-4E4D-A9D7-687E5A985C79}" presName="rootText" presStyleLbl="node4" presStyleIdx="3" presStyleCnt="7">
        <dgm:presLayoutVars>
          <dgm:chPref val="3"/>
        </dgm:presLayoutVars>
      </dgm:prSet>
      <dgm:spPr/>
    </dgm:pt>
    <dgm:pt modelId="{C0635510-8824-5542-B221-39AC4D671C1B}" type="pres">
      <dgm:prSet presAssocID="{EEEAECB8-5564-4E4D-A9D7-687E5A985C79}" presName="rootConnector" presStyleLbl="node4" presStyleIdx="3" presStyleCnt="7"/>
      <dgm:spPr/>
    </dgm:pt>
    <dgm:pt modelId="{33E31AD9-3221-B445-8B06-87A18BB59E47}" type="pres">
      <dgm:prSet presAssocID="{EEEAECB8-5564-4E4D-A9D7-687E5A985C79}" presName="hierChild4" presStyleCnt="0"/>
      <dgm:spPr/>
    </dgm:pt>
    <dgm:pt modelId="{869C9183-BC75-AD46-93BA-6D3BFF532C15}" type="pres">
      <dgm:prSet presAssocID="{EEEAECB8-5564-4E4D-A9D7-687E5A985C79}" presName="hierChild5" presStyleCnt="0"/>
      <dgm:spPr/>
    </dgm:pt>
    <dgm:pt modelId="{29525CF9-5323-EC4B-9AC7-875605A6BA38}" type="pres">
      <dgm:prSet presAssocID="{4B735C1D-0D09-874F-9B3D-61D0EEA9E70F}" presName="Name35" presStyleLbl="parChTrans1D4" presStyleIdx="4" presStyleCnt="7"/>
      <dgm:spPr/>
    </dgm:pt>
    <dgm:pt modelId="{038B8D62-B51A-B743-8423-7BE71551DCFF}" type="pres">
      <dgm:prSet presAssocID="{C17C6742-D96A-114C-93BA-834D86248FCA}" presName="hierRoot2" presStyleCnt="0">
        <dgm:presLayoutVars>
          <dgm:hierBranch val="init"/>
        </dgm:presLayoutVars>
      </dgm:prSet>
      <dgm:spPr/>
    </dgm:pt>
    <dgm:pt modelId="{63F77B88-3033-0A4E-BE3C-62BC1217DD96}" type="pres">
      <dgm:prSet presAssocID="{C17C6742-D96A-114C-93BA-834D86248FCA}" presName="rootComposite" presStyleCnt="0"/>
      <dgm:spPr/>
    </dgm:pt>
    <dgm:pt modelId="{AC994643-B104-274A-8B79-F9AF346A9153}" type="pres">
      <dgm:prSet presAssocID="{C17C6742-D96A-114C-93BA-834D86248FCA}" presName="rootText" presStyleLbl="node4" presStyleIdx="4" presStyleCnt="7">
        <dgm:presLayoutVars>
          <dgm:chPref val="3"/>
        </dgm:presLayoutVars>
      </dgm:prSet>
      <dgm:spPr/>
    </dgm:pt>
    <dgm:pt modelId="{64585E56-AF1E-F442-BA5F-4E1A0A1D0575}" type="pres">
      <dgm:prSet presAssocID="{C17C6742-D96A-114C-93BA-834D86248FCA}" presName="rootConnector" presStyleLbl="node4" presStyleIdx="4" presStyleCnt="7"/>
      <dgm:spPr/>
    </dgm:pt>
    <dgm:pt modelId="{665AA4D5-2787-974E-B9E7-404AAE354FB8}" type="pres">
      <dgm:prSet presAssocID="{C17C6742-D96A-114C-93BA-834D86248FCA}" presName="hierChild4" presStyleCnt="0"/>
      <dgm:spPr/>
    </dgm:pt>
    <dgm:pt modelId="{E81E5D72-395E-0948-B48C-8FB10840424A}" type="pres">
      <dgm:prSet presAssocID="{C17C6742-D96A-114C-93BA-834D86248FCA}" presName="hierChild5" presStyleCnt="0"/>
      <dgm:spPr/>
    </dgm:pt>
    <dgm:pt modelId="{18AEA303-F207-6A46-91DA-B5F88724F535}" type="pres">
      <dgm:prSet presAssocID="{EC2C9694-0553-5D4F-BA89-EFA0284258F3}" presName="Name35" presStyleLbl="parChTrans1D4" presStyleIdx="5" presStyleCnt="7"/>
      <dgm:spPr/>
    </dgm:pt>
    <dgm:pt modelId="{BCA056CB-B539-414A-921E-0B589222428F}" type="pres">
      <dgm:prSet presAssocID="{675DD447-E107-FA4C-A0EA-382B1D99EE2E}" presName="hierRoot2" presStyleCnt="0">
        <dgm:presLayoutVars>
          <dgm:hierBranch val="init"/>
        </dgm:presLayoutVars>
      </dgm:prSet>
      <dgm:spPr/>
    </dgm:pt>
    <dgm:pt modelId="{FCC29E27-4C30-5B4B-898D-D76F1A4812C8}" type="pres">
      <dgm:prSet presAssocID="{675DD447-E107-FA4C-A0EA-382B1D99EE2E}" presName="rootComposite" presStyleCnt="0"/>
      <dgm:spPr/>
    </dgm:pt>
    <dgm:pt modelId="{47B850AD-EE11-EB4D-A192-C49F7423B45A}" type="pres">
      <dgm:prSet presAssocID="{675DD447-E107-FA4C-A0EA-382B1D99EE2E}" presName="rootText" presStyleLbl="node4" presStyleIdx="5" presStyleCnt="7">
        <dgm:presLayoutVars>
          <dgm:chPref val="3"/>
        </dgm:presLayoutVars>
      </dgm:prSet>
      <dgm:spPr/>
    </dgm:pt>
    <dgm:pt modelId="{292A2334-3B7C-AB4B-A4A5-29A4D193AEFA}" type="pres">
      <dgm:prSet presAssocID="{675DD447-E107-FA4C-A0EA-382B1D99EE2E}" presName="rootConnector" presStyleLbl="node4" presStyleIdx="5" presStyleCnt="7"/>
      <dgm:spPr/>
    </dgm:pt>
    <dgm:pt modelId="{AD408B03-63F7-FC46-9E9A-965DC7EC955C}" type="pres">
      <dgm:prSet presAssocID="{675DD447-E107-FA4C-A0EA-382B1D99EE2E}" presName="hierChild4" presStyleCnt="0"/>
      <dgm:spPr/>
    </dgm:pt>
    <dgm:pt modelId="{1EFF47CC-CDFA-4244-8431-F295F4DFB69A}" type="pres">
      <dgm:prSet presAssocID="{675DD447-E107-FA4C-A0EA-382B1D99EE2E}" presName="hierChild5" presStyleCnt="0"/>
      <dgm:spPr/>
    </dgm:pt>
    <dgm:pt modelId="{12F9B3D3-6C0E-E047-B50C-1577F732E993}" type="pres">
      <dgm:prSet presAssocID="{9F27BAB1-13B0-7745-9437-4B2402CDF274}" presName="Name35" presStyleLbl="parChTrans1D4" presStyleIdx="6" presStyleCnt="7"/>
      <dgm:spPr/>
    </dgm:pt>
    <dgm:pt modelId="{D28A77D2-5CCC-4644-B372-1A1D3E552631}" type="pres">
      <dgm:prSet presAssocID="{C12DD07A-AAF4-B94F-AC4B-1A7F817D477A}" presName="hierRoot2" presStyleCnt="0">
        <dgm:presLayoutVars>
          <dgm:hierBranch val="init"/>
        </dgm:presLayoutVars>
      </dgm:prSet>
      <dgm:spPr/>
    </dgm:pt>
    <dgm:pt modelId="{693EDA72-73CD-2741-8284-E14AA9627D4C}" type="pres">
      <dgm:prSet presAssocID="{C12DD07A-AAF4-B94F-AC4B-1A7F817D477A}" presName="rootComposite" presStyleCnt="0"/>
      <dgm:spPr/>
    </dgm:pt>
    <dgm:pt modelId="{B8674E52-3CCE-AC40-80C3-A52D7FE7AA09}" type="pres">
      <dgm:prSet presAssocID="{C12DD07A-AAF4-B94F-AC4B-1A7F817D477A}" presName="rootText" presStyleLbl="node4" presStyleIdx="6" presStyleCnt="7">
        <dgm:presLayoutVars>
          <dgm:chPref val="3"/>
        </dgm:presLayoutVars>
      </dgm:prSet>
      <dgm:spPr/>
    </dgm:pt>
    <dgm:pt modelId="{FBE7F0FA-DFCE-E74A-BAD1-3B30C3EC79D3}" type="pres">
      <dgm:prSet presAssocID="{C12DD07A-AAF4-B94F-AC4B-1A7F817D477A}" presName="rootConnector" presStyleLbl="node4" presStyleIdx="6" presStyleCnt="7"/>
      <dgm:spPr/>
    </dgm:pt>
    <dgm:pt modelId="{062E013B-85F4-9F4F-93EE-71CD34611002}" type="pres">
      <dgm:prSet presAssocID="{C12DD07A-AAF4-B94F-AC4B-1A7F817D477A}" presName="hierChild4" presStyleCnt="0"/>
      <dgm:spPr/>
    </dgm:pt>
    <dgm:pt modelId="{7175EEDA-0069-054F-81FE-7E66786403D5}" type="pres">
      <dgm:prSet presAssocID="{C12DD07A-AAF4-B94F-AC4B-1A7F817D477A}" presName="hierChild5" presStyleCnt="0"/>
      <dgm:spPr/>
    </dgm:pt>
    <dgm:pt modelId="{C0241869-53BB-2D41-A687-88E78029E859}" type="pres">
      <dgm:prSet presAssocID="{176F32AB-F7D3-5547-9D27-09F5E8F1C679}" presName="hierChild5" presStyleCnt="0"/>
      <dgm:spPr/>
    </dgm:pt>
    <dgm:pt modelId="{F73C5B8E-C4F2-9D45-971D-DE9E3B551401}" type="pres">
      <dgm:prSet presAssocID="{C7F0B581-F3B5-C148-8F6F-EF8A31922967}" presName="hierChild5" presStyleCnt="0"/>
      <dgm:spPr/>
    </dgm:pt>
    <dgm:pt modelId="{BEBD4EF2-EF73-9345-B33D-0564FECDCDA9}" type="pres">
      <dgm:prSet presAssocID="{DC8F4E95-5F21-1348-AA45-F15CFC955FE3}" presName="hierChild5" presStyleCnt="0"/>
      <dgm:spPr/>
    </dgm:pt>
    <dgm:pt modelId="{A7B604B5-D99C-9F46-8DF2-91036015BE11}" type="pres">
      <dgm:prSet presAssocID="{A2005C8C-AFC1-474E-A850-F3CFFA956636}" presName="hierChild3" presStyleCnt="0"/>
      <dgm:spPr/>
    </dgm:pt>
  </dgm:ptLst>
  <dgm:cxnLst>
    <dgm:cxn modelId="{0817D604-AC64-8446-988E-3EDF97C67ABD}" type="presOf" srcId="{FA4B9C7F-0F8C-7149-BD22-49605DE3BFFE}" destId="{BFEC3DFC-685A-8B4E-9CC8-0197BB24EE77}" srcOrd="0" destOrd="0" presId="urn:microsoft.com/office/officeart/2005/8/layout/orgChart1"/>
    <dgm:cxn modelId="{D624E904-4FEC-B745-B53B-03AEC5A7D625}" srcId="{176F32AB-F7D3-5547-9D27-09F5E8F1C679}" destId="{C12DD07A-AAF4-B94F-AC4B-1A7F817D477A}" srcOrd="5" destOrd="0" parTransId="{9F27BAB1-13B0-7745-9437-4B2402CDF274}" sibTransId="{FFEBBA58-36B0-764B-BC4E-63D23A5DE208}"/>
    <dgm:cxn modelId="{ECAD4E06-1A1D-214B-8118-9E6AEE3098D6}" type="presOf" srcId="{DC8F4E95-5F21-1348-AA45-F15CFC955FE3}" destId="{C36EA99E-1102-B24B-B780-BB95D2C93E8C}" srcOrd="1" destOrd="0" presId="urn:microsoft.com/office/officeart/2005/8/layout/orgChart1"/>
    <dgm:cxn modelId="{6808D313-CA63-D14A-81DE-6BE2E47596F5}" srcId="{DC8F4E95-5F21-1348-AA45-F15CFC955FE3}" destId="{C7F0B581-F3B5-C148-8F6F-EF8A31922967}" srcOrd="0" destOrd="0" parTransId="{67CCBAD8-C351-BF46-BD6C-F769A667D06C}" sibTransId="{C1D339D3-36E1-864A-AD11-B7AF66236F57}"/>
    <dgm:cxn modelId="{A903FF18-4936-0644-B617-1C03D2DFE77A}" type="presOf" srcId="{675DD447-E107-FA4C-A0EA-382B1D99EE2E}" destId="{292A2334-3B7C-AB4B-A4A5-29A4D193AEFA}" srcOrd="1" destOrd="0" presId="urn:microsoft.com/office/officeart/2005/8/layout/orgChart1"/>
    <dgm:cxn modelId="{045C4419-D0A3-744F-A233-D4A337205567}" type="presOf" srcId="{4B735C1D-0D09-874F-9B3D-61D0EEA9E70F}" destId="{29525CF9-5323-EC4B-9AC7-875605A6BA38}" srcOrd="0" destOrd="0" presId="urn:microsoft.com/office/officeart/2005/8/layout/orgChart1"/>
    <dgm:cxn modelId="{EC78DB2B-0958-7E47-9129-9D048B93707D}" type="presOf" srcId="{C7F0B581-F3B5-C148-8F6F-EF8A31922967}" destId="{69BA2865-8883-D741-BC09-5293108F23D7}" srcOrd="1" destOrd="0" presId="urn:microsoft.com/office/officeart/2005/8/layout/orgChart1"/>
    <dgm:cxn modelId="{607D3738-948C-1541-B707-4BFA38549C97}" type="presOf" srcId="{176F32AB-F7D3-5547-9D27-09F5E8F1C679}" destId="{E8527D90-A867-E94E-9039-B021998BA539}" srcOrd="1" destOrd="0" presId="urn:microsoft.com/office/officeart/2005/8/layout/orgChart1"/>
    <dgm:cxn modelId="{48324246-5967-6443-BEF6-92B02E34598F}" type="presOf" srcId="{FA4B9C7F-0F8C-7149-BD22-49605DE3BFFE}" destId="{1048D289-565F-414C-BC8B-FC9DFEE8144E}" srcOrd="1" destOrd="0" presId="urn:microsoft.com/office/officeart/2005/8/layout/orgChart1"/>
    <dgm:cxn modelId="{B99B5B48-449D-0249-A719-89CBA0D7223A}" type="presOf" srcId="{E1DD3DCA-2E91-2E4B-8735-01399B09C70A}" destId="{F2A6B988-A457-AB40-B069-70A8F5D74D98}" srcOrd="0" destOrd="0" presId="urn:microsoft.com/office/officeart/2005/8/layout/orgChart1"/>
    <dgm:cxn modelId="{F2CAB052-68C9-174E-92CA-0C162773A5C5}" type="presOf" srcId="{A2005C8C-AFC1-474E-A850-F3CFFA956636}" destId="{62EB6587-9F75-A847-8657-82F4E280D460}" srcOrd="0" destOrd="0" presId="urn:microsoft.com/office/officeart/2005/8/layout/orgChart1"/>
    <dgm:cxn modelId="{2928B05E-8051-194C-B01B-771059426041}" type="presOf" srcId="{DC8F4E95-5F21-1348-AA45-F15CFC955FE3}" destId="{8C717D3E-37BC-D04B-9085-ED7F500E9F32}" srcOrd="0" destOrd="0" presId="urn:microsoft.com/office/officeart/2005/8/layout/orgChart1"/>
    <dgm:cxn modelId="{70CDEB62-EC76-0B49-A499-28288560B73E}" type="presOf" srcId="{C17C6742-D96A-114C-93BA-834D86248FCA}" destId="{AC994643-B104-274A-8B79-F9AF346A9153}" srcOrd="0" destOrd="0" presId="urn:microsoft.com/office/officeart/2005/8/layout/orgChart1"/>
    <dgm:cxn modelId="{B82B1663-961D-AE40-AFF1-708F89391FA1}" srcId="{A2005C8C-AFC1-474E-A850-F3CFFA956636}" destId="{DC8F4E95-5F21-1348-AA45-F15CFC955FE3}" srcOrd="0" destOrd="0" parTransId="{C5968011-0C0B-9E40-95C7-0C38806D8167}" sibTransId="{4333F557-D3C5-2842-890D-25E042390161}"/>
    <dgm:cxn modelId="{90A51B68-1D78-044E-969D-1998D7FE457C}" type="presOf" srcId="{BA6D8FA8-E0F4-0A42-B46B-70B4C4939EB4}" destId="{93053145-1EC4-7446-B183-4CF3311046B4}" srcOrd="0" destOrd="0" presId="urn:microsoft.com/office/officeart/2005/8/layout/orgChart1"/>
    <dgm:cxn modelId="{9B30DF71-C90D-934F-BD11-602786E0836C}" type="presOf" srcId="{EC2C9694-0553-5D4F-BA89-EFA0284258F3}" destId="{18AEA303-F207-6A46-91DA-B5F88724F535}" srcOrd="0" destOrd="0" presId="urn:microsoft.com/office/officeart/2005/8/layout/orgChart1"/>
    <dgm:cxn modelId="{C7284E75-434B-8B43-A66A-315DA069A045}" srcId="{C7F0B581-F3B5-C148-8F6F-EF8A31922967}" destId="{176F32AB-F7D3-5547-9D27-09F5E8F1C679}" srcOrd="0" destOrd="0" parTransId="{0228C0D6-2C17-3F40-99FB-C064FC474E13}" sibTransId="{9962FA6C-C581-A644-8381-3E830E0F7F40}"/>
    <dgm:cxn modelId="{84F60077-2576-EF42-BE52-0F14A246FA19}" type="presOf" srcId="{C12DD07A-AAF4-B94F-AC4B-1A7F817D477A}" destId="{FBE7F0FA-DFCE-E74A-BAD1-3B30C3EC79D3}" srcOrd="1" destOrd="0" presId="urn:microsoft.com/office/officeart/2005/8/layout/orgChart1"/>
    <dgm:cxn modelId="{0D87AF7D-BBD7-CD42-A6B9-0355325A76BA}" type="presOf" srcId="{C5968011-0C0B-9E40-95C7-0C38806D8167}" destId="{39512273-1CF7-EB40-AEBF-F86C7C4A1D57}" srcOrd="0" destOrd="0" presId="urn:microsoft.com/office/officeart/2005/8/layout/orgChart1"/>
    <dgm:cxn modelId="{6C2A3783-5177-B24C-A570-7C1A25604CF6}" type="presOf" srcId="{176F32AB-F7D3-5547-9D27-09F5E8F1C679}" destId="{EA8DC8F0-6532-BC4B-8C67-34F3C96306DC}" srcOrd="0" destOrd="0" presId="urn:microsoft.com/office/officeart/2005/8/layout/orgChart1"/>
    <dgm:cxn modelId="{47F09989-4C5E-8A4F-8958-2B13B9BB1220}" srcId="{176F32AB-F7D3-5547-9D27-09F5E8F1C679}" destId="{675DD447-E107-FA4C-A0EA-382B1D99EE2E}" srcOrd="4" destOrd="0" parTransId="{EC2C9694-0553-5D4F-BA89-EFA0284258F3}" sibTransId="{9060D484-73D6-124C-8782-89BADC3EB4AD}"/>
    <dgm:cxn modelId="{8BD6348E-B7DA-A24A-A01F-1E8A6A3D91C1}" type="presOf" srcId="{C7F0B581-F3B5-C148-8F6F-EF8A31922967}" destId="{72136BBA-2438-644D-82DB-2A3470F1F0BB}" srcOrd="0" destOrd="0" presId="urn:microsoft.com/office/officeart/2005/8/layout/orgChart1"/>
    <dgm:cxn modelId="{F6B4DC95-BC70-C049-8C20-0DE7B3BBF784}" type="presOf" srcId="{9F27BAB1-13B0-7745-9437-4B2402CDF274}" destId="{12F9B3D3-6C0E-E047-B50C-1577F732E993}" srcOrd="0" destOrd="0" presId="urn:microsoft.com/office/officeart/2005/8/layout/orgChart1"/>
    <dgm:cxn modelId="{AABB189B-EB92-F744-95A7-0CC600C9AACF}" type="presOf" srcId="{EEEAECB8-5564-4E4D-A9D7-687E5A985C79}" destId="{C0635510-8824-5542-B221-39AC4D671C1B}" srcOrd="1" destOrd="0" presId="urn:microsoft.com/office/officeart/2005/8/layout/orgChart1"/>
    <dgm:cxn modelId="{11B3FB9E-5E7C-9C4C-AF41-52F246FAE329}" type="presOf" srcId="{EEEAECB8-5564-4E4D-A9D7-687E5A985C79}" destId="{2F2814A2-48FA-B741-85B1-2A4A5394E3E8}" srcOrd="0" destOrd="0" presId="urn:microsoft.com/office/officeart/2005/8/layout/orgChart1"/>
    <dgm:cxn modelId="{D66740A1-2564-3841-9B7C-B436FFCE05B9}" type="presOf" srcId="{0228C0D6-2C17-3F40-99FB-C064FC474E13}" destId="{28DADC11-3665-C84D-BD13-70A5F5C89AB5}" srcOrd="0" destOrd="0" presId="urn:microsoft.com/office/officeart/2005/8/layout/orgChart1"/>
    <dgm:cxn modelId="{731712AC-FE5B-F949-AC78-3BEB95D729D7}" srcId="{64D92FE2-E837-3E4D-8438-F8F52AB428D2}" destId="{A2005C8C-AFC1-474E-A850-F3CFFA956636}" srcOrd="0" destOrd="0" parTransId="{A3DEDAE4-5F61-3E49-A02B-8496957425F7}" sibTransId="{D50D685F-02E4-E24B-A882-FE4201096F85}"/>
    <dgm:cxn modelId="{71A27BAC-E3CA-7548-A786-4BC207922C62}" srcId="{176F32AB-F7D3-5547-9D27-09F5E8F1C679}" destId="{FA4B9C7F-0F8C-7149-BD22-49605DE3BFFE}" srcOrd="0" destOrd="0" parTransId="{E1DD3DCA-2E91-2E4B-8735-01399B09C70A}" sibTransId="{7D89A590-345A-2F47-81E9-89245DBD694D}"/>
    <dgm:cxn modelId="{03DCB8AC-E59B-634D-A227-887554EE579C}" type="presOf" srcId="{67CCBAD8-C351-BF46-BD6C-F769A667D06C}" destId="{14E0D4C9-68C4-E14E-90D6-81E39EFFF30D}" srcOrd="0" destOrd="0" presId="urn:microsoft.com/office/officeart/2005/8/layout/orgChart1"/>
    <dgm:cxn modelId="{20D2E9AC-F6F2-084E-8C49-77B96E0A6BF8}" srcId="{176F32AB-F7D3-5547-9D27-09F5E8F1C679}" destId="{3A46D30A-69D5-9045-939C-F913115A91A4}" srcOrd="1" destOrd="0" parTransId="{18824BC3-937C-3541-BD4D-74A073A864A7}" sibTransId="{E1FF38E3-6AF8-744D-8F24-877E0441E070}"/>
    <dgm:cxn modelId="{3C4374B0-5176-C844-A1C2-23A835B88BCF}" type="presOf" srcId="{675DD447-E107-FA4C-A0EA-382B1D99EE2E}" destId="{47B850AD-EE11-EB4D-A192-C49F7423B45A}" srcOrd="0" destOrd="0" presId="urn:microsoft.com/office/officeart/2005/8/layout/orgChart1"/>
    <dgm:cxn modelId="{EE3650B2-CD8C-6941-9DD3-F9BD88EE5099}" type="presOf" srcId="{64D92FE2-E837-3E4D-8438-F8F52AB428D2}" destId="{91E76BED-3A8B-E347-AB08-1596C1D08C2E}" srcOrd="0" destOrd="0" presId="urn:microsoft.com/office/officeart/2005/8/layout/orgChart1"/>
    <dgm:cxn modelId="{CAE14BBB-898E-B340-9A45-3685BAF58FEF}" type="presOf" srcId="{C17C6742-D96A-114C-93BA-834D86248FCA}" destId="{64585E56-AF1E-F442-BA5F-4E1A0A1D0575}" srcOrd="1" destOrd="0" presId="urn:microsoft.com/office/officeart/2005/8/layout/orgChart1"/>
    <dgm:cxn modelId="{03CDE1C9-E347-3344-A3DE-E6132377A531}" srcId="{176F32AB-F7D3-5547-9D27-09F5E8F1C679}" destId="{C17C6742-D96A-114C-93BA-834D86248FCA}" srcOrd="3" destOrd="0" parTransId="{4B735C1D-0D09-874F-9B3D-61D0EEA9E70F}" sibTransId="{05293549-BA42-8A4C-98FC-DAC2A5239225}"/>
    <dgm:cxn modelId="{603BB9EB-7CEC-584D-B6C6-B7495A3487B5}" type="presOf" srcId="{A2005C8C-AFC1-474E-A850-F3CFFA956636}" destId="{F6E3E90E-9EB9-6746-A34E-2A9DB60E0E10}" srcOrd="1" destOrd="0" presId="urn:microsoft.com/office/officeart/2005/8/layout/orgChart1"/>
    <dgm:cxn modelId="{40D3E7ED-1B1A-6B4A-B6AB-0B7BE8638B69}" type="presOf" srcId="{3A46D30A-69D5-9045-939C-F913115A91A4}" destId="{F7DA6E13-E884-3749-9692-10C91B2AC269}" srcOrd="1" destOrd="0" presId="urn:microsoft.com/office/officeart/2005/8/layout/orgChart1"/>
    <dgm:cxn modelId="{3BA41BF6-98C3-ED49-9145-308D9CC9BFA7}" type="presOf" srcId="{C12DD07A-AAF4-B94F-AC4B-1A7F817D477A}" destId="{B8674E52-3CCE-AC40-80C3-A52D7FE7AA09}" srcOrd="0" destOrd="0" presId="urn:microsoft.com/office/officeart/2005/8/layout/orgChart1"/>
    <dgm:cxn modelId="{8E9EEDF8-B0BD-644F-801D-187B30C22749}" srcId="{176F32AB-F7D3-5547-9D27-09F5E8F1C679}" destId="{EEEAECB8-5564-4E4D-A9D7-687E5A985C79}" srcOrd="2" destOrd="0" parTransId="{BA6D8FA8-E0F4-0A42-B46B-70B4C4939EB4}" sibTransId="{D1F66C6E-4131-324F-8A89-A1075E656315}"/>
    <dgm:cxn modelId="{D4B119FD-B6E5-2B4A-87FA-A6B32CC7BF03}" type="presOf" srcId="{3A46D30A-69D5-9045-939C-F913115A91A4}" destId="{B7C2CF38-BB50-AD48-ADC1-5E5D5E1E385A}" srcOrd="0" destOrd="0" presId="urn:microsoft.com/office/officeart/2005/8/layout/orgChart1"/>
    <dgm:cxn modelId="{9C6BACFF-AB83-6946-A1D9-8AAA5C6068F3}" type="presOf" srcId="{18824BC3-937C-3541-BD4D-74A073A864A7}" destId="{8C91C3D2-F3B3-8A41-8756-7A5ED8DEB306}" srcOrd="0" destOrd="0" presId="urn:microsoft.com/office/officeart/2005/8/layout/orgChart1"/>
    <dgm:cxn modelId="{0DAEBE7B-E739-3E4E-B8C5-B184F489A7D3}" type="presParOf" srcId="{91E76BED-3A8B-E347-AB08-1596C1D08C2E}" destId="{EF324780-61CE-D84E-89C3-1BCA1CDE6C9A}" srcOrd="0" destOrd="0" presId="urn:microsoft.com/office/officeart/2005/8/layout/orgChart1"/>
    <dgm:cxn modelId="{5AC9B787-FF06-F24B-BE03-EBE3FA927DFD}" type="presParOf" srcId="{EF324780-61CE-D84E-89C3-1BCA1CDE6C9A}" destId="{DC7640D5-DCAD-904B-A46B-B95EEDA9CE9D}" srcOrd="0" destOrd="0" presId="urn:microsoft.com/office/officeart/2005/8/layout/orgChart1"/>
    <dgm:cxn modelId="{3B30FC1E-6319-0845-A7D7-F8AFCBA24CD8}" type="presParOf" srcId="{DC7640D5-DCAD-904B-A46B-B95EEDA9CE9D}" destId="{62EB6587-9F75-A847-8657-82F4E280D460}" srcOrd="0" destOrd="0" presId="urn:microsoft.com/office/officeart/2005/8/layout/orgChart1"/>
    <dgm:cxn modelId="{AAD7A366-955E-9A40-BB1C-75D2EEDFF020}" type="presParOf" srcId="{DC7640D5-DCAD-904B-A46B-B95EEDA9CE9D}" destId="{F6E3E90E-9EB9-6746-A34E-2A9DB60E0E10}" srcOrd="1" destOrd="0" presId="urn:microsoft.com/office/officeart/2005/8/layout/orgChart1"/>
    <dgm:cxn modelId="{A3674E76-5D09-A242-B5A6-01DFE21E3513}" type="presParOf" srcId="{EF324780-61CE-D84E-89C3-1BCA1CDE6C9A}" destId="{2DBE4F37-F7C7-B74B-B1E4-D65F25984F44}" srcOrd="1" destOrd="0" presId="urn:microsoft.com/office/officeart/2005/8/layout/orgChart1"/>
    <dgm:cxn modelId="{54C219D3-A7E3-5147-A65A-A351A1719DE9}" type="presParOf" srcId="{2DBE4F37-F7C7-B74B-B1E4-D65F25984F44}" destId="{39512273-1CF7-EB40-AEBF-F86C7C4A1D57}" srcOrd="0" destOrd="0" presId="urn:microsoft.com/office/officeart/2005/8/layout/orgChart1"/>
    <dgm:cxn modelId="{15D6C1B3-7C52-4D4D-ABEC-A5A8BECE9123}" type="presParOf" srcId="{2DBE4F37-F7C7-B74B-B1E4-D65F25984F44}" destId="{560787F9-F64D-FA47-BECA-DDD34C975B0D}" srcOrd="1" destOrd="0" presId="urn:microsoft.com/office/officeart/2005/8/layout/orgChart1"/>
    <dgm:cxn modelId="{AEF9CD5B-9CAD-DE41-A2BC-4D4895D49FE2}" type="presParOf" srcId="{560787F9-F64D-FA47-BECA-DDD34C975B0D}" destId="{150F250C-1BED-DB46-86FB-A8D3C5E8FD93}" srcOrd="0" destOrd="0" presId="urn:microsoft.com/office/officeart/2005/8/layout/orgChart1"/>
    <dgm:cxn modelId="{B812F838-9578-FE4C-8A9C-E3F1267469CC}" type="presParOf" srcId="{150F250C-1BED-DB46-86FB-A8D3C5E8FD93}" destId="{8C717D3E-37BC-D04B-9085-ED7F500E9F32}" srcOrd="0" destOrd="0" presId="urn:microsoft.com/office/officeart/2005/8/layout/orgChart1"/>
    <dgm:cxn modelId="{E2BFEB3E-BBE0-B24D-952C-04B884027E1C}" type="presParOf" srcId="{150F250C-1BED-DB46-86FB-A8D3C5E8FD93}" destId="{C36EA99E-1102-B24B-B780-BB95D2C93E8C}" srcOrd="1" destOrd="0" presId="urn:microsoft.com/office/officeart/2005/8/layout/orgChart1"/>
    <dgm:cxn modelId="{F49622F1-1F14-AF41-8BBD-868A62DA68FE}" type="presParOf" srcId="{560787F9-F64D-FA47-BECA-DDD34C975B0D}" destId="{C574CB1E-1499-3240-971D-369FE3DB7AC0}" srcOrd="1" destOrd="0" presId="urn:microsoft.com/office/officeart/2005/8/layout/orgChart1"/>
    <dgm:cxn modelId="{2606E098-5C32-FA4E-8C28-31F1E9435EEB}" type="presParOf" srcId="{C574CB1E-1499-3240-971D-369FE3DB7AC0}" destId="{14E0D4C9-68C4-E14E-90D6-81E39EFFF30D}" srcOrd="0" destOrd="0" presId="urn:microsoft.com/office/officeart/2005/8/layout/orgChart1"/>
    <dgm:cxn modelId="{A2FB3C01-023E-A141-8AE4-5330F579FDC0}" type="presParOf" srcId="{C574CB1E-1499-3240-971D-369FE3DB7AC0}" destId="{1819C15A-AD29-C845-B9F1-3B5F7CE77019}" srcOrd="1" destOrd="0" presId="urn:microsoft.com/office/officeart/2005/8/layout/orgChart1"/>
    <dgm:cxn modelId="{96443C60-03F5-2548-BDEC-2E49AAD06570}" type="presParOf" srcId="{1819C15A-AD29-C845-B9F1-3B5F7CE77019}" destId="{693FA832-C4DD-6545-BC3D-E6D8443AAE33}" srcOrd="0" destOrd="0" presId="urn:microsoft.com/office/officeart/2005/8/layout/orgChart1"/>
    <dgm:cxn modelId="{5943336F-9E6A-9340-A44B-F79DB2FD8B27}" type="presParOf" srcId="{693FA832-C4DD-6545-BC3D-E6D8443AAE33}" destId="{72136BBA-2438-644D-82DB-2A3470F1F0BB}" srcOrd="0" destOrd="0" presId="urn:microsoft.com/office/officeart/2005/8/layout/orgChart1"/>
    <dgm:cxn modelId="{B75908C3-0DDC-A542-85FE-1610A0D8086C}" type="presParOf" srcId="{693FA832-C4DD-6545-BC3D-E6D8443AAE33}" destId="{69BA2865-8883-D741-BC09-5293108F23D7}" srcOrd="1" destOrd="0" presId="urn:microsoft.com/office/officeart/2005/8/layout/orgChart1"/>
    <dgm:cxn modelId="{421255F2-81EB-E64D-A73B-EACE64807531}" type="presParOf" srcId="{1819C15A-AD29-C845-B9F1-3B5F7CE77019}" destId="{6622B4CA-9D00-774F-A0CF-5E7643DD5AE9}" srcOrd="1" destOrd="0" presId="urn:microsoft.com/office/officeart/2005/8/layout/orgChart1"/>
    <dgm:cxn modelId="{7053AC7A-09E2-104E-808E-D6B6A9C79B9E}" type="presParOf" srcId="{6622B4CA-9D00-774F-A0CF-5E7643DD5AE9}" destId="{28DADC11-3665-C84D-BD13-70A5F5C89AB5}" srcOrd="0" destOrd="0" presId="urn:microsoft.com/office/officeart/2005/8/layout/orgChart1"/>
    <dgm:cxn modelId="{F6F3380A-ED21-CA4F-9225-98C70933DCAB}" type="presParOf" srcId="{6622B4CA-9D00-774F-A0CF-5E7643DD5AE9}" destId="{12B5B0A5-71CD-7E46-A7B9-F4E765B1DB1A}" srcOrd="1" destOrd="0" presId="urn:microsoft.com/office/officeart/2005/8/layout/orgChart1"/>
    <dgm:cxn modelId="{6DB3B4BA-49E0-1444-BC6A-6C1F605AC2AD}" type="presParOf" srcId="{12B5B0A5-71CD-7E46-A7B9-F4E765B1DB1A}" destId="{E4A49CE4-CA81-D24E-8722-E30430329722}" srcOrd="0" destOrd="0" presId="urn:microsoft.com/office/officeart/2005/8/layout/orgChart1"/>
    <dgm:cxn modelId="{F59F1B1C-C594-F641-BFAE-7B2A8013118B}" type="presParOf" srcId="{E4A49CE4-CA81-D24E-8722-E30430329722}" destId="{EA8DC8F0-6532-BC4B-8C67-34F3C96306DC}" srcOrd="0" destOrd="0" presId="urn:microsoft.com/office/officeart/2005/8/layout/orgChart1"/>
    <dgm:cxn modelId="{C7294C00-320D-6B4F-86BC-41CB88CBB3A3}" type="presParOf" srcId="{E4A49CE4-CA81-D24E-8722-E30430329722}" destId="{E8527D90-A867-E94E-9039-B021998BA539}" srcOrd="1" destOrd="0" presId="urn:microsoft.com/office/officeart/2005/8/layout/orgChart1"/>
    <dgm:cxn modelId="{E04E2826-D22C-074E-B43B-3B9BFB604BA0}" type="presParOf" srcId="{12B5B0A5-71CD-7E46-A7B9-F4E765B1DB1A}" destId="{22EAB415-851F-E54C-8FDE-A930614CC8FE}" srcOrd="1" destOrd="0" presId="urn:microsoft.com/office/officeart/2005/8/layout/orgChart1"/>
    <dgm:cxn modelId="{A65D1789-987F-834E-854F-506D4CDA4B0C}" type="presParOf" srcId="{22EAB415-851F-E54C-8FDE-A930614CC8FE}" destId="{F2A6B988-A457-AB40-B069-70A8F5D74D98}" srcOrd="0" destOrd="0" presId="urn:microsoft.com/office/officeart/2005/8/layout/orgChart1"/>
    <dgm:cxn modelId="{C177150A-7C47-9944-A97A-C7AEDB49A0BC}" type="presParOf" srcId="{22EAB415-851F-E54C-8FDE-A930614CC8FE}" destId="{1CA54984-28DA-AD4A-B459-BF708495384E}" srcOrd="1" destOrd="0" presId="urn:microsoft.com/office/officeart/2005/8/layout/orgChart1"/>
    <dgm:cxn modelId="{2AE68272-F36F-1644-A85E-799A5BE2AE6D}" type="presParOf" srcId="{1CA54984-28DA-AD4A-B459-BF708495384E}" destId="{09B9F46A-364A-FA4F-A522-6AA942AD48CF}" srcOrd="0" destOrd="0" presId="urn:microsoft.com/office/officeart/2005/8/layout/orgChart1"/>
    <dgm:cxn modelId="{4AEEDF93-D4B1-5542-B6BF-E1F9E2DB414E}" type="presParOf" srcId="{09B9F46A-364A-FA4F-A522-6AA942AD48CF}" destId="{BFEC3DFC-685A-8B4E-9CC8-0197BB24EE77}" srcOrd="0" destOrd="0" presId="urn:microsoft.com/office/officeart/2005/8/layout/orgChart1"/>
    <dgm:cxn modelId="{91A35CAF-610B-7A40-93B4-DFF921E34CEB}" type="presParOf" srcId="{09B9F46A-364A-FA4F-A522-6AA942AD48CF}" destId="{1048D289-565F-414C-BC8B-FC9DFEE8144E}" srcOrd="1" destOrd="0" presId="urn:microsoft.com/office/officeart/2005/8/layout/orgChart1"/>
    <dgm:cxn modelId="{6EEEF137-0E85-FD4E-B143-BF294AFF992D}" type="presParOf" srcId="{1CA54984-28DA-AD4A-B459-BF708495384E}" destId="{3556D71F-7B82-6042-A56E-16AA2F6A8459}" srcOrd="1" destOrd="0" presId="urn:microsoft.com/office/officeart/2005/8/layout/orgChart1"/>
    <dgm:cxn modelId="{C044E13B-027B-0346-A4E8-1401F3C717B5}" type="presParOf" srcId="{1CA54984-28DA-AD4A-B459-BF708495384E}" destId="{CA8C8EB6-44C1-0A4F-BDD5-0A53B5EAAA32}" srcOrd="2" destOrd="0" presId="urn:microsoft.com/office/officeart/2005/8/layout/orgChart1"/>
    <dgm:cxn modelId="{6C4FD951-A3EA-CE43-9AAC-DE1173E6DE13}" type="presParOf" srcId="{22EAB415-851F-E54C-8FDE-A930614CC8FE}" destId="{8C91C3D2-F3B3-8A41-8756-7A5ED8DEB306}" srcOrd="2" destOrd="0" presId="urn:microsoft.com/office/officeart/2005/8/layout/orgChart1"/>
    <dgm:cxn modelId="{82720E42-E520-4E4D-B6DB-4E26E570674D}" type="presParOf" srcId="{22EAB415-851F-E54C-8FDE-A930614CC8FE}" destId="{22CAA88B-6075-5647-81AB-998171AD63C7}" srcOrd="3" destOrd="0" presId="urn:microsoft.com/office/officeart/2005/8/layout/orgChart1"/>
    <dgm:cxn modelId="{3ECCBC78-7426-954E-885B-B82695BF487D}" type="presParOf" srcId="{22CAA88B-6075-5647-81AB-998171AD63C7}" destId="{A7BA3BD5-7E49-6C48-BC53-5A4ED209F59E}" srcOrd="0" destOrd="0" presId="urn:microsoft.com/office/officeart/2005/8/layout/orgChart1"/>
    <dgm:cxn modelId="{875942A9-BED3-4A43-BD0A-66061A9725CA}" type="presParOf" srcId="{A7BA3BD5-7E49-6C48-BC53-5A4ED209F59E}" destId="{B7C2CF38-BB50-AD48-ADC1-5E5D5E1E385A}" srcOrd="0" destOrd="0" presId="urn:microsoft.com/office/officeart/2005/8/layout/orgChart1"/>
    <dgm:cxn modelId="{FFB7DC7D-C50C-4B4D-81EE-34739164C1A4}" type="presParOf" srcId="{A7BA3BD5-7E49-6C48-BC53-5A4ED209F59E}" destId="{F7DA6E13-E884-3749-9692-10C91B2AC269}" srcOrd="1" destOrd="0" presId="urn:microsoft.com/office/officeart/2005/8/layout/orgChart1"/>
    <dgm:cxn modelId="{81B25AB9-9F2E-0C4B-B0A2-4D360F3F41A8}" type="presParOf" srcId="{22CAA88B-6075-5647-81AB-998171AD63C7}" destId="{F190963E-4F58-E74D-88AC-C20E4445B0E7}" srcOrd="1" destOrd="0" presId="urn:microsoft.com/office/officeart/2005/8/layout/orgChart1"/>
    <dgm:cxn modelId="{77302087-93B7-4640-925E-431B4BB27BC6}" type="presParOf" srcId="{22CAA88B-6075-5647-81AB-998171AD63C7}" destId="{98198FF8-F22D-9B43-A0C5-F092039AD9FC}" srcOrd="2" destOrd="0" presId="urn:microsoft.com/office/officeart/2005/8/layout/orgChart1"/>
    <dgm:cxn modelId="{DE9D3F22-BB88-5F40-A148-0906270B81F0}" type="presParOf" srcId="{22EAB415-851F-E54C-8FDE-A930614CC8FE}" destId="{93053145-1EC4-7446-B183-4CF3311046B4}" srcOrd="4" destOrd="0" presId="urn:microsoft.com/office/officeart/2005/8/layout/orgChart1"/>
    <dgm:cxn modelId="{AC9F36F8-B6C8-E743-9BA3-DA295033548B}" type="presParOf" srcId="{22EAB415-851F-E54C-8FDE-A930614CC8FE}" destId="{7101F6FE-5EB6-6843-8DFF-00331F52B947}" srcOrd="5" destOrd="0" presId="urn:microsoft.com/office/officeart/2005/8/layout/orgChart1"/>
    <dgm:cxn modelId="{114454FE-F0D5-1E47-BFD0-9536FB373F82}" type="presParOf" srcId="{7101F6FE-5EB6-6843-8DFF-00331F52B947}" destId="{58B37570-B386-6842-88AB-33809A8FA0A3}" srcOrd="0" destOrd="0" presId="urn:microsoft.com/office/officeart/2005/8/layout/orgChart1"/>
    <dgm:cxn modelId="{46AF06B3-02BA-054C-9558-F75122EEE676}" type="presParOf" srcId="{58B37570-B386-6842-88AB-33809A8FA0A3}" destId="{2F2814A2-48FA-B741-85B1-2A4A5394E3E8}" srcOrd="0" destOrd="0" presId="urn:microsoft.com/office/officeart/2005/8/layout/orgChart1"/>
    <dgm:cxn modelId="{644C15F5-9F64-B441-81A1-DF6D39DB0D27}" type="presParOf" srcId="{58B37570-B386-6842-88AB-33809A8FA0A3}" destId="{C0635510-8824-5542-B221-39AC4D671C1B}" srcOrd="1" destOrd="0" presId="urn:microsoft.com/office/officeart/2005/8/layout/orgChart1"/>
    <dgm:cxn modelId="{4BC5E045-AD49-784E-B796-77B0DDBC9687}" type="presParOf" srcId="{7101F6FE-5EB6-6843-8DFF-00331F52B947}" destId="{33E31AD9-3221-B445-8B06-87A18BB59E47}" srcOrd="1" destOrd="0" presId="urn:microsoft.com/office/officeart/2005/8/layout/orgChart1"/>
    <dgm:cxn modelId="{4F2C2641-84F1-B446-ADFF-E5CB58690683}" type="presParOf" srcId="{7101F6FE-5EB6-6843-8DFF-00331F52B947}" destId="{869C9183-BC75-AD46-93BA-6D3BFF532C15}" srcOrd="2" destOrd="0" presId="urn:microsoft.com/office/officeart/2005/8/layout/orgChart1"/>
    <dgm:cxn modelId="{2D61D656-0983-B843-8DB1-86084A95D9A6}" type="presParOf" srcId="{22EAB415-851F-E54C-8FDE-A930614CC8FE}" destId="{29525CF9-5323-EC4B-9AC7-875605A6BA38}" srcOrd="6" destOrd="0" presId="urn:microsoft.com/office/officeart/2005/8/layout/orgChart1"/>
    <dgm:cxn modelId="{E306EC19-F369-B243-9D61-3CD9EF14F4A6}" type="presParOf" srcId="{22EAB415-851F-E54C-8FDE-A930614CC8FE}" destId="{038B8D62-B51A-B743-8423-7BE71551DCFF}" srcOrd="7" destOrd="0" presId="urn:microsoft.com/office/officeart/2005/8/layout/orgChart1"/>
    <dgm:cxn modelId="{1A4EB41A-72C2-2644-BBFD-52C791845377}" type="presParOf" srcId="{038B8D62-B51A-B743-8423-7BE71551DCFF}" destId="{63F77B88-3033-0A4E-BE3C-62BC1217DD96}" srcOrd="0" destOrd="0" presId="urn:microsoft.com/office/officeart/2005/8/layout/orgChart1"/>
    <dgm:cxn modelId="{4BF08C0F-D50B-8E4F-9E9C-3CD35CD3F2E3}" type="presParOf" srcId="{63F77B88-3033-0A4E-BE3C-62BC1217DD96}" destId="{AC994643-B104-274A-8B79-F9AF346A9153}" srcOrd="0" destOrd="0" presId="urn:microsoft.com/office/officeart/2005/8/layout/orgChart1"/>
    <dgm:cxn modelId="{D07C7F81-C613-2B43-B0A2-3DE423D9F722}" type="presParOf" srcId="{63F77B88-3033-0A4E-BE3C-62BC1217DD96}" destId="{64585E56-AF1E-F442-BA5F-4E1A0A1D0575}" srcOrd="1" destOrd="0" presId="urn:microsoft.com/office/officeart/2005/8/layout/orgChart1"/>
    <dgm:cxn modelId="{A68BDBA5-3D55-CF4F-AB90-FA7BEF880C09}" type="presParOf" srcId="{038B8D62-B51A-B743-8423-7BE71551DCFF}" destId="{665AA4D5-2787-974E-B9E7-404AAE354FB8}" srcOrd="1" destOrd="0" presId="urn:microsoft.com/office/officeart/2005/8/layout/orgChart1"/>
    <dgm:cxn modelId="{854229DE-F895-5440-BDD9-E461005B3BBC}" type="presParOf" srcId="{038B8D62-B51A-B743-8423-7BE71551DCFF}" destId="{E81E5D72-395E-0948-B48C-8FB10840424A}" srcOrd="2" destOrd="0" presId="urn:microsoft.com/office/officeart/2005/8/layout/orgChart1"/>
    <dgm:cxn modelId="{EFECBAEC-58C1-4E4B-8A09-D533EF248FCF}" type="presParOf" srcId="{22EAB415-851F-E54C-8FDE-A930614CC8FE}" destId="{18AEA303-F207-6A46-91DA-B5F88724F535}" srcOrd="8" destOrd="0" presId="urn:microsoft.com/office/officeart/2005/8/layout/orgChart1"/>
    <dgm:cxn modelId="{FC50596B-CCBA-C046-B7FA-F293EAE46DE6}" type="presParOf" srcId="{22EAB415-851F-E54C-8FDE-A930614CC8FE}" destId="{BCA056CB-B539-414A-921E-0B589222428F}" srcOrd="9" destOrd="0" presId="urn:microsoft.com/office/officeart/2005/8/layout/orgChart1"/>
    <dgm:cxn modelId="{B5569B7B-8746-F047-B6D8-919FE5ECFE87}" type="presParOf" srcId="{BCA056CB-B539-414A-921E-0B589222428F}" destId="{FCC29E27-4C30-5B4B-898D-D76F1A4812C8}" srcOrd="0" destOrd="0" presId="urn:microsoft.com/office/officeart/2005/8/layout/orgChart1"/>
    <dgm:cxn modelId="{8A98465C-85A3-334B-9FEE-77F89BB47387}" type="presParOf" srcId="{FCC29E27-4C30-5B4B-898D-D76F1A4812C8}" destId="{47B850AD-EE11-EB4D-A192-C49F7423B45A}" srcOrd="0" destOrd="0" presId="urn:microsoft.com/office/officeart/2005/8/layout/orgChart1"/>
    <dgm:cxn modelId="{6E087DC8-A639-7448-95C7-B1E6A4E3EFD8}" type="presParOf" srcId="{FCC29E27-4C30-5B4B-898D-D76F1A4812C8}" destId="{292A2334-3B7C-AB4B-A4A5-29A4D193AEFA}" srcOrd="1" destOrd="0" presId="urn:microsoft.com/office/officeart/2005/8/layout/orgChart1"/>
    <dgm:cxn modelId="{D8AAEF79-ACD2-B84E-B3A2-161658784AC4}" type="presParOf" srcId="{BCA056CB-B539-414A-921E-0B589222428F}" destId="{AD408B03-63F7-FC46-9E9A-965DC7EC955C}" srcOrd="1" destOrd="0" presId="urn:microsoft.com/office/officeart/2005/8/layout/orgChart1"/>
    <dgm:cxn modelId="{72B4F726-5191-5B4D-9928-AD4D1C0C4812}" type="presParOf" srcId="{BCA056CB-B539-414A-921E-0B589222428F}" destId="{1EFF47CC-CDFA-4244-8431-F295F4DFB69A}" srcOrd="2" destOrd="0" presId="urn:microsoft.com/office/officeart/2005/8/layout/orgChart1"/>
    <dgm:cxn modelId="{B792EA36-8B84-2A4D-BA2A-7CAB6F36B482}" type="presParOf" srcId="{22EAB415-851F-E54C-8FDE-A930614CC8FE}" destId="{12F9B3D3-6C0E-E047-B50C-1577F732E993}" srcOrd="10" destOrd="0" presId="urn:microsoft.com/office/officeart/2005/8/layout/orgChart1"/>
    <dgm:cxn modelId="{F085E281-2D54-6342-A605-9923E1DA3ADA}" type="presParOf" srcId="{22EAB415-851F-E54C-8FDE-A930614CC8FE}" destId="{D28A77D2-5CCC-4644-B372-1A1D3E552631}" srcOrd="11" destOrd="0" presId="urn:microsoft.com/office/officeart/2005/8/layout/orgChart1"/>
    <dgm:cxn modelId="{884F0CE7-764E-3643-89BC-06E48DF6B5DA}" type="presParOf" srcId="{D28A77D2-5CCC-4644-B372-1A1D3E552631}" destId="{693EDA72-73CD-2741-8284-E14AA9627D4C}" srcOrd="0" destOrd="0" presId="urn:microsoft.com/office/officeart/2005/8/layout/orgChart1"/>
    <dgm:cxn modelId="{749240A4-BEC4-E449-A42E-F4F52244C5A8}" type="presParOf" srcId="{693EDA72-73CD-2741-8284-E14AA9627D4C}" destId="{B8674E52-3CCE-AC40-80C3-A52D7FE7AA09}" srcOrd="0" destOrd="0" presId="urn:microsoft.com/office/officeart/2005/8/layout/orgChart1"/>
    <dgm:cxn modelId="{7586FFF0-3ADF-5D4C-B6B2-303FD91E5DAE}" type="presParOf" srcId="{693EDA72-73CD-2741-8284-E14AA9627D4C}" destId="{FBE7F0FA-DFCE-E74A-BAD1-3B30C3EC79D3}" srcOrd="1" destOrd="0" presId="urn:microsoft.com/office/officeart/2005/8/layout/orgChart1"/>
    <dgm:cxn modelId="{C7C76871-8120-6A48-924B-268C91FDCCE6}" type="presParOf" srcId="{D28A77D2-5CCC-4644-B372-1A1D3E552631}" destId="{062E013B-85F4-9F4F-93EE-71CD34611002}" srcOrd="1" destOrd="0" presId="urn:microsoft.com/office/officeart/2005/8/layout/orgChart1"/>
    <dgm:cxn modelId="{CB074C90-BBD8-F740-B5C1-08B0457E8FB2}" type="presParOf" srcId="{D28A77D2-5CCC-4644-B372-1A1D3E552631}" destId="{7175EEDA-0069-054F-81FE-7E66786403D5}" srcOrd="2" destOrd="0" presId="urn:microsoft.com/office/officeart/2005/8/layout/orgChart1"/>
    <dgm:cxn modelId="{73BB32D5-B09D-2141-869E-CBE795F0C829}" type="presParOf" srcId="{12B5B0A5-71CD-7E46-A7B9-F4E765B1DB1A}" destId="{C0241869-53BB-2D41-A687-88E78029E859}" srcOrd="2" destOrd="0" presId="urn:microsoft.com/office/officeart/2005/8/layout/orgChart1"/>
    <dgm:cxn modelId="{46FA5B1F-CEA3-104E-9E0B-D3A5AD9AC005}" type="presParOf" srcId="{1819C15A-AD29-C845-B9F1-3B5F7CE77019}" destId="{F73C5B8E-C4F2-9D45-971D-DE9E3B551401}" srcOrd="2" destOrd="0" presId="urn:microsoft.com/office/officeart/2005/8/layout/orgChart1"/>
    <dgm:cxn modelId="{28882F2D-1381-1049-AC8D-5E82983B3987}" type="presParOf" srcId="{560787F9-F64D-FA47-BECA-DDD34C975B0D}" destId="{BEBD4EF2-EF73-9345-B33D-0564FECDCDA9}" srcOrd="2" destOrd="0" presId="urn:microsoft.com/office/officeart/2005/8/layout/orgChart1"/>
    <dgm:cxn modelId="{CE573EDF-D72E-E84F-B2E1-28E30021A2A8}" type="presParOf" srcId="{EF324780-61CE-D84E-89C3-1BCA1CDE6C9A}" destId="{A7B604B5-D99C-9F46-8DF2-91036015BE1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9B3D3-6C0E-E047-B50C-1577F732E993}">
      <dsp:nvSpPr>
        <dsp:cNvPr id="0" name=""/>
        <dsp:cNvSpPr/>
      </dsp:nvSpPr>
      <dsp:spPr>
        <a:xfrm>
          <a:off x="585895" y="3200965"/>
          <a:ext cx="3528903" cy="244981"/>
        </a:xfrm>
        <a:custGeom>
          <a:avLst/>
          <a:gdLst/>
          <a:ahLst/>
          <a:cxnLst/>
          <a:rect l="0" t="0" r="0" b="0"/>
          <a:pathLst>
            <a:path>
              <a:moveTo>
                <a:pt x="3528903" y="0"/>
              </a:moveTo>
              <a:lnTo>
                <a:pt x="3528903" y="122490"/>
              </a:lnTo>
              <a:lnTo>
                <a:pt x="0" y="122490"/>
              </a:lnTo>
              <a:lnTo>
                <a:pt x="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EA303-F207-6A46-91DA-B5F88724F535}">
      <dsp:nvSpPr>
        <dsp:cNvPr id="0" name=""/>
        <dsp:cNvSpPr/>
      </dsp:nvSpPr>
      <dsp:spPr>
        <a:xfrm>
          <a:off x="1997457" y="3200965"/>
          <a:ext cx="2117342" cy="244981"/>
        </a:xfrm>
        <a:custGeom>
          <a:avLst/>
          <a:gdLst/>
          <a:ahLst/>
          <a:cxnLst/>
          <a:rect l="0" t="0" r="0" b="0"/>
          <a:pathLst>
            <a:path>
              <a:moveTo>
                <a:pt x="2117342" y="0"/>
              </a:moveTo>
              <a:lnTo>
                <a:pt x="2117342" y="122490"/>
              </a:lnTo>
              <a:lnTo>
                <a:pt x="0" y="122490"/>
              </a:lnTo>
              <a:lnTo>
                <a:pt x="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525CF9-5323-EC4B-9AC7-875605A6BA38}">
      <dsp:nvSpPr>
        <dsp:cNvPr id="0" name=""/>
        <dsp:cNvSpPr/>
      </dsp:nvSpPr>
      <dsp:spPr>
        <a:xfrm>
          <a:off x="3409018" y="3200965"/>
          <a:ext cx="705780" cy="244981"/>
        </a:xfrm>
        <a:custGeom>
          <a:avLst/>
          <a:gdLst/>
          <a:ahLst/>
          <a:cxnLst/>
          <a:rect l="0" t="0" r="0" b="0"/>
          <a:pathLst>
            <a:path>
              <a:moveTo>
                <a:pt x="705780" y="0"/>
              </a:moveTo>
              <a:lnTo>
                <a:pt x="705780" y="122490"/>
              </a:lnTo>
              <a:lnTo>
                <a:pt x="0" y="122490"/>
              </a:lnTo>
              <a:lnTo>
                <a:pt x="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053145-1EC4-7446-B183-4CF3311046B4}">
      <dsp:nvSpPr>
        <dsp:cNvPr id="0" name=""/>
        <dsp:cNvSpPr/>
      </dsp:nvSpPr>
      <dsp:spPr>
        <a:xfrm>
          <a:off x="4114799" y="3200965"/>
          <a:ext cx="705780" cy="244981"/>
        </a:xfrm>
        <a:custGeom>
          <a:avLst/>
          <a:gdLst/>
          <a:ahLst/>
          <a:cxnLst/>
          <a:rect l="0" t="0" r="0" b="0"/>
          <a:pathLst>
            <a:path>
              <a:moveTo>
                <a:pt x="0" y="0"/>
              </a:moveTo>
              <a:lnTo>
                <a:pt x="0" y="122490"/>
              </a:lnTo>
              <a:lnTo>
                <a:pt x="705780" y="122490"/>
              </a:lnTo>
              <a:lnTo>
                <a:pt x="70578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91C3D2-F3B3-8A41-8756-7A5ED8DEB306}">
      <dsp:nvSpPr>
        <dsp:cNvPr id="0" name=""/>
        <dsp:cNvSpPr/>
      </dsp:nvSpPr>
      <dsp:spPr>
        <a:xfrm>
          <a:off x="4114799" y="3200965"/>
          <a:ext cx="2117342" cy="244981"/>
        </a:xfrm>
        <a:custGeom>
          <a:avLst/>
          <a:gdLst/>
          <a:ahLst/>
          <a:cxnLst/>
          <a:rect l="0" t="0" r="0" b="0"/>
          <a:pathLst>
            <a:path>
              <a:moveTo>
                <a:pt x="0" y="0"/>
              </a:moveTo>
              <a:lnTo>
                <a:pt x="0" y="122490"/>
              </a:lnTo>
              <a:lnTo>
                <a:pt x="2117342" y="122490"/>
              </a:lnTo>
              <a:lnTo>
                <a:pt x="2117342"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A6B988-A457-AB40-B069-70A8F5D74D98}">
      <dsp:nvSpPr>
        <dsp:cNvPr id="0" name=""/>
        <dsp:cNvSpPr/>
      </dsp:nvSpPr>
      <dsp:spPr>
        <a:xfrm>
          <a:off x="4114799" y="3200965"/>
          <a:ext cx="3528903" cy="244981"/>
        </a:xfrm>
        <a:custGeom>
          <a:avLst/>
          <a:gdLst/>
          <a:ahLst/>
          <a:cxnLst/>
          <a:rect l="0" t="0" r="0" b="0"/>
          <a:pathLst>
            <a:path>
              <a:moveTo>
                <a:pt x="0" y="0"/>
              </a:moveTo>
              <a:lnTo>
                <a:pt x="0" y="122490"/>
              </a:lnTo>
              <a:lnTo>
                <a:pt x="3528903" y="122490"/>
              </a:lnTo>
              <a:lnTo>
                <a:pt x="3528903"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DADC11-3665-C84D-BD13-70A5F5C89AB5}">
      <dsp:nvSpPr>
        <dsp:cNvPr id="0" name=""/>
        <dsp:cNvSpPr/>
      </dsp:nvSpPr>
      <dsp:spPr>
        <a:xfrm>
          <a:off x="4069079" y="2372693"/>
          <a:ext cx="91440" cy="244981"/>
        </a:xfrm>
        <a:custGeom>
          <a:avLst/>
          <a:gdLst/>
          <a:ahLst/>
          <a:cxnLst/>
          <a:rect l="0" t="0" r="0" b="0"/>
          <a:pathLst>
            <a:path>
              <a:moveTo>
                <a:pt x="45720" y="0"/>
              </a:moveTo>
              <a:lnTo>
                <a:pt x="4572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E0D4C9-68C4-E14E-90D6-81E39EFFF30D}">
      <dsp:nvSpPr>
        <dsp:cNvPr id="0" name=""/>
        <dsp:cNvSpPr/>
      </dsp:nvSpPr>
      <dsp:spPr>
        <a:xfrm>
          <a:off x="4069079" y="1544422"/>
          <a:ext cx="91440" cy="244981"/>
        </a:xfrm>
        <a:custGeom>
          <a:avLst/>
          <a:gdLst/>
          <a:ahLst/>
          <a:cxnLst/>
          <a:rect l="0" t="0" r="0" b="0"/>
          <a:pathLst>
            <a:path>
              <a:moveTo>
                <a:pt x="45720" y="0"/>
              </a:moveTo>
              <a:lnTo>
                <a:pt x="4572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512273-1CF7-EB40-AEBF-F86C7C4A1D57}">
      <dsp:nvSpPr>
        <dsp:cNvPr id="0" name=""/>
        <dsp:cNvSpPr/>
      </dsp:nvSpPr>
      <dsp:spPr>
        <a:xfrm>
          <a:off x="4061240" y="583289"/>
          <a:ext cx="91440" cy="377842"/>
        </a:xfrm>
        <a:custGeom>
          <a:avLst/>
          <a:gdLst/>
          <a:ahLst/>
          <a:cxnLst/>
          <a:rect l="0" t="0" r="0" b="0"/>
          <a:pathLst>
            <a:path>
              <a:moveTo>
                <a:pt x="45720" y="0"/>
              </a:moveTo>
              <a:lnTo>
                <a:pt x="45720" y="255351"/>
              </a:lnTo>
              <a:lnTo>
                <a:pt x="53559" y="255351"/>
              </a:lnTo>
              <a:lnTo>
                <a:pt x="53559" y="3778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EB6587-9F75-A847-8657-82F4E280D460}">
      <dsp:nvSpPr>
        <dsp:cNvPr id="0" name=""/>
        <dsp:cNvSpPr/>
      </dsp:nvSpPr>
      <dsp:spPr>
        <a:xfrm>
          <a:off x="2026143" y="0"/>
          <a:ext cx="4161633"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en-US" sz="3000" kern="1200" dirty="0"/>
            <a:t>World Health Assembly</a:t>
          </a:r>
        </a:p>
      </dsp:txBody>
      <dsp:txXfrm>
        <a:off x="2026143" y="0"/>
        <a:ext cx="4161633" cy="583289"/>
      </dsp:txXfrm>
    </dsp:sp>
    <dsp:sp modelId="{8C717D3E-37BC-D04B-9085-ED7F500E9F32}">
      <dsp:nvSpPr>
        <dsp:cNvPr id="0" name=""/>
        <dsp:cNvSpPr/>
      </dsp:nvSpPr>
      <dsp:spPr>
        <a:xfrm>
          <a:off x="2851574" y="961132"/>
          <a:ext cx="2526450"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Executive Board</a:t>
          </a:r>
        </a:p>
      </dsp:txBody>
      <dsp:txXfrm>
        <a:off x="2851574" y="961132"/>
        <a:ext cx="2526450" cy="583289"/>
      </dsp:txXfrm>
    </dsp:sp>
    <dsp:sp modelId="{72136BBA-2438-644D-82DB-2A3470F1F0BB}">
      <dsp:nvSpPr>
        <dsp:cNvPr id="0" name=""/>
        <dsp:cNvSpPr/>
      </dsp:nvSpPr>
      <dsp:spPr>
        <a:xfrm>
          <a:off x="3175481" y="1789404"/>
          <a:ext cx="1878636"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Secretariat </a:t>
          </a:r>
        </a:p>
      </dsp:txBody>
      <dsp:txXfrm>
        <a:off x="3175481" y="1789404"/>
        <a:ext cx="1878636" cy="583289"/>
      </dsp:txXfrm>
    </dsp:sp>
    <dsp:sp modelId="{EA8DC8F0-6532-BC4B-8C67-34F3C96306DC}">
      <dsp:nvSpPr>
        <dsp:cNvPr id="0" name=""/>
        <dsp:cNvSpPr/>
      </dsp:nvSpPr>
      <dsp:spPr>
        <a:xfrm>
          <a:off x="3402211" y="2617675"/>
          <a:ext cx="1425175"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Regions </a:t>
          </a:r>
        </a:p>
      </dsp:txBody>
      <dsp:txXfrm>
        <a:off x="3402211" y="2617675"/>
        <a:ext cx="1425175" cy="583289"/>
      </dsp:txXfrm>
    </dsp:sp>
    <dsp:sp modelId="{BFEC3DFC-685A-8B4E-9CC8-0197BB24EE77}">
      <dsp:nvSpPr>
        <dsp:cNvPr id="0" name=""/>
        <dsp:cNvSpPr/>
      </dsp:nvSpPr>
      <dsp:spPr>
        <a:xfrm>
          <a:off x="7060413" y="3445947"/>
          <a:ext cx="1166579" cy="58328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chemeClr val="tx1"/>
              </a:solidFill>
            </a:rPr>
            <a:t>EMRO</a:t>
          </a:r>
        </a:p>
      </dsp:txBody>
      <dsp:txXfrm>
        <a:off x="7060413" y="3445947"/>
        <a:ext cx="1166579" cy="583289"/>
      </dsp:txXfrm>
    </dsp:sp>
    <dsp:sp modelId="{B7C2CF38-BB50-AD48-ADC1-5E5D5E1E385A}">
      <dsp:nvSpPr>
        <dsp:cNvPr id="0" name=""/>
        <dsp:cNvSpPr/>
      </dsp:nvSpPr>
      <dsp:spPr>
        <a:xfrm>
          <a:off x="5648851" y="3445947"/>
          <a:ext cx="1166579"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SERO</a:t>
          </a:r>
        </a:p>
      </dsp:txBody>
      <dsp:txXfrm>
        <a:off x="5648851" y="3445947"/>
        <a:ext cx="1166579" cy="583289"/>
      </dsp:txXfrm>
    </dsp:sp>
    <dsp:sp modelId="{2F2814A2-48FA-B741-85B1-2A4A5394E3E8}">
      <dsp:nvSpPr>
        <dsp:cNvPr id="0" name=""/>
        <dsp:cNvSpPr/>
      </dsp:nvSpPr>
      <dsp:spPr>
        <a:xfrm>
          <a:off x="4237290" y="3445947"/>
          <a:ext cx="1166579"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AFRO</a:t>
          </a:r>
        </a:p>
      </dsp:txBody>
      <dsp:txXfrm>
        <a:off x="4237290" y="3445947"/>
        <a:ext cx="1166579" cy="583289"/>
      </dsp:txXfrm>
    </dsp:sp>
    <dsp:sp modelId="{AC994643-B104-274A-8B79-F9AF346A9153}">
      <dsp:nvSpPr>
        <dsp:cNvPr id="0" name=""/>
        <dsp:cNvSpPr/>
      </dsp:nvSpPr>
      <dsp:spPr>
        <a:xfrm>
          <a:off x="2825728" y="3445947"/>
          <a:ext cx="1166579"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PAHO</a:t>
          </a:r>
        </a:p>
      </dsp:txBody>
      <dsp:txXfrm>
        <a:off x="2825728" y="3445947"/>
        <a:ext cx="1166579" cy="583289"/>
      </dsp:txXfrm>
    </dsp:sp>
    <dsp:sp modelId="{47B850AD-EE11-EB4D-A192-C49F7423B45A}">
      <dsp:nvSpPr>
        <dsp:cNvPr id="0" name=""/>
        <dsp:cNvSpPr/>
      </dsp:nvSpPr>
      <dsp:spPr>
        <a:xfrm>
          <a:off x="1414167" y="3445947"/>
          <a:ext cx="1166579"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EURO</a:t>
          </a:r>
        </a:p>
      </dsp:txBody>
      <dsp:txXfrm>
        <a:off x="1414167" y="3445947"/>
        <a:ext cx="1166579" cy="583289"/>
      </dsp:txXfrm>
    </dsp:sp>
    <dsp:sp modelId="{B8674E52-3CCE-AC40-80C3-A52D7FE7AA09}">
      <dsp:nvSpPr>
        <dsp:cNvPr id="0" name=""/>
        <dsp:cNvSpPr/>
      </dsp:nvSpPr>
      <dsp:spPr>
        <a:xfrm>
          <a:off x="2605" y="3445947"/>
          <a:ext cx="1166579"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WPRO</a:t>
          </a:r>
        </a:p>
      </dsp:txBody>
      <dsp:txXfrm>
        <a:off x="2605" y="3445947"/>
        <a:ext cx="1166579" cy="5832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5E79C-82FC-EC4B-A4D1-D263BCC29EBD}" type="datetimeFigureOut">
              <a:rPr lang="en-US" smtClean="0"/>
              <a:t>10/10/20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8AC0-E817-6946-ABF4-0D0CC58FBDF8}" type="slidenum">
              <a:rPr lang="en-US" smtClean="0"/>
              <a:t>‹#›</a:t>
            </a:fld>
            <a:endParaRPr lang="en-US"/>
          </a:p>
        </p:txBody>
      </p:sp>
    </p:spTree>
    <p:extLst>
      <p:ext uri="{BB962C8B-B14F-4D97-AF65-F5344CB8AC3E}">
        <p14:creationId xmlns:p14="http://schemas.microsoft.com/office/powerpoint/2010/main" val="361023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30</a:t>
            </a:fld>
            <a:endParaRPr lang="en-US"/>
          </a:p>
        </p:txBody>
      </p:sp>
    </p:spTree>
    <p:extLst>
      <p:ext uri="{BB962C8B-B14F-4D97-AF65-F5344CB8AC3E}">
        <p14:creationId xmlns:p14="http://schemas.microsoft.com/office/powerpoint/2010/main" val="9180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B559-D20B-784E-8B6B-FBEA0C707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B37954-DE9A-244F-A22B-8ECC584C2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75E5B7-A4BA-534A-BF91-A5AB5F7BEDBF}"/>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5" name="Footer Placeholder 4">
            <a:extLst>
              <a:ext uri="{FF2B5EF4-FFF2-40B4-BE49-F238E27FC236}">
                <a16:creationId xmlns:a16="http://schemas.microsoft.com/office/drawing/2014/main" id="{4B32A8B2-438D-344E-A080-59ACEDDF2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51265-0883-3545-B4C1-69CAC7CD9839}"/>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96209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E6BBF-18B5-A145-B0FB-120EEB639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D03214-4EC0-2E48-85E7-8C9670010B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13024-E754-C14E-AB96-F0FCE92AACA9}"/>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5" name="Footer Placeholder 4">
            <a:extLst>
              <a:ext uri="{FF2B5EF4-FFF2-40B4-BE49-F238E27FC236}">
                <a16:creationId xmlns:a16="http://schemas.microsoft.com/office/drawing/2014/main" id="{A40F8731-3479-BE4D-9B68-5FA389E8E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8C9B3-DE87-7548-9AD1-2D0043734713}"/>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84207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3A8CB-C275-4C4C-AE0A-1E89AFA498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602467-1EF7-604A-84EB-33ADE72783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CF779-88FB-D748-91A1-AE2DC6F7C3CF}"/>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5" name="Footer Placeholder 4">
            <a:extLst>
              <a:ext uri="{FF2B5EF4-FFF2-40B4-BE49-F238E27FC236}">
                <a16:creationId xmlns:a16="http://schemas.microsoft.com/office/drawing/2014/main" id="{2867E434-42D8-7348-9AB6-8E57EAEC9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1996F-40C6-9949-AD0B-48F89962D2EC}"/>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31749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C353D"/>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1072446" y="1768593"/>
            <a:ext cx="10047111" cy="1878457"/>
          </a:xfrm>
        </p:spPr>
        <p:txBody>
          <a:bodyPr>
            <a:normAutofit/>
          </a:bodyPr>
          <a:lstStyle>
            <a:lvl1pPr marL="0" indent="0" algn="ctr">
              <a:buNone/>
              <a:defRPr sz="7200" b="1" baseline="0">
                <a:solidFill>
                  <a:srgbClr val="FFBF35"/>
                </a:solidFill>
                <a:latin typeface="Microsoft Sans Serif"/>
                <a:cs typeface="Microsoft Sans Serif"/>
              </a:defRPr>
            </a:lvl1pPr>
          </a:lstStyle>
          <a:p>
            <a:pPr lvl="0"/>
            <a:r>
              <a:rPr lang="en-US" dirty="0"/>
              <a:t>CLICK TO ADD TITLE</a:t>
            </a:r>
          </a:p>
        </p:txBody>
      </p:sp>
      <p:sp>
        <p:nvSpPr>
          <p:cNvPr id="5" name="Text Placeholder 20"/>
          <p:cNvSpPr>
            <a:spLocks noGrp="1"/>
          </p:cNvSpPr>
          <p:nvPr>
            <p:ph type="body" sz="quarter" idx="11" hasCustomPrompt="1"/>
          </p:nvPr>
        </p:nvSpPr>
        <p:spPr>
          <a:xfrm>
            <a:off x="2520951" y="4252384"/>
            <a:ext cx="7033816" cy="677333"/>
          </a:xfrm>
        </p:spPr>
        <p:txBody>
          <a:bodyPr>
            <a:noAutofit/>
          </a:bodyPr>
          <a:lstStyle>
            <a:lvl1pPr marL="0" indent="0" algn="ctr">
              <a:buNone/>
              <a:defRPr sz="3733" baseline="0">
                <a:solidFill>
                  <a:schemeClr val="bg1"/>
                </a:solidFill>
              </a:defRPr>
            </a:lvl1pPr>
          </a:lstStyle>
          <a:p>
            <a:pPr lvl="0"/>
            <a:r>
              <a:rPr lang="en-US" dirty="0"/>
              <a:t>CLICK TO ADD SUBHEADING</a:t>
            </a:r>
          </a:p>
        </p:txBody>
      </p:sp>
      <p:cxnSp>
        <p:nvCxnSpPr>
          <p:cNvPr id="6" name="Straight Connector 5"/>
          <p:cNvCxnSpPr/>
          <p:nvPr userDrawn="1"/>
        </p:nvCxnSpPr>
        <p:spPr>
          <a:xfrm>
            <a:off x="2246708" y="400453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246708" y="409249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70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802017"/>
            <a:ext cx="12192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0089" y="886401"/>
            <a:ext cx="12192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6403974"/>
            <a:ext cx="12192000" cy="454025"/>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p:cNvSpPr>
            <a:spLocks noGrp="1"/>
          </p:cNvSpPr>
          <p:nvPr>
            <p:ph type="body" sz="quarter" idx="10" hasCustomPrompt="1"/>
          </p:nvPr>
        </p:nvSpPr>
        <p:spPr>
          <a:xfrm>
            <a:off x="1039855" y="1784245"/>
            <a:ext cx="10384367" cy="4605867"/>
          </a:xfrm>
        </p:spPr>
        <p:txBody>
          <a:bodyPr/>
          <a:lstStyle>
            <a:lvl1pPr marL="0" indent="0" algn="ctr">
              <a:buNone/>
              <a:defRPr baseline="0"/>
            </a:lvl1pPr>
          </a:lstStyle>
          <a:p>
            <a:pPr lvl="0"/>
            <a:r>
              <a:rPr lang="en-US" dirty="0"/>
              <a:t>Add Text, an Image, or Both</a:t>
            </a:r>
          </a:p>
        </p:txBody>
      </p:sp>
    </p:spTree>
    <p:extLst>
      <p:ext uri="{BB962C8B-B14F-4D97-AF65-F5344CB8AC3E}">
        <p14:creationId xmlns:p14="http://schemas.microsoft.com/office/powerpoint/2010/main" val="29991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Dark">
    <p:bg>
      <p:bgPr>
        <a:solidFill>
          <a:srgbClr val="1C353D"/>
        </a:solidFill>
        <a:effectLst/>
      </p:bgPr>
    </p:bg>
    <p:spTree>
      <p:nvGrpSpPr>
        <p:cNvPr id="1" name=""/>
        <p:cNvGrpSpPr/>
        <p:nvPr/>
      </p:nvGrpSpPr>
      <p:grpSpPr>
        <a:xfrm>
          <a:off x="0" y="0"/>
          <a:ext cx="0" cy="0"/>
          <a:chOff x="0" y="0"/>
          <a:chExt cx="0" cy="0"/>
        </a:xfrm>
      </p:grpSpPr>
      <p:sp>
        <p:nvSpPr>
          <p:cNvPr id="3" name="Rectangle 2"/>
          <p:cNvSpPr/>
          <p:nvPr userDrawn="1"/>
        </p:nvSpPr>
        <p:spPr>
          <a:xfrm>
            <a:off x="1" y="3254462"/>
            <a:ext cx="12192000" cy="832849"/>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sz="2400"/>
          </a:p>
        </p:txBody>
      </p:sp>
      <p:sp>
        <p:nvSpPr>
          <p:cNvPr id="4" name="Rectangle 3"/>
          <p:cNvSpPr/>
          <p:nvPr userDrawn="1"/>
        </p:nvSpPr>
        <p:spPr>
          <a:xfrm>
            <a:off x="1" y="2289673"/>
            <a:ext cx="12192000" cy="832849"/>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sz="2400"/>
          </a:p>
        </p:txBody>
      </p:sp>
      <p:sp>
        <p:nvSpPr>
          <p:cNvPr id="10" name="TextBox 9"/>
          <p:cNvSpPr txBox="1"/>
          <p:nvPr userDrawn="1"/>
        </p:nvSpPr>
        <p:spPr>
          <a:xfrm>
            <a:off x="-245964" y="1364649"/>
            <a:ext cx="2956507" cy="3170099"/>
          </a:xfrm>
          <a:prstGeom prst="rect">
            <a:avLst/>
          </a:prstGeom>
          <a:noFill/>
        </p:spPr>
        <p:txBody>
          <a:bodyPr wrap="square" rtlCol="0">
            <a:spAutoFit/>
          </a:bodyPr>
          <a:lstStyle/>
          <a:p>
            <a:pPr algn="ctr"/>
            <a:r>
              <a:rPr lang="en-US" sz="20000" b="1" dirty="0">
                <a:ln>
                  <a:noFill/>
                </a:ln>
                <a:solidFill>
                  <a:srgbClr val="FFFFFF"/>
                </a:solidFill>
                <a:latin typeface="Palatino Linotype"/>
                <a:cs typeface="Palatino Linotype"/>
              </a:rPr>
              <a:t>{</a:t>
            </a:r>
          </a:p>
        </p:txBody>
      </p:sp>
      <p:sp>
        <p:nvSpPr>
          <p:cNvPr id="11" name="TextBox 10"/>
          <p:cNvSpPr txBox="1"/>
          <p:nvPr userDrawn="1"/>
        </p:nvSpPr>
        <p:spPr>
          <a:xfrm>
            <a:off x="9493829" y="1378610"/>
            <a:ext cx="2956507" cy="3170099"/>
          </a:xfrm>
          <a:prstGeom prst="rect">
            <a:avLst/>
          </a:prstGeom>
          <a:noFill/>
        </p:spPr>
        <p:txBody>
          <a:bodyPr wrap="square" rtlCol="0">
            <a:spAutoFit/>
          </a:bodyPr>
          <a:lstStyle/>
          <a:p>
            <a:pPr algn="ctr"/>
            <a:r>
              <a:rPr lang="en-US" sz="20000" b="1" dirty="0">
                <a:solidFill>
                  <a:srgbClr val="FFFFFF"/>
                </a:solidFill>
                <a:latin typeface="Palatino Linotype"/>
                <a:cs typeface="Palatino Linotype"/>
              </a:rPr>
              <a:t>}</a:t>
            </a:r>
          </a:p>
        </p:txBody>
      </p:sp>
      <p:sp>
        <p:nvSpPr>
          <p:cNvPr id="12" name="Text Placeholder 21"/>
          <p:cNvSpPr>
            <a:spLocks noGrp="1"/>
          </p:cNvSpPr>
          <p:nvPr>
            <p:ph type="body" sz="quarter" idx="19" hasCustomPrompt="1"/>
          </p:nvPr>
        </p:nvSpPr>
        <p:spPr>
          <a:xfrm>
            <a:off x="1640434" y="1556856"/>
            <a:ext cx="1693989" cy="3136437"/>
          </a:xfrm>
        </p:spPr>
        <p:txBody>
          <a:bodyPr>
            <a:noAutofit/>
          </a:bodyPr>
          <a:lstStyle>
            <a:lvl1pPr marL="0" indent="0">
              <a:buNone/>
              <a:defRPr sz="18400" b="1" i="0">
                <a:solidFill>
                  <a:srgbClr val="FFFFFF"/>
                </a:solidFill>
                <a:latin typeface="Palatino Linotype"/>
                <a:cs typeface="Palatino Linotype"/>
              </a:defRPr>
            </a:lvl1pPr>
          </a:lstStyle>
          <a:p>
            <a:pPr lvl="0"/>
            <a:r>
              <a:rPr lang="en-US" dirty="0"/>
              <a:t>1</a:t>
            </a:r>
          </a:p>
        </p:txBody>
      </p:sp>
      <p:sp>
        <p:nvSpPr>
          <p:cNvPr id="13" name="Text Placeholder 2"/>
          <p:cNvSpPr>
            <a:spLocks noGrp="1"/>
          </p:cNvSpPr>
          <p:nvPr>
            <p:ph type="body" sz="quarter" idx="18" hasCustomPrompt="1"/>
          </p:nvPr>
        </p:nvSpPr>
        <p:spPr>
          <a:xfrm>
            <a:off x="3535350" y="2175455"/>
            <a:ext cx="6963317" cy="1797051"/>
          </a:xfrm>
        </p:spPr>
        <p:txBody>
          <a:bodyPr>
            <a:noAutofit/>
          </a:bodyPr>
          <a:lstStyle>
            <a:lvl1pPr marL="0" indent="0">
              <a:lnSpc>
                <a:spcPct val="130000"/>
              </a:lnSpc>
              <a:buNone/>
              <a:defRPr sz="4800" b="1" baseline="0">
                <a:solidFill>
                  <a:srgbClr val="1C353D"/>
                </a:solidFill>
              </a:defRPr>
            </a:lvl1pPr>
          </a:lstStyle>
          <a:p>
            <a:pPr>
              <a:lnSpc>
                <a:spcPct val="120000"/>
              </a:lnSpc>
            </a:pPr>
            <a:r>
              <a:rPr lang="en-US" dirty="0">
                <a:latin typeface="Arial"/>
                <a:cs typeface="Arial"/>
              </a:rPr>
              <a:t>Section 1 Header Here</a:t>
            </a:r>
          </a:p>
          <a:p>
            <a:pPr>
              <a:lnSpc>
                <a:spcPct val="140000"/>
              </a:lnSpc>
            </a:pPr>
            <a:r>
              <a:rPr lang="en-US" sz="3733" dirty="0">
                <a:latin typeface="Microsoft Sans Serif"/>
                <a:cs typeface="Microsoft Sans Serif"/>
              </a:rPr>
              <a:t>Section 1 Sub Header Here</a:t>
            </a:r>
          </a:p>
        </p:txBody>
      </p:sp>
    </p:spTree>
    <p:extLst>
      <p:ext uri="{BB962C8B-B14F-4D97-AF65-F5344CB8AC3E}">
        <p14:creationId xmlns:p14="http://schemas.microsoft.com/office/powerpoint/2010/main" val="373208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peaker Introduction ">
    <p:bg>
      <p:bgPr>
        <a:solidFill>
          <a:srgbClr val="1C353D"/>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6878178" y="4379876"/>
            <a:ext cx="4504287"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6831589" y="4532747"/>
            <a:ext cx="4637617" cy="1892300"/>
          </a:xfrm>
        </p:spPr>
        <p:txBody>
          <a:bodyPr>
            <a:normAutofit/>
          </a:bodyPr>
          <a:lstStyle>
            <a:lvl1pPr marL="0" indent="0">
              <a:buNone/>
              <a:defRPr sz="2933" baseline="0">
                <a:solidFill>
                  <a:srgbClr val="FFFFFF"/>
                </a:solidFill>
              </a:defRPr>
            </a:lvl1pPr>
          </a:lstStyle>
          <a:p>
            <a:pPr lvl="0"/>
            <a:r>
              <a:rPr lang="en-US" dirty="0"/>
              <a:t>Add a little bit more about yourself here.</a:t>
            </a:r>
          </a:p>
        </p:txBody>
      </p:sp>
      <p:sp>
        <p:nvSpPr>
          <p:cNvPr id="16" name="Picture Placeholder 15"/>
          <p:cNvSpPr>
            <a:spLocks noGrp="1"/>
          </p:cNvSpPr>
          <p:nvPr>
            <p:ph type="pic" sz="quarter" idx="12" hasCustomPrompt="1"/>
          </p:nvPr>
        </p:nvSpPr>
        <p:spPr>
          <a:xfrm>
            <a:off x="1" y="0"/>
            <a:ext cx="6253145" cy="6858000"/>
          </a:xfrm>
          <a:noFill/>
          <a:ln w="57150" cmpd="sng">
            <a:noFill/>
          </a:ln>
        </p:spPr>
        <p:txBody>
          <a:bodyPr>
            <a:normAutofit/>
          </a:bodyPr>
          <a:lstStyle>
            <a:lvl1pPr marL="0" marR="0" indent="0" algn="l" defTabSz="609585" rtl="0" eaLnBrk="1" fontAlgn="auto" latinLnBrk="0" hangingPunct="1">
              <a:lnSpc>
                <a:spcPct val="100000"/>
              </a:lnSpc>
              <a:spcBef>
                <a:spcPct val="20000"/>
              </a:spcBef>
              <a:spcAft>
                <a:spcPts val="0"/>
              </a:spcAft>
              <a:buClr>
                <a:schemeClr val="bg1"/>
              </a:buClr>
              <a:buSzTx/>
              <a:buFont typeface="Arial"/>
              <a:buNone/>
              <a:tabLst/>
              <a:defRPr sz="2933" baseline="0">
                <a:solidFill>
                  <a:schemeClr val="bg1"/>
                </a:solidFill>
                <a:sym typeface="Wingdings"/>
              </a:defRPr>
            </a:lvl1pPr>
          </a:lstStyle>
          <a:p>
            <a:r>
              <a:rPr lang="en-US" dirty="0"/>
              <a:t>Click the photo icon below to add your own image. </a:t>
            </a:r>
          </a:p>
        </p:txBody>
      </p:sp>
      <p:sp>
        <p:nvSpPr>
          <p:cNvPr id="3" name="Text Placeholder 2"/>
          <p:cNvSpPr>
            <a:spLocks noGrp="1"/>
          </p:cNvSpPr>
          <p:nvPr>
            <p:ph type="body" sz="quarter" idx="13" hasCustomPrompt="1"/>
          </p:nvPr>
        </p:nvSpPr>
        <p:spPr>
          <a:xfrm>
            <a:off x="6832601" y="2154767"/>
            <a:ext cx="4637617" cy="1781064"/>
          </a:xfrm>
        </p:spPr>
        <p:txBody>
          <a:bodyPr>
            <a:normAutofit/>
          </a:bodyPr>
          <a:lstStyle>
            <a:lvl1pPr marL="0" indent="0">
              <a:buNone/>
              <a:defRPr sz="2933" baseline="0">
                <a:solidFill>
                  <a:srgbClr val="FFFFFF"/>
                </a:solidFill>
              </a:defRPr>
            </a:lvl1pPr>
          </a:lstStyle>
          <a:p>
            <a:pPr lvl="0"/>
            <a:r>
              <a:rPr lang="en-US" dirty="0"/>
              <a:t>Your Name                              Your </a:t>
            </a:r>
            <a:r>
              <a:rPr lang="en-US"/>
              <a:t>Company                     Your Twitter </a:t>
            </a:r>
            <a:r>
              <a:rPr lang="en-US" dirty="0"/>
              <a:t>Handle</a:t>
            </a:r>
          </a:p>
          <a:p>
            <a:pPr lvl="0"/>
            <a:endParaRPr lang="en-US" dirty="0"/>
          </a:p>
        </p:txBody>
      </p:sp>
      <p:cxnSp>
        <p:nvCxnSpPr>
          <p:cNvPr id="9" name="Straight Connector 8"/>
          <p:cNvCxnSpPr/>
          <p:nvPr/>
        </p:nvCxnSpPr>
        <p:spPr>
          <a:xfrm>
            <a:off x="6878178" y="4379876"/>
            <a:ext cx="4504287"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6878178" y="4379876"/>
            <a:ext cx="4504287"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6831588" y="949575"/>
            <a:ext cx="4755048" cy="623568"/>
          </a:xfrm>
        </p:spPr>
        <p:txBody>
          <a:bodyPr>
            <a:noAutofit/>
          </a:bodyPr>
          <a:lstStyle>
            <a:lvl1pPr marL="0" marR="0" indent="0" algn="l" defTabSz="609585" rtl="0" eaLnBrk="1" fontAlgn="auto" latinLnBrk="0" hangingPunct="1">
              <a:lnSpc>
                <a:spcPct val="80000"/>
              </a:lnSpc>
              <a:spcBef>
                <a:spcPct val="20000"/>
              </a:spcBef>
              <a:spcAft>
                <a:spcPts val="0"/>
              </a:spcAft>
              <a:buClrTx/>
              <a:buSzTx/>
              <a:buFont typeface="Arial"/>
              <a:buNone/>
              <a:tabLst/>
              <a:defRPr sz="5333"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609585" rtl="0" eaLnBrk="1" fontAlgn="auto" latinLnBrk="0" hangingPunct="1">
              <a:lnSpc>
                <a:spcPct val="80000"/>
              </a:lnSpc>
              <a:spcBef>
                <a:spcPct val="20000"/>
              </a:spcBef>
              <a:spcAft>
                <a:spcPts val="0"/>
              </a:spcAft>
              <a:buClrTx/>
              <a:buSzTx/>
              <a:buFont typeface="Arial"/>
              <a:buNone/>
              <a:tabLst/>
              <a:defRPr/>
            </a:pPr>
            <a:r>
              <a:rPr lang="en-US" dirty="0"/>
              <a:t>HELLO!</a:t>
            </a:r>
          </a:p>
        </p:txBody>
      </p:sp>
    </p:spTree>
    <p:extLst>
      <p:ext uri="{BB962C8B-B14F-4D97-AF65-F5344CB8AC3E}">
        <p14:creationId xmlns:p14="http://schemas.microsoft.com/office/powerpoint/2010/main" val="4072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2288-265B-1340-8CC8-6D0FB8120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62B44C-9D5F-544F-BD58-D6885477CB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DB441-8D40-B348-BF02-29064D823D21}"/>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5" name="Footer Placeholder 4">
            <a:extLst>
              <a:ext uri="{FF2B5EF4-FFF2-40B4-BE49-F238E27FC236}">
                <a16:creationId xmlns:a16="http://schemas.microsoft.com/office/drawing/2014/main" id="{900C9B67-2499-4549-A38E-0AFB7911D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76D84-3AE7-084F-859C-E16EBD5BE083}"/>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57153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A4A5-F89B-5B4F-83E8-FA3ED47C8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A5A98-062C-964A-A84C-4E79B63A8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70D29E-5744-5248-B1CD-A909E6481F2D}"/>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5" name="Footer Placeholder 4">
            <a:extLst>
              <a:ext uri="{FF2B5EF4-FFF2-40B4-BE49-F238E27FC236}">
                <a16:creationId xmlns:a16="http://schemas.microsoft.com/office/drawing/2014/main" id="{57A731D3-8EB7-7444-9179-F72961BE8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24FEF-5139-7447-B8B2-6C542FD69D76}"/>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3585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1A84-D8BD-994A-A2BC-5546AD8AC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3D3D8-83B9-CC4B-9136-E7475F6D22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2564D8-654B-2D45-81DA-85044723D8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2D8456-7178-FE45-B1D2-B1AA9948C224}"/>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6" name="Footer Placeholder 5">
            <a:extLst>
              <a:ext uri="{FF2B5EF4-FFF2-40B4-BE49-F238E27FC236}">
                <a16:creationId xmlns:a16="http://schemas.microsoft.com/office/drawing/2014/main" id="{A19F936D-51D9-F840-96E1-7E79B39D0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3B9F4-B8BD-3043-8297-4060F8DDA68F}"/>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8456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1492-2267-CA4F-BED5-435E3BAE2C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F6C92-9E17-2E49-816F-50AAF9574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3121E0-1531-2C4C-8C93-230FAB0351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5E5735-808B-3B4B-8A68-F7DCFC338D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5E5309-754A-7C43-82B8-EF11CEA9E1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65528-E08C-3546-9C11-A4EB9E007C51}"/>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8" name="Footer Placeholder 7">
            <a:extLst>
              <a:ext uri="{FF2B5EF4-FFF2-40B4-BE49-F238E27FC236}">
                <a16:creationId xmlns:a16="http://schemas.microsoft.com/office/drawing/2014/main" id="{7CE5A191-CEF7-B94B-8361-C95C24804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5E45E0-EDDE-F740-A231-CE4AAC22431F}"/>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32710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0F9C-21B8-F44C-BBEC-2EC9C755A3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02AC04-5EDF-FF43-8846-FD0E805346A5}"/>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4" name="Footer Placeholder 3">
            <a:extLst>
              <a:ext uri="{FF2B5EF4-FFF2-40B4-BE49-F238E27FC236}">
                <a16:creationId xmlns:a16="http://schemas.microsoft.com/office/drawing/2014/main" id="{D07F2427-CBF8-D548-807C-14E7C0FEF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B61CB-2633-6F43-A640-CA9D341224A5}"/>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0136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E9752-913A-564E-9312-54B4FE0B8186}"/>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3" name="Footer Placeholder 2">
            <a:extLst>
              <a:ext uri="{FF2B5EF4-FFF2-40B4-BE49-F238E27FC236}">
                <a16:creationId xmlns:a16="http://schemas.microsoft.com/office/drawing/2014/main" id="{DC4056AD-E131-B24E-A7E7-9353B16E44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29E9BF-1B66-6747-9041-9E399710D95C}"/>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70379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B4AA-4ED2-2240-959F-2C0F0661B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60F5CD-5D26-6044-B115-253BDB6AC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DDCAD-1C8C-784F-9D26-0617511B0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370D19-3C19-2644-A3B5-E434CF44DCED}"/>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6" name="Footer Placeholder 5">
            <a:extLst>
              <a:ext uri="{FF2B5EF4-FFF2-40B4-BE49-F238E27FC236}">
                <a16:creationId xmlns:a16="http://schemas.microsoft.com/office/drawing/2014/main" id="{A6704654-6E3B-B347-B5F5-6BE39A283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CE092-8510-4A43-9636-4BB4961EA7B5}"/>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205160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2428-31AA-7B41-9F5D-03F3AAD81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43DD77-38A0-6849-A749-046DC1EBC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B2FACE-BB6D-EC40-8029-C804C77D4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6AEB97-8E97-904F-BABB-DC47DDA2EE93}"/>
              </a:ext>
            </a:extLst>
          </p:cNvPr>
          <p:cNvSpPr>
            <a:spLocks noGrp="1"/>
          </p:cNvSpPr>
          <p:nvPr>
            <p:ph type="dt" sz="half" idx="10"/>
          </p:nvPr>
        </p:nvSpPr>
        <p:spPr/>
        <p:txBody>
          <a:bodyPr/>
          <a:lstStyle/>
          <a:p>
            <a:fld id="{24BB6BEC-FAB5-8D4A-98C0-5FBF7FEE60C5}" type="datetimeFigureOut">
              <a:rPr lang="en-US" smtClean="0"/>
              <a:t>10/10/20</a:t>
            </a:fld>
            <a:endParaRPr lang="en-US"/>
          </a:p>
        </p:txBody>
      </p:sp>
      <p:sp>
        <p:nvSpPr>
          <p:cNvPr id="6" name="Footer Placeholder 5">
            <a:extLst>
              <a:ext uri="{FF2B5EF4-FFF2-40B4-BE49-F238E27FC236}">
                <a16:creationId xmlns:a16="http://schemas.microsoft.com/office/drawing/2014/main" id="{85D85F63-1AE0-D549-80D2-821E069E1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360B9-D1C4-3442-9C46-F1CA0E86A576}"/>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58577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BFAED-E45D-4949-B5FA-223B4AD41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BD644-7845-D240-B659-1CD132FEE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DDBE0-FCA5-DB40-940F-7A1A6C52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B6BEC-FAB5-8D4A-98C0-5FBF7FEE60C5}" type="datetimeFigureOut">
              <a:rPr lang="en-US" smtClean="0"/>
              <a:t>10/10/20</a:t>
            </a:fld>
            <a:endParaRPr lang="en-US"/>
          </a:p>
        </p:txBody>
      </p:sp>
      <p:sp>
        <p:nvSpPr>
          <p:cNvPr id="5" name="Footer Placeholder 4">
            <a:extLst>
              <a:ext uri="{FF2B5EF4-FFF2-40B4-BE49-F238E27FC236}">
                <a16:creationId xmlns:a16="http://schemas.microsoft.com/office/drawing/2014/main" id="{125F2F48-8038-AB4D-86DA-225F50A22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4B8C17-DE25-7447-9143-23D57DFC1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59DB9-6B87-DC47-A614-BBD535F9933C}" type="slidenum">
              <a:rPr lang="en-US" smtClean="0"/>
              <a:t>‹#›</a:t>
            </a:fld>
            <a:endParaRPr lang="en-US"/>
          </a:p>
        </p:txBody>
      </p:sp>
    </p:spTree>
    <p:extLst>
      <p:ext uri="{BB962C8B-B14F-4D97-AF65-F5344CB8AC3E}">
        <p14:creationId xmlns:p14="http://schemas.microsoft.com/office/powerpoint/2010/main" val="259350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who.int/topics/health_policy/en/" TargetMode="External"/><Relationship Id="rId2" Type="http://schemas.openxmlformats.org/officeDocument/2006/relationships/hyperlink" Target="https://www.cdc.gov/policy/analysis/index.html" TargetMode="External"/><Relationship Id="rId1" Type="http://schemas.openxmlformats.org/officeDocument/2006/relationships/slideLayout" Target="../slideLayouts/slideLayout13.xml"/><Relationship Id="rId5" Type="http://schemas.openxmlformats.org/officeDocument/2006/relationships/hyperlink" Target="https://github.com/sdsna/2019GlobalIndex/blob/master/country_profiles/Saudi%20Arabia_SDR_2019.pdf" TargetMode="External"/><Relationship Id="rId4" Type="http://schemas.openxmlformats.org/officeDocument/2006/relationships/hyperlink" Target="https://ses.library.usyd.edu.au/bitstream/2123/11524/1/pang160709.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982056" y="4414688"/>
            <a:ext cx="10368819" cy="1598653"/>
          </a:xfrm>
        </p:spPr>
        <p:txBody>
          <a:bodyPr>
            <a:normAutofit fontScale="47500" lnSpcReduction="20000"/>
          </a:bodyPr>
          <a:lstStyle/>
          <a:p>
            <a:pPr marL="0" indent="0" algn="ctr">
              <a:buNone/>
            </a:pPr>
            <a:r>
              <a:rPr lang="en-US" sz="4400" b="1" spc="300" dirty="0" err="1">
                <a:solidFill>
                  <a:schemeClr val="bg1"/>
                </a:solidFill>
              </a:rPr>
              <a:t>Nurah</a:t>
            </a:r>
            <a:r>
              <a:rPr lang="en-US" sz="4400" b="1" spc="300" dirty="0">
                <a:solidFill>
                  <a:schemeClr val="bg1"/>
                </a:solidFill>
              </a:rPr>
              <a:t> </a:t>
            </a:r>
            <a:r>
              <a:rPr lang="en-US" sz="4400" b="1" spc="300" dirty="0" err="1">
                <a:solidFill>
                  <a:schemeClr val="bg1"/>
                </a:solidFill>
              </a:rPr>
              <a:t>Alamro</a:t>
            </a:r>
            <a:r>
              <a:rPr lang="en-US" sz="4400" b="1" spc="300" dirty="0">
                <a:solidFill>
                  <a:schemeClr val="bg1"/>
                </a:solidFill>
              </a:rPr>
              <a:t>, MD. MPH. </a:t>
            </a:r>
            <a:r>
              <a:rPr lang="en-US" sz="4400" b="1" spc="300" dirty="0" err="1">
                <a:solidFill>
                  <a:schemeClr val="bg1"/>
                </a:solidFill>
              </a:rPr>
              <a:t>DrPH</a:t>
            </a:r>
            <a:r>
              <a:rPr lang="en-US" sz="4400" b="1" spc="300" dirty="0">
                <a:solidFill>
                  <a:schemeClr val="bg1"/>
                </a:solidFill>
              </a:rPr>
              <a:t>. </a:t>
            </a:r>
          </a:p>
          <a:p>
            <a:pPr marL="0" indent="0" algn="ctr">
              <a:lnSpc>
                <a:spcPct val="110000"/>
              </a:lnSpc>
              <a:buNone/>
            </a:pPr>
            <a:r>
              <a:rPr lang="en-US" sz="4000" spc="300" dirty="0">
                <a:solidFill>
                  <a:srgbClr val="FFFFFF"/>
                </a:solidFill>
                <a:latin typeface="Microsoft Sans Serif"/>
                <a:cs typeface="Microsoft Sans Serif"/>
              </a:rPr>
              <a:t>Assistant Professor and Consultant of Public Health</a:t>
            </a:r>
          </a:p>
          <a:p>
            <a:pPr marL="0" indent="0" algn="ctr">
              <a:lnSpc>
                <a:spcPct val="110000"/>
              </a:lnSpc>
              <a:buNone/>
            </a:pPr>
            <a:r>
              <a:rPr lang="en-US" sz="4000" spc="300" dirty="0">
                <a:solidFill>
                  <a:srgbClr val="FFFFFF"/>
                </a:solidFill>
                <a:latin typeface="Microsoft Sans Serif"/>
                <a:cs typeface="Microsoft Sans Serif"/>
              </a:rPr>
              <a:t>Community Medicine Unit, Family &amp; Community Medicine Department</a:t>
            </a:r>
          </a:p>
          <a:p>
            <a:pPr marL="0" indent="0" algn="ctr">
              <a:buNone/>
            </a:pPr>
            <a:r>
              <a:rPr lang="en-US" sz="4000" b="1" u="sng" spc="300" dirty="0" err="1">
                <a:solidFill>
                  <a:schemeClr val="bg1"/>
                </a:solidFill>
              </a:rPr>
              <a:t>nmalamro@ksu.edu.sa</a:t>
            </a:r>
            <a:endParaRPr lang="en-US" sz="4000" b="1" u="sng" spc="300" dirty="0">
              <a:solidFill>
                <a:schemeClr val="bg1"/>
              </a:solidFill>
            </a:endParaRPr>
          </a:p>
          <a:p>
            <a:pPr marL="0" indent="0" algn="ctr">
              <a:buNone/>
            </a:pPr>
            <a:endParaRPr lang="en-US" sz="2933" spc="400" dirty="0">
              <a:solidFill>
                <a:schemeClr val="bg1"/>
              </a:solidFill>
              <a:latin typeface="Helvetica Light"/>
              <a:cs typeface="Helvetica Light"/>
            </a:endParaRPr>
          </a:p>
        </p:txBody>
      </p:sp>
      <p:sp>
        <p:nvSpPr>
          <p:cNvPr id="10" name="Text Placeholder 7"/>
          <p:cNvSpPr>
            <a:spLocks noGrp="1"/>
          </p:cNvSpPr>
          <p:nvPr>
            <p:ph type="body" sz="quarter" idx="4294967295"/>
          </p:nvPr>
        </p:nvSpPr>
        <p:spPr>
          <a:xfrm>
            <a:off x="982056" y="990017"/>
            <a:ext cx="10006697" cy="1414000"/>
          </a:xfrm>
        </p:spPr>
        <p:txBody>
          <a:bodyPr/>
          <a:lstStyle/>
          <a:p>
            <a:pPr marL="0" indent="0" algn="ctr">
              <a:buNone/>
            </a:pPr>
            <a:r>
              <a:rPr lang="en-US" sz="2933" spc="400" dirty="0">
                <a:solidFill>
                  <a:srgbClr val="FFFFFF"/>
                </a:solidFill>
                <a:latin typeface="Microsoft Sans Serif"/>
                <a:cs typeface="Microsoft Sans Serif"/>
              </a:rPr>
              <a:t>COMM 311</a:t>
            </a:r>
          </a:p>
        </p:txBody>
      </p:sp>
      <p:cxnSp>
        <p:nvCxnSpPr>
          <p:cNvPr id="15" name="Straight Connector 14"/>
          <p:cNvCxnSpPr/>
          <p:nvPr/>
        </p:nvCxnSpPr>
        <p:spPr>
          <a:xfrm>
            <a:off x="2246707" y="1299813"/>
            <a:ext cx="24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46708" y="400453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08433" y="1299813"/>
            <a:ext cx="24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246708" y="409249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4294967295"/>
          </p:nvPr>
        </p:nvSpPr>
        <p:spPr>
          <a:xfrm>
            <a:off x="495946" y="1777831"/>
            <a:ext cx="10854929" cy="1957072"/>
          </a:xfrm>
          <a:prstGeom prst="rect">
            <a:avLst/>
          </a:prstGeom>
        </p:spPr>
        <p:txBody>
          <a:bodyPr anchor="ctr">
            <a:noAutofit/>
          </a:bodyPr>
          <a:lstStyle/>
          <a:p>
            <a:pPr marL="0" indent="0" algn="ctr">
              <a:buNone/>
            </a:pPr>
            <a:r>
              <a:rPr lang="en-US" sz="4800" b="1" dirty="0">
                <a:solidFill>
                  <a:srgbClr val="FFBF35"/>
                </a:solidFill>
                <a:latin typeface="Arial"/>
                <a:cs typeface="Arial"/>
              </a:rPr>
              <a:t>Global Health Programs and Policies</a:t>
            </a:r>
          </a:p>
        </p:txBody>
      </p:sp>
      <p:pic>
        <p:nvPicPr>
          <p:cNvPr id="12" name="Picture 11">
            <a:extLst>
              <a:ext uri="{FF2B5EF4-FFF2-40B4-BE49-F238E27FC236}">
                <a16:creationId xmlns:a16="http://schemas.microsoft.com/office/drawing/2014/main" id="{4B126369-3806-914B-ABBE-F542AB2A70B4}"/>
              </a:ext>
            </a:extLst>
          </p:cNvPr>
          <p:cNvPicPr>
            <a:picLocks noChangeAspect="1"/>
          </p:cNvPicPr>
          <p:nvPr/>
        </p:nvPicPr>
        <p:blipFill>
          <a:blip r:embed="rId2"/>
          <a:stretch>
            <a:fillRect/>
          </a:stretch>
        </p:blipFill>
        <p:spPr>
          <a:xfrm>
            <a:off x="9465284" y="206819"/>
            <a:ext cx="2498809" cy="891227"/>
          </a:xfrm>
          <a:prstGeom prst="rect">
            <a:avLst/>
          </a:prstGeom>
        </p:spPr>
      </p:pic>
    </p:spTree>
    <p:extLst>
      <p:ext uri="{BB962C8B-B14F-4D97-AF65-F5344CB8AC3E}">
        <p14:creationId xmlns:p14="http://schemas.microsoft.com/office/powerpoint/2010/main" val="232945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3</a:t>
            </a:r>
          </a:p>
        </p:txBody>
      </p:sp>
      <p:sp>
        <p:nvSpPr>
          <p:cNvPr id="3" name="Text Placeholder 2"/>
          <p:cNvSpPr>
            <a:spLocks noGrp="1"/>
          </p:cNvSpPr>
          <p:nvPr>
            <p:ph type="body" sz="quarter" idx="18"/>
          </p:nvPr>
        </p:nvSpPr>
        <p:spPr>
          <a:xfrm>
            <a:off x="2911825" y="2124948"/>
            <a:ext cx="8913572" cy="1797051"/>
          </a:xfrm>
        </p:spPr>
        <p:txBody>
          <a:bodyPr/>
          <a:lstStyle/>
          <a:p>
            <a:pPr>
              <a:lnSpc>
                <a:spcPct val="150000"/>
              </a:lnSpc>
            </a:pPr>
            <a:r>
              <a:rPr lang="en-US" sz="4000" dirty="0"/>
              <a:t>The Policy Process</a:t>
            </a:r>
            <a:endParaRPr lang="en-US" sz="4000" dirty="0">
              <a:latin typeface="Arial"/>
              <a:cs typeface="Arial"/>
            </a:endParaRPr>
          </a:p>
        </p:txBody>
      </p:sp>
    </p:spTree>
    <p:extLst>
      <p:ext uri="{BB962C8B-B14F-4D97-AF65-F5344CB8AC3E}">
        <p14:creationId xmlns:p14="http://schemas.microsoft.com/office/powerpoint/2010/main" val="400593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28D4BA-6D79-BA4D-ACD4-CF608D17E427}"/>
              </a:ext>
            </a:extLst>
          </p:cNvPr>
          <p:cNvPicPr>
            <a:picLocks noChangeAspect="1"/>
          </p:cNvPicPr>
          <p:nvPr/>
        </p:nvPicPr>
        <p:blipFill>
          <a:blip r:embed="rId2"/>
          <a:stretch>
            <a:fillRect/>
          </a:stretch>
        </p:blipFill>
        <p:spPr>
          <a:xfrm>
            <a:off x="6645845" y="532227"/>
            <a:ext cx="5334346" cy="5403624"/>
          </a:xfrm>
          <a:prstGeom prst="rect">
            <a:avLst/>
          </a:prstGeom>
        </p:spPr>
      </p:pic>
      <p:sp>
        <p:nvSpPr>
          <p:cNvPr id="5" name="TextBox 4">
            <a:extLst>
              <a:ext uri="{FF2B5EF4-FFF2-40B4-BE49-F238E27FC236}">
                <a16:creationId xmlns:a16="http://schemas.microsoft.com/office/drawing/2014/main" id="{FF510293-140D-A84D-9E0F-AD64674E8E62}"/>
              </a:ext>
            </a:extLst>
          </p:cNvPr>
          <p:cNvSpPr txBox="1"/>
          <p:nvPr/>
        </p:nvSpPr>
        <p:spPr>
          <a:xfrm>
            <a:off x="402956" y="309966"/>
            <a:ext cx="6478291" cy="6124754"/>
          </a:xfrm>
          <a:prstGeom prst="rect">
            <a:avLst/>
          </a:prstGeom>
          <a:noFill/>
        </p:spPr>
        <p:txBody>
          <a:bodyPr wrap="square" rtlCol="0">
            <a:spAutoFit/>
          </a:bodyPr>
          <a:lstStyle/>
          <a:p>
            <a:r>
              <a:rPr lang="en-US" sz="2800" b="1" u="sng" dirty="0"/>
              <a:t>The key steps include:</a:t>
            </a:r>
          </a:p>
          <a:p>
            <a:r>
              <a:rPr lang="en-US" sz="2800" dirty="0"/>
              <a:t>Step 1: Identify the Problem or Issue</a:t>
            </a:r>
          </a:p>
          <a:p>
            <a:r>
              <a:rPr lang="en-US" sz="2800" dirty="0"/>
              <a:t>Step 2: Policy Analysis</a:t>
            </a:r>
          </a:p>
          <a:p>
            <a:r>
              <a:rPr lang="en-US" sz="2800" dirty="0"/>
              <a:t>	2.1 Identify and Describe Policy 	Options</a:t>
            </a:r>
          </a:p>
          <a:p>
            <a:r>
              <a:rPr lang="en-US" sz="2800" dirty="0"/>
              <a:t>	2.2 Assess Policy Options</a:t>
            </a:r>
          </a:p>
          <a:p>
            <a:r>
              <a:rPr lang="en-US" sz="2800" dirty="0"/>
              <a:t>	2.3 Prioritize Policy Options</a:t>
            </a:r>
          </a:p>
          <a:p>
            <a:r>
              <a:rPr lang="en-US" sz="2800" dirty="0"/>
              <a:t>Step 3: Develop a Strategy for Furthering Adoption of the Policy Solution</a:t>
            </a:r>
          </a:p>
          <a:p>
            <a:r>
              <a:rPr lang="en-US" sz="2800" dirty="0"/>
              <a:t>Step 4: Policy Enactment</a:t>
            </a:r>
          </a:p>
          <a:p>
            <a:r>
              <a:rPr lang="en-US" sz="2800" dirty="0"/>
              <a:t>Step 5: Policy Implementation</a:t>
            </a:r>
          </a:p>
          <a:p>
            <a:endParaRPr lang="en-US" sz="2800" b="1" dirty="0"/>
          </a:p>
          <a:p>
            <a:r>
              <a:rPr lang="en-US" sz="2800" b="1" u="sng" dirty="0"/>
              <a:t>Overarching activities: </a:t>
            </a:r>
            <a:r>
              <a:rPr lang="en-US" sz="2800" dirty="0"/>
              <a:t>Stakeholder engagement &amp; education AND Evaluation</a:t>
            </a:r>
          </a:p>
        </p:txBody>
      </p:sp>
    </p:spTree>
    <p:extLst>
      <p:ext uri="{BB962C8B-B14F-4D97-AF65-F5344CB8AC3E}">
        <p14:creationId xmlns:p14="http://schemas.microsoft.com/office/powerpoint/2010/main" val="28068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158238" y="0"/>
            <a:ext cx="11698776" cy="769441"/>
          </a:xfrm>
          <a:prstGeom prst="rect">
            <a:avLst/>
          </a:prstGeom>
          <a:noFill/>
        </p:spPr>
        <p:txBody>
          <a:bodyPr wrap="square" rtlCol="0">
            <a:spAutoFit/>
          </a:bodyPr>
          <a:lstStyle/>
          <a:p>
            <a:r>
              <a:rPr lang="en-US" sz="4400" u="sng" dirty="0"/>
              <a:t>Factors that affect health policy decision making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590569" y="620151"/>
            <a:ext cx="11266445" cy="5276955"/>
          </a:xfrm>
        </p:spPr>
        <p:txBody>
          <a:bodyPr>
            <a:noAutofit/>
          </a:bodyPr>
          <a:lstStyle/>
          <a:p>
            <a:pPr marL="319088" algn="l"/>
            <a:endParaRPr lang="en-US" sz="20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r>
              <a:rPr lang="en-US" dirty="0"/>
              <a:t>Economic factors </a:t>
            </a:r>
          </a:p>
          <a:p>
            <a:pPr marL="776288" indent="-457200" algn="l">
              <a:buFont typeface="Arial" panose="020B0604020202020204" pitchFamily="34" charset="0"/>
              <a:buChar char="•"/>
            </a:pPr>
            <a:r>
              <a:rPr lang="en-US" dirty="0"/>
              <a:t>Cultural/religious factors</a:t>
            </a:r>
            <a:endParaRPr lang="ar-SA" dirty="0"/>
          </a:p>
          <a:p>
            <a:pPr marL="776288" indent="-457200" algn="l">
              <a:buFont typeface="Arial" panose="020B0604020202020204" pitchFamily="34" charset="0"/>
              <a:buChar char="•"/>
            </a:pPr>
            <a:r>
              <a:rPr lang="en-US" dirty="0"/>
              <a:t>Behavioral factors </a:t>
            </a:r>
          </a:p>
          <a:p>
            <a:pPr marL="776288" indent="-457200" algn="l">
              <a:buFont typeface="Arial" panose="020B0604020202020204" pitchFamily="34" charset="0"/>
              <a:buChar char="•"/>
            </a:pPr>
            <a:r>
              <a:rPr lang="en-US" dirty="0"/>
              <a:t>Physical environment </a:t>
            </a:r>
          </a:p>
          <a:p>
            <a:pPr marL="776288" indent="-457200" algn="l">
              <a:buFont typeface="Arial" panose="020B0604020202020204" pitchFamily="34" charset="0"/>
              <a:buChar char="•"/>
            </a:pPr>
            <a:r>
              <a:rPr lang="en-US" dirty="0"/>
              <a:t>Availability of medical services </a:t>
            </a:r>
            <a:endParaRPr lang="ar-SA" dirty="0"/>
          </a:p>
          <a:p>
            <a:pPr marL="776288" indent="-457200" algn="l">
              <a:buFont typeface="Arial" panose="020B0604020202020204" pitchFamily="34" charset="0"/>
              <a:buChar char="•"/>
            </a:pPr>
            <a:r>
              <a:rPr lang="en-US" dirty="0"/>
              <a:t>Technology advances </a:t>
            </a:r>
          </a:p>
          <a:p>
            <a:pPr marL="776288" indent="-457200" algn="l">
              <a:buFont typeface="Arial" panose="020B0604020202020204" pitchFamily="34" charset="0"/>
              <a:buChar char="•"/>
            </a:pPr>
            <a:r>
              <a:rPr lang="en-US" dirty="0"/>
              <a:t>Epidemiological structure (disease distribution and disease prevention priorities) </a:t>
            </a:r>
          </a:p>
          <a:p>
            <a:pPr marL="776288" indent="-457200" algn="l">
              <a:buFont typeface="Arial" panose="020B0604020202020204" pitchFamily="34" charset="0"/>
              <a:buChar char="•"/>
            </a:pPr>
            <a:r>
              <a:rPr lang="en-US" dirty="0"/>
              <a:t>Public health evidence </a:t>
            </a:r>
          </a:p>
          <a:p>
            <a:pPr marL="776288" indent="-457200" algn="l">
              <a:buFont typeface="Arial" panose="020B0604020202020204" pitchFamily="34" charset="0"/>
              <a:buChar char="•"/>
            </a:pPr>
            <a:r>
              <a:rPr lang="en-US" dirty="0"/>
              <a:t>Political situation </a:t>
            </a:r>
          </a:p>
          <a:p>
            <a:pPr marL="776288" indent="-457200" algn="l" defTabSz="914400" eaLnBrk="1" latinLnBrk="0" hangingPunct="1">
              <a:lnSpc>
                <a:spcPct val="90000"/>
              </a:lnSpc>
              <a:spcBef>
                <a:spcPts val="1000"/>
              </a:spcBef>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17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4</a:t>
            </a:r>
          </a:p>
        </p:txBody>
      </p:sp>
      <p:sp>
        <p:nvSpPr>
          <p:cNvPr id="3" name="Text Placeholder 2"/>
          <p:cNvSpPr>
            <a:spLocks noGrp="1"/>
          </p:cNvSpPr>
          <p:nvPr>
            <p:ph type="body" sz="quarter" idx="18"/>
          </p:nvPr>
        </p:nvSpPr>
        <p:spPr>
          <a:xfrm>
            <a:off x="2911825" y="2124948"/>
            <a:ext cx="8913572" cy="1797051"/>
          </a:xfrm>
        </p:spPr>
        <p:txBody>
          <a:bodyPr/>
          <a:lstStyle/>
          <a:p>
            <a:pPr>
              <a:lnSpc>
                <a:spcPct val="150000"/>
              </a:lnSpc>
            </a:pPr>
            <a:r>
              <a:rPr lang="en-US" sz="4000" dirty="0"/>
              <a:t>Macro- vs. Micro- Health Policy</a:t>
            </a:r>
            <a:endParaRPr lang="en-US" sz="4000" dirty="0">
              <a:latin typeface="Arial"/>
              <a:cs typeface="Arial"/>
            </a:endParaRPr>
          </a:p>
        </p:txBody>
      </p:sp>
    </p:spTree>
    <p:extLst>
      <p:ext uri="{BB962C8B-B14F-4D97-AF65-F5344CB8AC3E}">
        <p14:creationId xmlns:p14="http://schemas.microsoft.com/office/powerpoint/2010/main" val="247511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69441"/>
          </a:xfrm>
          <a:prstGeom prst="rect">
            <a:avLst/>
          </a:prstGeom>
          <a:noFill/>
        </p:spPr>
        <p:txBody>
          <a:bodyPr wrap="square" rtlCol="0">
            <a:spAutoFit/>
          </a:bodyPr>
          <a:lstStyle/>
          <a:p>
            <a:r>
              <a:rPr lang="en-US" sz="4400" u="sng" dirty="0"/>
              <a:t>Macro Health Policy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054103"/>
            <a:ext cx="11266445" cy="5276955"/>
          </a:xfrm>
        </p:spPr>
        <p:txBody>
          <a:bodyPr>
            <a:noAutofit/>
          </a:bodyPr>
          <a:lstStyle/>
          <a:p>
            <a:pPr marL="319088" algn="l"/>
            <a:endParaRPr lang="en-US" sz="20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r>
              <a:rPr lang="en-US" sz="3200" dirty="0"/>
              <a:t>Broad and expansive health policies that are developed at the </a:t>
            </a:r>
            <a:r>
              <a:rPr lang="en-US" sz="3200" dirty="0">
                <a:solidFill>
                  <a:srgbClr val="FF0000"/>
                </a:solidFill>
              </a:rPr>
              <a:t>national</a:t>
            </a:r>
            <a:r>
              <a:rPr lang="en-US" sz="3200" dirty="0"/>
              <a:t> level </a:t>
            </a:r>
          </a:p>
          <a:p>
            <a:pPr marL="776288" indent="-457200" algn="l">
              <a:buFont typeface="Arial" panose="020B0604020202020204" pitchFamily="34" charset="0"/>
              <a:buChar char="•"/>
            </a:pPr>
            <a:r>
              <a:rPr lang="en-US" sz="3200" dirty="0"/>
              <a:t>Affect a </a:t>
            </a:r>
            <a:r>
              <a:rPr lang="en-US" sz="3200" dirty="0">
                <a:solidFill>
                  <a:srgbClr val="FF0000"/>
                </a:solidFill>
              </a:rPr>
              <a:t>large portion of the population </a:t>
            </a:r>
            <a:r>
              <a:rPr lang="en-US" sz="3200" dirty="0"/>
              <a:t>(region or country) </a:t>
            </a:r>
          </a:p>
          <a:p>
            <a:pPr marL="776288" indent="-457200" algn="l">
              <a:buFont typeface="Arial" panose="020B0604020202020204" pitchFamily="34" charset="0"/>
              <a:buChar char="•"/>
            </a:pPr>
            <a:r>
              <a:rPr lang="en-US" sz="3200" dirty="0"/>
              <a:t>Define the country’s vision priorities, budgetary decisions, course of action to sustain health </a:t>
            </a:r>
          </a:p>
          <a:p>
            <a:pPr marL="776288" indent="-457200" algn="l">
              <a:buFont typeface="Arial" panose="020B0604020202020204" pitchFamily="34" charset="0"/>
              <a:buChar char="•"/>
            </a:pPr>
            <a:r>
              <a:rPr lang="en-US" sz="3200" dirty="0"/>
              <a:t>Developed based on </a:t>
            </a:r>
            <a:r>
              <a:rPr lang="en-US" sz="3200" dirty="0">
                <a:solidFill>
                  <a:srgbClr val="FF0000"/>
                </a:solidFill>
              </a:rPr>
              <a:t>population-health needs</a:t>
            </a:r>
            <a:r>
              <a:rPr lang="en-US" sz="3200" dirty="0"/>
              <a:t> </a:t>
            </a:r>
          </a:p>
          <a:p>
            <a:pPr marL="776288" indent="-457200" algn="l">
              <a:buFont typeface="Arial" panose="020B0604020202020204" pitchFamily="34" charset="0"/>
              <a:buChar char="•"/>
            </a:pPr>
            <a:r>
              <a:rPr lang="en-US" sz="3200" dirty="0"/>
              <a:t>For example, MOH policies; Vision 2030 health transformation initiatives </a:t>
            </a: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88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69441"/>
          </a:xfrm>
          <a:prstGeom prst="rect">
            <a:avLst/>
          </a:prstGeom>
          <a:noFill/>
        </p:spPr>
        <p:txBody>
          <a:bodyPr wrap="square" rtlCol="0">
            <a:spAutoFit/>
          </a:bodyPr>
          <a:lstStyle/>
          <a:p>
            <a:r>
              <a:rPr lang="en-US" sz="4400" u="sng" dirty="0"/>
              <a:t>Micro Health Policy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247973" y="914401"/>
            <a:ext cx="11654725" cy="5416658"/>
          </a:xfrm>
        </p:spPr>
        <p:txBody>
          <a:bodyPr numCol="2">
            <a:noAutofit/>
          </a:bodyPr>
          <a:lstStyle/>
          <a:p>
            <a:pPr marL="776288" indent="-457200" algn="l">
              <a:buFont typeface="Arial" panose="020B0604020202020204" pitchFamily="34" charset="0"/>
              <a:buChar char="•"/>
            </a:pPr>
            <a:r>
              <a:rPr lang="en-US" sz="3200" dirty="0"/>
              <a:t>More specific to level of </a:t>
            </a:r>
            <a:r>
              <a:rPr lang="en-US" sz="3200" dirty="0">
                <a:solidFill>
                  <a:srgbClr val="FF0000"/>
                </a:solidFill>
              </a:rPr>
              <a:t>organization or indiv</a:t>
            </a:r>
            <a:r>
              <a:rPr lang="en-US" sz="3200" dirty="0"/>
              <a:t>iduals, examples: </a:t>
            </a:r>
          </a:p>
          <a:p>
            <a:pPr marL="1462088" lvl="1" indent="-457200"/>
            <a:r>
              <a:rPr lang="en-US" sz="2800" dirty="0"/>
              <a:t>Hospital administrative policy and procedures</a:t>
            </a:r>
          </a:p>
          <a:p>
            <a:pPr marL="1462088" lvl="1" indent="-457200"/>
            <a:r>
              <a:rPr lang="en-US" sz="2800" dirty="0"/>
              <a:t>Departmental/Internal policy and procedures  </a:t>
            </a:r>
          </a:p>
          <a:p>
            <a:pPr marL="1462088" lvl="1" indent="-457200"/>
            <a:r>
              <a:rPr lang="en-US" sz="2800" dirty="0"/>
              <a:t>Clinical practice guidelines </a:t>
            </a:r>
          </a:p>
          <a:p>
            <a:pPr marL="776288" indent="-457200" algn="l">
              <a:buFont typeface="Arial" panose="020B0604020202020204" pitchFamily="34" charset="0"/>
              <a:buChar char="•"/>
            </a:pPr>
            <a:r>
              <a:rPr lang="en-US" sz="3200" dirty="0"/>
              <a:t>Based on the </a:t>
            </a:r>
            <a:r>
              <a:rPr lang="en-US" sz="3200" dirty="0">
                <a:solidFill>
                  <a:srgbClr val="FF0000"/>
                </a:solidFill>
              </a:rPr>
              <a:t>operational needs</a:t>
            </a:r>
            <a:r>
              <a:rPr lang="en-US" sz="3200" dirty="0"/>
              <a:t> of the facility; differ by organization (from hospital to another) </a:t>
            </a:r>
          </a:p>
          <a:p>
            <a:pPr marL="776288" indent="-457200" algn="l">
              <a:buFont typeface="Arial" panose="020B0604020202020204" pitchFamily="34" charset="0"/>
              <a:buChar char="•"/>
            </a:pPr>
            <a:r>
              <a:rPr lang="en-US" sz="3200" dirty="0"/>
              <a:t>Policies that apply to: </a:t>
            </a:r>
          </a:p>
          <a:p>
            <a:pPr marL="1462088" lvl="1" indent="-457200"/>
            <a:r>
              <a:rPr lang="en-US" sz="2800" dirty="0"/>
              <a:t>Employees</a:t>
            </a:r>
            <a:endParaRPr lang="ar-SA" sz="2800" dirty="0"/>
          </a:p>
          <a:p>
            <a:pPr marL="1462088" lvl="1" indent="-457200"/>
            <a:r>
              <a:rPr lang="en-US" sz="2800" dirty="0"/>
              <a:t>Operations</a:t>
            </a:r>
            <a:endParaRPr lang="ar-SA" sz="2800" dirty="0"/>
          </a:p>
          <a:p>
            <a:pPr marL="1462088" lvl="1" indent="-457200"/>
            <a:r>
              <a:rPr lang="en-US" sz="2800" dirty="0"/>
              <a:t>Ethics</a:t>
            </a:r>
            <a:endParaRPr lang="ar-SA" sz="2800" dirty="0"/>
          </a:p>
          <a:p>
            <a:pPr marL="1462088" lvl="1" indent="-457200"/>
            <a:r>
              <a:rPr lang="en-US" sz="2800" dirty="0"/>
              <a:t>Safety</a:t>
            </a:r>
            <a:endParaRPr lang="ar-SA" sz="2800" dirty="0"/>
          </a:p>
          <a:p>
            <a:pPr marL="1462088" lvl="1" indent="-457200"/>
            <a:r>
              <a:rPr lang="en-US" sz="2800" dirty="0"/>
              <a:t>Research </a:t>
            </a: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235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Inter-relationship between micro- and macro- policies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139485" y="1100381"/>
            <a:ext cx="11654725" cy="5416658"/>
          </a:xfrm>
        </p:spPr>
        <p:txBody>
          <a:bodyPr numCol="1">
            <a:noAutofit/>
          </a:bodyPr>
          <a:lstStyle/>
          <a:p>
            <a:pPr marL="776288" indent="-457200" algn="l">
              <a:buFont typeface="Arial" panose="020B0604020202020204" pitchFamily="34" charset="0"/>
              <a:buChar char="•"/>
            </a:pPr>
            <a:r>
              <a:rPr lang="en-US" sz="3200" dirty="0">
                <a:solidFill>
                  <a:srgbClr val="FF0000"/>
                </a:solidFill>
              </a:rPr>
              <a:t>Micro-policies </a:t>
            </a:r>
            <a:r>
              <a:rPr lang="en-US" sz="3200" dirty="0"/>
              <a:t>at organizations are developed </a:t>
            </a:r>
            <a:r>
              <a:rPr lang="en-US" sz="3200" dirty="0">
                <a:solidFill>
                  <a:srgbClr val="FF0000"/>
                </a:solidFill>
              </a:rPr>
              <a:t>in line with macro-policies </a:t>
            </a:r>
            <a:r>
              <a:rPr lang="en-US" sz="3200" dirty="0"/>
              <a:t>put in place by the MOH </a:t>
            </a:r>
          </a:p>
          <a:p>
            <a:pPr marL="776288" indent="-457200" algn="l">
              <a:buFont typeface="Arial" panose="020B0604020202020204" pitchFamily="34" charset="0"/>
              <a:buChar char="•"/>
            </a:pPr>
            <a:r>
              <a:rPr lang="en-US" sz="3200" dirty="0"/>
              <a:t>The development and implementation of such policies require a </a:t>
            </a:r>
            <a:r>
              <a:rPr lang="en-US" sz="3200" dirty="0">
                <a:solidFill>
                  <a:srgbClr val="FF0000"/>
                </a:solidFill>
              </a:rPr>
              <a:t>multi-disciplinary</a:t>
            </a:r>
            <a:r>
              <a:rPr lang="en-US" sz="3200" dirty="0"/>
              <a:t> approach</a:t>
            </a:r>
            <a:endParaRPr lang="ar-SA" sz="3200" dirty="0"/>
          </a:p>
          <a:p>
            <a:pPr marL="776288" indent="-457200" algn="l">
              <a:buFont typeface="Arial" panose="020B0604020202020204" pitchFamily="34" charset="0"/>
              <a:buChar char="•"/>
            </a:pPr>
            <a:r>
              <a:rPr lang="en-US" sz="3200" dirty="0"/>
              <a:t>For example:</a:t>
            </a:r>
          </a:p>
          <a:p>
            <a:pPr marL="1462088" lvl="1" indent="-457200"/>
            <a:r>
              <a:rPr lang="en-US" sz="3200" dirty="0"/>
              <a:t>Many ministries work together on development of some macro-policies; MOH + MOMRA + MOE </a:t>
            </a:r>
            <a:r>
              <a:rPr lang="en-US" sz="3200" dirty="0" err="1"/>
              <a:t>etc</a:t>
            </a:r>
            <a:r>
              <a:rPr lang="en-US" sz="3200" dirty="0"/>
              <a:t> (</a:t>
            </a:r>
            <a:r>
              <a:rPr lang="en-US" sz="3200" dirty="0" err="1"/>
              <a:t>HiAP</a:t>
            </a:r>
            <a:r>
              <a:rPr lang="en-US" sz="3200" dirty="0"/>
              <a:t>)</a:t>
            </a:r>
          </a:p>
          <a:p>
            <a:pPr marL="1462088" lvl="1" indent="-457200"/>
            <a:r>
              <a:rPr lang="en-US" sz="3200" dirty="0"/>
              <a:t>Different departments of the hospital collaborate for putting in place micro-policies </a:t>
            </a:r>
          </a:p>
          <a:p>
            <a:pPr marL="776288" indent="-457200" algn="l" defTabSz="914400" eaLnBrk="1" latinLnBrk="0" hangingPunct="1">
              <a:lnSpc>
                <a:spcPct val="90000"/>
              </a:lnSpc>
              <a:spcBef>
                <a:spcPts val="1000"/>
              </a:spcBef>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65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5</a:t>
            </a:r>
          </a:p>
        </p:txBody>
      </p:sp>
      <p:sp>
        <p:nvSpPr>
          <p:cNvPr id="3" name="Text Placeholder 2"/>
          <p:cNvSpPr>
            <a:spLocks noGrp="1"/>
          </p:cNvSpPr>
          <p:nvPr>
            <p:ph type="body" sz="quarter" idx="18"/>
          </p:nvPr>
        </p:nvSpPr>
        <p:spPr>
          <a:xfrm>
            <a:off x="2834334" y="2217937"/>
            <a:ext cx="8913572" cy="1797051"/>
          </a:xfrm>
        </p:spPr>
        <p:txBody>
          <a:bodyPr/>
          <a:lstStyle/>
          <a:p>
            <a:pPr>
              <a:lnSpc>
                <a:spcPct val="150000"/>
              </a:lnSpc>
            </a:pPr>
            <a:r>
              <a:rPr lang="en-US" sz="4000" dirty="0"/>
              <a:t>Global Health Players and Challenges</a:t>
            </a:r>
            <a:endParaRPr lang="en-US" sz="4000" dirty="0">
              <a:latin typeface="Arial"/>
              <a:cs typeface="Arial"/>
            </a:endParaRPr>
          </a:p>
        </p:txBody>
      </p:sp>
    </p:spTree>
    <p:extLst>
      <p:ext uri="{BB962C8B-B14F-4D97-AF65-F5344CB8AC3E}">
        <p14:creationId xmlns:p14="http://schemas.microsoft.com/office/powerpoint/2010/main" val="247351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Global Health Major Players</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139485" y="1100381"/>
            <a:ext cx="11654725" cy="5416658"/>
          </a:xfrm>
        </p:spPr>
        <p:txBody>
          <a:bodyPr numCol="1">
            <a:noAutofit/>
          </a:bodyPr>
          <a:lstStyle/>
          <a:p>
            <a:pPr marL="776288" indent="-457200" algn="l">
              <a:buFont typeface="Arial" panose="020B0604020202020204" pitchFamily="34" charset="0"/>
              <a:buChar char="•"/>
            </a:pPr>
            <a:r>
              <a:rPr lang="en-US" sz="3200" dirty="0"/>
              <a:t>International organizations (e.g. </a:t>
            </a:r>
            <a:r>
              <a:rPr lang="en-US" sz="3200" dirty="0">
                <a:solidFill>
                  <a:srgbClr val="FF0000"/>
                </a:solidFill>
              </a:rPr>
              <a:t>WHO</a:t>
            </a:r>
            <a:r>
              <a:rPr lang="en-US" sz="3200" dirty="0"/>
              <a:t>, UNICEF, World Bank) </a:t>
            </a:r>
          </a:p>
          <a:p>
            <a:pPr marL="776288" indent="-457200" algn="l">
              <a:buFont typeface="Arial" panose="020B0604020202020204" pitchFamily="34" charset="0"/>
              <a:buChar char="•"/>
            </a:pPr>
            <a:r>
              <a:rPr lang="en-US" sz="3200" dirty="0"/>
              <a:t>Multilateral entities (e.g. G8, G20) </a:t>
            </a:r>
          </a:p>
          <a:p>
            <a:pPr marL="776288" indent="-457200" algn="l">
              <a:buFont typeface="Arial" panose="020B0604020202020204" pitchFamily="34" charset="0"/>
              <a:buChar char="•"/>
            </a:pPr>
            <a:r>
              <a:rPr lang="en-US" sz="3200" dirty="0"/>
              <a:t>Multilateral initiatives (e.g. GAVI) </a:t>
            </a:r>
          </a:p>
          <a:p>
            <a:pPr marL="776288" indent="-457200" algn="l">
              <a:buFont typeface="Arial" panose="020B0604020202020204" pitchFamily="34" charset="0"/>
              <a:buChar char="•"/>
            </a:pPr>
            <a:r>
              <a:rPr lang="en-US" sz="3200" dirty="0"/>
              <a:t>Bilateral initiatives (e.g. PEPFAR) </a:t>
            </a:r>
          </a:p>
          <a:p>
            <a:pPr marL="776288" indent="-457200" algn="l">
              <a:buFont typeface="Arial" panose="020B0604020202020204" pitchFamily="34" charset="0"/>
              <a:buChar char="•"/>
            </a:pPr>
            <a:r>
              <a:rPr lang="en-US" sz="3200" dirty="0"/>
              <a:t>Philanthropies (e.g. Gates Foundation) </a:t>
            </a:r>
          </a:p>
          <a:p>
            <a:pPr marL="776288" indent="-457200" algn="l">
              <a:buFont typeface="Arial" panose="020B0604020202020204" pitchFamily="34" charset="0"/>
              <a:buChar char="•"/>
            </a:pPr>
            <a:r>
              <a:rPr lang="en-US" sz="3200" dirty="0"/>
              <a:t>Global public-private partnerships </a:t>
            </a:r>
          </a:p>
          <a:p>
            <a:pPr marL="776288" indent="-457200" algn="l">
              <a:buFont typeface="Arial" panose="020B0604020202020204" pitchFamily="34" charset="0"/>
              <a:buChar char="•"/>
            </a:pPr>
            <a:r>
              <a:rPr lang="en-US" sz="3200" dirty="0"/>
              <a:t>Private sector-industry </a:t>
            </a:r>
          </a:p>
          <a:p>
            <a:pPr marL="776288" indent="-457200" algn="l">
              <a:buFont typeface="Arial" panose="020B0604020202020204" pitchFamily="34" charset="0"/>
              <a:buChar char="•"/>
            </a:pPr>
            <a:r>
              <a:rPr lang="en-US" sz="3200" dirty="0"/>
              <a:t>Civil society </a:t>
            </a:r>
          </a:p>
          <a:p>
            <a:pPr marL="776288" indent="-457200" algn="l" defTabSz="914400" eaLnBrk="1" latinLnBrk="0" hangingPunct="1">
              <a:lnSpc>
                <a:spcPct val="90000"/>
              </a:lnSpc>
              <a:spcBef>
                <a:spcPts val="1000"/>
              </a:spcBef>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950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90AFFE-31FD-3940-98F0-D55672BB7CA8}"/>
              </a:ext>
            </a:extLst>
          </p:cNvPr>
          <p:cNvSpPr txBox="1"/>
          <p:nvPr/>
        </p:nvSpPr>
        <p:spPr>
          <a:xfrm>
            <a:off x="511444" y="312613"/>
            <a:ext cx="8230936" cy="6740307"/>
          </a:xfrm>
          <a:prstGeom prst="rect">
            <a:avLst/>
          </a:prstGeom>
          <a:noFill/>
        </p:spPr>
        <p:txBody>
          <a:bodyPr wrap="square" rtlCol="0">
            <a:spAutoFit/>
          </a:bodyPr>
          <a:lstStyle/>
          <a:p>
            <a:pPr marL="285750" indent="-285750" defTabSz="914400" eaLnBrk="1" latinLnBrk="0" hangingPunct="1">
              <a:buFont typeface="Arial" panose="020B0604020202020204" pitchFamily="34" charset="0"/>
              <a:buChar char="•"/>
            </a:pPr>
            <a:r>
              <a:rPr lang="en-US" sz="2200" dirty="0"/>
              <a:t>The </a:t>
            </a:r>
            <a:r>
              <a:rPr lang="en-US" sz="2200" b="1" u="sng" dirty="0"/>
              <a:t>World Health Organization (WHO) </a:t>
            </a:r>
            <a:r>
              <a:rPr lang="en-US" sz="2200" dirty="0"/>
              <a:t>is a specialized non-political health agency of the United Nations with headquarters in Geneva. </a:t>
            </a:r>
          </a:p>
          <a:p>
            <a:pPr marL="285750" indent="-285750" defTabSz="914400" eaLnBrk="1" latinLnBrk="0" hangingPunct="1">
              <a:buFont typeface="Arial" panose="020B0604020202020204" pitchFamily="34" charset="0"/>
              <a:buChar char="•"/>
            </a:pPr>
            <a:endParaRPr lang="en-US" sz="2200" dirty="0"/>
          </a:p>
          <a:p>
            <a:pPr marL="285750" indent="-285750" defTabSz="914400" eaLnBrk="1" latinLnBrk="0" hangingPunct="1">
              <a:buFont typeface="Arial" panose="020B0604020202020204" pitchFamily="34" charset="0"/>
              <a:buChar char="•"/>
            </a:pPr>
            <a:r>
              <a:rPr lang="en-US" sz="2200" b="1" u="sng" dirty="0"/>
              <a:t>WHO is unique among the specialized UN agencies as it:</a:t>
            </a:r>
          </a:p>
          <a:p>
            <a:pPr marL="742950" lvl="1" indent="-285750">
              <a:buFont typeface="Arial" panose="020B0604020202020204" pitchFamily="34" charset="0"/>
              <a:buChar char="•"/>
            </a:pPr>
            <a:r>
              <a:rPr lang="en-US" sz="2200" u="sng" dirty="0"/>
              <a:t>has its own constitution</a:t>
            </a:r>
            <a:r>
              <a:rPr lang="en-US" sz="2200" dirty="0"/>
              <a:t>: came into force on </a:t>
            </a:r>
            <a:r>
              <a:rPr lang="en-US" sz="2200" dirty="0">
                <a:solidFill>
                  <a:srgbClr val="FF0000"/>
                </a:solidFill>
              </a:rPr>
              <a:t>April 7</a:t>
            </a:r>
            <a:r>
              <a:rPr lang="en-US" sz="2200" baseline="30000" dirty="0">
                <a:solidFill>
                  <a:srgbClr val="FF0000"/>
                </a:solidFill>
              </a:rPr>
              <a:t>th</a:t>
            </a:r>
            <a:r>
              <a:rPr lang="en-US" sz="2200" dirty="0">
                <a:solidFill>
                  <a:srgbClr val="FF0000"/>
                </a:solidFill>
              </a:rPr>
              <a:t>, 1948 </a:t>
            </a:r>
            <a:r>
              <a:rPr lang="en-US" sz="2200" dirty="0"/>
              <a:t>which is celebrated every year as </a:t>
            </a:r>
            <a:r>
              <a:rPr lang="en-US" sz="2200" dirty="0">
                <a:solidFill>
                  <a:srgbClr val="FF0000"/>
                </a:solidFill>
              </a:rPr>
              <a:t>“World Health Day”</a:t>
            </a:r>
            <a:r>
              <a:rPr lang="en-US" sz="2200" dirty="0"/>
              <a:t> with a different theme each year to focus attention on a specific public health issue. </a:t>
            </a:r>
          </a:p>
          <a:p>
            <a:pPr marL="742950" lvl="1" indent="-285750">
              <a:buFont typeface="Arial" panose="020B0604020202020204" pitchFamily="34" charset="0"/>
              <a:buChar char="•"/>
            </a:pPr>
            <a:r>
              <a:rPr lang="en-US" sz="2200" dirty="0"/>
              <a:t>own governing bodies</a:t>
            </a:r>
          </a:p>
          <a:p>
            <a:pPr marL="742950" lvl="1" indent="-285750">
              <a:buFont typeface="Arial" panose="020B0604020202020204" pitchFamily="34" charset="0"/>
              <a:buChar char="•"/>
            </a:pPr>
            <a:r>
              <a:rPr lang="en-US" sz="2200" dirty="0"/>
              <a:t>own membership</a:t>
            </a:r>
          </a:p>
          <a:p>
            <a:pPr marL="742950" lvl="1" indent="-285750">
              <a:buFont typeface="Arial" panose="020B0604020202020204" pitchFamily="34" charset="0"/>
              <a:buChar char="•"/>
            </a:pPr>
            <a:r>
              <a:rPr lang="en-US" sz="2200" dirty="0"/>
              <a:t>own budget</a:t>
            </a:r>
          </a:p>
          <a:p>
            <a:pPr lvl="1"/>
            <a:endParaRPr lang="en-US" sz="2200" dirty="0"/>
          </a:p>
          <a:p>
            <a:pPr marL="285750" lvl="1" indent="-285750">
              <a:buFont typeface="Arial" panose="020B0604020202020204" pitchFamily="34" charset="0"/>
              <a:buChar char="•"/>
            </a:pPr>
            <a:r>
              <a:rPr lang="en-US" sz="2200" b="1" u="sng" dirty="0"/>
              <a:t>Two major policy developments influenced WHO</a:t>
            </a:r>
            <a:r>
              <a:rPr lang="en-US" sz="2200" dirty="0"/>
              <a:t>:</a:t>
            </a:r>
          </a:p>
          <a:p>
            <a:pPr marL="800100" lvl="2" indent="-342900">
              <a:buFont typeface="+mj-lt"/>
              <a:buAutoNum type="arabicPeriod"/>
            </a:pPr>
            <a:r>
              <a:rPr lang="en-US" sz="2200" dirty="0"/>
              <a:t>The </a:t>
            </a:r>
            <a:r>
              <a:rPr lang="en-US" sz="2200" b="1" dirty="0"/>
              <a:t>Alma</a:t>
            </a:r>
            <a:r>
              <a:rPr lang="en-US" sz="2200" dirty="0"/>
              <a:t>-</a:t>
            </a:r>
            <a:r>
              <a:rPr lang="en-US" sz="2200" b="1" dirty="0"/>
              <a:t>Ata</a:t>
            </a:r>
            <a:r>
              <a:rPr lang="en-US" sz="2200" dirty="0"/>
              <a:t> Declaration of 1978 that identified primary health care as the key to the attainment of the goal of Health for All.</a:t>
            </a:r>
          </a:p>
          <a:p>
            <a:pPr marL="800100" lvl="2" indent="-342900">
              <a:buFont typeface="+mj-lt"/>
              <a:buAutoNum type="arabicPeriod"/>
            </a:pPr>
            <a:r>
              <a:rPr lang="en-US" sz="2200" dirty="0"/>
              <a:t>Global strategy for Health for all by 2000, followed by MDGs, and recently SDGs 2030. </a:t>
            </a:r>
          </a:p>
          <a:p>
            <a:pPr lvl="1"/>
            <a:endParaRPr lang="en-US" dirty="0"/>
          </a:p>
          <a:p>
            <a:pPr lvl="1"/>
            <a:endParaRPr lang="en-US" dirty="0"/>
          </a:p>
        </p:txBody>
      </p:sp>
      <p:pic>
        <p:nvPicPr>
          <p:cNvPr id="2" name="Picture 1">
            <a:extLst>
              <a:ext uri="{FF2B5EF4-FFF2-40B4-BE49-F238E27FC236}">
                <a16:creationId xmlns:a16="http://schemas.microsoft.com/office/drawing/2014/main" id="{7472EA48-0052-1540-8B3D-A343BFD30F2B}"/>
              </a:ext>
            </a:extLst>
          </p:cNvPr>
          <p:cNvPicPr>
            <a:picLocks noChangeAspect="1"/>
          </p:cNvPicPr>
          <p:nvPr/>
        </p:nvPicPr>
        <p:blipFill>
          <a:blip r:embed="rId2"/>
          <a:stretch>
            <a:fillRect/>
          </a:stretch>
        </p:blipFill>
        <p:spPr>
          <a:xfrm>
            <a:off x="8742380" y="2125648"/>
            <a:ext cx="3099661" cy="2037510"/>
          </a:xfrm>
          <a:prstGeom prst="rect">
            <a:avLst/>
          </a:prstGeom>
        </p:spPr>
      </p:pic>
    </p:spTree>
    <p:extLst>
      <p:ext uri="{BB962C8B-B14F-4D97-AF65-F5344CB8AC3E}">
        <p14:creationId xmlns:p14="http://schemas.microsoft.com/office/powerpoint/2010/main" val="125905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64" y="966478"/>
            <a:ext cx="11564524" cy="5276955"/>
          </a:xfrm>
        </p:spPr>
        <p:txBody>
          <a:bodyPr>
            <a:noAutofit/>
          </a:bodyPr>
          <a:lstStyle/>
          <a:p>
            <a:pPr algn="l"/>
            <a:r>
              <a:rPr lang="en-US" sz="3200" u="sng" dirty="0"/>
              <a:t>By the end of this lecture, students should be able to:</a:t>
            </a:r>
          </a:p>
          <a:p>
            <a:pPr marL="685783" indent="-675200" algn="l">
              <a:buFont typeface="+mj-lt"/>
              <a:buAutoNum type="arabicPeriod"/>
            </a:pPr>
            <a:r>
              <a:rPr lang="en-US" sz="3200" dirty="0"/>
              <a:t>Define “Policy”, “Health Policy”, “Global Health”, “Global Health Governance”</a:t>
            </a:r>
          </a:p>
          <a:p>
            <a:pPr marL="685783" indent="-675200" algn="l">
              <a:buFont typeface="+mj-lt"/>
              <a:buAutoNum type="arabicPeriod"/>
            </a:pPr>
            <a:r>
              <a:rPr lang="en-US" sz="3200" dirty="0"/>
              <a:t>Identify the goals of health policy</a:t>
            </a:r>
          </a:p>
          <a:p>
            <a:pPr marL="685783" indent="-675200" algn="l">
              <a:buFont typeface="+mj-lt"/>
              <a:buAutoNum type="arabicPeriod"/>
            </a:pPr>
            <a:r>
              <a:rPr lang="en-US" sz="3200" dirty="0"/>
              <a:t>Describe the policy process</a:t>
            </a:r>
          </a:p>
          <a:p>
            <a:pPr marL="685783" indent="-675200" algn="l">
              <a:buFont typeface="+mj-lt"/>
              <a:buAutoNum type="arabicPeriod"/>
            </a:pPr>
            <a:r>
              <a:rPr lang="en-US" sz="3200" dirty="0"/>
              <a:t>Differentiate between health policies (Macro- vs. Micro-policy) </a:t>
            </a:r>
          </a:p>
          <a:p>
            <a:pPr marL="685783" indent="-675200" algn="l">
              <a:buFont typeface="+mj-lt"/>
              <a:buAutoNum type="arabicPeriod"/>
            </a:pPr>
            <a:r>
              <a:rPr lang="en-US" sz="3200" dirty="0"/>
              <a:t>Discuss Global Health major players and challenges</a:t>
            </a:r>
          </a:p>
          <a:p>
            <a:pPr marL="685783" indent="-675200" algn="l">
              <a:buFont typeface="+mj-lt"/>
              <a:buAutoNum type="arabicPeriod"/>
            </a:pPr>
            <a:r>
              <a:rPr lang="en-US" sz="3200" dirty="0"/>
              <a:t>Discuss Sustainable Development Goals (SDGs)</a:t>
            </a:r>
          </a:p>
          <a:p>
            <a:pPr marL="685783" indent="-675200" algn="l">
              <a:buFont typeface="+mj-lt"/>
              <a:buAutoNum type="arabicPeriod"/>
            </a:pPr>
            <a:endParaRPr lang="en-US" sz="3200" dirty="0"/>
          </a:p>
          <a:p>
            <a:pPr marL="685783" indent="-675200" algn="l">
              <a:buFont typeface="+mj-lt"/>
              <a:buAutoNum type="arabicPeriod"/>
            </a:pPr>
            <a:endParaRPr lang="en-US" sz="3200" dirty="0"/>
          </a:p>
          <a:p>
            <a:pPr marL="685783" indent="-675200" algn="l">
              <a:buFont typeface="+mj-lt"/>
              <a:buAutoNum type="arabicPeriod"/>
            </a:pPr>
            <a:endParaRPr lang="en-US" sz="3200" dirty="0"/>
          </a:p>
          <a:p>
            <a:pPr marL="685783" indent="-675200" algn="l">
              <a:buFont typeface="+mj-lt"/>
              <a:buAutoNum type="arabicPeriod"/>
            </a:pPr>
            <a:endParaRPr lang="en-US" sz="3200" dirty="0"/>
          </a:p>
        </p:txBody>
      </p:sp>
      <p:sp>
        <p:nvSpPr>
          <p:cNvPr id="3" name="TextBox 2">
            <a:extLst>
              <a:ext uri="{FF2B5EF4-FFF2-40B4-BE49-F238E27FC236}">
                <a16:creationId xmlns:a16="http://schemas.microsoft.com/office/drawing/2014/main" id="{17B15CA9-2CFA-EE42-B6D2-C4E080A29E05}"/>
              </a:ext>
            </a:extLst>
          </p:cNvPr>
          <p:cNvSpPr txBox="1"/>
          <p:nvPr/>
        </p:nvSpPr>
        <p:spPr>
          <a:xfrm>
            <a:off x="279401" y="0"/>
            <a:ext cx="10414000" cy="748988"/>
          </a:xfrm>
          <a:prstGeom prst="rect">
            <a:avLst/>
          </a:prstGeom>
          <a:noFill/>
        </p:spPr>
        <p:txBody>
          <a:bodyPr wrap="square" rtlCol="0">
            <a:spAutoFit/>
          </a:bodyPr>
          <a:lstStyle/>
          <a:p>
            <a:r>
              <a:rPr lang="en-US" sz="4267" dirty="0"/>
              <a:t>Objectives</a:t>
            </a:r>
          </a:p>
        </p:txBody>
      </p:sp>
    </p:spTree>
    <p:extLst>
      <p:ext uri="{BB962C8B-B14F-4D97-AF65-F5344CB8AC3E}">
        <p14:creationId xmlns:p14="http://schemas.microsoft.com/office/powerpoint/2010/main" val="80283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90AFFE-31FD-3940-98F0-D55672BB7CA8}"/>
              </a:ext>
            </a:extLst>
          </p:cNvPr>
          <p:cNvSpPr txBox="1"/>
          <p:nvPr/>
        </p:nvSpPr>
        <p:spPr>
          <a:xfrm>
            <a:off x="239956" y="252249"/>
            <a:ext cx="5545989" cy="4339650"/>
          </a:xfrm>
          <a:prstGeom prst="rect">
            <a:avLst/>
          </a:prstGeom>
          <a:noFill/>
        </p:spPr>
        <p:txBody>
          <a:bodyPr wrap="square" rtlCol="0">
            <a:spAutoFit/>
          </a:bodyPr>
          <a:lstStyle/>
          <a:p>
            <a:pPr marL="285750" indent="-285750" defTabSz="914400" eaLnBrk="1" latinLnBrk="0" hangingPunct="1">
              <a:buFont typeface="Arial" panose="020B0604020202020204" pitchFamily="34" charset="0"/>
              <a:buChar char="•"/>
            </a:pPr>
            <a:r>
              <a:rPr lang="en-US" sz="2400" b="1" u="sng" dirty="0"/>
              <a:t>WHO Scope of Work:</a:t>
            </a:r>
          </a:p>
          <a:p>
            <a:pPr marL="742950" lvl="1" indent="-285750">
              <a:buFont typeface="Arial" panose="020B0604020202020204" pitchFamily="34" charset="0"/>
              <a:buChar char="•"/>
            </a:pPr>
            <a:r>
              <a:rPr lang="en-US" sz="2400" dirty="0"/>
              <a:t>Prevention and control of disease</a:t>
            </a:r>
          </a:p>
          <a:p>
            <a:pPr marL="742950" lvl="1" indent="-285750">
              <a:buFont typeface="Arial" panose="020B0604020202020204" pitchFamily="34" charset="0"/>
              <a:buChar char="•"/>
            </a:pPr>
            <a:r>
              <a:rPr lang="en-US" sz="2400" dirty="0"/>
              <a:t>Development of comprehensive health services</a:t>
            </a:r>
          </a:p>
          <a:p>
            <a:pPr marL="742950" lvl="1" indent="-285750">
              <a:buFont typeface="Arial" panose="020B0604020202020204" pitchFamily="34" charset="0"/>
              <a:buChar char="•"/>
            </a:pPr>
            <a:r>
              <a:rPr lang="en-US" sz="2400" dirty="0"/>
              <a:t>Family Health</a:t>
            </a:r>
          </a:p>
          <a:p>
            <a:pPr marL="742950" lvl="1" indent="-285750">
              <a:buFont typeface="Arial" panose="020B0604020202020204" pitchFamily="34" charset="0"/>
              <a:buChar char="•"/>
            </a:pPr>
            <a:r>
              <a:rPr lang="en-US" sz="2400" dirty="0"/>
              <a:t>Environmental Health</a:t>
            </a:r>
          </a:p>
          <a:p>
            <a:pPr marL="742950" lvl="1" indent="-285750">
              <a:buFont typeface="Arial" panose="020B0604020202020204" pitchFamily="34" charset="0"/>
              <a:buChar char="•"/>
            </a:pPr>
            <a:r>
              <a:rPr lang="en-US" sz="2400" dirty="0"/>
              <a:t>Health Statistics</a:t>
            </a:r>
          </a:p>
          <a:p>
            <a:pPr marL="742950" lvl="1" indent="-285750">
              <a:buFont typeface="Arial" panose="020B0604020202020204" pitchFamily="34" charset="0"/>
              <a:buChar char="•"/>
            </a:pPr>
            <a:r>
              <a:rPr lang="en-US" sz="2400" dirty="0"/>
              <a:t>Health Research</a:t>
            </a:r>
          </a:p>
          <a:p>
            <a:pPr marL="742950" lvl="1" indent="-285750">
              <a:buFont typeface="Arial" panose="020B0604020202020204" pitchFamily="34" charset="0"/>
              <a:buChar char="•"/>
            </a:pPr>
            <a:r>
              <a:rPr lang="en-US" sz="2400" dirty="0"/>
              <a:t>Health Literature and Information </a:t>
            </a:r>
          </a:p>
          <a:p>
            <a:pPr marL="742950" lvl="1" indent="-285750">
              <a:buFont typeface="Arial" panose="020B0604020202020204" pitchFamily="34" charset="0"/>
              <a:buChar char="•"/>
            </a:pPr>
            <a:r>
              <a:rPr lang="en-US" sz="2400" dirty="0"/>
              <a:t>Coordination with other agencies </a:t>
            </a:r>
          </a:p>
          <a:p>
            <a:pPr lvl="1"/>
            <a:endParaRPr lang="en-US" dirty="0"/>
          </a:p>
          <a:p>
            <a:pPr lvl="1"/>
            <a:endParaRPr lang="en-US" dirty="0"/>
          </a:p>
        </p:txBody>
      </p:sp>
      <p:graphicFrame>
        <p:nvGraphicFramePr>
          <p:cNvPr id="4" name="Diagram 3">
            <a:extLst>
              <a:ext uri="{FF2B5EF4-FFF2-40B4-BE49-F238E27FC236}">
                <a16:creationId xmlns:a16="http://schemas.microsoft.com/office/drawing/2014/main" id="{328F5CA1-CFBB-C54B-AF79-EE5FFA6500F7}"/>
              </a:ext>
            </a:extLst>
          </p:cNvPr>
          <p:cNvGraphicFramePr/>
          <p:nvPr>
            <p:extLst>
              <p:ext uri="{D42A27DB-BD31-4B8C-83A1-F6EECF244321}">
                <p14:modId xmlns:p14="http://schemas.microsoft.com/office/powerpoint/2010/main" val="1613323386"/>
              </p:ext>
            </p:extLst>
          </p:nvPr>
        </p:nvGraphicFramePr>
        <p:xfrm>
          <a:off x="3452648" y="1986454"/>
          <a:ext cx="8229599" cy="416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2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Global Health Challenges</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247973" y="1441342"/>
            <a:ext cx="11654725" cy="5416658"/>
          </a:xfrm>
        </p:spPr>
        <p:txBody>
          <a:bodyPr numCol="1">
            <a:noAutofit/>
          </a:bodyPr>
          <a:lstStyle/>
          <a:p>
            <a:pPr marL="776288" indent="-457200" algn="l">
              <a:buFont typeface="Arial" panose="020B0604020202020204" pitchFamily="34" charset="0"/>
              <a:buChar char="•"/>
            </a:pPr>
            <a:r>
              <a:rPr lang="en-US" sz="3600" dirty="0"/>
              <a:t>Impact of financial crisis &amp; globalization </a:t>
            </a:r>
          </a:p>
          <a:p>
            <a:pPr marL="776288" indent="-457200" algn="l">
              <a:buFont typeface="Arial" panose="020B0604020202020204" pitchFamily="34" charset="0"/>
              <a:buChar char="•"/>
            </a:pPr>
            <a:r>
              <a:rPr lang="en-US" sz="3600" dirty="0"/>
              <a:t>Multiple, diverse, emerging health threats </a:t>
            </a:r>
          </a:p>
          <a:p>
            <a:pPr marL="776288" indent="-457200" algn="l">
              <a:buFont typeface="Arial" panose="020B0604020202020204" pitchFamily="34" charset="0"/>
              <a:buChar char="•"/>
            </a:pPr>
            <a:r>
              <a:rPr lang="en-US" sz="3600" dirty="0"/>
              <a:t>Failures in delivery &amp; access to both existing and needed interventions </a:t>
            </a:r>
          </a:p>
          <a:p>
            <a:pPr marL="776288" indent="-457200" algn="l">
              <a:buFont typeface="Arial" panose="020B0604020202020204" pitchFamily="34" charset="0"/>
              <a:buChar char="•"/>
            </a:pPr>
            <a:r>
              <a:rPr lang="en-US" sz="3600" dirty="0"/>
              <a:t>Disparities and inequities continue </a:t>
            </a:r>
          </a:p>
          <a:p>
            <a:pPr marL="776288" indent="-457200" algn="l">
              <a:buFont typeface="Arial" panose="020B0604020202020204" pitchFamily="34" charset="0"/>
              <a:buChar char="•"/>
            </a:pPr>
            <a:r>
              <a:rPr lang="en-US" sz="3600" dirty="0"/>
              <a:t>Fragile health systems unable to achieve SDGs targets </a:t>
            </a:r>
          </a:p>
          <a:p>
            <a:pPr marL="776288" indent="-457200" algn="l" defTabSz="914400" eaLnBrk="1" latinLnBrk="0" hangingPunct="1">
              <a:lnSpc>
                <a:spcPct val="90000"/>
              </a:lnSpc>
              <a:spcBef>
                <a:spcPts val="1000"/>
              </a:spcBef>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14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6</a:t>
            </a:r>
          </a:p>
        </p:txBody>
      </p:sp>
      <p:sp>
        <p:nvSpPr>
          <p:cNvPr id="3" name="Text Placeholder 2"/>
          <p:cNvSpPr>
            <a:spLocks noGrp="1"/>
          </p:cNvSpPr>
          <p:nvPr>
            <p:ph type="body" sz="quarter" idx="18"/>
          </p:nvPr>
        </p:nvSpPr>
        <p:spPr>
          <a:xfrm>
            <a:off x="2648354" y="2202439"/>
            <a:ext cx="8913572" cy="1797051"/>
          </a:xfrm>
        </p:spPr>
        <p:txBody>
          <a:bodyPr/>
          <a:lstStyle/>
          <a:p>
            <a:pPr>
              <a:lnSpc>
                <a:spcPct val="150000"/>
              </a:lnSpc>
            </a:pPr>
            <a:r>
              <a:rPr lang="en-US" sz="4000" dirty="0"/>
              <a:t>Sustainable Development Goals (SDGs)</a:t>
            </a:r>
            <a:endParaRPr lang="en-US" sz="4000" dirty="0">
              <a:latin typeface="Arial"/>
              <a:cs typeface="Arial"/>
            </a:endParaRPr>
          </a:p>
        </p:txBody>
      </p:sp>
    </p:spTree>
    <p:extLst>
      <p:ext uri="{BB962C8B-B14F-4D97-AF65-F5344CB8AC3E}">
        <p14:creationId xmlns:p14="http://schemas.microsoft.com/office/powerpoint/2010/main" val="344466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F30023-F90D-1048-A793-199F58DBE611}"/>
              </a:ext>
            </a:extLst>
          </p:cNvPr>
          <p:cNvPicPr>
            <a:picLocks noChangeAspect="1"/>
          </p:cNvPicPr>
          <p:nvPr/>
        </p:nvPicPr>
        <p:blipFill>
          <a:blip r:embed="rId2"/>
          <a:stretch>
            <a:fillRect/>
          </a:stretch>
        </p:blipFill>
        <p:spPr>
          <a:xfrm>
            <a:off x="0" y="36718"/>
            <a:ext cx="12192000" cy="6784564"/>
          </a:xfrm>
          <a:prstGeom prst="rect">
            <a:avLst/>
          </a:prstGeom>
        </p:spPr>
      </p:pic>
    </p:spTree>
    <p:extLst>
      <p:ext uri="{BB962C8B-B14F-4D97-AF65-F5344CB8AC3E}">
        <p14:creationId xmlns:p14="http://schemas.microsoft.com/office/powerpoint/2010/main" val="259964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What is sustainable development?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139485" y="1441342"/>
            <a:ext cx="11654725" cy="5416658"/>
          </a:xfrm>
        </p:spPr>
        <p:txBody>
          <a:bodyPr numCol="1">
            <a:noAutofit/>
          </a:bodyPr>
          <a:lstStyle/>
          <a:p>
            <a:pPr marL="319088" algn="l"/>
            <a:endParaRPr lang="en-US" dirty="0"/>
          </a:p>
          <a:p>
            <a:pPr marL="319088" algn="l"/>
            <a:r>
              <a:rPr lang="en-US" sz="3600" dirty="0"/>
              <a:t>Sustainable development has been defined as development that meets the needs of the present without compromising the ability of future generations to meet their own needs. </a:t>
            </a:r>
            <a:endParaRPr lang="en-US" dirty="0"/>
          </a:p>
          <a:p>
            <a:pPr marL="319088" algn="l"/>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669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What are the Sustainable Development Goals?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123987" y="1084881"/>
            <a:ext cx="11654725" cy="5416658"/>
          </a:xfrm>
        </p:spPr>
        <p:txBody>
          <a:bodyPr numCol="1">
            <a:noAutofit/>
          </a:bodyPr>
          <a:lstStyle/>
          <a:p>
            <a:pPr marL="776288" indent="-457200" algn="l">
              <a:buFont typeface="Arial" panose="020B0604020202020204" pitchFamily="34" charset="0"/>
              <a:buChar char="•"/>
            </a:pPr>
            <a:r>
              <a:rPr lang="en-US" dirty="0"/>
              <a:t>The 193 Member States of the United Nations reached consensus on the outcome document of a new sustainable development agenda entitled, "Transforming Our World: The 2030 Agenda for Sustainable Development”. </a:t>
            </a:r>
          </a:p>
          <a:p>
            <a:pPr marL="776288" indent="-457200" algn="l">
              <a:buFont typeface="Arial" panose="020B0604020202020204" pitchFamily="34" charset="0"/>
              <a:buChar char="•"/>
            </a:pPr>
            <a:r>
              <a:rPr lang="en-US" dirty="0"/>
              <a:t>This agenda contains 17 goals and 169 targets </a:t>
            </a:r>
          </a:p>
          <a:p>
            <a:pPr marL="776288" indent="-457200" algn="l">
              <a:buFont typeface="Arial" panose="020B0604020202020204" pitchFamily="34" charset="0"/>
              <a:buChar char="•"/>
            </a:pPr>
            <a:r>
              <a:rPr lang="en-US" dirty="0"/>
              <a:t>This agenda builds on the achievements of the Millennium Development Goals (MDGs), which were adopted in 2000 and guided development action for the last 15 years. The MDGs have proven that global goals can lift millions out of poverty. </a:t>
            </a:r>
          </a:p>
          <a:p>
            <a:pPr marL="776288" indent="-457200" algn="l">
              <a:buFont typeface="Arial" panose="020B0604020202020204" pitchFamily="34" charset="0"/>
              <a:buChar char="•"/>
            </a:pPr>
            <a:r>
              <a:rPr lang="en-US" dirty="0"/>
              <a:t>UN summit for the adoption of SDGs with its 17 goals was held from 25 to 27 September 2015, in New York and convened as a high–level meeting of the General Assembly. </a:t>
            </a:r>
          </a:p>
          <a:p>
            <a:pPr marL="776288" indent="-457200" algn="l">
              <a:buFont typeface="Arial" panose="020B0604020202020204" pitchFamily="34" charset="0"/>
              <a:buChar char="•"/>
            </a:pPr>
            <a:endParaRPr lang="en-US" dirty="0"/>
          </a:p>
          <a:p>
            <a:pPr marL="776288"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68224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How are the SDGs different from the MDGs?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123987" y="1084881"/>
            <a:ext cx="11654725" cy="5416658"/>
          </a:xfrm>
        </p:spPr>
        <p:txBody>
          <a:bodyPr numCol="1">
            <a:noAutofit/>
          </a:bodyPr>
          <a:lstStyle/>
          <a:p>
            <a:pPr marL="776288" indent="-457200" algn="l">
              <a:buFont typeface="Arial" panose="020B0604020202020204" pitchFamily="34" charset="0"/>
              <a:buChar char="•"/>
            </a:pPr>
            <a:r>
              <a:rPr lang="en-US" dirty="0"/>
              <a:t>The 17 Sustainable Development Goals with 169</a:t>
            </a:r>
            <a:br>
              <a:rPr lang="en-US" dirty="0"/>
            </a:br>
            <a:r>
              <a:rPr lang="en-US" dirty="0"/>
              <a:t>targets are broader in scope and will go further than the MDGs by addressing the root causes of poverty and the universal need for development that works for all people. These goals will cover the three dimensions of sustainable development: </a:t>
            </a:r>
            <a:r>
              <a:rPr lang="en-US" u="sng" dirty="0"/>
              <a:t>economic growth</a:t>
            </a:r>
            <a:r>
              <a:rPr lang="en-US" dirty="0"/>
              <a:t>, </a:t>
            </a:r>
            <a:r>
              <a:rPr lang="en-US" u="sng" dirty="0"/>
              <a:t>social Inclusion and environmental protection. </a:t>
            </a:r>
          </a:p>
          <a:p>
            <a:pPr marL="776288" indent="-457200" algn="l">
              <a:buFont typeface="Arial" panose="020B0604020202020204" pitchFamily="34" charset="0"/>
              <a:buChar char="•"/>
            </a:pPr>
            <a:r>
              <a:rPr lang="en-US" dirty="0"/>
              <a:t>The </a:t>
            </a:r>
            <a:r>
              <a:rPr lang="en-US" u="sng" dirty="0">
                <a:solidFill>
                  <a:srgbClr val="FF0000"/>
                </a:solidFill>
              </a:rPr>
              <a:t>SDGs are universal </a:t>
            </a:r>
            <a:r>
              <a:rPr lang="en-US" dirty="0"/>
              <a:t>and apply to all countries, whereas the </a:t>
            </a:r>
            <a:r>
              <a:rPr lang="en-US" u="sng" dirty="0">
                <a:solidFill>
                  <a:srgbClr val="FF0000"/>
                </a:solidFill>
              </a:rPr>
              <a:t>MDGs</a:t>
            </a:r>
            <a:r>
              <a:rPr lang="en-US" u="sng" dirty="0"/>
              <a:t> </a:t>
            </a:r>
            <a:r>
              <a:rPr lang="en-US" dirty="0"/>
              <a:t>were intended for action in </a:t>
            </a:r>
            <a:r>
              <a:rPr lang="en-US" u="sng" dirty="0">
                <a:solidFill>
                  <a:srgbClr val="FF0000"/>
                </a:solidFill>
              </a:rPr>
              <a:t>developing countries only</a:t>
            </a:r>
            <a:r>
              <a:rPr lang="en-US" dirty="0"/>
              <a:t>. </a:t>
            </a:r>
          </a:p>
          <a:p>
            <a:pPr marL="776288" indent="-457200" algn="l">
              <a:buFont typeface="Arial" panose="020B0604020202020204" pitchFamily="34" charset="0"/>
              <a:buChar char="•"/>
            </a:pPr>
            <a:r>
              <a:rPr lang="en-US" dirty="0"/>
              <a:t>A </a:t>
            </a:r>
            <a:r>
              <a:rPr lang="en-US" u="sng" dirty="0"/>
              <a:t>core feature </a:t>
            </a:r>
            <a:r>
              <a:rPr lang="en-US" dirty="0"/>
              <a:t>of the SDGs has been the </a:t>
            </a:r>
            <a:r>
              <a:rPr lang="en-US" dirty="0">
                <a:solidFill>
                  <a:srgbClr val="FF0000"/>
                </a:solidFill>
              </a:rPr>
              <a:t>means of implementation </a:t>
            </a:r>
            <a:r>
              <a:rPr lang="en-US" dirty="0"/>
              <a:t>- the mobilization of financial resources, as well as capacity building and the transfer of environmentally sound technologies. </a:t>
            </a:r>
          </a:p>
          <a:p>
            <a:pPr marL="319088" algn="l"/>
            <a:endParaRPr lang="en-US" dirty="0"/>
          </a:p>
        </p:txBody>
      </p:sp>
    </p:spTree>
    <p:extLst>
      <p:ext uri="{BB962C8B-B14F-4D97-AF65-F5344CB8AC3E}">
        <p14:creationId xmlns:p14="http://schemas.microsoft.com/office/powerpoint/2010/main" val="3109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211810" y="1022888"/>
            <a:ext cx="11654725" cy="5416658"/>
          </a:xfrm>
        </p:spPr>
        <p:txBody>
          <a:bodyPr numCol="2">
            <a:noAutofit/>
          </a:bodyPr>
          <a:lstStyle/>
          <a:p>
            <a:pPr marL="319088" algn="l"/>
            <a:r>
              <a:rPr lang="en-US" b="1" u="sng" dirty="0"/>
              <a:t>How will progress of the SDGs be measured? </a:t>
            </a:r>
            <a:endParaRPr lang="en-US" b="1" dirty="0"/>
          </a:p>
          <a:p>
            <a:pPr marL="776288" indent="-457200" algn="l">
              <a:buFont typeface="Arial" panose="020B0604020202020204" pitchFamily="34" charset="0"/>
              <a:buChar char="•"/>
            </a:pPr>
            <a:r>
              <a:rPr lang="en-US" dirty="0"/>
              <a:t>The 17 goals and 169 targets will be monitored and reviewed using </a:t>
            </a:r>
            <a:r>
              <a:rPr lang="en-US" u="sng" dirty="0"/>
              <a:t>a set of global indicators. </a:t>
            </a:r>
            <a:r>
              <a:rPr lang="en-US" dirty="0"/>
              <a:t>These will be </a:t>
            </a:r>
            <a:r>
              <a:rPr lang="en-US" u="sng" dirty="0"/>
              <a:t>complemented</a:t>
            </a:r>
            <a:r>
              <a:rPr lang="en-US" dirty="0"/>
              <a:t> by indicators at the </a:t>
            </a:r>
            <a:r>
              <a:rPr lang="en-US" u="sng" dirty="0"/>
              <a:t>regional and national </a:t>
            </a:r>
            <a:r>
              <a:rPr lang="en-US" dirty="0"/>
              <a:t>levels, which will be developed by Member States. </a:t>
            </a:r>
          </a:p>
          <a:p>
            <a:pPr marL="319088" algn="l"/>
            <a:endParaRPr lang="en-US" dirty="0"/>
          </a:p>
          <a:p>
            <a:pPr marL="319088" algn="l"/>
            <a:endParaRPr lang="en-US" b="1" dirty="0"/>
          </a:p>
          <a:p>
            <a:pPr marL="319088" algn="l"/>
            <a:endParaRPr lang="en-US" b="1" dirty="0"/>
          </a:p>
          <a:p>
            <a:pPr marL="319088" algn="l"/>
            <a:r>
              <a:rPr lang="en-US" b="1" u="sng" dirty="0"/>
              <a:t>When are the SDGs expected to start and end? </a:t>
            </a:r>
            <a:endParaRPr lang="en-US" u="sng" dirty="0"/>
          </a:p>
          <a:p>
            <a:pPr marL="319088" algn="l"/>
            <a:r>
              <a:rPr lang="en-US" dirty="0"/>
              <a:t>The SDGs started on 1 January 2016 and to be achieved by 31 December 2030. </a:t>
            </a:r>
          </a:p>
          <a:p>
            <a:pPr marL="319088" algn="l"/>
            <a:endParaRPr lang="en-US" dirty="0"/>
          </a:p>
        </p:txBody>
      </p:sp>
    </p:spTree>
    <p:extLst>
      <p:ext uri="{BB962C8B-B14F-4D97-AF65-F5344CB8AC3E}">
        <p14:creationId xmlns:p14="http://schemas.microsoft.com/office/powerpoint/2010/main" val="27061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A5B5AF-3739-CE4C-B6D8-B4C018948E15}"/>
              </a:ext>
            </a:extLst>
          </p:cNvPr>
          <p:cNvPicPr>
            <a:picLocks noChangeAspect="1"/>
          </p:cNvPicPr>
          <p:nvPr/>
        </p:nvPicPr>
        <p:blipFill>
          <a:blip r:embed="rId2"/>
          <a:stretch>
            <a:fillRect/>
          </a:stretch>
        </p:blipFill>
        <p:spPr>
          <a:xfrm>
            <a:off x="727990" y="370022"/>
            <a:ext cx="10922000" cy="2057400"/>
          </a:xfrm>
          <a:prstGeom prst="rect">
            <a:avLst/>
          </a:prstGeom>
        </p:spPr>
      </p:pic>
      <p:sp>
        <p:nvSpPr>
          <p:cNvPr id="3" name="TextBox 2">
            <a:extLst>
              <a:ext uri="{FF2B5EF4-FFF2-40B4-BE49-F238E27FC236}">
                <a16:creationId xmlns:a16="http://schemas.microsoft.com/office/drawing/2014/main" id="{89B4782F-2C2A-7344-9D9F-D2CE7C0FB9BB}"/>
              </a:ext>
            </a:extLst>
          </p:cNvPr>
          <p:cNvSpPr txBox="1"/>
          <p:nvPr/>
        </p:nvSpPr>
        <p:spPr>
          <a:xfrm>
            <a:off x="883403" y="2344119"/>
            <a:ext cx="10461355" cy="4031873"/>
          </a:xfrm>
          <a:prstGeom prst="rect">
            <a:avLst/>
          </a:prstGeom>
          <a:noFill/>
        </p:spPr>
        <p:txBody>
          <a:bodyPr wrap="square" rtlCol="0">
            <a:spAutoFit/>
          </a:bodyPr>
          <a:lstStyle/>
          <a:p>
            <a:r>
              <a:rPr lang="en-US" sz="1600" b="1" dirty="0"/>
              <a:t>3.1</a:t>
            </a:r>
            <a:r>
              <a:rPr lang="en-US" sz="1600" dirty="0"/>
              <a:t> By 2030, reduce the global </a:t>
            </a:r>
            <a:r>
              <a:rPr lang="en-US" sz="1600" dirty="0">
                <a:solidFill>
                  <a:srgbClr val="FF0000"/>
                </a:solidFill>
              </a:rPr>
              <a:t>maternal mortality ratio </a:t>
            </a:r>
            <a:r>
              <a:rPr lang="en-US" sz="1600" dirty="0"/>
              <a:t>to less than 70 per 100,000 live births.</a:t>
            </a:r>
          </a:p>
          <a:p>
            <a:r>
              <a:rPr lang="en-US" sz="1600" b="1" dirty="0"/>
              <a:t>3.2 </a:t>
            </a:r>
            <a:r>
              <a:rPr lang="en-US" sz="1600" dirty="0"/>
              <a:t>By 2030, end </a:t>
            </a:r>
            <a:r>
              <a:rPr lang="en-US" sz="1600" dirty="0">
                <a:solidFill>
                  <a:srgbClr val="FF0000"/>
                </a:solidFill>
              </a:rPr>
              <a:t>preventable deaths of newborns and children under 5 years </a:t>
            </a:r>
            <a:r>
              <a:rPr lang="en-US" sz="1600" dirty="0"/>
              <a:t>of age, with all countries aiming to reduce </a:t>
            </a:r>
            <a:r>
              <a:rPr lang="en-US" sz="1600" dirty="0">
                <a:solidFill>
                  <a:srgbClr val="FF0000"/>
                </a:solidFill>
              </a:rPr>
              <a:t>neonatal mortality </a:t>
            </a:r>
            <a:r>
              <a:rPr lang="en-US" sz="1600" dirty="0"/>
              <a:t>to at least as low as 12 per 1,000 live births and under-5 mortality to at least as low as 25 per 1,000 live births.</a:t>
            </a:r>
          </a:p>
          <a:p>
            <a:r>
              <a:rPr lang="en-US" sz="1600" b="1" dirty="0"/>
              <a:t>3.3 </a:t>
            </a:r>
            <a:r>
              <a:rPr lang="en-US" sz="1600" dirty="0"/>
              <a:t>By 2030, end the epidemics of AIDS, tuberculosis, malaria and neglected tropical diseases and combat hepatitis, water-borne diseases and other communicable diseases.</a:t>
            </a:r>
          </a:p>
          <a:p>
            <a:r>
              <a:rPr lang="en-US" sz="1600" b="1" dirty="0"/>
              <a:t>3.4 </a:t>
            </a:r>
            <a:r>
              <a:rPr lang="en-US" sz="1600" dirty="0"/>
              <a:t>By 2030, </a:t>
            </a:r>
            <a:r>
              <a:rPr lang="en-US" sz="1600" dirty="0">
                <a:solidFill>
                  <a:srgbClr val="FF0000"/>
                </a:solidFill>
              </a:rPr>
              <a:t>reduce by one third premature mortality from non-communicable dise</a:t>
            </a:r>
            <a:r>
              <a:rPr lang="en-US" sz="1600" dirty="0"/>
              <a:t>ases through prevention and treatment and promote mental health and well-being.</a:t>
            </a:r>
          </a:p>
          <a:p>
            <a:r>
              <a:rPr lang="en-US" sz="1600" b="1" dirty="0"/>
              <a:t>3.5 </a:t>
            </a:r>
            <a:r>
              <a:rPr lang="en-US" sz="1600" dirty="0"/>
              <a:t>Strengthen the prevention and treatment of substance abuse, including narcotic drug abuse and harmful use of alcohol.</a:t>
            </a:r>
          </a:p>
          <a:p>
            <a:r>
              <a:rPr lang="en-US" sz="1600" b="1" dirty="0"/>
              <a:t>3.6 </a:t>
            </a:r>
            <a:r>
              <a:rPr lang="en-US" sz="1600" dirty="0"/>
              <a:t>By 2020, </a:t>
            </a:r>
            <a:r>
              <a:rPr lang="en-US" sz="1600" dirty="0">
                <a:solidFill>
                  <a:srgbClr val="FF0000"/>
                </a:solidFill>
              </a:rPr>
              <a:t>halve the number of global deaths and injuries from road traffic accidents</a:t>
            </a:r>
            <a:r>
              <a:rPr lang="en-US" sz="1600" dirty="0"/>
              <a:t>.</a:t>
            </a:r>
          </a:p>
          <a:p>
            <a:r>
              <a:rPr lang="en-US" sz="1600" b="1" dirty="0"/>
              <a:t>3.7 </a:t>
            </a:r>
            <a:r>
              <a:rPr lang="en-US" sz="1600" dirty="0"/>
              <a:t>By 2030, ensure universal access to sexual and reproductive health-care services, including for family planning, information and education, and the integration of reproductive health into national strategies and </a:t>
            </a:r>
            <a:r>
              <a:rPr lang="en-US" sz="1600" dirty="0" err="1"/>
              <a:t>programmes</a:t>
            </a:r>
            <a:r>
              <a:rPr lang="en-US" sz="1600" dirty="0"/>
              <a:t>.</a:t>
            </a:r>
          </a:p>
          <a:p>
            <a:r>
              <a:rPr lang="en-US" sz="1600" b="1" dirty="0"/>
              <a:t>3.8 </a:t>
            </a:r>
            <a:r>
              <a:rPr lang="en-US" sz="1600" dirty="0"/>
              <a:t>Achieve </a:t>
            </a:r>
            <a:r>
              <a:rPr lang="en-US" sz="1600" dirty="0">
                <a:solidFill>
                  <a:srgbClr val="FF0000"/>
                </a:solidFill>
              </a:rPr>
              <a:t>universal health coverage</a:t>
            </a:r>
            <a:r>
              <a:rPr lang="en-US" sz="1600" dirty="0"/>
              <a:t>, including financial risk protection, access to quality essential health-care services and access to safe, effective, quality and affordable essential medicines and vaccines for all.</a:t>
            </a:r>
          </a:p>
          <a:p>
            <a:r>
              <a:rPr lang="en-US" sz="1600" b="1" dirty="0"/>
              <a:t>3.9 </a:t>
            </a:r>
            <a:r>
              <a:rPr lang="en-US" sz="1600" dirty="0"/>
              <a:t>By 2030, substantially reduce the number of deaths and illnesses from hazardous chemicals and air, water and soil pollution and contamination.</a:t>
            </a:r>
          </a:p>
        </p:txBody>
      </p:sp>
    </p:spTree>
    <p:extLst>
      <p:ext uri="{BB962C8B-B14F-4D97-AF65-F5344CB8AC3E}">
        <p14:creationId xmlns:p14="http://schemas.microsoft.com/office/powerpoint/2010/main" val="390783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88616D-5AC3-7848-9562-2721DF5A4ED6}"/>
              </a:ext>
            </a:extLst>
          </p:cNvPr>
          <p:cNvPicPr>
            <a:picLocks noChangeAspect="1"/>
          </p:cNvPicPr>
          <p:nvPr/>
        </p:nvPicPr>
        <p:blipFill>
          <a:blip r:embed="rId2"/>
          <a:stretch>
            <a:fillRect/>
          </a:stretch>
        </p:blipFill>
        <p:spPr>
          <a:xfrm>
            <a:off x="7843218" y="1538567"/>
            <a:ext cx="3911600" cy="3340100"/>
          </a:xfrm>
          <a:prstGeom prst="rect">
            <a:avLst/>
          </a:prstGeom>
        </p:spPr>
      </p:pic>
      <p:pic>
        <p:nvPicPr>
          <p:cNvPr id="4" name="Picture 3">
            <a:extLst>
              <a:ext uri="{FF2B5EF4-FFF2-40B4-BE49-F238E27FC236}">
                <a16:creationId xmlns:a16="http://schemas.microsoft.com/office/drawing/2014/main" id="{F278D194-72C1-4545-BC90-4103985F14B8}"/>
              </a:ext>
            </a:extLst>
          </p:cNvPr>
          <p:cNvPicPr>
            <a:picLocks noChangeAspect="1"/>
          </p:cNvPicPr>
          <p:nvPr/>
        </p:nvPicPr>
        <p:blipFill>
          <a:blip r:embed="rId3"/>
          <a:stretch>
            <a:fillRect/>
          </a:stretch>
        </p:blipFill>
        <p:spPr>
          <a:xfrm>
            <a:off x="729496" y="736062"/>
            <a:ext cx="6973162" cy="4945111"/>
          </a:xfrm>
          <a:prstGeom prst="rect">
            <a:avLst/>
          </a:prstGeom>
        </p:spPr>
      </p:pic>
      <p:pic>
        <p:nvPicPr>
          <p:cNvPr id="5" name="Picture 4">
            <a:extLst>
              <a:ext uri="{FF2B5EF4-FFF2-40B4-BE49-F238E27FC236}">
                <a16:creationId xmlns:a16="http://schemas.microsoft.com/office/drawing/2014/main" id="{79672C11-7C04-0B4B-AFC9-002FCB5CCC3B}"/>
              </a:ext>
            </a:extLst>
          </p:cNvPr>
          <p:cNvPicPr>
            <a:picLocks noChangeAspect="1"/>
          </p:cNvPicPr>
          <p:nvPr/>
        </p:nvPicPr>
        <p:blipFill>
          <a:blip r:embed="rId4"/>
          <a:stretch>
            <a:fillRect/>
          </a:stretch>
        </p:blipFill>
        <p:spPr>
          <a:xfrm>
            <a:off x="2226160" y="5886450"/>
            <a:ext cx="8483600" cy="571500"/>
          </a:xfrm>
          <a:prstGeom prst="rect">
            <a:avLst/>
          </a:prstGeom>
        </p:spPr>
      </p:pic>
    </p:spTree>
    <p:extLst>
      <p:ext uri="{BB962C8B-B14F-4D97-AF65-F5344CB8AC3E}">
        <p14:creationId xmlns:p14="http://schemas.microsoft.com/office/powerpoint/2010/main" val="374865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1</a:t>
            </a:r>
          </a:p>
        </p:txBody>
      </p:sp>
      <p:sp>
        <p:nvSpPr>
          <p:cNvPr id="3" name="Text Placeholder 2"/>
          <p:cNvSpPr>
            <a:spLocks noGrp="1"/>
          </p:cNvSpPr>
          <p:nvPr>
            <p:ph type="body" sz="quarter" idx="18"/>
          </p:nvPr>
        </p:nvSpPr>
        <p:spPr>
          <a:xfrm>
            <a:off x="2911825" y="2124948"/>
            <a:ext cx="8913572" cy="1797051"/>
          </a:xfrm>
        </p:spPr>
        <p:txBody>
          <a:bodyPr/>
          <a:lstStyle/>
          <a:p>
            <a:pPr>
              <a:lnSpc>
                <a:spcPct val="150000"/>
              </a:lnSpc>
            </a:pPr>
            <a:r>
              <a:rPr lang="en-US" sz="4000" dirty="0">
                <a:latin typeface="Arial"/>
                <a:cs typeface="Arial"/>
              </a:rPr>
              <a:t>Definitions</a:t>
            </a:r>
          </a:p>
        </p:txBody>
      </p:sp>
    </p:spTree>
    <p:extLst>
      <p:ext uri="{BB962C8B-B14F-4D97-AF65-F5344CB8AC3E}">
        <p14:creationId xmlns:p14="http://schemas.microsoft.com/office/powerpoint/2010/main" val="3873888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75144" y="4647636"/>
            <a:ext cx="4987992" cy="2325253"/>
          </a:xfrm>
        </p:spPr>
        <p:txBody>
          <a:bodyPr>
            <a:normAutofit/>
          </a:bodyPr>
          <a:lstStyle/>
          <a:p>
            <a:pPr>
              <a:lnSpc>
                <a:spcPct val="90000"/>
              </a:lnSpc>
            </a:pPr>
            <a:r>
              <a:rPr lang="en-US" sz="2800" dirty="0" err="1">
                <a:latin typeface="Arial"/>
                <a:cs typeface="Arial"/>
              </a:rPr>
              <a:t>nmalamro@ksu.edu.sa</a:t>
            </a:r>
            <a:endParaRPr lang="en-US" sz="2800" dirty="0">
              <a:latin typeface="Arial"/>
              <a:cs typeface="Arial"/>
            </a:endParaRPr>
          </a:p>
        </p:txBody>
      </p:sp>
      <p:sp>
        <p:nvSpPr>
          <p:cNvPr id="4" name="Text Placeholder 3"/>
          <p:cNvSpPr>
            <a:spLocks noGrp="1"/>
          </p:cNvSpPr>
          <p:nvPr>
            <p:ph type="body" sz="quarter" idx="13"/>
          </p:nvPr>
        </p:nvSpPr>
        <p:spPr>
          <a:xfrm>
            <a:off x="6757342" y="1999281"/>
            <a:ext cx="5129858" cy="2314074"/>
          </a:xfrm>
        </p:spPr>
        <p:txBody>
          <a:bodyPr>
            <a:normAutofit fontScale="92500" lnSpcReduction="10000"/>
          </a:bodyPr>
          <a:lstStyle/>
          <a:p>
            <a:r>
              <a:rPr lang="en-US" b="1" dirty="0">
                <a:solidFill>
                  <a:schemeClr val="accent4">
                    <a:lumMod val="60000"/>
                    <a:lumOff val="40000"/>
                  </a:schemeClr>
                </a:solidFill>
                <a:latin typeface="Arial"/>
                <a:cs typeface="Arial"/>
              </a:rPr>
              <a:t>Office Hours (by appointment via email): </a:t>
            </a:r>
          </a:p>
          <a:p>
            <a:r>
              <a:rPr lang="en-US" dirty="0">
                <a:latin typeface="Arial"/>
                <a:cs typeface="Arial"/>
              </a:rPr>
              <a:t>Mondays &amp; Wednesdays</a:t>
            </a:r>
          </a:p>
          <a:p>
            <a:r>
              <a:rPr lang="en-US" dirty="0">
                <a:latin typeface="Arial"/>
                <a:cs typeface="Arial"/>
              </a:rPr>
              <a:t>11 AM – 1 PM</a:t>
            </a:r>
          </a:p>
          <a:p>
            <a:r>
              <a:rPr lang="en-US" dirty="0">
                <a:latin typeface="Arial"/>
                <a:cs typeface="Arial"/>
              </a:rPr>
              <a:t>Via Zoom</a:t>
            </a:r>
          </a:p>
        </p:txBody>
      </p:sp>
      <p:sp>
        <p:nvSpPr>
          <p:cNvPr id="5" name="Text Placeholder 4"/>
          <p:cNvSpPr>
            <a:spLocks noGrp="1"/>
          </p:cNvSpPr>
          <p:nvPr>
            <p:ph type="body" sz="quarter" idx="14"/>
          </p:nvPr>
        </p:nvSpPr>
        <p:spPr>
          <a:xfrm>
            <a:off x="6714157" y="949575"/>
            <a:ext cx="4755048" cy="623568"/>
          </a:xfrm>
        </p:spPr>
        <p:txBody>
          <a:bodyPr/>
          <a:lstStyle/>
          <a:p>
            <a:r>
              <a:rPr lang="en-US" b="1" dirty="0">
                <a:latin typeface="Microsoft Sans Serif"/>
                <a:cs typeface="Microsoft Sans Serif"/>
              </a:rPr>
              <a:t>Thank you!</a:t>
            </a:r>
          </a:p>
        </p:txBody>
      </p:sp>
    </p:spTree>
    <p:extLst>
      <p:ext uri="{BB962C8B-B14F-4D97-AF65-F5344CB8AC3E}">
        <p14:creationId xmlns:p14="http://schemas.microsoft.com/office/powerpoint/2010/main" val="3402985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FCDCD-B40C-5447-BE01-2FD6A6EBBCE4}"/>
              </a:ext>
            </a:extLst>
          </p:cNvPr>
          <p:cNvSpPr>
            <a:spLocks noGrp="1"/>
          </p:cNvSpPr>
          <p:nvPr>
            <p:ph type="body" sz="quarter" idx="10"/>
          </p:nvPr>
        </p:nvSpPr>
        <p:spPr>
          <a:xfrm>
            <a:off x="402415" y="1087648"/>
            <a:ext cx="11398580" cy="5628461"/>
          </a:xfrm>
        </p:spPr>
        <p:txBody>
          <a:bodyPr>
            <a:normAutofit fontScale="70000" lnSpcReduction="20000"/>
          </a:bodyPr>
          <a:lstStyle/>
          <a:p>
            <a:pPr marL="609585" indent="-609585" algn="l">
              <a:buFont typeface="Arial" panose="020B0604020202020204" pitchFamily="34" charset="0"/>
              <a:buChar char="•"/>
            </a:pPr>
            <a:r>
              <a:rPr lang="en-US" dirty="0"/>
              <a:t>CDC. Health Policy Analysis and Evidence. Accessed October 10</a:t>
            </a:r>
            <a:r>
              <a:rPr lang="en-US" baseline="30000" dirty="0"/>
              <a:t>th</a:t>
            </a:r>
            <a:r>
              <a:rPr lang="en-US" dirty="0"/>
              <a:t>, 2020: </a:t>
            </a:r>
            <a:r>
              <a:rPr lang="en-US" dirty="0">
                <a:hlinkClick r:id="rId2"/>
              </a:rPr>
              <a:t>https://www.cdc.gov/policy/analysis/index.html</a:t>
            </a:r>
            <a:endParaRPr lang="en-US" dirty="0"/>
          </a:p>
          <a:p>
            <a:pPr marL="609585" indent="-609585" algn="l">
              <a:buFont typeface="Arial" panose="020B0604020202020204" pitchFamily="34" charset="0"/>
              <a:buChar char="•"/>
            </a:pPr>
            <a:r>
              <a:rPr lang="en-US" dirty="0"/>
              <a:t>WHO. Health Policy. Accessed October 10</a:t>
            </a:r>
            <a:r>
              <a:rPr lang="en-US" baseline="30000" dirty="0"/>
              <a:t>th</a:t>
            </a:r>
            <a:r>
              <a:rPr lang="en-US" dirty="0"/>
              <a:t>, 2020: </a:t>
            </a:r>
            <a:r>
              <a:rPr lang="en-US" dirty="0">
                <a:hlinkClick r:id="rId3"/>
              </a:rPr>
              <a:t>https://www.who.int/topics/health_policy/en/</a:t>
            </a:r>
            <a:endParaRPr lang="ar-SA" dirty="0"/>
          </a:p>
          <a:p>
            <a:pPr marL="609585" indent="-609585" algn="l">
              <a:buFont typeface="Arial" panose="020B0604020202020204" pitchFamily="34" charset="0"/>
              <a:buChar char="•"/>
            </a:pPr>
            <a:r>
              <a:rPr lang="en-US" dirty="0"/>
              <a:t>Park, K. Text Book of Preventive and Social Medicine; 23rd. </a:t>
            </a:r>
            <a:r>
              <a:rPr lang="en-US" i="1" dirty="0"/>
              <a:t>M/s </a:t>
            </a:r>
            <a:r>
              <a:rPr lang="en-US" i="1" dirty="0" err="1"/>
              <a:t>Banarsidas</a:t>
            </a:r>
            <a:r>
              <a:rPr lang="en-US" i="1" dirty="0"/>
              <a:t> </a:t>
            </a:r>
            <a:r>
              <a:rPr lang="en-US" i="1" dirty="0" err="1"/>
              <a:t>Bhanot</a:t>
            </a:r>
            <a:r>
              <a:rPr lang="en-US" i="1" dirty="0"/>
              <a:t> Publishers</a:t>
            </a:r>
            <a:r>
              <a:rPr lang="en-US" dirty="0"/>
              <a:t>, </a:t>
            </a:r>
            <a:r>
              <a:rPr lang="en-US" i="1" dirty="0"/>
              <a:t>1167</a:t>
            </a:r>
            <a:r>
              <a:rPr lang="en-US" dirty="0"/>
              <a:t>. Pages: 918 - 922</a:t>
            </a:r>
          </a:p>
          <a:p>
            <a:pPr marL="609585" indent="-609585" algn="l">
              <a:buFont typeface="Arial" panose="020B0604020202020204" pitchFamily="34" charset="0"/>
              <a:buChar char="•"/>
            </a:pPr>
            <a:r>
              <a:rPr lang="en-US" dirty="0" err="1"/>
              <a:t>Tikki</a:t>
            </a:r>
            <a:r>
              <a:rPr lang="en-US" dirty="0"/>
              <a:t> Pang. Global Health Governance – A Search for Meaning. (2009). Accessed October 10</a:t>
            </a:r>
            <a:r>
              <a:rPr lang="en-US" baseline="30000" dirty="0"/>
              <a:t>th</a:t>
            </a:r>
            <a:r>
              <a:rPr lang="en-US" dirty="0"/>
              <a:t>, 2020: </a:t>
            </a:r>
            <a:r>
              <a:rPr lang="en-US" dirty="0">
                <a:hlinkClick r:id="rId4"/>
              </a:rPr>
              <a:t>https://ses.library.usyd.edu.au/bitstream/2123/11524/1/pang160709.pdf</a:t>
            </a:r>
            <a:endParaRPr lang="en-US" dirty="0"/>
          </a:p>
          <a:p>
            <a:pPr marL="609585" indent="-609585" algn="l">
              <a:buFont typeface="Arial" panose="020B0604020202020204" pitchFamily="34" charset="0"/>
              <a:buChar char="•"/>
            </a:pPr>
            <a:r>
              <a:rPr lang="en-US" dirty="0" err="1"/>
              <a:t>Alkhamis</a:t>
            </a:r>
            <a:r>
              <a:rPr lang="en-US" dirty="0"/>
              <a:t> AA. Framing health policy in the context of Saudi Arabia. J Infect Public Health 2016; 9: 3-6. </a:t>
            </a:r>
          </a:p>
          <a:p>
            <a:pPr marL="609585" indent="-609585" algn="l">
              <a:buFont typeface="Arial" panose="020B0604020202020204" pitchFamily="34" charset="0"/>
              <a:buChar char="•"/>
            </a:pPr>
            <a:r>
              <a:rPr lang="en-US" dirty="0"/>
              <a:t>UN General Assembly, Transforming our world : the 2030 Agenda for Sustainable Development, 21 October 2015, A/RES/70/1, available at: https://</a:t>
            </a:r>
            <a:r>
              <a:rPr lang="en-US" dirty="0" err="1"/>
              <a:t>www.refworld.org</a:t>
            </a:r>
            <a:r>
              <a:rPr lang="en-US" dirty="0"/>
              <a:t>/</a:t>
            </a:r>
            <a:r>
              <a:rPr lang="en-US" dirty="0" err="1"/>
              <a:t>docid</a:t>
            </a:r>
            <a:r>
              <a:rPr lang="en-US" dirty="0"/>
              <a:t>/57b6e3e44.html [accessed 10 October 2020]</a:t>
            </a:r>
          </a:p>
          <a:p>
            <a:pPr marL="609585" indent="-609585" algn="l">
              <a:buFont typeface="Arial" panose="020B0604020202020204" pitchFamily="34" charset="0"/>
              <a:buChar char="•"/>
            </a:pPr>
            <a:r>
              <a:rPr lang="en-US" dirty="0"/>
              <a:t>United Nations. About the Sustainable Development Goals. Accessed October 10</a:t>
            </a:r>
            <a:r>
              <a:rPr lang="en-US" baseline="30000" dirty="0"/>
              <a:t>th</a:t>
            </a:r>
            <a:r>
              <a:rPr lang="en-US" dirty="0"/>
              <a:t>, 2020: https://</a:t>
            </a:r>
            <a:r>
              <a:rPr lang="en-US" dirty="0" err="1"/>
              <a:t>www.un.org</a:t>
            </a:r>
            <a:r>
              <a:rPr lang="en-US" dirty="0"/>
              <a:t>/</a:t>
            </a:r>
            <a:r>
              <a:rPr lang="en-US" dirty="0" err="1"/>
              <a:t>sustainabledevelopment</a:t>
            </a:r>
            <a:r>
              <a:rPr lang="en-US" dirty="0"/>
              <a:t>/sustainable-development-goals/</a:t>
            </a:r>
          </a:p>
          <a:p>
            <a:pPr marL="609585" indent="-609585" algn="l">
              <a:buFont typeface="Arial" panose="020B0604020202020204" pitchFamily="34" charset="0"/>
              <a:buChar char="•"/>
            </a:pPr>
            <a:r>
              <a:rPr lang="en-US" dirty="0"/>
              <a:t>Sachs, J., Schmidt-Traub, G., Kroll, C., </a:t>
            </a:r>
            <a:r>
              <a:rPr lang="en-US" dirty="0" err="1"/>
              <a:t>Lafortune</a:t>
            </a:r>
            <a:r>
              <a:rPr lang="en-US" dirty="0"/>
              <a:t>, G., Fuller, G. (2019): Sustainable Development Report 2019. New York: Bertelsmann Stiftung and Sustainable Development Solutions Network (SDSN). Accessed October 10</a:t>
            </a:r>
            <a:r>
              <a:rPr lang="en-US" baseline="30000" dirty="0"/>
              <a:t>th</a:t>
            </a:r>
            <a:r>
              <a:rPr lang="en-US" dirty="0"/>
              <a:t>, 2020: </a:t>
            </a:r>
            <a:r>
              <a:rPr lang="en-US" dirty="0">
                <a:hlinkClick r:id="rId5"/>
              </a:rPr>
              <a:t>https://github.com/sdsna/2019GlobalIndex/blob/master/country_profiles/Saudi%20Arabia_SDR_2019.pdf</a:t>
            </a:r>
            <a:endParaRPr lang="en-US" sz="3200" dirty="0"/>
          </a:p>
          <a:p>
            <a:pPr marL="609585" indent="-609585" algn="l">
              <a:buFont typeface="Arial" panose="020B0604020202020204" pitchFamily="34" charset="0"/>
              <a:buChar char="•"/>
            </a:pPr>
            <a:endParaRPr lang="en-US" sz="3200" dirty="0"/>
          </a:p>
          <a:p>
            <a:pPr marL="609585" indent="-609585" algn="l">
              <a:buFont typeface="Arial" panose="020B0604020202020204" pitchFamily="34" charset="0"/>
              <a:buChar char="•"/>
            </a:pPr>
            <a:endParaRPr lang="en-US" sz="3200" dirty="0"/>
          </a:p>
        </p:txBody>
      </p:sp>
      <p:sp>
        <p:nvSpPr>
          <p:cNvPr id="3" name="TextBox 2">
            <a:extLst>
              <a:ext uri="{FF2B5EF4-FFF2-40B4-BE49-F238E27FC236}">
                <a16:creationId xmlns:a16="http://schemas.microsoft.com/office/drawing/2014/main" id="{66590820-589D-6447-B9DF-8872CFB779D8}"/>
              </a:ext>
            </a:extLst>
          </p:cNvPr>
          <p:cNvSpPr txBox="1"/>
          <p:nvPr/>
        </p:nvSpPr>
        <p:spPr>
          <a:xfrm>
            <a:off x="402415" y="189186"/>
            <a:ext cx="8040413" cy="584775"/>
          </a:xfrm>
          <a:prstGeom prst="rect">
            <a:avLst/>
          </a:prstGeom>
          <a:noFill/>
        </p:spPr>
        <p:txBody>
          <a:bodyPr wrap="square" rtlCol="0">
            <a:spAutoFit/>
          </a:bodyPr>
          <a:lstStyle/>
          <a:p>
            <a:r>
              <a:rPr lang="en-US" sz="3200" b="1" dirty="0"/>
              <a:t>References</a:t>
            </a:r>
          </a:p>
        </p:txBody>
      </p:sp>
    </p:spTree>
    <p:extLst>
      <p:ext uri="{BB962C8B-B14F-4D97-AF65-F5344CB8AC3E}">
        <p14:creationId xmlns:p14="http://schemas.microsoft.com/office/powerpoint/2010/main" val="378086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48988"/>
          </a:xfrm>
          <a:prstGeom prst="rect">
            <a:avLst/>
          </a:prstGeom>
          <a:noFill/>
        </p:spPr>
        <p:txBody>
          <a:bodyPr wrap="square" rtlCol="0">
            <a:spAutoFit/>
          </a:bodyPr>
          <a:lstStyle/>
          <a:p>
            <a:r>
              <a:rPr lang="en-US" sz="4267" dirty="0"/>
              <a:t>Definition: </a:t>
            </a:r>
            <a:r>
              <a:rPr lang="en-US" sz="4267" u="sng" dirty="0"/>
              <a:t>Policy</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158735"/>
            <a:ext cx="11266445" cy="5276955"/>
          </a:xfrm>
        </p:spPr>
        <p:txBody>
          <a:bodyPr>
            <a:noAutofit/>
          </a:bodyPr>
          <a:lstStyle/>
          <a:p>
            <a:pPr marL="776288" indent="-457200" algn="l">
              <a:buFont typeface="Arial" panose="020B0604020202020204" pitchFamily="34" charset="0"/>
              <a:buChar char="•"/>
            </a:pPr>
            <a:r>
              <a:rPr lang="en-US" dirty="0"/>
              <a:t>Policy is a law, regulation, procedure, administrative action, incentive, or voluntary practice of governments and other institutions. </a:t>
            </a:r>
          </a:p>
          <a:p>
            <a:pPr marL="776288" indent="-457200" algn="l">
              <a:buFont typeface="Arial" panose="020B0604020202020204" pitchFamily="34" charset="0"/>
              <a:buChar char="•"/>
            </a:pPr>
            <a:endParaRPr lang="en-US" dirty="0"/>
          </a:p>
          <a:p>
            <a:pPr marL="776288" indent="-457200" algn="l">
              <a:buFont typeface="Arial" panose="020B0604020202020204" pitchFamily="34" charset="0"/>
              <a:buChar char="•"/>
            </a:pPr>
            <a:r>
              <a:rPr lang="en-US" dirty="0"/>
              <a:t>Policy decisions are frequently reflected in </a:t>
            </a:r>
            <a:r>
              <a:rPr lang="en-US" u="sng" dirty="0"/>
              <a:t>resource allocations</a:t>
            </a:r>
            <a:r>
              <a:rPr lang="en-US" dirty="0"/>
              <a:t>. Health can be influenced by policies in many different sectors. </a:t>
            </a:r>
          </a:p>
          <a:p>
            <a:pPr marL="776288" indent="-457200" algn="l">
              <a:buFont typeface="Arial" panose="020B0604020202020204" pitchFamily="34" charset="0"/>
              <a:buChar char="•"/>
            </a:pPr>
            <a:endParaRPr lang="en-US" dirty="0"/>
          </a:p>
          <a:p>
            <a:pPr marL="776288" indent="-457200" algn="l">
              <a:buFont typeface="Arial" panose="020B0604020202020204" pitchFamily="34" charset="0"/>
              <a:buChar char="•"/>
            </a:pPr>
            <a:r>
              <a:rPr lang="en-US" dirty="0"/>
              <a:t>For example, transportation policies can encourage physical activity (pedestrian- and bicycle-friendly community design); policies in schools can improve nutritional content of school meals.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56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48988"/>
          </a:xfrm>
          <a:prstGeom prst="rect">
            <a:avLst/>
          </a:prstGeom>
          <a:noFill/>
        </p:spPr>
        <p:txBody>
          <a:bodyPr wrap="square" rtlCol="0">
            <a:spAutoFit/>
          </a:bodyPr>
          <a:lstStyle/>
          <a:p>
            <a:r>
              <a:rPr lang="en-US" sz="4267" dirty="0"/>
              <a:t>Definition: </a:t>
            </a:r>
            <a:r>
              <a:rPr lang="en-US" sz="4267" u="sng" dirty="0"/>
              <a:t>Health Policy</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581045"/>
            <a:ext cx="11266445" cy="5276955"/>
          </a:xfrm>
        </p:spPr>
        <p:txBody>
          <a:bodyPr>
            <a:noAutofit/>
          </a:bodyPr>
          <a:lstStyle/>
          <a:p>
            <a:pPr marL="776288" indent="-457200" algn="l">
              <a:buFont typeface="Arial" panose="020B0604020202020204" pitchFamily="34" charset="0"/>
              <a:buChar char="•"/>
            </a:pPr>
            <a:r>
              <a:rPr lang="en-US" sz="3600" dirty="0"/>
              <a:t>Health policy refers to decisions, plans, and actions that are undertaken to achieve specific health care goals within a society.</a:t>
            </a: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1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69441"/>
          </a:xfrm>
          <a:prstGeom prst="rect">
            <a:avLst/>
          </a:prstGeom>
          <a:noFill/>
        </p:spPr>
        <p:txBody>
          <a:bodyPr wrap="square" rtlCol="0">
            <a:spAutoFit/>
          </a:bodyPr>
          <a:lstStyle/>
          <a:p>
            <a:r>
              <a:rPr lang="en-US" sz="4267" dirty="0"/>
              <a:t>Definition: </a:t>
            </a:r>
            <a:r>
              <a:rPr lang="en-US" sz="4400" u="sng" dirty="0"/>
              <a:t>Global Health</a:t>
            </a:r>
            <a:endParaRPr lang="en-US" sz="4267" u="sng" dirty="0"/>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100597"/>
            <a:ext cx="11266445" cy="5276955"/>
          </a:xfrm>
        </p:spPr>
        <p:txBody>
          <a:bodyPr>
            <a:noAutofit/>
          </a:bodyPr>
          <a:lstStyle/>
          <a:p>
            <a:pPr marL="776288" indent="-457200" algn="l">
              <a:buFont typeface="Arial" panose="020B0604020202020204" pitchFamily="34" charset="0"/>
              <a:buChar char="•"/>
            </a:pPr>
            <a:r>
              <a:rPr lang="en-US" sz="3600" dirty="0"/>
              <a:t>An area of study, research and practice that</a:t>
            </a:r>
            <a:r>
              <a:rPr lang="ar-SA" sz="3600" dirty="0"/>
              <a:t> </a:t>
            </a:r>
            <a:r>
              <a:rPr lang="en-US" sz="3600" dirty="0"/>
              <a:t>places a priority on improving health and</a:t>
            </a:r>
            <a:r>
              <a:rPr lang="ar-SA" sz="3600" dirty="0"/>
              <a:t> </a:t>
            </a:r>
            <a:r>
              <a:rPr lang="en-US" sz="3600" dirty="0"/>
              <a:t>achieving </a:t>
            </a:r>
            <a:r>
              <a:rPr lang="en-US" sz="3600" dirty="0">
                <a:solidFill>
                  <a:srgbClr val="FF0000"/>
                </a:solidFill>
              </a:rPr>
              <a:t>equity</a:t>
            </a:r>
            <a:r>
              <a:rPr lang="en-US" sz="3600" dirty="0"/>
              <a:t> in health for all people</a:t>
            </a:r>
            <a:r>
              <a:rPr lang="ar-SA" sz="3600" dirty="0"/>
              <a:t> </a:t>
            </a:r>
            <a:r>
              <a:rPr lang="en-US" sz="3600" dirty="0"/>
              <a:t>worldwide</a:t>
            </a:r>
          </a:p>
          <a:p>
            <a:pPr marL="776288" indent="-457200" algn="l">
              <a:buFont typeface="Arial" panose="020B0604020202020204" pitchFamily="34" charset="0"/>
              <a:buChar char="•"/>
            </a:pPr>
            <a:r>
              <a:rPr lang="en-US" sz="3600" dirty="0"/>
              <a:t>Emphasizes </a:t>
            </a:r>
            <a:r>
              <a:rPr lang="en-US" sz="3600" dirty="0">
                <a:solidFill>
                  <a:srgbClr val="FF0000"/>
                </a:solidFill>
              </a:rPr>
              <a:t>trans-national</a:t>
            </a:r>
            <a:r>
              <a:rPr lang="en-US" sz="3600" dirty="0"/>
              <a:t> health issues,</a:t>
            </a:r>
            <a:r>
              <a:rPr lang="ar-SA" sz="3600" dirty="0"/>
              <a:t> </a:t>
            </a:r>
            <a:r>
              <a:rPr lang="en-US" sz="3600" dirty="0"/>
              <a:t>determinants and solutions</a:t>
            </a:r>
          </a:p>
          <a:p>
            <a:pPr marL="776288" indent="-457200" algn="l">
              <a:buFont typeface="Arial" panose="020B0604020202020204" pitchFamily="34" charset="0"/>
              <a:buChar char="•"/>
            </a:pPr>
            <a:r>
              <a:rPr lang="en-US" sz="3600" dirty="0"/>
              <a:t>Inter- and multi-disciplinary collaboration within</a:t>
            </a:r>
            <a:r>
              <a:rPr lang="ar-SA" sz="3600" dirty="0"/>
              <a:t> </a:t>
            </a:r>
            <a:r>
              <a:rPr lang="en-US" sz="3600" dirty="0"/>
              <a:t>and </a:t>
            </a:r>
            <a:r>
              <a:rPr lang="en-US" sz="3600" dirty="0">
                <a:solidFill>
                  <a:srgbClr val="FF0000"/>
                </a:solidFill>
              </a:rPr>
              <a:t>beyond</a:t>
            </a:r>
            <a:r>
              <a:rPr lang="en-US" sz="3600" dirty="0"/>
              <a:t> health sciences</a:t>
            </a:r>
          </a:p>
          <a:p>
            <a:pPr marL="776288" indent="-457200" algn="l">
              <a:buFont typeface="Arial" panose="020B0604020202020204" pitchFamily="34" charset="0"/>
              <a:buChar char="•"/>
            </a:pPr>
            <a:r>
              <a:rPr lang="en-US" sz="3600" dirty="0"/>
              <a:t>A synthesis of population-based prevention and</a:t>
            </a:r>
            <a:r>
              <a:rPr lang="ar-SA" sz="3600" dirty="0"/>
              <a:t> </a:t>
            </a:r>
            <a:r>
              <a:rPr lang="en-US" sz="3600" dirty="0"/>
              <a:t>individual-level clinical care</a:t>
            </a: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8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69441"/>
          </a:xfrm>
          <a:prstGeom prst="rect">
            <a:avLst/>
          </a:prstGeom>
          <a:noFill/>
        </p:spPr>
        <p:txBody>
          <a:bodyPr wrap="square" rtlCol="0">
            <a:spAutoFit/>
          </a:bodyPr>
          <a:lstStyle/>
          <a:p>
            <a:r>
              <a:rPr lang="en-US" sz="4267" dirty="0"/>
              <a:t>Definition: </a:t>
            </a:r>
            <a:r>
              <a:rPr lang="en-US" sz="4400" u="sng" dirty="0"/>
              <a:t>Global Health Governance (GHG)</a:t>
            </a:r>
            <a:endParaRPr lang="en-US" sz="4267" u="sng" dirty="0"/>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906510"/>
            <a:ext cx="11266445" cy="5276955"/>
          </a:xfrm>
        </p:spPr>
        <p:txBody>
          <a:bodyPr>
            <a:noAutofit/>
          </a:bodyPr>
          <a:lstStyle/>
          <a:p>
            <a:pPr marL="776288" indent="-457200" algn="l">
              <a:buFont typeface="Arial" panose="020B0604020202020204" pitchFamily="34" charset="0"/>
              <a:buChar char="•"/>
            </a:pPr>
            <a:r>
              <a:rPr lang="en-US" sz="4000" dirty="0"/>
              <a:t>The formal and informal institutions, norms and processes which govern or directly influence global health policy and outcomes</a:t>
            </a: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43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2</a:t>
            </a:r>
          </a:p>
        </p:txBody>
      </p:sp>
      <p:sp>
        <p:nvSpPr>
          <p:cNvPr id="3" name="Text Placeholder 2"/>
          <p:cNvSpPr>
            <a:spLocks noGrp="1"/>
          </p:cNvSpPr>
          <p:nvPr>
            <p:ph type="body" sz="quarter" idx="18"/>
          </p:nvPr>
        </p:nvSpPr>
        <p:spPr>
          <a:xfrm>
            <a:off x="2911825" y="2124948"/>
            <a:ext cx="8913572" cy="1797051"/>
          </a:xfrm>
        </p:spPr>
        <p:txBody>
          <a:bodyPr/>
          <a:lstStyle/>
          <a:p>
            <a:pPr>
              <a:lnSpc>
                <a:spcPct val="150000"/>
              </a:lnSpc>
            </a:pPr>
            <a:r>
              <a:rPr lang="en-US" sz="4000" dirty="0">
                <a:latin typeface="Arial"/>
                <a:cs typeface="Arial"/>
              </a:rPr>
              <a:t>Goals of Health Policy</a:t>
            </a:r>
          </a:p>
        </p:txBody>
      </p:sp>
    </p:spTree>
    <p:extLst>
      <p:ext uri="{BB962C8B-B14F-4D97-AF65-F5344CB8AC3E}">
        <p14:creationId xmlns:p14="http://schemas.microsoft.com/office/powerpoint/2010/main" val="261749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69441"/>
          </a:xfrm>
          <a:prstGeom prst="rect">
            <a:avLst/>
          </a:prstGeom>
          <a:noFill/>
        </p:spPr>
        <p:txBody>
          <a:bodyPr wrap="square" rtlCol="0">
            <a:spAutoFit/>
          </a:bodyPr>
          <a:lstStyle/>
          <a:p>
            <a:pPr marL="0" algn="l" defTabSz="914400" eaLnBrk="1" latinLnBrk="0" hangingPunct="1"/>
            <a:r>
              <a:rPr lang="en-US" sz="4400" u="sng" dirty="0"/>
              <a:t>Why health policies are needed</a:t>
            </a:r>
            <a:endParaRPr lang="en-US" sz="4267" u="sng" dirty="0"/>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054103"/>
            <a:ext cx="11266445" cy="5276955"/>
          </a:xfrm>
        </p:spPr>
        <p:txBody>
          <a:bodyPr>
            <a:noAutofit/>
          </a:bodyPr>
          <a:lstStyle/>
          <a:p>
            <a:pPr marL="14288" indent="30163" algn="l"/>
            <a:r>
              <a:rPr lang="en-US" sz="3200" dirty="0"/>
              <a:t>A health policy can achieve several things:</a:t>
            </a:r>
            <a:endParaRPr lang="ar-SA" sz="3200" dirty="0"/>
          </a:p>
          <a:p>
            <a:pPr marL="776288" indent="-457200" algn="l">
              <a:buFont typeface="Arial" panose="020B0604020202020204" pitchFamily="34" charset="0"/>
              <a:buChar char="•"/>
            </a:pPr>
            <a:r>
              <a:rPr lang="en-US" sz="3200" dirty="0"/>
              <a:t>It defines a vision for the future which in turn helps to establish targets and points of reference for the short and medium term. </a:t>
            </a:r>
          </a:p>
          <a:p>
            <a:pPr marL="319088" algn="l"/>
            <a:endParaRPr lang="en-US" sz="3200" dirty="0"/>
          </a:p>
          <a:p>
            <a:pPr marL="776288" indent="-457200" algn="l">
              <a:buFont typeface="Arial" panose="020B0604020202020204" pitchFamily="34" charset="0"/>
              <a:buChar char="•"/>
            </a:pPr>
            <a:r>
              <a:rPr lang="en-US" sz="3200" dirty="0"/>
              <a:t>It outlines priorities and the expected roles of different groups; and </a:t>
            </a:r>
          </a:p>
          <a:p>
            <a:pPr marL="776288" indent="-457200" algn="l">
              <a:buFont typeface="Arial" panose="020B0604020202020204" pitchFamily="34" charset="0"/>
              <a:buChar char="•"/>
            </a:pPr>
            <a:endParaRPr lang="en-US" sz="3200" dirty="0"/>
          </a:p>
          <a:p>
            <a:pPr marL="776288" indent="-457200" algn="l">
              <a:buFont typeface="Arial" panose="020B0604020202020204" pitchFamily="34" charset="0"/>
              <a:buChar char="•"/>
            </a:pPr>
            <a:r>
              <a:rPr lang="en-US" sz="3200" dirty="0"/>
              <a:t>It builds consensus and informs people.</a:t>
            </a:r>
            <a:endParaRPr lang="en-US" sz="24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9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11308</TotalTime>
  <Words>1912</Words>
  <Application>Microsoft Macintosh PowerPoint</Application>
  <PresentationFormat>Widescreen</PresentationFormat>
  <Paragraphs>186</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Helvetica</vt:lpstr>
      <vt:lpstr>Helvetica Light</vt:lpstr>
      <vt:lpstr>Microsoft Sans Serif</vt:lpstr>
      <vt:lpstr>Palatino Linotype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Nurah Alamro</dc:creator>
  <cp:lastModifiedBy>Nurah Alamro</cp:lastModifiedBy>
  <cp:revision>208</cp:revision>
  <dcterms:created xsi:type="dcterms:W3CDTF">2019-09-02T14:04:53Z</dcterms:created>
  <dcterms:modified xsi:type="dcterms:W3CDTF">2020-10-10T16:45:58Z</dcterms:modified>
</cp:coreProperties>
</file>