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10698475" cx="7589525"/>
  <p:notesSz cx="6858000" cy="9144000"/>
  <p:embeddedFontLst>
    <p:embeddedFont>
      <p:font typeface="Nunito"/>
      <p:regular r:id="rId25"/>
      <p:bold r:id="rId26"/>
      <p:italic r:id="rId27"/>
      <p:boldItalic r:id="rId28"/>
    </p:embeddedFont>
    <p:embeddedFont>
      <p:font typeface="Mada"/>
      <p:regular r:id="rId29"/>
      <p:bold r:id="rId30"/>
    </p:embeddedFont>
    <p:embeddedFont>
      <p:font typeface="Changa"/>
      <p:regular r:id="rId31"/>
      <p:bold r:id="rId32"/>
    </p:embeddedFont>
    <p:embeddedFont>
      <p:font typeface="Bree Serif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70">
          <p15:clr>
            <a:srgbClr val="A4A3A4"/>
          </p15:clr>
        </p15:guide>
        <p15:guide id="2" pos="239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Academic Leader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DD570B3-7504-4B0C-8AB2-7731718602B4}">
  <a:tblStyle styleId="{3DD570B3-7504-4B0C-8AB2-7731718602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70" orient="horz"/>
        <p:guide pos="239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Nunito-bold.fntdata"/><Relationship Id="rId25" Type="http://schemas.openxmlformats.org/officeDocument/2006/relationships/font" Target="fonts/Nunito-regular.fntdata"/><Relationship Id="rId28" Type="http://schemas.openxmlformats.org/officeDocument/2006/relationships/font" Target="fonts/Nunito-boldItalic.fntdata"/><Relationship Id="rId27" Type="http://schemas.openxmlformats.org/officeDocument/2006/relationships/font" Target="fonts/Nunito-italic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font" Target="fonts/Mada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Changa-regular.fntdata"/><Relationship Id="rId30" Type="http://schemas.openxmlformats.org/officeDocument/2006/relationships/font" Target="fonts/Mada-bold.fntdata"/><Relationship Id="rId11" Type="http://schemas.openxmlformats.org/officeDocument/2006/relationships/slide" Target="slides/slide4.xml"/><Relationship Id="rId33" Type="http://schemas.openxmlformats.org/officeDocument/2006/relationships/font" Target="fonts/BreeSerif-regular.fntdata"/><Relationship Id="rId10" Type="http://schemas.openxmlformats.org/officeDocument/2006/relationships/slide" Target="slides/slide3.xml"/><Relationship Id="rId32" Type="http://schemas.openxmlformats.org/officeDocument/2006/relationships/font" Target="fonts/Changa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03-28T16:49:27.798">
    <p:pos x="6000" y="0"/>
    <p:text>Revised, Thank you very much
Well done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f6b6473e176270_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f6b6473e17627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57331073518350f4_15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57331073518350f4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bd114e53a71df42_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bd114e53a71df4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f6cf3685ff82f87_91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f6cf3685ff82f87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f6cf3685ff82f87_111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f6cf3685ff82f87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bd114e53a71df42_17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1bd114e53a71df4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8ad464241c_0_69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8ad464241c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810043f7662ba48_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2810043f7662ba4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ad464241c_0_63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ad464241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4e0bd42c4e30bc_31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4e0bd42c4e30bc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bd114e53a71df42_38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bd114e53a71df42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f6cf3685ff82f87_4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f6cf3685ff82f87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59295a3549f53af_33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59295a3549f53af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871af224382c7f9_15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4871af224382c7f9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5424c8ad3b77a94_6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5424c8ad3b77a9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f11a37f24719b9a_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f11a37f24719b9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8718" y="1548715"/>
            <a:ext cx="7072200" cy="42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8711" y="5894977"/>
            <a:ext cx="7072200" cy="16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8711" y="2300739"/>
            <a:ext cx="7072200" cy="40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8711" y="6556625"/>
            <a:ext cx="7072200" cy="27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8711" y="4473766"/>
            <a:ext cx="7072200" cy="17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8711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010895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8711" y="1155647"/>
            <a:ext cx="2330700" cy="15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8711" y="2890367"/>
            <a:ext cx="2330700" cy="6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6908" y="936312"/>
            <a:ext cx="5285400" cy="85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94763" y="-260"/>
            <a:ext cx="3794700" cy="106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0365" y="2565003"/>
            <a:ext cx="3357600" cy="30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0365" y="5830393"/>
            <a:ext cx="3357600" cy="25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99788" y="1506075"/>
            <a:ext cx="3184800" cy="76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8711" y="8799592"/>
            <a:ext cx="4979100" cy="12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39.png"/><Relationship Id="rId7" Type="http://schemas.openxmlformats.org/officeDocument/2006/relationships/hyperlink" Target="https://drive.google.com/open?id=1TKjgKmuF8-7aGjiAgt-2f6dUWPkTI7rnH1d3RF0xuIw" TargetMode="External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Relationship Id="rId4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0" Type="http://schemas.openxmlformats.org/officeDocument/2006/relationships/image" Target="../media/image30.png"/><Relationship Id="rId9" Type="http://schemas.openxmlformats.org/officeDocument/2006/relationships/image" Target="../media/image35.png"/><Relationship Id="rId5" Type="http://schemas.openxmlformats.org/officeDocument/2006/relationships/image" Target="../media/image19.png"/><Relationship Id="rId6" Type="http://schemas.openxmlformats.org/officeDocument/2006/relationships/image" Target="../media/image34.png"/><Relationship Id="rId7" Type="http://schemas.openxmlformats.org/officeDocument/2006/relationships/image" Target="../media/image21.png"/><Relationship Id="rId8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png"/><Relationship Id="rId4" Type="http://schemas.openxmlformats.org/officeDocument/2006/relationships/image" Target="../media/image27.png"/><Relationship Id="rId5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8.png"/><Relationship Id="rId4" Type="http://schemas.openxmlformats.org/officeDocument/2006/relationships/image" Target="../media/image32.png"/><Relationship Id="rId5" Type="http://schemas.openxmlformats.org/officeDocument/2006/relationships/image" Target="../media/image36.png"/><Relationship Id="rId6" Type="http://schemas.openxmlformats.org/officeDocument/2006/relationships/image" Target="../media/image3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7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11.png"/><Relationship Id="rId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10800000">
            <a:off x="-25" y="-9450"/>
            <a:ext cx="7586700" cy="10713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EEF5F7">
              <a:alpha val="5195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2375" y="188051"/>
            <a:ext cx="1114216" cy="73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1762150" y="2272775"/>
            <a:ext cx="5514966" cy="1838322"/>
          </a:xfrm>
          <a:prstGeom prst="flowChartTerminator">
            <a:avLst/>
          </a:prstGeom>
          <a:noFill/>
          <a:ln cap="flat" cmpd="sng" w="2857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326071" y="1787062"/>
            <a:ext cx="2652531" cy="2600215"/>
          </a:xfrm>
          <a:custGeom>
            <a:rect b="b" l="l" r="r" t="t"/>
            <a:pathLst>
              <a:path extrusionOk="0" h="20766" w="17807">
                <a:moveTo>
                  <a:pt x="7893" y="0"/>
                </a:moveTo>
                <a:cubicBezTo>
                  <a:pt x="7050" y="0"/>
                  <a:pt x="5810" y="272"/>
                  <a:pt x="5023" y="992"/>
                </a:cubicBezTo>
                <a:cubicBezTo>
                  <a:pt x="4519" y="1456"/>
                  <a:pt x="4146" y="2060"/>
                  <a:pt x="3807" y="2655"/>
                </a:cubicBezTo>
                <a:cubicBezTo>
                  <a:pt x="2615" y="4724"/>
                  <a:pt x="1581" y="6908"/>
                  <a:pt x="1118" y="9250"/>
                </a:cubicBezTo>
                <a:cubicBezTo>
                  <a:pt x="654" y="11592"/>
                  <a:pt x="1" y="13188"/>
                  <a:pt x="1043" y="15340"/>
                </a:cubicBezTo>
                <a:cubicBezTo>
                  <a:pt x="1292" y="15844"/>
                  <a:pt x="2227" y="17201"/>
                  <a:pt x="2781" y="17640"/>
                </a:cubicBezTo>
                <a:cubicBezTo>
                  <a:pt x="3236" y="18021"/>
                  <a:pt x="3724" y="18360"/>
                  <a:pt x="4229" y="18658"/>
                </a:cubicBezTo>
                <a:cubicBezTo>
                  <a:pt x="5710" y="19518"/>
                  <a:pt x="7232" y="20404"/>
                  <a:pt x="8920" y="20685"/>
                </a:cubicBezTo>
                <a:cubicBezTo>
                  <a:pt x="9241" y="20738"/>
                  <a:pt x="9571" y="20766"/>
                  <a:pt x="9901" y="20766"/>
                </a:cubicBezTo>
                <a:cubicBezTo>
                  <a:pt x="11307" y="20766"/>
                  <a:pt x="12726" y="20268"/>
                  <a:pt x="13571" y="19162"/>
                </a:cubicBezTo>
                <a:cubicBezTo>
                  <a:pt x="14009" y="18575"/>
                  <a:pt x="14257" y="17872"/>
                  <a:pt x="14530" y="17185"/>
                </a:cubicBezTo>
                <a:cubicBezTo>
                  <a:pt x="15060" y="15811"/>
                  <a:pt x="15680" y="14471"/>
                  <a:pt x="16375" y="13172"/>
                </a:cubicBezTo>
                <a:cubicBezTo>
                  <a:pt x="16855" y="12287"/>
                  <a:pt x="17377" y="11410"/>
                  <a:pt x="17584" y="10425"/>
                </a:cubicBezTo>
                <a:cubicBezTo>
                  <a:pt x="17807" y="9291"/>
                  <a:pt x="17592" y="8100"/>
                  <a:pt x="17128" y="7049"/>
                </a:cubicBezTo>
                <a:cubicBezTo>
                  <a:pt x="16665" y="5990"/>
                  <a:pt x="15970" y="5047"/>
                  <a:pt x="15225" y="4170"/>
                </a:cubicBezTo>
                <a:cubicBezTo>
                  <a:pt x="14770" y="3615"/>
                  <a:pt x="14274" y="3086"/>
                  <a:pt x="13736" y="2606"/>
                </a:cubicBezTo>
                <a:cubicBezTo>
                  <a:pt x="12247" y="1274"/>
                  <a:pt x="10410" y="388"/>
                  <a:pt x="8440" y="49"/>
                </a:cubicBezTo>
                <a:cubicBezTo>
                  <a:pt x="8292" y="17"/>
                  <a:pt x="8105" y="0"/>
                  <a:pt x="7893" y="0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180775" y="1809598"/>
            <a:ext cx="2781508" cy="2630016"/>
          </a:xfrm>
          <a:custGeom>
            <a:rect b="b" l="l" r="r" t="t"/>
            <a:pathLst>
              <a:path extrusionOk="0" h="21004" w="17650">
                <a:moveTo>
                  <a:pt x="7538" y="237"/>
                </a:moveTo>
                <a:cubicBezTo>
                  <a:pt x="7742" y="237"/>
                  <a:pt x="7944" y="254"/>
                  <a:pt x="8140" y="290"/>
                </a:cubicBezTo>
                <a:lnTo>
                  <a:pt x="8140" y="290"/>
                </a:lnTo>
                <a:cubicBezTo>
                  <a:pt x="8141" y="291"/>
                  <a:pt x="8142" y="291"/>
                  <a:pt x="8143" y="291"/>
                </a:cubicBezTo>
                <a:cubicBezTo>
                  <a:pt x="10062" y="630"/>
                  <a:pt x="11858" y="1482"/>
                  <a:pt x="13330" y="2757"/>
                </a:cubicBezTo>
                <a:cubicBezTo>
                  <a:pt x="14803" y="4056"/>
                  <a:pt x="16235" y="5769"/>
                  <a:pt x="16921" y="7630"/>
                </a:cubicBezTo>
                <a:cubicBezTo>
                  <a:pt x="17302" y="8665"/>
                  <a:pt x="17418" y="9798"/>
                  <a:pt x="17120" y="10865"/>
                </a:cubicBezTo>
                <a:cubicBezTo>
                  <a:pt x="16847" y="11834"/>
                  <a:pt x="16293" y="12702"/>
                  <a:pt x="15829" y="13579"/>
                </a:cubicBezTo>
                <a:cubicBezTo>
                  <a:pt x="15374" y="14440"/>
                  <a:pt x="14961" y="15317"/>
                  <a:pt x="14580" y="16219"/>
                </a:cubicBezTo>
                <a:cubicBezTo>
                  <a:pt x="14199" y="17121"/>
                  <a:pt x="13926" y="18122"/>
                  <a:pt x="13397" y="18958"/>
                </a:cubicBezTo>
                <a:cubicBezTo>
                  <a:pt x="12576" y="20232"/>
                  <a:pt x="11100" y="20780"/>
                  <a:pt x="9640" y="20780"/>
                </a:cubicBezTo>
                <a:cubicBezTo>
                  <a:pt x="9288" y="20780"/>
                  <a:pt x="8938" y="20748"/>
                  <a:pt x="8598" y="20687"/>
                </a:cubicBezTo>
                <a:cubicBezTo>
                  <a:pt x="6761" y="20356"/>
                  <a:pt x="4932" y="19347"/>
                  <a:pt x="3410" y="18304"/>
                </a:cubicBezTo>
                <a:cubicBezTo>
                  <a:pt x="2185" y="17452"/>
                  <a:pt x="1109" y="16202"/>
                  <a:pt x="621" y="14771"/>
                </a:cubicBezTo>
                <a:cubicBezTo>
                  <a:pt x="1" y="12992"/>
                  <a:pt x="605" y="11172"/>
                  <a:pt x="969" y="9409"/>
                </a:cubicBezTo>
                <a:cubicBezTo>
                  <a:pt x="1440" y="7159"/>
                  <a:pt x="2375" y="5065"/>
                  <a:pt x="3509" y="3079"/>
                </a:cubicBezTo>
                <a:cubicBezTo>
                  <a:pt x="4039" y="2153"/>
                  <a:pt x="4601" y="1193"/>
                  <a:pt x="5602" y="705"/>
                </a:cubicBezTo>
                <a:cubicBezTo>
                  <a:pt x="6178" y="420"/>
                  <a:pt x="6870" y="237"/>
                  <a:pt x="7538" y="237"/>
                </a:cubicBezTo>
                <a:close/>
                <a:moveTo>
                  <a:pt x="7499" y="1"/>
                </a:moveTo>
                <a:cubicBezTo>
                  <a:pt x="6244" y="1"/>
                  <a:pt x="4960" y="599"/>
                  <a:pt x="4196" y="1565"/>
                </a:cubicBezTo>
                <a:cubicBezTo>
                  <a:pt x="3501" y="2451"/>
                  <a:pt x="2979" y="3501"/>
                  <a:pt x="2483" y="4503"/>
                </a:cubicBezTo>
                <a:cubicBezTo>
                  <a:pt x="2011" y="5438"/>
                  <a:pt x="1606" y="6406"/>
                  <a:pt x="1267" y="7407"/>
                </a:cubicBezTo>
                <a:cubicBezTo>
                  <a:pt x="911" y="8466"/>
                  <a:pt x="704" y="9566"/>
                  <a:pt x="464" y="10659"/>
                </a:cubicBezTo>
                <a:cubicBezTo>
                  <a:pt x="265" y="11560"/>
                  <a:pt x="67" y="12479"/>
                  <a:pt x="117" y="13406"/>
                </a:cubicBezTo>
                <a:cubicBezTo>
                  <a:pt x="199" y="15011"/>
                  <a:pt x="1101" y="16525"/>
                  <a:pt x="2218" y="17642"/>
                </a:cubicBezTo>
                <a:cubicBezTo>
                  <a:pt x="2773" y="18205"/>
                  <a:pt x="3476" y="18635"/>
                  <a:pt x="4146" y="19024"/>
                </a:cubicBezTo>
                <a:cubicBezTo>
                  <a:pt x="5081" y="19570"/>
                  <a:pt x="6033" y="20108"/>
                  <a:pt x="7042" y="20488"/>
                </a:cubicBezTo>
                <a:cubicBezTo>
                  <a:pt x="7886" y="20804"/>
                  <a:pt x="8802" y="21003"/>
                  <a:pt x="9706" y="21003"/>
                </a:cubicBezTo>
                <a:cubicBezTo>
                  <a:pt x="10601" y="21003"/>
                  <a:pt x="11485" y="20809"/>
                  <a:pt x="12280" y="20339"/>
                </a:cubicBezTo>
                <a:cubicBezTo>
                  <a:pt x="13024" y="19901"/>
                  <a:pt x="13554" y="19255"/>
                  <a:pt x="13910" y="18478"/>
                </a:cubicBezTo>
                <a:cubicBezTo>
                  <a:pt x="14406" y="17427"/>
                  <a:pt x="14770" y="16310"/>
                  <a:pt x="15267" y="15251"/>
                </a:cubicBezTo>
                <a:cubicBezTo>
                  <a:pt x="16144" y="13356"/>
                  <a:pt x="17650" y="11478"/>
                  <a:pt x="17517" y="9293"/>
                </a:cubicBezTo>
                <a:cubicBezTo>
                  <a:pt x="17368" y="6943"/>
                  <a:pt x="15780" y="4900"/>
                  <a:pt x="14208" y="3278"/>
                </a:cubicBezTo>
                <a:cubicBezTo>
                  <a:pt x="12602" y="1607"/>
                  <a:pt x="10514" y="493"/>
                  <a:pt x="8244" y="74"/>
                </a:cubicBezTo>
                <a:lnTo>
                  <a:pt x="8244" y="74"/>
                </a:lnTo>
                <a:cubicBezTo>
                  <a:pt x="8234" y="68"/>
                  <a:pt x="8223" y="63"/>
                  <a:pt x="8209" y="59"/>
                </a:cubicBezTo>
                <a:lnTo>
                  <a:pt x="8209" y="59"/>
                </a:lnTo>
                <a:lnTo>
                  <a:pt x="8209" y="68"/>
                </a:lnTo>
                <a:cubicBezTo>
                  <a:pt x="7976" y="23"/>
                  <a:pt x="7738" y="1"/>
                  <a:pt x="7499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9400" y="89850"/>
            <a:ext cx="929599" cy="92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525" y="1981201"/>
            <a:ext cx="2137475" cy="21374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2590900" y="2371725"/>
            <a:ext cx="4524300" cy="15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Travel Medicine</a:t>
            </a:r>
            <a:endParaRPr sz="32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9525" y="9667875"/>
            <a:ext cx="1790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Main text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6D9EEB"/>
                </a:solidFill>
                <a:latin typeface="Mada"/>
                <a:ea typeface="Mada"/>
                <a:cs typeface="Mada"/>
                <a:sym typeface="Mada"/>
              </a:rPr>
              <a:t>Males slides</a:t>
            </a:r>
            <a:endParaRPr sz="1200">
              <a:solidFill>
                <a:srgbClr val="6D9EEB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A64D79"/>
                </a:solidFill>
                <a:latin typeface="Mada"/>
                <a:ea typeface="Mada"/>
                <a:cs typeface="Mada"/>
                <a:sym typeface="Mada"/>
              </a:rPr>
              <a:t>Females slides</a:t>
            </a:r>
            <a:endParaRPr sz="1200">
              <a:solidFill>
                <a:srgbClr val="A64D7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Doctor notes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762150" y="9629775"/>
            <a:ext cx="1790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Important</a:t>
            </a:r>
            <a:endParaRPr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Textbook</a:t>
            </a:r>
            <a:endParaRPr sz="1200">
              <a:solidFill>
                <a:srgbClr val="0B5394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Golden notes</a:t>
            </a:r>
            <a:endParaRPr sz="1200">
              <a:solidFill>
                <a:srgbClr val="BF9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Extra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64" name="Google Shape;64;p13"/>
          <p:cNvCxnSpPr/>
          <p:nvPr/>
        </p:nvCxnSpPr>
        <p:spPr>
          <a:xfrm>
            <a:off x="1704975" y="9629775"/>
            <a:ext cx="0" cy="867000"/>
          </a:xfrm>
          <a:prstGeom prst="straightConnector1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" name="Google Shape;65;p13"/>
          <p:cNvSpPr txBox="1"/>
          <p:nvPr/>
        </p:nvSpPr>
        <p:spPr>
          <a:xfrm>
            <a:off x="323850" y="9372600"/>
            <a:ext cx="17145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Color Index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402275" y="5305425"/>
            <a:ext cx="6789000" cy="3573000"/>
          </a:xfrm>
          <a:prstGeom prst="round2SameRect">
            <a:avLst>
              <a:gd fmla="val 0" name="adj1"/>
              <a:gd fmla="val 13813" name="adj2"/>
            </a:avLst>
          </a:prstGeom>
          <a:noFill/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Define travel medicine and its importance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Levels of travel medicine (pre, during, post)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Pre-travel consultation (risk assessment, risk management, immunization, prophylaxis, self-medications)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Immunization (required, recommended, routine) 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Other infections (malaria, zika, traveler’s diarrhea)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Prevention (food, water and personal precautions, environmental precautions, vector and animal precautions, injury precautions)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Travel emergency kit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Post-travel care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914150" y="5036275"/>
            <a:ext cx="1543320" cy="492102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Objectives</a:t>
            </a:r>
            <a:endParaRPr sz="2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" name="Google Shape;68;p13"/>
          <p:cNvSpPr/>
          <p:nvPr/>
        </p:nvSpPr>
        <p:spPr>
          <a:xfrm flipH="1" rot="-5400000">
            <a:off x="6609525" y="9364275"/>
            <a:ext cx="476100" cy="1484100"/>
          </a:xfrm>
          <a:prstGeom prst="round1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6173850" y="10001250"/>
            <a:ext cx="14841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Editing File</a:t>
            </a:r>
            <a:endParaRPr b="1" sz="1800" u="sng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5172075" y="4410075"/>
            <a:ext cx="192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rgbClr val="CC0000"/>
                </a:solidFill>
              </a:rPr>
              <a:t>Important lecture</a:t>
            </a:r>
            <a:endParaRPr b="1" u="sng">
              <a:solidFill>
                <a:srgbClr val="CC0000"/>
              </a:solidFill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6250" y="76800"/>
            <a:ext cx="867000" cy="8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2"/>
          <p:cNvSpPr txBox="1"/>
          <p:nvPr/>
        </p:nvSpPr>
        <p:spPr>
          <a:xfrm>
            <a:off x="437634" y="384204"/>
            <a:ext cx="67140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Preventive Measures for International Travelers</a:t>
            </a:r>
            <a:endParaRPr b="1" sz="3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6" name="Google Shape;336;p22"/>
          <p:cNvSpPr/>
          <p:nvPr/>
        </p:nvSpPr>
        <p:spPr>
          <a:xfrm>
            <a:off x="4031188" y="5834338"/>
            <a:ext cx="3019200" cy="1371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The vaccine: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BCG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Live attenuated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Single intradermal injection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Baseline tuberculin before travel with a follow up every 1 year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7" name="Google Shape;337;p22"/>
          <p:cNvSpPr/>
          <p:nvPr/>
        </p:nvSpPr>
        <p:spPr>
          <a:xfrm>
            <a:off x="469844" y="3802288"/>
            <a:ext cx="2352300" cy="750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Influenza</a:t>
            </a:r>
            <a:r>
              <a:rPr b="1"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b="1"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8" name="Google Shape;338;p22"/>
          <p:cNvSpPr/>
          <p:nvPr/>
        </p:nvSpPr>
        <p:spPr>
          <a:xfrm>
            <a:off x="4769215" y="3802288"/>
            <a:ext cx="2352300" cy="750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Tuberculosis</a:t>
            </a:r>
            <a:endParaRPr b="1"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9" name="Google Shape;339;p22"/>
          <p:cNvSpPr/>
          <p:nvPr/>
        </p:nvSpPr>
        <p:spPr>
          <a:xfrm>
            <a:off x="1437302" y="2587018"/>
            <a:ext cx="5074200" cy="543900"/>
          </a:xfrm>
          <a:prstGeom prst="roundRect">
            <a:avLst>
              <a:gd fmla="val 16667" name="adj"/>
            </a:avLst>
          </a:prstGeom>
          <a:solidFill>
            <a:srgbClr val="134F5C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3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Other vaccines</a:t>
            </a:r>
            <a:r>
              <a:rPr lang="en-GB" sz="3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3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40" name="Google Shape;340;p22"/>
          <p:cNvCxnSpPr>
            <a:stCxn id="339" idx="2"/>
            <a:endCxn id="337" idx="0"/>
          </p:cNvCxnSpPr>
          <p:nvPr/>
        </p:nvCxnSpPr>
        <p:spPr>
          <a:xfrm rot="5400000">
            <a:off x="2474552" y="2302468"/>
            <a:ext cx="671400" cy="23283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1" name="Google Shape;341;p22"/>
          <p:cNvCxnSpPr>
            <a:stCxn id="339" idx="2"/>
            <a:endCxn id="338" idx="0"/>
          </p:cNvCxnSpPr>
          <p:nvPr/>
        </p:nvCxnSpPr>
        <p:spPr>
          <a:xfrm flipH="1" rot="-5400000">
            <a:off x="4624202" y="2481118"/>
            <a:ext cx="671400" cy="19710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2" name="Google Shape;342;p22"/>
          <p:cNvSpPr/>
          <p:nvPr/>
        </p:nvSpPr>
        <p:spPr>
          <a:xfrm>
            <a:off x="4031188" y="4757588"/>
            <a:ext cx="3019200" cy="955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Recommended to: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long stay in developing countries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3" name="Google Shape;343;p22"/>
          <p:cNvSpPr/>
          <p:nvPr/>
        </p:nvSpPr>
        <p:spPr>
          <a:xfrm>
            <a:off x="573888" y="4757588"/>
            <a:ext cx="3019200" cy="955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Recommended to: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to travelers to Southern Hemisphere from April through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September &amp; tropic and subtropic at risk of serious related complications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4" name="Google Shape;344;p22"/>
          <p:cNvSpPr/>
          <p:nvPr/>
        </p:nvSpPr>
        <p:spPr>
          <a:xfrm>
            <a:off x="573888" y="5834338"/>
            <a:ext cx="3337800" cy="2316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Risk: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Exposure to the virus is throughout the year in tropical &amp; subtropical areas.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Attack rate: is 1.2–2.8% in travelers of all age groups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Vaccination Type</a:t>
            </a:r>
            <a:endParaRPr b="1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62600" lvl="0" marL="1728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Inactivated parenteral vaccine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162600" lvl="0" marL="1728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live attenuated vaccine, administered by: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Nasal spray (for healthy persons 5–49 years)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rgbClr val="BFBFBF"/>
                </a:solidFill>
                <a:latin typeface="Mada"/>
                <a:ea typeface="Mada"/>
                <a:cs typeface="Mada"/>
                <a:sym typeface="Mada"/>
              </a:rPr>
              <a:t>Inactivated parenteral vaccine as injection.</a:t>
            </a:r>
            <a:endParaRPr sz="1200">
              <a:solidFill>
                <a:srgbClr val="BFBFBF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345" name="Google Shape;345;p22"/>
          <p:cNvCxnSpPr>
            <a:stCxn id="337" idx="1"/>
            <a:endCxn id="343" idx="1"/>
          </p:cNvCxnSpPr>
          <p:nvPr/>
        </p:nvCxnSpPr>
        <p:spPr>
          <a:xfrm>
            <a:off x="469844" y="4177738"/>
            <a:ext cx="104100" cy="1057500"/>
          </a:xfrm>
          <a:prstGeom prst="bentConnector3">
            <a:avLst>
              <a:gd fmla="val -228746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6" name="Google Shape;346;p22"/>
          <p:cNvCxnSpPr>
            <a:stCxn id="337" idx="1"/>
            <a:endCxn id="344" idx="1"/>
          </p:cNvCxnSpPr>
          <p:nvPr/>
        </p:nvCxnSpPr>
        <p:spPr>
          <a:xfrm>
            <a:off x="469844" y="4177738"/>
            <a:ext cx="104100" cy="2814900"/>
          </a:xfrm>
          <a:prstGeom prst="bentConnector3">
            <a:avLst>
              <a:gd fmla="val -228746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7" name="Google Shape;347;p22"/>
          <p:cNvCxnSpPr>
            <a:stCxn id="338" idx="3"/>
            <a:endCxn id="342" idx="3"/>
          </p:cNvCxnSpPr>
          <p:nvPr/>
        </p:nvCxnSpPr>
        <p:spPr>
          <a:xfrm flipH="1">
            <a:off x="7050415" y="4177738"/>
            <a:ext cx="71100" cy="1057500"/>
          </a:xfrm>
          <a:prstGeom prst="bentConnector3">
            <a:avLst>
              <a:gd fmla="val -334916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8" name="Google Shape;348;p22"/>
          <p:cNvCxnSpPr>
            <a:stCxn id="338" idx="3"/>
            <a:endCxn id="336" idx="3"/>
          </p:cNvCxnSpPr>
          <p:nvPr/>
        </p:nvCxnSpPr>
        <p:spPr>
          <a:xfrm flipH="1">
            <a:off x="7050415" y="4177738"/>
            <a:ext cx="71100" cy="2342100"/>
          </a:xfrm>
          <a:prstGeom prst="bentConnector3">
            <a:avLst>
              <a:gd fmla="val -334916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3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3"/>
          <p:cNvSpPr txBox="1"/>
          <p:nvPr/>
        </p:nvSpPr>
        <p:spPr>
          <a:xfrm>
            <a:off x="437634" y="384204"/>
            <a:ext cx="67140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Preventive Measures for International Travelers</a:t>
            </a:r>
            <a:endParaRPr b="1" sz="3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5" name="Google Shape;355;p23"/>
          <p:cNvSpPr txBox="1"/>
          <p:nvPr/>
        </p:nvSpPr>
        <p:spPr>
          <a:xfrm>
            <a:off x="157651" y="1196790"/>
            <a:ext cx="72750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Chemoprophylaxis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6" name="Google Shape;356;p23"/>
          <p:cNvSpPr txBox="1"/>
          <p:nvPr/>
        </p:nvSpPr>
        <p:spPr>
          <a:xfrm>
            <a:off x="156601" y="1687890"/>
            <a:ext cx="72750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2400"/>
              <a:buFont typeface="Nunito"/>
              <a:buChar char="●"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Malaria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7" name="Google Shape;357;p23"/>
          <p:cNvSpPr txBox="1"/>
          <p:nvPr/>
        </p:nvSpPr>
        <p:spPr>
          <a:xfrm>
            <a:off x="385575" y="2483800"/>
            <a:ext cx="6820200" cy="10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Transmission: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Mosquito bite Malaria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Prevention: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Awareness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Bite avoidance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Chemoprophylaxis </a:t>
            </a:r>
            <a:r>
              <a:rPr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before and after traveling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Diagnosis of febrile illness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Fever in returned traveler is a medical emergency considered malaria until proven otherwise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graphicFrame>
        <p:nvGraphicFramePr>
          <p:cNvPr id="358" name="Google Shape;358;p23"/>
          <p:cNvGraphicFramePr/>
          <p:nvPr/>
        </p:nvGraphicFramePr>
        <p:xfrm>
          <a:off x="157638" y="4160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{3DD570B3-7504-4B0C-8AB2-7731718602B4}</a:tableStyleId>
              </a:tblPr>
              <a:tblGrid>
                <a:gridCol w="1844800"/>
                <a:gridCol w="2452275"/>
                <a:gridCol w="2976875"/>
              </a:tblGrid>
              <a:tr h="295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Drug</a:t>
                      </a:r>
                      <a:endParaRPr b="1" sz="1800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Area</a:t>
                      </a:r>
                      <a:endParaRPr b="1" sz="1800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Instructions of use</a:t>
                      </a:r>
                      <a:endParaRPr b="1" sz="1800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solidFill>
                      <a:srgbClr val="A2C4C9"/>
                    </a:solidFill>
                  </a:tcPr>
                </a:tc>
              </a:tr>
              <a:tr h="46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ada"/>
                          <a:ea typeface="Mada"/>
                          <a:cs typeface="Mada"/>
                          <a:sym typeface="Mada"/>
                        </a:rPr>
                        <a:t>Proguanil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all areas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1 – 2 days before departure, daily during the journey and 7 days after return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583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ada"/>
                          <a:ea typeface="Mada"/>
                          <a:cs typeface="Mada"/>
                          <a:sym typeface="Mada"/>
                        </a:rPr>
                        <a:t>Doxycycline 100 mg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all areas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1 – 2 days before departure, daily during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the journey and 4 weeks after return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583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ada"/>
                          <a:ea typeface="Mada"/>
                          <a:cs typeface="Mada"/>
                          <a:sym typeface="Mada"/>
                        </a:rPr>
                        <a:t>Chloroquine 300 mg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chloroquine sensitive areas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1 – 2 weeks before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departure, weekly during the journey and 4 weeks after return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46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ada"/>
                          <a:ea typeface="Mada"/>
                          <a:cs typeface="Mada"/>
                          <a:sym typeface="Mada"/>
                        </a:rPr>
                        <a:t>Primaquine 30mg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predominant vivax areas &amp; ovale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1 – 2 days before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departure, daily during the journey and 7 days after return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46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BF9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Mefloquine 228mg</a:t>
                      </a:r>
                      <a:endParaRPr b="1">
                        <a:solidFill>
                          <a:srgbClr val="BF9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mefloquine sensitive areas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2 weeks before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departure, weekly during the journey and 4 weeks after return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pic>
        <p:nvPicPr>
          <p:cNvPr id="359" name="Google Shape;3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6472" y="1539697"/>
            <a:ext cx="1694289" cy="1638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4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4"/>
          <p:cNvSpPr/>
          <p:nvPr/>
        </p:nvSpPr>
        <p:spPr>
          <a:xfrm>
            <a:off x="-75" y="9696450"/>
            <a:ext cx="7589400" cy="10020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4"/>
          <p:cNvSpPr txBox="1"/>
          <p:nvPr/>
        </p:nvSpPr>
        <p:spPr>
          <a:xfrm>
            <a:off x="437634" y="384204"/>
            <a:ext cx="67140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Other infections</a:t>
            </a:r>
            <a:endParaRPr b="1" sz="3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7" name="Google Shape;367;p24"/>
          <p:cNvSpPr txBox="1"/>
          <p:nvPr/>
        </p:nvSpPr>
        <p:spPr>
          <a:xfrm>
            <a:off x="150538" y="1717088"/>
            <a:ext cx="36696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2400"/>
              <a:buFont typeface="Nunito"/>
              <a:buChar char="●"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Zika virus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8" name="Google Shape;368;p24"/>
          <p:cNvSpPr txBox="1"/>
          <p:nvPr/>
        </p:nvSpPr>
        <p:spPr>
          <a:xfrm>
            <a:off x="379513" y="2208188"/>
            <a:ext cx="36696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Transmission: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mosquito bite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Prevention: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preventing mosquito bite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Risk?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To pregnant women —&gt; microcephaly and other brain abnormalities.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69" name="Google Shape;369;p24"/>
          <p:cNvSpPr txBox="1"/>
          <p:nvPr/>
        </p:nvSpPr>
        <p:spPr>
          <a:xfrm>
            <a:off x="163713" y="4686585"/>
            <a:ext cx="72750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2400"/>
              <a:buFont typeface="Nunito"/>
              <a:buChar char="●"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Traveler’s diarrhea</a:t>
            </a:r>
            <a:r>
              <a:rPr b="1" baseline="30000" lang="en-GB" sz="24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 baseline="30000" sz="24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0" name="Google Shape;370;p24"/>
          <p:cNvSpPr txBox="1"/>
          <p:nvPr/>
        </p:nvSpPr>
        <p:spPr>
          <a:xfrm>
            <a:off x="443163" y="5177675"/>
            <a:ext cx="6106200" cy="17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Cause:</a:t>
            </a:r>
            <a:endParaRPr b="1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Bacterial (60-80%)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Viral (10-20%)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Parasitic (5-10%)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Prevention:</a:t>
            </a:r>
            <a:endParaRPr b="1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Wash It, Peel It, Cook It, or Forget It</a:t>
            </a:r>
            <a:endParaRPr sz="1200">
              <a:solidFill>
                <a:srgbClr val="BF9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Only Drink Bottled Water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Wash hands frequently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371" name="Google Shape;371;p24"/>
          <p:cNvPicPr preferRelativeResize="0"/>
          <p:nvPr/>
        </p:nvPicPr>
        <p:blipFill rotWithShape="1">
          <a:blip r:embed="rId3">
            <a:alphaModFix/>
          </a:blip>
          <a:srcRect b="17442" l="30332" r="12100" t="26525"/>
          <a:stretch/>
        </p:blipFill>
        <p:spPr>
          <a:xfrm>
            <a:off x="3697627" y="4610667"/>
            <a:ext cx="3669550" cy="267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4588" y="1261054"/>
            <a:ext cx="3235612" cy="3129774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4"/>
          <p:cNvSpPr txBox="1"/>
          <p:nvPr/>
        </p:nvSpPr>
        <p:spPr>
          <a:xfrm>
            <a:off x="632800" y="7800963"/>
            <a:ext cx="2705100" cy="15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Post-travel checkup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Long term travelers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Adventure travelers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Travelers in developing world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74" name="Google Shape;374;p24"/>
          <p:cNvSpPr txBox="1"/>
          <p:nvPr/>
        </p:nvSpPr>
        <p:spPr>
          <a:xfrm>
            <a:off x="3697625" y="8087325"/>
            <a:ext cx="3000000" cy="10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Post-travel care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Fever, chills, sweats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Persistent diarrhea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Weight loss</a:t>
            </a:r>
            <a:endParaRPr/>
          </a:p>
        </p:txBody>
      </p:sp>
      <p:sp>
        <p:nvSpPr>
          <p:cNvPr id="375" name="Google Shape;375;p24"/>
          <p:cNvSpPr txBox="1"/>
          <p:nvPr/>
        </p:nvSpPr>
        <p:spPr>
          <a:xfrm>
            <a:off x="163713" y="7442923"/>
            <a:ext cx="72750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2400"/>
              <a:buFont typeface="Nunito"/>
              <a:buChar char="●"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Post-Travel care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6" name="Google Shape;376;p24"/>
          <p:cNvSpPr/>
          <p:nvPr/>
        </p:nvSpPr>
        <p:spPr>
          <a:xfrm>
            <a:off x="-150675" y="9692075"/>
            <a:ext cx="7589400" cy="10020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One of the most common traveler’s incidence.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5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5"/>
          <p:cNvSpPr txBox="1"/>
          <p:nvPr/>
        </p:nvSpPr>
        <p:spPr>
          <a:xfrm>
            <a:off x="564750" y="328765"/>
            <a:ext cx="6714000" cy="10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Responsibilities of Travelers to Prevent Ill-health</a:t>
            </a:r>
            <a:endParaRPr b="1" sz="3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3" name="Google Shape;383;p25"/>
          <p:cNvSpPr txBox="1"/>
          <p:nvPr/>
        </p:nvSpPr>
        <p:spPr>
          <a:xfrm>
            <a:off x="682239" y="5000489"/>
            <a:ext cx="61920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Check status of destination:</a:t>
            </a:r>
            <a:endParaRPr b="1" sz="240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84" name="Google Shape;38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00" y="4835777"/>
            <a:ext cx="626725" cy="62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5"/>
          <p:cNvSpPr/>
          <p:nvPr/>
        </p:nvSpPr>
        <p:spPr>
          <a:xfrm>
            <a:off x="168875" y="5805134"/>
            <a:ext cx="2288400" cy="1989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Practice usual precautions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Presence of usual risk for infectious diseases as diarrheal diseases and malaria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86" name="Google Shape;386;p25"/>
          <p:cNvSpPr/>
          <p:nvPr/>
        </p:nvSpPr>
        <p:spPr>
          <a:xfrm>
            <a:off x="512614" y="5645050"/>
            <a:ext cx="1573500" cy="369600"/>
          </a:xfrm>
          <a:prstGeom prst="roundRect">
            <a:avLst>
              <a:gd fmla="val 16667" name="adj"/>
            </a:avLst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Warning level 1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7" name="Google Shape;387;p25"/>
          <p:cNvSpPr/>
          <p:nvPr/>
        </p:nvSpPr>
        <p:spPr>
          <a:xfrm>
            <a:off x="2583676" y="5805135"/>
            <a:ext cx="2455200" cy="1989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Practice enhanced precautions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Presence of MERS-CoV in Arabian Peninsula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88" name="Google Shape;388;p25"/>
          <p:cNvSpPr/>
          <p:nvPr/>
        </p:nvSpPr>
        <p:spPr>
          <a:xfrm>
            <a:off x="2952473" y="5645050"/>
            <a:ext cx="1688100" cy="369600"/>
          </a:xfrm>
          <a:prstGeom prst="roundRect">
            <a:avLst>
              <a:gd fmla="val 1666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Warning level 2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9" name="Google Shape;389;p25"/>
          <p:cNvSpPr/>
          <p:nvPr/>
        </p:nvSpPr>
        <p:spPr>
          <a:xfrm>
            <a:off x="5185274" y="5805134"/>
            <a:ext cx="2288400" cy="1989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Avoid non-essential travel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Presence of outbreak (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Ebola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, COVID-19) and adverse security situation </a:t>
            </a:r>
            <a:r>
              <a:rPr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if </a:t>
            </a:r>
            <a:r>
              <a:rPr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returned</a:t>
            </a:r>
            <a:r>
              <a:rPr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 from and </a:t>
            </a:r>
            <a:r>
              <a:rPr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infectious</a:t>
            </a:r>
            <a:r>
              <a:rPr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 diseased country then the person should quarantine </a:t>
            </a:r>
            <a:endParaRPr sz="1200">
              <a:solidFill>
                <a:srgbClr val="BF9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90" name="Google Shape;390;p25"/>
          <p:cNvSpPr/>
          <p:nvPr/>
        </p:nvSpPr>
        <p:spPr>
          <a:xfrm>
            <a:off x="5529017" y="5645050"/>
            <a:ext cx="1573500" cy="3696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Warning level 3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91" name="Google Shape;39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885" y="1430962"/>
            <a:ext cx="462000" cy="4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5"/>
          <p:cNvSpPr txBox="1"/>
          <p:nvPr/>
        </p:nvSpPr>
        <p:spPr>
          <a:xfrm>
            <a:off x="630897" y="1430975"/>
            <a:ext cx="5734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Responsibilities of traveler: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3" name="Google Shape;393;p25"/>
          <p:cNvSpPr txBox="1"/>
          <p:nvPr/>
        </p:nvSpPr>
        <p:spPr>
          <a:xfrm>
            <a:off x="117512" y="1937425"/>
            <a:ext cx="6948900" cy="22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Decide on the travel destination and timing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Recognize and accept risk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Visit the general practitioner prior to traveling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Obtain travel insurance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Adhere to the preventive precautions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Carry medical kits and understand its use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Assume the responsibility of the health and safety of children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Respect people and culture in country of destination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Visit the general practitioner upon return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94" name="Google Shape;394;p25"/>
          <p:cNvSpPr/>
          <p:nvPr/>
        </p:nvSpPr>
        <p:spPr>
          <a:xfrm>
            <a:off x="4740675" y="4978410"/>
            <a:ext cx="458100" cy="412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6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6"/>
          <p:cNvSpPr txBox="1"/>
          <p:nvPr/>
        </p:nvSpPr>
        <p:spPr>
          <a:xfrm>
            <a:off x="559025" y="216365"/>
            <a:ext cx="6714000" cy="10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Responsibilities of Travelers to Prevent Ill-health</a:t>
            </a:r>
            <a:endParaRPr b="1" sz="3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1" name="Google Shape;401;p26"/>
          <p:cNvSpPr txBox="1"/>
          <p:nvPr/>
        </p:nvSpPr>
        <p:spPr>
          <a:xfrm>
            <a:off x="564739" y="1184468"/>
            <a:ext cx="61920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Consulate general practitioner: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02" name="Google Shape;40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5" y="1054411"/>
            <a:ext cx="645750" cy="6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6"/>
          <p:cNvSpPr/>
          <p:nvPr/>
        </p:nvSpPr>
        <p:spPr>
          <a:xfrm>
            <a:off x="995179" y="2152087"/>
            <a:ext cx="284825" cy="17526"/>
          </a:xfrm>
          <a:custGeom>
            <a:rect b="b" l="l" r="r" t="t"/>
            <a:pathLst>
              <a:path extrusionOk="0" h="584" w="9491">
                <a:moveTo>
                  <a:pt x="1" y="0"/>
                </a:moveTo>
                <a:lnTo>
                  <a:pt x="1" y="584"/>
                </a:lnTo>
                <a:lnTo>
                  <a:pt x="9490" y="584"/>
                </a:lnTo>
                <a:lnTo>
                  <a:pt x="9490" y="0"/>
                </a:lnTo>
                <a:close/>
              </a:path>
            </a:pathLst>
          </a:custGeom>
          <a:solidFill>
            <a:srgbClr val="FCDF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6"/>
          <p:cNvSpPr/>
          <p:nvPr/>
        </p:nvSpPr>
        <p:spPr>
          <a:xfrm>
            <a:off x="188929" y="1752627"/>
            <a:ext cx="820740" cy="820740"/>
          </a:xfrm>
          <a:custGeom>
            <a:rect b="b" l="l" r="r" t="t"/>
            <a:pathLst>
              <a:path extrusionOk="0" h="23944" w="23944">
                <a:moveTo>
                  <a:pt x="11978" y="1"/>
                </a:moveTo>
                <a:cubicBezTo>
                  <a:pt x="5370" y="1"/>
                  <a:pt x="0" y="5370"/>
                  <a:pt x="0" y="11978"/>
                </a:cubicBezTo>
                <a:cubicBezTo>
                  <a:pt x="0" y="18574"/>
                  <a:pt x="5370" y="23944"/>
                  <a:pt x="11978" y="23944"/>
                </a:cubicBezTo>
                <a:cubicBezTo>
                  <a:pt x="18574" y="23944"/>
                  <a:pt x="23944" y="18574"/>
                  <a:pt x="23944" y="11978"/>
                </a:cubicBezTo>
                <a:lnTo>
                  <a:pt x="22860" y="11978"/>
                </a:lnTo>
                <a:cubicBezTo>
                  <a:pt x="22860" y="17979"/>
                  <a:pt x="17979" y="22861"/>
                  <a:pt x="11978" y="22861"/>
                </a:cubicBezTo>
                <a:cubicBezTo>
                  <a:pt x="5977" y="22861"/>
                  <a:pt x="1084" y="17979"/>
                  <a:pt x="1084" y="11978"/>
                </a:cubicBezTo>
                <a:cubicBezTo>
                  <a:pt x="1084" y="5966"/>
                  <a:pt x="5977" y="1084"/>
                  <a:pt x="11978" y="1084"/>
                </a:cubicBezTo>
                <a:lnTo>
                  <a:pt x="11978" y="1"/>
                </a:lnTo>
                <a:close/>
              </a:path>
            </a:pathLst>
          </a:custGeom>
          <a:solidFill>
            <a:srgbClr val="EEEEEE"/>
          </a:solidFill>
          <a:ln cap="flat" cmpd="sng" w="19050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6"/>
          <p:cNvSpPr/>
          <p:nvPr/>
        </p:nvSpPr>
        <p:spPr>
          <a:xfrm>
            <a:off x="599457" y="1752627"/>
            <a:ext cx="410199" cy="410610"/>
          </a:xfrm>
          <a:custGeom>
            <a:rect b="b" l="l" r="r" t="t"/>
            <a:pathLst>
              <a:path extrusionOk="0" h="11979" w="11967">
                <a:moveTo>
                  <a:pt x="1" y="1"/>
                </a:moveTo>
                <a:lnTo>
                  <a:pt x="1" y="1084"/>
                </a:lnTo>
                <a:cubicBezTo>
                  <a:pt x="6002" y="1084"/>
                  <a:pt x="10883" y="5966"/>
                  <a:pt x="10883" y="11978"/>
                </a:cubicBezTo>
                <a:lnTo>
                  <a:pt x="11967" y="11978"/>
                </a:lnTo>
                <a:cubicBezTo>
                  <a:pt x="11967" y="5370"/>
                  <a:pt x="6597" y="1"/>
                  <a:pt x="1" y="1"/>
                </a:cubicBezTo>
                <a:close/>
              </a:path>
            </a:pathLst>
          </a:custGeom>
          <a:solidFill>
            <a:srgbClr val="45818E"/>
          </a:solidFill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6"/>
          <p:cNvSpPr/>
          <p:nvPr/>
        </p:nvSpPr>
        <p:spPr>
          <a:xfrm rot="5400000">
            <a:off x="444068" y="2638923"/>
            <a:ext cx="266553" cy="209856"/>
          </a:xfrm>
          <a:custGeom>
            <a:rect b="b" l="l" r="r" t="t"/>
            <a:pathLst>
              <a:path extrusionOk="0" h="5454" w="5763">
                <a:moveTo>
                  <a:pt x="2959" y="0"/>
                </a:moveTo>
                <a:cubicBezTo>
                  <a:pt x="2771" y="0"/>
                  <a:pt x="2584" y="71"/>
                  <a:pt x="2441" y="214"/>
                </a:cubicBezTo>
                <a:cubicBezTo>
                  <a:pt x="2167" y="500"/>
                  <a:pt x="2167" y="964"/>
                  <a:pt x="2441" y="1250"/>
                </a:cubicBezTo>
                <a:lnTo>
                  <a:pt x="3203" y="2000"/>
                </a:lnTo>
                <a:lnTo>
                  <a:pt x="726" y="2000"/>
                </a:lnTo>
                <a:cubicBezTo>
                  <a:pt x="322" y="2000"/>
                  <a:pt x="0" y="2322"/>
                  <a:pt x="0" y="2727"/>
                </a:cubicBezTo>
                <a:cubicBezTo>
                  <a:pt x="0" y="3131"/>
                  <a:pt x="322" y="3453"/>
                  <a:pt x="726" y="3453"/>
                </a:cubicBezTo>
                <a:lnTo>
                  <a:pt x="3203" y="3453"/>
                </a:lnTo>
                <a:lnTo>
                  <a:pt x="2441" y="4215"/>
                </a:lnTo>
                <a:cubicBezTo>
                  <a:pt x="2167" y="4501"/>
                  <a:pt x="2167" y="4953"/>
                  <a:pt x="2441" y="5239"/>
                </a:cubicBezTo>
                <a:cubicBezTo>
                  <a:pt x="2584" y="5382"/>
                  <a:pt x="2774" y="5453"/>
                  <a:pt x="2965" y="5453"/>
                </a:cubicBezTo>
                <a:cubicBezTo>
                  <a:pt x="3143" y="5453"/>
                  <a:pt x="3334" y="5382"/>
                  <a:pt x="3477" y="5239"/>
                </a:cubicBezTo>
                <a:lnTo>
                  <a:pt x="5477" y="3239"/>
                </a:lnTo>
                <a:cubicBezTo>
                  <a:pt x="5763" y="2953"/>
                  <a:pt x="5763" y="2500"/>
                  <a:pt x="5477" y="2215"/>
                </a:cubicBezTo>
                <a:lnTo>
                  <a:pt x="3477" y="214"/>
                </a:lnTo>
                <a:cubicBezTo>
                  <a:pt x="3334" y="71"/>
                  <a:pt x="3146" y="0"/>
                  <a:pt x="2959" y="0"/>
                </a:cubicBez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6"/>
          <p:cNvSpPr/>
          <p:nvPr/>
        </p:nvSpPr>
        <p:spPr>
          <a:xfrm>
            <a:off x="985294" y="2114545"/>
            <a:ext cx="373084" cy="96512"/>
          </a:xfrm>
          <a:custGeom>
            <a:rect b="b" l="l" r="r" t="t"/>
            <a:pathLst>
              <a:path extrusionOk="0" h="3216" w="12432">
                <a:moveTo>
                  <a:pt x="10824" y="596"/>
                </a:moveTo>
                <a:cubicBezTo>
                  <a:pt x="11383" y="596"/>
                  <a:pt x="11848" y="1049"/>
                  <a:pt x="11848" y="1620"/>
                </a:cubicBezTo>
                <a:cubicBezTo>
                  <a:pt x="11848" y="2180"/>
                  <a:pt x="11383" y="2632"/>
                  <a:pt x="10824" y="2632"/>
                </a:cubicBezTo>
                <a:cubicBezTo>
                  <a:pt x="10252" y="2632"/>
                  <a:pt x="9800" y="2180"/>
                  <a:pt x="9800" y="1620"/>
                </a:cubicBezTo>
                <a:cubicBezTo>
                  <a:pt x="9800" y="1049"/>
                  <a:pt x="10252" y="596"/>
                  <a:pt x="10824" y="596"/>
                </a:cubicBezTo>
                <a:close/>
                <a:moveTo>
                  <a:pt x="10824" y="1"/>
                </a:moveTo>
                <a:cubicBezTo>
                  <a:pt x="10145" y="1"/>
                  <a:pt x="9562" y="406"/>
                  <a:pt x="9335" y="1001"/>
                </a:cubicBezTo>
                <a:lnTo>
                  <a:pt x="1" y="1001"/>
                </a:lnTo>
                <a:lnTo>
                  <a:pt x="1" y="2037"/>
                </a:lnTo>
                <a:lnTo>
                  <a:pt x="9276" y="2037"/>
                </a:lnTo>
                <a:cubicBezTo>
                  <a:pt x="9478" y="2787"/>
                  <a:pt x="10086" y="3216"/>
                  <a:pt x="10824" y="3216"/>
                </a:cubicBezTo>
                <a:cubicBezTo>
                  <a:pt x="11705" y="3216"/>
                  <a:pt x="12431" y="2489"/>
                  <a:pt x="12431" y="1608"/>
                </a:cubicBezTo>
                <a:cubicBezTo>
                  <a:pt x="12431" y="715"/>
                  <a:pt x="11705" y="1"/>
                  <a:pt x="10824" y="1"/>
                </a:cubicBez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6"/>
          <p:cNvSpPr/>
          <p:nvPr/>
        </p:nvSpPr>
        <p:spPr>
          <a:xfrm>
            <a:off x="1533750" y="1654000"/>
            <a:ext cx="5341500" cy="13224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Before departure: </a:t>
            </a:r>
            <a:endParaRPr b="1"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Timing: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4 to 6 weeks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Purpose: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1- medical evaluation.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2- receive preventive intervention 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3- travel advice.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4- Risk of assessment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09" name="Google Shape;409;p26"/>
          <p:cNvSpPr/>
          <p:nvPr/>
        </p:nvSpPr>
        <p:spPr>
          <a:xfrm>
            <a:off x="995179" y="3507087"/>
            <a:ext cx="284825" cy="17526"/>
          </a:xfrm>
          <a:custGeom>
            <a:rect b="b" l="l" r="r" t="t"/>
            <a:pathLst>
              <a:path extrusionOk="0" h="584" w="9491">
                <a:moveTo>
                  <a:pt x="1" y="0"/>
                </a:moveTo>
                <a:lnTo>
                  <a:pt x="1" y="584"/>
                </a:lnTo>
                <a:lnTo>
                  <a:pt x="9490" y="584"/>
                </a:lnTo>
                <a:lnTo>
                  <a:pt x="9490" y="0"/>
                </a:lnTo>
                <a:close/>
              </a:path>
            </a:pathLst>
          </a:custGeom>
          <a:solidFill>
            <a:srgbClr val="FCDF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6"/>
          <p:cNvSpPr/>
          <p:nvPr/>
        </p:nvSpPr>
        <p:spPr>
          <a:xfrm>
            <a:off x="188929" y="3107627"/>
            <a:ext cx="820740" cy="820740"/>
          </a:xfrm>
          <a:custGeom>
            <a:rect b="b" l="l" r="r" t="t"/>
            <a:pathLst>
              <a:path extrusionOk="0" h="23944" w="23944">
                <a:moveTo>
                  <a:pt x="11978" y="1"/>
                </a:moveTo>
                <a:cubicBezTo>
                  <a:pt x="5370" y="1"/>
                  <a:pt x="0" y="5370"/>
                  <a:pt x="0" y="11978"/>
                </a:cubicBezTo>
                <a:cubicBezTo>
                  <a:pt x="0" y="18574"/>
                  <a:pt x="5370" y="23944"/>
                  <a:pt x="11978" y="23944"/>
                </a:cubicBezTo>
                <a:cubicBezTo>
                  <a:pt x="18574" y="23944"/>
                  <a:pt x="23944" y="18574"/>
                  <a:pt x="23944" y="11978"/>
                </a:cubicBezTo>
                <a:lnTo>
                  <a:pt x="22860" y="11978"/>
                </a:lnTo>
                <a:cubicBezTo>
                  <a:pt x="22860" y="17979"/>
                  <a:pt x="17979" y="22861"/>
                  <a:pt x="11978" y="22861"/>
                </a:cubicBezTo>
                <a:cubicBezTo>
                  <a:pt x="5977" y="22861"/>
                  <a:pt x="1084" y="17979"/>
                  <a:pt x="1084" y="11978"/>
                </a:cubicBezTo>
                <a:cubicBezTo>
                  <a:pt x="1084" y="5966"/>
                  <a:pt x="5977" y="1084"/>
                  <a:pt x="11978" y="1084"/>
                </a:cubicBezTo>
                <a:lnTo>
                  <a:pt x="11978" y="1"/>
                </a:lnTo>
                <a:close/>
              </a:path>
            </a:pathLst>
          </a:custGeom>
          <a:solidFill>
            <a:srgbClr val="EEEEEE"/>
          </a:solidFill>
          <a:ln cap="flat" cmpd="sng" w="19050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6"/>
          <p:cNvSpPr/>
          <p:nvPr/>
        </p:nvSpPr>
        <p:spPr>
          <a:xfrm>
            <a:off x="599457" y="3107627"/>
            <a:ext cx="410199" cy="410610"/>
          </a:xfrm>
          <a:custGeom>
            <a:rect b="b" l="l" r="r" t="t"/>
            <a:pathLst>
              <a:path extrusionOk="0" h="11979" w="11967">
                <a:moveTo>
                  <a:pt x="1" y="1"/>
                </a:moveTo>
                <a:lnTo>
                  <a:pt x="1" y="1084"/>
                </a:lnTo>
                <a:cubicBezTo>
                  <a:pt x="6002" y="1084"/>
                  <a:pt x="10883" y="5966"/>
                  <a:pt x="10883" y="11978"/>
                </a:cubicBezTo>
                <a:lnTo>
                  <a:pt x="11967" y="11978"/>
                </a:lnTo>
                <a:cubicBezTo>
                  <a:pt x="11967" y="5370"/>
                  <a:pt x="6597" y="1"/>
                  <a:pt x="1" y="1"/>
                </a:cubicBezTo>
                <a:close/>
              </a:path>
            </a:pathLst>
          </a:custGeom>
          <a:solidFill>
            <a:srgbClr val="45818E"/>
          </a:solidFill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6"/>
          <p:cNvSpPr/>
          <p:nvPr/>
        </p:nvSpPr>
        <p:spPr>
          <a:xfrm>
            <a:off x="985294" y="3469545"/>
            <a:ext cx="373084" cy="96512"/>
          </a:xfrm>
          <a:custGeom>
            <a:rect b="b" l="l" r="r" t="t"/>
            <a:pathLst>
              <a:path extrusionOk="0" h="3216" w="12432">
                <a:moveTo>
                  <a:pt x="10824" y="596"/>
                </a:moveTo>
                <a:cubicBezTo>
                  <a:pt x="11383" y="596"/>
                  <a:pt x="11848" y="1049"/>
                  <a:pt x="11848" y="1620"/>
                </a:cubicBezTo>
                <a:cubicBezTo>
                  <a:pt x="11848" y="2180"/>
                  <a:pt x="11383" y="2632"/>
                  <a:pt x="10824" y="2632"/>
                </a:cubicBezTo>
                <a:cubicBezTo>
                  <a:pt x="10252" y="2632"/>
                  <a:pt x="9800" y="2180"/>
                  <a:pt x="9800" y="1620"/>
                </a:cubicBezTo>
                <a:cubicBezTo>
                  <a:pt x="9800" y="1049"/>
                  <a:pt x="10252" y="596"/>
                  <a:pt x="10824" y="596"/>
                </a:cubicBezTo>
                <a:close/>
                <a:moveTo>
                  <a:pt x="10824" y="1"/>
                </a:moveTo>
                <a:cubicBezTo>
                  <a:pt x="10145" y="1"/>
                  <a:pt x="9562" y="406"/>
                  <a:pt x="9335" y="1001"/>
                </a:cubicBezTo>
                <a:lnTo>
                  <a:pt x="1" y="1001"/>
                </a:lnTo>
                <a:lnTo>
                  <a:pt x="1" y="2037"/>
                </a:lnTo>
                <a:lnTo>
                  <a:pt x="9276" y="2037"/>
                </a:lnTo>
                <a:cubicBezTo>
                  <a:pt x="9478" y="2787"/>
                  <a:pt x="10086" y="3216"/>
                  <a:pt x="10824" y="3216"/>
                </a:cubicBezTo>
                <a:cubicBezTo>
                  <a:pt x="11705" y="3216"/>
                  <a:pt x="12431" y="2489"/>
                  <a:pt x="12431" y="1608"/>
                </a:cubicBezTo>
                <a:cubicBezTo>
                  <a:pt x="12431" y="715"/>
                  <a:pt x="11705" y="1"/>
                  <a:pt x="10824" y="1"/>
                </a:cubicBez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6"/>
          <p:cNvSpPr/>
          <p:nvPr/>
        </p:nvSpPr>
        <p:spPr>
          <a:xfrm>
            <a:off x="1533750" y="3114900"/>
            <a:ext cx="5341500" cy="13224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After arrival:</a:t>
            </a:r>
            <a:endParaRPr b="1"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1- have chronic diseases.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2- spent &gt; 3 months in a developing country.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3- received treatment for malaria while traveling.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4- exposed to a serious infectious disease while traveling.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5- experienced illness in the weeks following return (fever, persistent diarrhea, vomiting, jaundice, urinary disorders, skin disease or genital infection).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414" name="Google Shape;41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250" y="3232799"/>
            <a:ext cx="566100" cy="56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250" y="1845474"/>
            <a:ext cx="566100" cy="5661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26"/>
          <p:cNvSpPr txBox="1"/>
          <p:nvPr/>
        </p:nvSpPr>
        <p:spPr>
          <a:xfrm>
            <a:off x="820034" y="7542678"/>
            <a:ext cx="61920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Issue travel insurance: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7" name="Google Shape;417;p26"/>
          <p:cNvSpPr txBox="1"/>
          <p:nvPr/>
        </p:nvSpPr>
        <p:spPr>
          <a:xfrm>
            <a:off x="3569421" y="8031897"/>
            <a:ext cx="3819900" cy="18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Covers:</a:t>
            </a:r>
            <a:endParaRPr b="1" sz="16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● Changes to the itinerary.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● Emergency repatriation for health reasons.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● Medical care (illness and accidents).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● Hospitalization.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● Repatriation of the body in case of death.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418" name="Google Shape;41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9946" y="7469845"/>
            <a:ext cx="566100" cy="5661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26"/>
          <p:cNvSpPr/>
          <p:nvPr/>
        </p:nvSpPr>
        <p:spPr>
          <a:xfrm>
            <a:off x="1790012" y="8653813"/>
            <a:ext cx="1627500" cy="1627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26"/>
          <p:cNvSpPr/>
          <p:nvPr/>
        </p:nvSpPr>
        <p:spPr>
          <a:xfrm>
            <a:off x="1855920" y="8721657"/>
            <a:ext cx="1502700" cy="14919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63811" y="132"/>
                </a:lnTo>
                <a:lnTo>
                  <a:pt x="67557" y="496"/>
                </a:lnTo>
                <a:lnTo>
                  <a:pt x="71204" y="1059"/>
                </a:lnTo>
                <a:lnTo>
                  <a:pt x="74786" y="1853"/>
                </a:lnTo>
                <a:lnTo>
                  <a:pt x="78269" y="2846"/>
                </a:lnTo>
                <a:lnTo>
                  <a:pt x="81686" y="4070"/>
                </a:lnTo>
                <a:lnTo>
                  <a:pt x="84972" y="5460"/>
                </a:lnTo>
                <a:lnTo>
                  <a:pt x="88192" y="7049"/>
                </a:lnTo>
                <a:lnTo>
                  <a:pt x="91314" y="8836"/>
                </a:lnTo>
                <a:lnTo>
                  <a:pt x="94304" y="10755"/>
                </a:lnTo>
                <a:lnTo>
                  <a:pt x="97130" y="12906"/>
                </a:lnTo>
                <a:lnTo>
                  <a:pt x="99857" y="15157"/>
                </a:lnTo>
                <a:lnTo>
                  <a:pt x="102420" y="17606"/>
                </a:lnTo>
                <a:lnTo>
                  <a:pt x="104852" y="20187"/>
                </a:lnTo>
                <a:lnTo>
                  <a:pt x="107119" y="22901"/>
                </a:lnTo>
                <a:lnTo>
                  <a:pt x="109255" y="25747"/>
                </a:lnTo>
                <a:lnTo>
                  <a:pt x="111226" y="28725"/>
                </a:lnTo>
                <a:lnTo>
                  <a:pt x="112968" y="31803"/>
                </a:lnTo>
                <a:lnTo>
                  <a:pt x="114545" y="35013"/>
                </a:lnTo>
                <a:lnTo>
                  <a:pt x="115958" y="38323"/>
                </a:lnTo>
                <a:lnTo>
                  <a:pt x="117174" y="41731"/>
                </a:lnTo>
                <a:lnTo>
                  <a:pt x="118159" y="45239"/>
                </a:lnTo>
                <a:lnTo>
                  <a:pt x="118948" y="48814"/>
                </a:lnTo>
                <a:lnTo>
                  <a:pt x="119539" y="52487"/>
                </a:lnTo>
                <a:lnTo>
                  <a:pt x="119901" y="56194"/>
                </a:lnTo>
                <a:lnTo>
                  <a:pt x="120000" y="59999"/>
                </a:lnTo>
                <a:lnTo>
                  <a:pt x="119901" y="63805"/>
                </a:lnTo>
                <a:lnTo>
                  <a:pt x="119539" y="67545"/>
                </a:lnTo>
                <a:lnTo>
                  <a:pt x="118948" y="71185"/>
                </a:lnTo>
                <a:lnTo>
                  <a:pt x="118159" y="74793"/>
                </a:lnTo>
                <a:lnTo>
                  <a:pt x="117174" y="78268"/>
                </a:lnTo>
                <a:lnTo>
                  <a:pt x="115958" y="81676"/>
                </a:lnTo>
                <a:lnTo>
                  <a:pt x="114545" y="84986"/>
                </a:lnTo>
                <a:lnTo>
                  <a:pt x="112968" y="88196"/>
                </a:lnTo>
                <a:lnTo>
                  <a:pt x="111226" y="91307"/>
                </a:lnTo>
                <a:lnTo>
                  <a:pt x="109255" y="94285"/>
                </a:lnTo>
                <a:lnTo>
                  <a:pt x="107119" y="97131"/>
                </a:lnTo>
                <a:lnTo>
                  <a:pt x="104852" y="99845"/>
                </a:lnTo>
                <a:lnTo>
                  <a:pt x="102420" y="102426"/>
                </a:lnTo>
                <a:lnTo>
                  <a:pt x="99857" y="104842"/>
                </a:lnTo>
                <a:lnTo>
                  <a:pt x="97130" y="107126"/>
                </a:lnTo>
                <a:lnTo>
                  <a:pt x="94304" y="109244"/>
                </a:lnTo>
                <a:lnTo>
                  <a:pt x="91314" y="111196"/>
                </a:lnTo>
                <a:lnTo>
                  <a:pt x="88192" y="112950"/>
                </a:lnTo>
                <a:lnTo>
                  <a:pt x="84972" y="114572"/>
                </a:lnTo>
                <a:lnTo>
                  <a:pt x="81686" y="115962"/>
                </a:lnTo>
                <a:lnTo>
                  <a:pt x="78269" y="117153"/>
                </a:lnTo>
                <a:lnTo>
                  <a:pt x="74786" y="118179"/>
                </a:lnTo>
                <a:lnTo>
                  <a:pt x="71204" y="118940"/>
                </a:lnTo>
                <a:lnTo>
                  <a:pt x="67557" y="119503"/>
                </a:lnTo>
                <a:lnTo>
                  <a:pt x="63811" y="119867"/>
                </a:lnTo>
                <a:lnTo>
                  <a:pt x="60000" y="119999"/>
                </a:lnTo>
                <a:lnTo>
                  <a:pt x="56188" y="119867"/>
                </a:lnTo>
                <a:lnTo>
                  <a:pt x="52475" y="119503"/>
                </a:lnTo>
                <a:lnTo>
                  <a:pt x="48795" y="118940"/>
                </a:lnTo>
                <a:lnTo>
                  <a:pt x="45246" y="118179"/>
                </a:lnTo>
                <a:lnTo>
                  <a:pt x="41730" y="117153"/>
                </a:lnTo>
                <a:lnTo>
                  <a:pt x="38313" y="115962"/>
                </a:lnTo>
                <a:lnTo>
                  <a:pt x="34994" y="114572"/>
                </a:lnTo>
                <a:lnTo>
                  <a:pt x="31807" y="112950"/>
                </a:lnTo>
                <a:lnTo>
                  <a:pt x="28718" y="111196"/>
                </a:lnTo>
                <a:lnTo>
                  <a:pt x="25728" y="109244"/>
                </a:lnTo>
                <a:lnTo>
                  <a:pt x="22836" y="107126"/>
                </a:lnTo>
                <a:lnTo>
                  <a:pt x="20142" y="104842"/>
                </a:lnTo>
                <a:lnTo>
                  <a:pt x="17579" y="102426"/>
                </a:lnTo>
                <a:lnTo>
                  <a:pt x="15147" y="99845"/>
                </a:lnTo>
                <a:lnTo>
                  <a:pt x="12880" y="97131"/>
                </a:lnTo>
                <a:lnTo>
                  <a:pt x="10744" y="94285"/>
                </a:lnTo>
                <a:lnTo>
                  <a:pt x="8806" y="91307"/>
                </a:lnTo>
                <a:lnTo>
                  <a:pt x="7031" y="88196"/>
                </a:lnTo>
                <a:lnTo>
                  <a:pt x="5454" y="84986"/>
                </a:lnTo>
                <a:lnTo>
                  <a:pt x="4041" y="81676"/>
                </a:lnTo>
                <a:lnTo>
                  <a:pt x="2825" y="78268"/>
                </a:lnTo>
                <a:lnTo>
                  <a:pt x="1840" y="74793"/>
                </a:lnTo>
                <a:lnTo>
                  <a:pt x="1051" y="71185"/>
                </a:lnTo>
                <a:lnTo>
                  <a:pt x="460" y="67545"/>
                </a:lnTo>
                <a:lnTo>
                  <a:pt x="98" y="63805"/>
                </a:lnTo>
                <a:lnTo>
                  <a:pt x="0" y="59999"/>
                </a:lnTo>
                <a:lnTo>
                  <a:pt x="98" y="56194"/>
                </a:lnTo>
                <a:lnTo>
                  <a:pt x="460" y="52487"/>
                </a:lnTo>
                <a:lnTo>
                  <a:pt x="1051" y="48814"/>
                </a:lnTo>
                <a:lnTo>
                  <a:pt x="1840" y="45239"/>
                </a:lnTo>
                <a:lnTo>
                  <a:pt x="2825" y="41731"/>
                </a:lnTo>
                <a:lnTo>
                  <a:pt x="4041" y="38323"/>
                </a:lnTo>
                <a:lnTo>
                  <a:pt x="5454" y="35013"/>
                </a:lnTo>
                <a:lnTo>
                  <a:pt x="7031" y="31803"/>
                </a:lnTo>
                <a:lnTo>
                  <a:pt x="8806" y="28725"/>
                </a:lnTo>
                <a:lnTo>
                  <a:pt x="10744" y="25747"/>
                </a:lnTo>
                <a:lnTo>
                  <a:pt x="12880" y="22901"/>
                </a:lnTo>
                <a:lnTo>
                  <a:pt x="15147" y="20187"/>
                </a:lnTo>
                <a:lnTo>
                  <a:pt x="17579" y="17606"/>
                </a:lnTo>
                <a:lnTo>
                  <a:pt x="20142" y="15157"/>
                </a:lnTo>
                <a:lnTo>
                  <a:pt x="22836" y="12906"/>
                </a:lnTo>
                <a:lnTo>
                  <a:pt x="25728" y="10755"/>
                </a:lnTo>
                <a:lnTo>
                  <a:pt x="28718" y="8836"/>
                </a:lnTo>
                <a:lnTo>
                  <a:pt x="31807" y="7049"/>
                </a:lnTo>
                <a:lnTo>
                  <a:pt x="34994" y="5460"/>
                </a:lnTo>
                <a:lnTo>
                  <a:pt x="38313" y="4070"/>
                </a:lnTo>
                <a:lnTo>
                  <a:pt x="41730" y="2846"/>
                </a:lnTo>
                <a:lnTo>
                  <a:pt x="45246" y="1853"/>
                </a:lnTo>
                <a:lnTo>
                  <a:pt x="48795" y="1059"/>
                </a:lnTo>
                <a:lnTo>
                  <a:pt x="52475" y="496"/>
                </a:lnTo>
                <a:lnTo>
                  <a:pt x="56188" y="132"/>
                </a:lnTo>
                <a:lnTo>
                  <a:pt x="60000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1" name="Google Shape;421;p26"/>
          <p:cNvGrpSpPr/>
          <p:nvPr/>
        </p:nvGrpSpPr>
        <p:grpSpPr>
          <a:xfrm>
            <a:off x="1857971" y="8730708"/>
            <a:ext cx="1503172" cy="1175997"/>
            <a:chOff x="3281363" y="638175"/>
            <a:chExt cx="5799275" cy="4537025"/>
          </a:xfrm>
        </p:grpSpPr>
        <p:sp>
          <p:nvSpPr>
            <p:cNvPr id="422" name="Google Shape;422;p26"/>
            <p:cNvSpPr/>
            <p:nvPr/>
          </p:nvSpPr>
          <p:spPr>
            <a:xfrm>
              <a:off x="6684963" y="3657600"/>
              <a:ext cx="1500" cy="270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0"/>
                  </a:lnTo>
                  <a:lnTo>
                    <a:pt x="120000" y="7058"/>
                  </a:lnTo>
                  <a:lnTo>
                    <a:pt x="120000" y="49411"/>
                  </a:lnTo>
                  <a:lnTo>
                    <a:pt x="0" y="77647"/>
                  </a:lnTo>
                  <a:lnTo>
                    <a:pt x="0" y="120000"/>
                  </a:lnTo>
                  <a:lnTo>
                    <a:pt x="0" y="112941"/>
                  </a:lnTo>
                  <a:lnTo>
                    <a:pt x="0" y="77647"/>
                  </a:lnTo>
                  <a:lnTo>
                    <a:pt x="120000" y="42352"/>
                  </a:lnTo>
                  <a:lnTo>
                    <a:pt x="120000" y="7058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6"/>
            <p:cNvSpPr/>
            <p:nvPr/>
          </p:nvSpPr>
          <p:spPr>
            <a:xfrm>
              <a:off x="7781925" y="2092325"/>
              <a:ext cx="9600" cy="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0"/>
                  </a:lnTo>
                  <a:lnTo>
                    <a:pt x="60000" y="0"/>
                  </a:lnTo>
                  <a:lnTo>
                    <a:pt x="0" y="0"/>
                  </a:lnTo>
                  <a:lnTo>
                    <a:pt x="4000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6"/>
            <p:cNvSpPr/>
            <p:nvPr/>
          </p:nvSpPr>
          <p:spPr>
            <a:xfrm>
              <a:off x="6340475" y="1338263"/>
              <a:ext cx="3300" cy="1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120000"/>
                  </a:lnTo>
                  <a:lnTo>
                    <a:pt x="12000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6"/>
            <p:cNvSpPr/>
            <p:nvPr/>
          </p:nvSpPr>
          <p:spPr>
            <a:xfrm>
              <a:off x="7340600" y="2851150"/>
              <a:ext cx="4800" cy="48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80000" y="40000"/>
                  </a:lnTo>
                  <a:lnTo>
                    <a:pt x="0" y="120000"/>
                  </a:lnTo>
                  <a:lnTo>
                    <a:pt x="0" y="120000"/>
                  </a:lnTo>
                  <a:lnTo>
                    <a:pt x="0" y="40000"/>
                  </a:lnTo>
                  <a:lnTo>
                    <a:pt x="80000" y="400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6"/>
            <p:cNvSpPr/>
            <p:nvPr/>
          </p:nvSpPr>
          <p:spPr>
            <a:xfrm>
              <a:off x="6219825" y="1519238"/>
              <a:ext cx="1500" cy="33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6"/>
            <p:cNvSpPr/>
            <p:nvPr/>
          </p:nvSpPr>
          <p:spPr>
            <a:xfrm>
              <a:off x="6338888" y="1947863"/>
              <a:ext cx="150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6"/>
            <p:cNvSpPr/>
            <p:nvPr/>
          </p:nvSpPr>
          <p:spPr>
            <a:xfrm>
              <a:off x="9012238" y="3113088"/>
              <a:ext cx="68400" cy="279300"/>
            </a:xfrm>
            <a:custGeom>
              <a:rect b="b" l="l" r="r" t="t"/>
              <a:pathLst>
                <a:path extrusionOk="0" h="120000" w="120000">
                  <a:moveTo>
                    <a:pt x="78139" y="0"/>
                  </a:moveTo>
                  <a:lnTo>
                    <a:pt x="80930" y="6818"/>
                  </a:lnTo>
                  <a:lnTo>
                    <a:pt x="83720" y="12954"/>
                  </a:lnTo>
                  <a:lnTo>
                    <a:pt x="94883" y="13636"/>
                  </a:lnTo>
                  <a:lnTo>
                    <a:pt x="111627" y="66818"/>
                  </a:lnTo>
                  <a:lnTo>
                    <a:pt x="120000" y="120000"/>
                  </a:lnTo>
                  <a:lnTo>
                    <a:pt x="108837" y="117954"/>
                  </a:lnTo>
                  <a:lnTo>
                    <a:pt x="97674" y="116590"/>
                  </a:lnTo>
                  <a:lnTo>
                    <a:pt x="86511" y="115227"/>
                  </a:lnTo>
                  <a:lnTo>
                    <a:pt x="83720" y="112500"/>
                  </a:lnTo>
                  <a:lnTo>
                    <a:pt x="80930" y="105681"/>
                  </a:lnTo>
                  <a:lnTo>
                    <a:pt x="78139" y="98863"/>
                  </a:lnTo>
                  <a:lnTo>
                    <a:pt x="66976" y="90000"/>
                  </a:lnTo>
                  <a:lnTo>
                    <a:pt x="44651" y="78409"/>
                  </a:lnTo>
                  <a:lnTo>
                    <a:pt x="22325" y="70227"/>
                  </a:lnTo>
                  <a:lnTo>
                    <a:pt x="11162" y="65454"/>
                  </a:lnTo>
                  <a:lnTo>
                    <a:pt x="5581" y="57954"/>
                  </a:lnTo>
                  <a:lnTo>
                    <a:pt x="0" y="51136"/>
                  </a:lnTo>
                  <a:lnTo>
                    <a:pt x="5581" y="45681"/>
                  </a:lnTo>
                  <a:lnTo>
                    <a:pt x="13953" y="40227"/>
                  </a:lnTo>
                  <a:lnTo>
                    <a:pt x="22325" y="32045"/>
                  </a:lnTo>
                  <a:lnTo>
                    <a:pt x="27906" y="23181"/>
                  </a:lnTo>
                  <a:lnTo>
                    <a:pt x="30697" y="19090"/>
                  </a:lnTo>
                  <a:lnTo>
                    <a:pt x="30697" y="15681"/>
                  </a:lnTo>
                  <a:lnTo>
                    <a:pt x="30697" y="12272"/>
                  </a:lnTo>
                  <a:lnTo>
                    <a:pt x="33488" y="8863"/>
                  </a:lnTo>
                  <a:lnTo>
                    <a:pt x="39069" y="6818"/>
                  </a:lnTo>
                  <a:lnTo>
                    <a:pt x="47441" y="4772"/>
                  </a:lnTo>
                  <a:lnTo>
                    <a:pt x="55813" y="3409"/>
                  </a:lnTo>
                  <a:lnTo>
                    <a:pt x="64186" y="1363"/>
                  </a:lnTo>
                  <a:lnTo>
                    <a:pt x="69767" y="681"/>
                  </a:lnTo>
                  <a:lnTo>
                    <a:pt x="78139" y="0"/>
                  </a:lnTo>
                  <a:lnTo>
                    <a:pt x="78139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6"/>
            <p:cNvSpPr/>
            <p:nvPr/>
          </p:nvSpPr>
          <p:spPr>
            <a:xfrm>
              <a:off x="6602413" y="3679825"/>
              <a:ext cx="0" cy="78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0" y="96000"/>
                  </a:lnTo>
                  <a:lnTo>
                    <a:pt x="0" y="480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6"/>
            <p:cNvSpPr/>
            <p:nvPr/>
          </p:nvSpPr>
          <p:spPr>
            <a:xfrm>
              <a:off x="6591300" y="3748088"/>
              <a:ext cx="77700" cy="366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2448" y="26086"/>
                  </a:lnTo>
                  <a:lnTo>
                    <a:pt x="9795" y="62608"/>
                  </a:lnTo>
                  <a:lnTo>
                    <a:pt x="12244" y="99130"/>
                  </a:lnTo>
                  <a:lnTo>
                    <a:pt x="14693" y="114782"/>
                  </a:lnTo>
                  <a:lnTo>
                    <a:pt x="17142" y="93913"/>
                  </a:lnTo>
                  <a:lnTo>
                    <a:pt x="24489" y="83478"/>
                  </a:lnTo>
                  <a:lnTo>
                    <a:pt x="26938" y="73043"/>
                  </a:lnTo>
                  <a:lnTo>
                    <a:pt x="31836" y="57391"/>
                  </a:lnTo>
                  <a:lnTo>
                    <a:pt x="36734" y="57391"/>
                  </a:lnTo>
                  <a:lnTo>
                    <a:pt x="41632" y="57391"/>
                  </a:lnTo>
                  <a:lnTo>
                    <a:pt x="46530" y="62608"/>
                  </a:lnTo>
                  <a:lnTo>
                    <a:pt x="53877" y="73043"/>
                  </a:lnTo>
                  <a:lnTo>
                    <a:pt x="58775" y="73043"/>
                  </a:lnTo>
                  <a:lnTo>
                    <a:pt x="61224" y="78260"/>
                  </a:lnTo>
                  <a:lnTo>
                    <a:pt x="66122" y="78260"/>
                  </a:lnTo>
                  <a:lnTo>
                    <a:pt x="71020" y="78260"/>
                  </a:lnTo>
                  <a:lnTo>
                    <a:pt x="80816" y="78260"/>
                  </a:lnTo>
                  <a:lnTo>
                    <a:pt x="88163" y="83478"/>
                  </a:lnTo>
                  <a:lnTo>
                    <a:pt x="95510" y="83478"/>
                  </a:lnTo>
                  <a:lnTo>
                    <a:pt x="100408" y="83478"/>
                  </a:lnTo>
                  <a:lnTo>
                    <a:pt x="102857" y="83478"/>
                  </a:lnTo>
                  <a:lnTo>
                    <a:pt x="107755" y="78260"/>
                  </a:lnTo>
                  <a:lnTo>
                    <a:pt x="112653" y="73043"/>
                  </a:lnTo>
                  <a:lnTo>
                    <a:pt x="119999" y="57391"/>
                  </a:lnTo>
                  <a:lnTo>
                    <a:pt x="119999" y="62608"/>
                  </a:lnTo>
                  <a:lnTo>
                    <a:pt x="112653" y="73043"/>
                  </a:lnTo>
                  <a:lnTo>
                    <a:pt x="107755" y="78260"/>
                  </a:lnTo>
                  <a:lnTo>
                    <a:pt x="102857" y="88695"/>
                  </a:lnTo>
                  <a:lnTo>
                    <a:pt x="100408" y="88695"/>
                  </a:lnTo>
                  <a:lnTo>
                    <a:pt x="95510" y="88695"/>
                  </a:lnTo>
                  <a:lnTo>
                    <a:pt x="88163" y="83478"/>
                  </a:lnTo>
                  <a:lnTo>
                    <a:pt x="80816" y="83478"/>
                  </a:lnTo>
                  <a:lnTo>
                    <a:pt x="71020" y="83478"/>
                  </a:lnTo>
                  <a:lnTo>
                    <a:pt x="66122" y="83478"/>
                  </a:lnTo>
                  <a:lnTo>
                    <a:pt x="61224" y="78260"/>
                  </a:lnTo>
                  <a:lnTo>
                    <a:pt x="58775" y="78260"/>
                  </a:lnTo>
                  <a:lnTo>
                    <a:pt x="53877" y="73043"/>
                  </a:lnTo>
                  <a:lnTo>
                    <a:pt x="46530" y="73043"/>
                  </a:lnTo>
                  <a:lnTo>
                    <a:pt x="41632" y="62608"/>
                  </a:lnTo>
                  <a:lnTo>
                    <a:pt x="36734" y="62608"/>
                  </a:lnTo>
                  <a:lnTo>
                    <a:pt x="31836" y="57391"/>
                  </a:lnTo>
                  <a:lnTo>
                    <a:pt x="26938" y="78260"/>
                  </a:lnTo>
                  <a:lnTo>
                    <a:pt x="24489" y="88695"/>
                  </a:lnTo>
                  <a:lnTo>
                    <a:pt x="17142" y="99130"/>
                  </a:lnTo>
                  <a:lnTo>
                    <a:pt x="14693" y="120000"/>
                  </a:lnTo>
                  <a:lnTo>
                    <a:pt x="12244" y="99130"/>
                  </a:lnTo>
                  <a:lnTo>
                    <a:pt x="7346" y="62608"/>
                  </a:lnTo>
                  <a:lnTo>
                    <a:pt x="2448" y="2608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6"/>
            <p:cNvSpPr/>
            <p:nvPr/>
          </p:nvSpPr>
          <p:spPr>
            <a:xfrm>
              <a:off x="6654800" y="3719513"/>
              <a:ext cx="38100" cy="41400"/>
            </a:xfrm>
            <a:custGeom>
              <a:rect b="b" l="l" r="r" t="t"/>
              <a:pathLst>
                <a:path extrusionOk="0" h="120000" w="120000">
                  <a:moveTo>
                    <a:pt x="70000" y="0"/>
                  </a:moveTo>
                  <a:lnTo>
                    <a:pt x="90000" y="0"/>
                  </a:lnTo>
                  <a:lnTo>
                    <a:pt x="100000" y="0"/>
                  </a:lnTo>
                  <a:lnTo>
                    <a:pt x="110000" y="0"/>
                  </a:lnTo>
                  <a:lnTo>
                    <a:pt x="110000" y="9230"/>
                  </a:lnTo>
                  <a:lnTo>
                    <a:pt x="120000" y="9230"/>
                  </a:lnTo>
                  <a:lnTo>
                    <a:pt x="100000" y="9230"/>
                  </a:lnTo>
                  <a:lnTo>
                    <a:pt x="90000" y="9230"/>
                  </a:lnTo>
                  <a:lnTo>
                    <a:pt x="70000" y="0"/>
                  </a:lnTo>
                  <a:lnTo>
                    <a:pt x="70000" y="18461"/>
                  </a:lnTo>
                  <a:lnTo>
                    <a:pt x="70000" y="23076"/>
                  </a:lnTo>
                  <a:lnTo>
                    <a:pt x="70000" y="36923"/>
                  </a:lnTo>
                  <a:lnTo>
                    <a:pt x="60000" y="36923"/>
                  </a:lnTo>
                  <a:lnTo>
                    <a:pt x="45000" y="36923"/>
                  </a:lnTo>
                  <a:lnTo>
                    <a:pt x="40000" y="50769"/>
                  </a:lnTo>
                  <a:lnTo>
                    <a:pt x="40000" y="64615"/>
                  </a:lnTo>
                  <a:lnTo>
                    <a:pt x="35000" y="78461"/>
                  </a:lnTo>
                  <a:lnTo>
                    <a:pt x="20000" y="78461"/>
                  </a:lnTo>
                  <a:lnTo>
                    <a:pt x="15000" y="83076"/>
                  </a:lnTo>
                  <a:lnTo>
                    <a:pt x="5000" y="92307"/>
                  </a:lnTo>
                  <a:lnTo>
                    <a:pt x="0" y="106153"/>
                  </a:lnTo>
                  <a:lnTo>
                    <a:pt x="0" y="120000"/>
                  </a:lnTo>
                  <a:lnTo>
                    <a:pt x="0" y="120000"/>
                  </a:lnTo>
                  <a:lnTo>
                    <a:pt x="0" y="106153"/>
                  </a:lnTo>
                  <a:lnTo>
                    <a:pt x="0" y="96923"/>
                  </a:lnTo>
                  <a:lnTo>
                    <a:pt x="5000" y="83076"/>
                  </a:lnTo>
                  <a:lnTo>
                    <a:pt x="15000" y="78461"/>
                  </a:lnTo>
                  <a:lnTo>
                    <a:pt x="20000" y="78461"/>
                  </a:lnTo>
                  <a:lnTo>
                    <a:pt x="35000" y="73846"/>
                  </a:lnTo>
                  <a:lnTo>
                    <a:pt x="40000" y="55384"/>
                  </a:lnTo>
                  <a:lnTo>
                    <a:pt x="40000" y="46153"/>
                  </a:lnTo>
                  <a:lnTo>
                    <a:pt x="45000" y="27692"/>
                  </a:lnTo>
                  <a:lnTo>
                    <a:pt x="60000" y="27692"/>
                  </a:lnTo>
                  <a:lnTo>
                    <a:pt x="70000" y="36923"/>
                  </a:lnTo>
                  <a:lnTo>
                    <a:pt x="70000" y="23076"/>
                  </a:lnTo>
                  <a:lnTo>
                    <a:pt x="70000" y="13846"/>
                  </a:lnTo>
                  <a:lnTo>
                    <a:pt x="7000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6"/>
            <p:cNvSpPr/>
            <p:nvPr/>
          </p:nvSpPr>
          <p:spPr>
            <a:xfrm>
              <a:off x="6659563" y="3651250"/>
              <a:ext cx="1500" cy="33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6"/>
            <p:cNvSpPr/>
            <p:nvPr/>
          </p:nvSpPr>
          <p:spPr>
            <a:xfrm>
              <a:off x="6589713" y="3705225"/>
              <a:ext cx="11100" cy="189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34285" y="30000"/>
                  </a:lnTo>
                  <a:lnTo>
                    <a:pt x="68571" y="60000"/>
                  </a:lnTo>
                  <a:lnTo>
                    <a:pt x="85714" y="80000"/>
                  </a:lnTo>
                  <a:lnTo>
                    <a:pt x="119999" y="120000"/>
                  </a:lnTo>
                  <a:lnTo>
                    <a:pt x="119999" y="120000"/>
                  </a:lnTo>
                  <a:lnTo>
                    <a:pt x="85714" y="90000"/>
                  </a:lnTo>
                  <a:lnTo>
                    <a:pt x="68571" y="70000"/>
                  </a:lnTo>
                  <a:lnTo>
                    <a:pt x="34285" y="3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6"/>
            <p:cNvSpPr/>
            <p:nvPr/>
          </p:nvSpPr>
          <p:spPr>
            <a:xfrm>
              <a:off x="6991350" y="4186238"/>
              <a:ext cx="309600" cy="593700"/>
            </a:xfrm>
            <a:custGeom>
              <a:rect b="b" l="l" r="r" t="t"/>
              <a:pathLst>
                <a:path extrusionOk="0" h="120000" w="120000">
                  <a:moveTo>
                    <a:pt x="94153" y="0"/>
                  </a:moveTo>
                  <a:lnTo>
                    <a:pt x="95384" y="0"/>
                  </a:lnTo>
                  <a:lnTo>
                    <a:pt x="96615" y="641"/>
                  </a:lnTo>
                  <a:lnTo>
                    <a:pt x="97846" y="962"/>
                  </a:lnTo>
                  <a:lnTo>
                    <a:pt x="99692" y="1925"/>
                  </a:lnTo>
                  <a:lnTo>
                    <a:pt x="101538" y="3208"/>
                  </a:lnTo>
                  <a:lnTo>
                    <a:pt x="104615" y="4812"/>
                  </a:lnTo>
                  <a:lnTo>
                    <a:pt x="110153" y="7700"/>
                  </a:lnTo>
                  <a:lnTo>
                    <a:pt x="113846" y="9625"/>
                  </a:lnTo>
                  <a:lnTo>
                    <a:pt x="115692" y="10909"/>
                  </a:lnTo>
                  <a:lnTo>
                    <a:pt x="117538" y="12513"/>
                  </a:lnTo>
                  <a:lnTo>
                    <a:pt x="118153" y="14438"/>
                  </a:lnTo>
                  <a:lnTo>
                    <a:pt x="118769" y="17647"/>
                  </a:lnTo>
                  <a:lnTo>
                    <a:pt x="120000" y="23101"/>
                  </a:lnTo>
                  <a:lnTo>
                    <a:pt x="120000" y="27593"/>
                  </a:lnTo>
                  <a:lnTo>
                    <a:pt x="120000" y="31122"/>
                  </a:lnTo>
                  <a:lnTo>
                    <a:pt x="118769" y="32727"/>
                  </a:lnTo>
                  <a:lnTo>
                    <a:pt x="116307" y="32727"/>
                  </a:lnTo>
                  <a:lnTo>
                    <a:pt x="114461" y="32085"/>
                  </a:lnTo>
                  <a:lnTo>
                    <a:pt x="112000" y="31122"/>
                  </a:lnTo>
                  <a:lnTo>
                    <a:pt x="110153" y="30160"/>
                  </a:lnTo>
                  <a:lnTo>
                    <a:pt x="107692" y="29518"/>
                  </a:lnTo>
                  <a:lnTo>
                    <a:pt x="106461" y="30160"/>
                  </a:lnTo>
                  <a:lnTo>
                    <a:pt x="106461" y="31443"/>
                  </a:lnTo>
                  <a:lnTo>
                    <a:pt x="107076" y="34973"/>
                  </a:lnTo>
                  <a:lnTo>
                    <a:pt x="108307" y="37219"/>
                  </a:lnTo>
                  <a:lnTo>
                    <a:pt x="110153" y="38502"/>
                  </a:lnTo>
                  <a:lnTo>
                    <a:pt x="110769" y="38823"/>
                  </a:lnTo>
                  <a:lnTo>
                    <a:pt x="110769" y="38823"/>
                  </a:lnTo>
                  <a:lnTo>
                    <a:pt x="111384" y="39144"/>
                  </a:lnTo>
                  <a:lnTo>
                    <a:pt x="112000" y="39465"/>
                  </a:lnTo>
                  <a:lnTo>
                    <a:pt x="112000" y="40106"/>
                  </a:lnTo>
                  <a:lnTo>
                    <a:pt x="112615" y="40748"/>
                  </a:lnTo>
                  <a:lnTo>
                    <a:pt x="112615" y="41390"/>
                  </a:lnTo>
                  <a:lnTo>
                    <a:pt x="112615" y="42032"/>
                  </a:lnTo>
                  <a:lnTo>
                    <a:pt x="112000" y="42352"/>
                  </a:lnTo>
                  <a:lnTo>
                    <a:pt x="110153" y="42673"/>
                  </a:lnTo>
                  <a:lnTo>
                    <a:pt x="107692" y="42673"/>
                  </a:lnTo>
                  <a:lnTo>
                    <a:pt x="103384" y="42994"/>
                  </a:lnTo>
                  <a:lnTo>
                    <a:pt x="100307" y="44598"/>
                  </a:lnTo>
                  <a:lnTo>
                    <a:pt x="99692" y="46524"/>
                  </a:lnTo>
                  <a:lnTo>
                    <a:pt x="100307" y="49090"/>
                  </a:lnTo>
                  <a:lnTo>
                    <a:pt x="100923" y="52299"/>
                  </a:lnTo>
                  <a:lnTo>
                    <a:pt x="100307" y="52941"/>
                  </a:lnTo>
                  <a:lnTo>
                    <a:pt x="99692" y="53903"/>
                  </a:lnTo>
                  <a:lnTo>
                    <a:pt x="60307" y="112941"/>
                  </a:lnTo>
                  <a:lnTo>
                    <a:pt x="59076" y="113582"/>
                  </a:lnTo>
                  <a:lnTo>
                    <a:pt x="56615" y="114224"/>
                  </a:lnTo>
                  <a:lnTo>
                    <a:pt x="53538" y="115828"/>
                  </a:lnTo>
                  <a:lnTo>
                    <a:pt x="48615" y="117112"/>
                  </a:lnTo>
                  <a:lnTo>
                    <a:pt x="44923" y="117433"/>
                  </a:lnTo>
                  <a:lnTo>
                    <a:pt x="41230" y="117754"/>
                  </a:lnTo>
                  <a:lnTo>
                    <a:pt x="36923" y="119037"/>
                  </a:lnTo>
                  <a:lnTo>
                    <a:pt x="33230" y="119679"/>
                  </a:lnTo>
                  <a:lnTo>
                    <a:pt x="28307" y="120000"/>
                  </a:lnTo>
                  <a:lnTo>
                    <a:pt x="23384" y="119679"/>
                  </a:lnTo>
                  <a:lnTo>
                    <a:pt x="17846" y="117433"/>
                  </a:lnTo>
                  <a:lnTo>
                    <a:pt x="12307" y="114866"/>
                  </a:lnTo>
                  <a:lnTo>
                    <a:pt x="8615" y="113262"/>
                  </a:lnTo>
                  <a:lnTo>
                    <a:pt x="6153" y="111657"/>
                  </a:lnTo>
                  <a:lnTo>
                    <a:pt x="6153" y="110695"/>
                  </a:lnTo>
                  <a:lnTo>
                    <a:pt x="6153" y="108128"/>
                  </a:lnTo>
                  <a:lnTo>
                    <a:pt x="8615" y="105240"/>
                  </a:lnTo>
                  <a:lnTo>
                    <a:pt x="9846" y="102352"/>
                  </a:lnTo>
                  <a:lnTo>
                    <a:pt x="9846" y="100106"/>
                  </a:lnTo>
                  <a:lnTo>
                    <a:pt x="8615" y="98181"/>
                  </a:lnTo>
                  <a:lnTo>
                    <a:pt x="6153" y="97219"/>
                  </a:lnTo>
                  <a:lnTo>
                    <a:pt x="3076" y="96256"/>
                  </a:lnTo>
                  <a:lnTo>
                    <a:pt x="1230" y="94973"/>
                  </a:lnTo>
                  <a:lnTo>
                    <a:pt x="0" y="93048"/>
                  </a:lnTo>
                  <a:lnTo>
                    <a:pt x="1846" y="89839"/>
                  </a:lnTo>
                  <a:lnTo>
                    <a:pt x="4923" y="87272"/>
                  </a:lnTo>
                  <a:lnTo>
                    <a:pt x="6769" y="85347"/>
                  </a:lnTo>
                  <a:lnTo>
                    <a:pt x="9230" y="83743"/>
                  </a:lnTo>
                  <a:lnTo>
                    <a:pt x="12307" y="81818"/>
                  </a:lnTo>
                  <a:lnTo>
                    <a:pt x="16000" y="78609"/>
                  </a:lnTo>
                  <a:lnTo>
                    <a:pt x="19692" y="76042"/>
                  </a:lnTo>
                  <a:lnTo>
                    <a:pt x="23384" y="74438"/>
                  </a:lnTo>
                  <a:lnTo>
                    <a:pt x="25846" y="73796"/>
                  </a:lnTo>
                  <a:lnTo>
                    <a:pt x="28307" y="72513"/>
                  </a:lnTo>
                  <a:lnTo>
                    <a:pt x="28923" y="70909"/>
                  </a:lnTo>
                  <a:lnTo>
                    <a:pt x="27692" y="68663"/>
                  </a:lnTo>
                  <a:lnTo>
                    <a:pt x="24000" y="64812"/>
                  </a:lnTo>
                  <a:lnTo>
                    <a:pt x="20923" y="62245"/>
                  </a:lnTo>
                  <a:lnTo>
                    <a:pt x="19692" y="59679"/>
                  </a:lnTo>
                  <a:lnTo>
                    <a:pt x="18461" y="55187"/>
                  </a:lnTo>
                  <a:lnTo>
                    <a:pt x="18461" y="51016"/>
                  </a:lnTo>
                  <a:lnTo>
                    <a:pt x="18461" y="48128"/>
                  </a:lnTo>
                  <a:lnTo>
                    <a:pt x="19692" y="46203"/>
                  </a:lnTo>
                  <a:lnTo>
                    <a:pt x="21538" y="43957"/>
                  </a:lnTo>
                  <a:lnTo>
                    <a:pt x="26461" y="41069"/>
                  </a:lnTo>
                  <a:lnTo>
                    <a:pt x="33230" y="38823"/>
                  </a:lnTo>
                  <a:lnTo>
                    <a:pt x="40000" y="36577"/>
                  </a:lnTo>
                  <a:lnTo>
                    <a:pt x="44307" y="34652"/>
                  </a:lnTo>
                  <a:lnTo>
                    <a:pt x="47384" y="33048"/>
                  </a:lnTo>
                  <a:lnTo>
                    <a:pt x="52307" y="32406"/>
                  </a:lnTo>
                  <a:lnTo>
                    <a:pt x="58461" y="31443"/>
                  </a:lnTo>
                  <a:lnTo>
                    <a:pt x="63384" y="30481"/>
                  </a:lnTo>
                  <a:lnTo>
                    <a:pt x="67076" y="28556"/>
                  </a:lnTo>
                  <a:lnTo>
                    <a:pt x="72615" y="25026"/>
                  </a:lnTo>
                  <a:lnTo>
                    <a:pt x="76923" y="22139"/>
                  </a:lnTo>
                  <a:lnTo>
                    <a:pt x="81846" y="18930"/>
                  </a:lnTo>
                  <a:lnTo>
                    <a:pt x="85538" y="16363"/>
                  </a:lnTo>
                  <a:lnTo>
                    <a:pt x="88615" y="14759"/>
                  </a:lnTo>
                  <a:lnTo>
                    <a:pt x="89846" y="13475"/>
                  </a:lnTo>
                  <a:lnTo>
                    <a:pt x="90461" y="11550"/>
                  </a:lnTo>
                  <a:lnTo>
                    <a:pt x="91692" y="9304"/>
                  </a:lnTo>
                  <a:lnTo>
                    <a:pt x="92307" y="6737"/>
                  </a:lnTo>
                  <a:lnTo>
                    <a:pt x="92923" y="3850"/>
                  </a:lnTo>
                  <a:lnTo>
                    <a:pt x="93538" y="1925"/>
                  </a:lnTo>
                  <a:lnTo>
                    <a:pt x="93538" y="962"/>
                  </a:lnTo>
                  <a:lnTo>
                    <a:pt x="93538" y="962"/>
                  </a:lnTo>
                  <a:lnTo>
                    <a:pt x="93538" y="962"/>
                  </a:lnTo>
                  <a:lnTo>
                    <a:pt x="93538" y="641"/>
                  </a:lnTo>
                  <a:lnTo>
                    <a:pt x="93538" y="641"/>
                  </a:lnTo>
                  <a:lnTo>
                    <a:pt x="93538" y="0"/>
                  </a:lnTo>
                  <a:lnTo>
                    <a:pt x="94153" y="0"/>
                  </a:lnTo>
                  <a:lnTo>
                    <a:pt x="9415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6"/>
            <p:cNvSpPr/>
            <p:nvPr/>
          </p:nvSpPr>
          <p:spPr>
            <a:xfrm>
              <a:off x="5146675" y="1397000"/>
              <a:ext cx="169800" cy="136500"/>
            </a:xfrm>
            <a:custGeom>
              <a:rect b="b" l="l" r="r" t="t"/>
              <a:pathLst>
                <a:path extrusionOk="0" h="120000" w="120000">
                  <a:moveTo>
                    <a:pt x="96448" y="0"/>
                  </a:moveTo>
                  <a:lnTo>
                    <a:pt x="100934" y="2790"/>
                  </a:lnTo>
                  <a:lnTo>
                    <a:pt x="103177" y="2790"/>
                  </a:lnTo>
                  <a:lnTo>
                    <a:pt x="105420" y="4186"/>
                  </a:lnTo>
                  <a:lnTo>
                    <a:pt x="107663" y="8372"/>
                  </a:lnTo>
                  <a:lnTo>
                    <a:pt x="112149" y="9767"/>
                  </a:lnTo>
                  <a:lnTo>
                    <a:pt x="114392" y="11162"/>
                  </a:lnTo>
                  <a:lnTo>
                    <a:pt x="117757" y="12558"/>
                  </a:lnTo>
                  <a:lnTo>
                    <a:pt x="118878" y="13953"/>
                  </a:lnTo>
                  <a:lnTo>
                    <a:pt x="120000" y="18139"/>
                  </a:lnTo>
                  <a:lnTo>
                    <a:pt x="120000" y="19534"/>
                  </a:lnTo>
                  <a:lnTo>
                    <a:pt x="118878" y="20930"/>
                  </a:lnTo>
                  <a:lnTo>
                    <a:pt x="115514" y="20930"/>
                  </a:lnTo>
                  <a:lnTo>
                    <a:pt x="112149" y="22325"/>
                  </a:lnTo>
                  <a:lnTo>
                    <a:pt x="106542" y="22325"/>
                  </a:lnTo>
                  <a:lnTo>
                    <a:pt x="98691" y="22325"/>
                  </a:lnTo>
                  <a:lnTo>
                    <a:pt x="93084" y="25116"/>
                  </a:lnTo>
                  <a:lnTo>
                    <a:pt x="89719" y="25116"/>
                  </a:lnTo>
                  <a:lnTo>
                    <a:pt x="86355" y="26511"/>
                  </a:lnTo>
                  <a:lnTo>
                    <a:pt x="85233" y="27906"/>
                  </a:lnTo>
                  <a:lnTo>
                    <a:pt x="85233" y="27906"/>
                  </a:lnTo>
                  <a:lnTo>
                    <a:pt x="86355" y="30697"/>
                  </a:lnTo>
                  <a:lnTo>
                    <a:pt x="89719" y="33488"/>
                  </a:lnTo>
                  <a:lnTo>
                    <a:pt x="91962" y="36279"/>
                  </a:lnTo>
                  <a:lnTo>
                    <a:pt x="96448" y="39069"/>
                  </a:lnTo>
                  <a:lnTo>
                    <a:pt x="98691" y="43255"/>
                  </a:lnTo>
                  <a:lnTo>
                    <a:pt x="100934" y="44651"/>
                  </a:lnTo>
                  <a:lnTo>
                    <a:pt x="100934" y="46046"/>
                  </a:lnTo>
                  <a:lnTo>
                    <a:pt x="100934" y="46046"/>
                  </a:lnTo>
                  <a:lnTo>
                    <a:pt x="100934" y="46046"/>
                  </a:lnTo>
                  <a:lnTo>
                    <a:pt x="100934" y="46046"/>
                  </a:lnTo>
                  <a:lnTo>
                    <a:pt x="99813" y="46046"/>
                  </a:lnTo>
                  <a:lnTo>
                    <a:pt x="98691" y="46046"/>
                  </a:lnTo>
                  <a:lnTo>
                    <a:pt x="98691" y="44651"/>
                  </a:lnTo>
                  <a:lnTo>
                    <a:pt x="98691" y="44651"/>
                  </a:lnTo>
                  <a:lnTo>
                    <a:pt x="97570" y="50232"/>
                  </a:lnTo>
                  <a:lnTo>
                    <a:pt x="97570" y="60000"/>
                  </a:lnTo>
                  <a:lnTo>
                    <a:pt x="97570" y="69767"/>
                  </a:lnTo>
                  <a:lnTo>
                    <a:pt x="96448" y="79534"/>
                  </a:lnTo>
                  <a:lnTo>
                    <a:pt x="91962" y="87906"/>
                  </a:lnTo>
                  <a:lnTo>
                    <a:pt x="84112" y="93488"/>
                  </a:lnTo>
                  <a:lnTo>
                    <a:pt x="71775" y="96279"/>
                  </a:lnTo>
                  <a:lnTo>
                    <a:pt x="63925" y="99069"/>
                  </a:lnTo>
                  <a:lnTo>
                    <a:pt x="57196" y="103255"/>
                  </a:lnTo>
                  <a:lnTo>
                    <a:pt x="49345" y="107441"/>
                  </a:lnTo>
                  <a:lnTo>
                    <a:pt x="39252" y="113023"/>
                  </a:lnTo>
                  <a:lnTo>
                    <a:pt x="32523" y="118604"/>
                  </a:lnTo>
                  <a:lnTo>
                    <a:pt x="25794" y="120000"/>
                  </a:lnTo>
                  <a:lnTo>
                    <a:pt x="17943" y="118604"/>
                  </a:lnTo>
                  <a:lnTo>
                    <a:pt x="11214" y="114418"/>
                  </a:lnTo>
                  <a:lnTo>
                    <a:pt x="5607" y="113023"/>
                  </a:lnTo>
                  <a:lnTo>
                    <a:pt x="3364" y="111627"/>
                  </a:lnTo>
                  <a:lnTo>
                    <a:pt x="1121" y="110232"/>
                  </a:lnTo>
                  <a:lnTo>
                    <a:pt x="0" y="106046"/>
                  </a:lnTo>
                  <a:lnTo>
                    <a:pt x="0" y="103255"/>
                  </a:lnTo>
                  <a:lnTo>
                    <a:pt x="2242" y="90697"/>
                  </a:lnTo>
                  <a:lnTo>
                    <a:pt x="7850" y="80930"/>
                  </a:lnTo>
                  <a:lnTo>
                    <a:pt x="16822" y="73953"/>
                  </a:lnTo>
                  <a:lnTo>
                    <a:pt x="21308" y="72558"/>
                  </a:lnTo>
                  <a:lnTo>
                    <a:pt x="23551" y="71162"/>
                  </a:lnTo>
                  <a:lnTo>
                    <a:pt x="28037" y="69767"/>
                  </a:lnTo>
                  <a:lnTo>
                    <a:pt x="30280" y="68372"/>
                  </a:lnTo>
                  <a:lnTo>
                    <a:pt x="31401" y="64186"/>
                  </a:lnTo>
                  <a:lnTo>
                    <a:pt x="32523" y="62790"/>
                  </a:lnTo>
                  <a:lnTo>
                    <a:pt x="32523" y="61395"/>
                  </a:lnTo>
                  <a:lnTo>
                    <a:pt x="31401" y="61395"/>
                  </a:lnTo>
                  <a:lnTo>
                    <a:pt x="29158" y="61395"/>
                  </a:lnTo>
                  <a:lnTo>
                    <a:pt x="24672" y="61395"/>
                  </a:lnTo>
                  <a:lnTo>
                    <a:pt x="22429" y="62790"/>
                  </a:lnTo>
                  <a:lnTo>
                    <a:pt x="19065" y="62790"/>
                  </a:lnTo>
                  <a:lnTo>
                    <a:pt x="16822" y="62790"/>
                  </a:lnTo>
                  <a:lnTo>
                    <a:pt x="15700" y="62790"/>
                  </a:lnTo>
                  <a:lnTo>
                    <a:pt x="14579" y="61395"/>
                  </a:lnTo>
                  <a:lnTo>
                    <a:pt x="12336" y="58604"/>
                  </a:lnTo>
                  <a:lnTo>
                    <a:pt x="14579" y="54418"/>
                  </a:lnTo>
                  <a:lnTo>
                    <a:pt x="14579" y="47441"/>
                  </a:lnTo>
                  <a:lnTo>
                    <a:pt x="15700" y="39069"/>
                  </a:lnTo>
                  <a:lnTo>
                    <a:pt x="16822" y="33488"/>
                  </a:lnTo>
                  <a:lnTo>
                    <a:pt x="19065" y="27906"/>
                  </a:lnTo>
                  <a:lnTo>
                    <a:pt x="21308" y="25116"/>
                  </a:lnTo>
                  <a:lnTo>
                    <a:pt x="23551" y="22325"/>
                  </a:lnTo>
                  <a:lnTo>
                    <a:pt x="25794" y="20930"/>
                  </a:lnTo>
                  <a:lnTo>
                    <a:pt x="30280" y="22325"/>
                  </a:lnTo>
                  <a:lnTo>
                    <a:pt x="35887" y="25116"/>
                  </a:lnTo>
                  <a:lnTo>
                    <a:pt x="41495" y="27906"/>
                  </a:lnTo>
                  <a:lnTo>
                    <a:pt x="44859" y="29302"/>
                  </a:lnTo>
                  <a:lnTo>
                    <a:pt x="49345" y="29302"/>
                  </a:lnTo>
                  <a:lnTo>
                    <a:pt x="51588" y="29302"/>
                  </a:lnTo>
                  <a:lnTo>
                    <a:pt x="54953" y="29302"/>
                  </a:lnTo>
                  <a:lnTo>
                    <a:pt x="56074" y="27906"/>
                  </a:lnTo>
                  <a:lnTo>
                    <a:pt x="56074" y="27906"/>
                  </a:lnTo>
                  <a:lnTo>
                    <a:pt x="56074" y="27906"/>
                  </a:lnTo>
                  <a:lnTo>
                    <a:pt x="56074" y="26511"/>
                  </a:lnTo>
                  <a:lnTo>
                    <a:pt x="56074" y="25116"/>
                  </a:lnTo>
                  <a:lnTo>
                    <a:pt x="56074" y="20930"/>
                  </a:lnTo>
                  <a:lnTo>
                    <a:pt x="56074" y="18139"/>
                  </a:lnTo>
                  <a:lnTo>
                    <a:pt x="56074" y="13953"/>
                  </a:lnTo>
                  <a:lnTo>
                    <a:pt x="57196" y="11162"/>
                  </a:lnTo>
                  <a:lnTo>
                    <a:pt x="58317" y="8372"/>
                  </a:lnTo>
                  <a:lnTo>
                    <a:pt x="60560" y="4186"/>
                  </a:lnTo>
                  <a:lnTo>
                    <a:pt x="65046" y="2790"/>
                  </a:lnTo>
                  <a:lnTo>
                    <a:pt x="70654" y="2790"/>
                  </a:lnTo>
                  <a:lnTo>
                    <a:pt x="82990" y="1395"/>
                  </a:lnTo>
                  <a:lnTo>
                    <a:pt x="90841" y="0"/>
                  </a:lnTo>
                  <a:lnTo>
                    <a:pt x="96448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6"/>
            <p:cNvSpPr/>
            <p:nvPr/>
          </p:nvSpPr>
          <p:spPr>
            <a:xfrm>
              <a:off x="5824538" y="638175"/>
              <a:ext cx="366600" cy="92100"/>
            </a:xfrm>
            <a:custGeom>
              <a:rect b="b" l="l" r="r" t="t"/>
              <a:pathLst>
                <a:path extrusionOk="0" h="120000" w="120000">
                  <a:moveTo>
                    <a:pt x="118961" y="0"/>
                  </a:moveTo>
                  <a:lnTo>
                    <a:pt x="118961" y="0"/>
                  </a:lnTo>
                  <a:lnTo>
                    <a:pt x="119480" y="2068"/>
                  </a:lnTo>
                  <a:lnTo>
                    <a:pt x="119480" y="2068"/>
                  </a:lnTo>
                  <a:lnTo>
                    <a:pt x="119999" y="4137"/>
                  </a:lnTo>
                  <a:lnTo>
                    <a:pt x="119999" y="6206"/>
                  </a:lnTo>
                  <a:lnTo>
                    <a:pt x="119999" y="12413"/>
                  </a:lnTo>
                  <a:lnTo>
                    <a:pt x="118961" y="14482"/>
                  </a:lnTo>
                  <a:lnTo>
                    <a:pt x="117402" y="18620"/>
                  </a:lnTo>
                  <a:lnTo>
                    <a:pt x="115844" y="20689"/>
                  </a:lnTo>
                  <a:lnTo>
                    <a:pt x="113246" y="24827"/>
                  </a:lnTo>
                  <a:lnTo>
                    <a:pt x="106493" y="31034"/>
                  </a:lnTo>
                  <a:lnTo>
                    <a:pt x="101298" y="37241"/>
                  </a:lnTo>
                  <a:lnTo>
                    <a:pt x="97662" y="39310"/>
                  </a:lnTo>
                  <a:lnTo>
                    <a:pt x="91948" y="39310"/>
                  </a:lnTo>
                  <a:lnTo>
                    <a:pt x="85714" y="39310"/>
                  </a:lnTo>
                  <a:lnTo>
                    <a:pt x="78441" y="37241"/>
                  </a:lnTo>
                  <a:lnTo>
                    <a:pt x="72727" y="33103"/>
                  </a:lnTo>
                  <a:lnTo>
                    <a:pt x="69090" y="31034"/>
                  </a:lnTo>
                  <a:lnTo>
                    <a:pt x="67012" y="31034"/>
                  </a:lnTo>
                  <a:lnTo>
                    <a:pt x="65454" y="28965"/>
                  </a:lnTo>
                  <a:lnTo>
                    <a:pt x="63376" y="28965"/>
                  </a:lnTo>
                  <a:lnTo>
                    <a:pt x="61818" y="28965"/>
                  </a:lnTo>
                  <a:lnTo>
                    <a:pt x="60259" y="28965"/>
                  </a:lnTo>
                  <a:lnTo>
                    <a:pt x="59740" y="28965"/>
                  </a:lnTo>
                  <a:lnTo>
                    <a:pt x="61818" y="28965"/>
                  </a:lnTo>
                  <a:lnTo>
                    <a:pt x="65454" y="31034"/>
                  </a:lnTo>
                  <a:lnTo>
                    <a:pt x="71168" y="37241"/>
                  </a:lnTo>
                  <a:lnTo>
                    <a:pt x="77402" y="43448"/>
                  </a:lnTo>
                  <a:lnTo>
                    <a:pt x="83636" y="51724"/>
                  </a:lnTo>
                  <a:lnTo>
                    <a:pt x="87792" y="62068"/>
                  </a:lnTo>
                  <a:lnTo>
                    <a:pt x="94545" y="76551"/>
                  </a:lnTo>
                  <a:lnTo>
                    <a:pt x="100779" y="80689"/>
                  </a:lnTo>
                  <a:lnTo>
                    <a:pt x="105974" y="82758"/>
                  </a:lnTo>
                  <a:lnTo>
                    <a:pt x="107012" y="82758"/>
                  </a:lnTo>
                  <a:lnTo>
                    <a:pt x="107532" y="86896"/>
                  </a:lnTo>
                  <a:lnTo>
                    <a:pt x="107532" y="88965"/>
                  </a:lnTo>
                  <a:lnTo>
                    <a:pt x="106493" y="88965"/>
                  </a:lnTo>
                  <a:lnTo>
                    <a:pt x="104415" y="91034"/>
                  </a:lnTo>
                  <a:lnTo>
                    <a:pt x="101818" y="93103"/>
                  </a:lnTo>
                  <a:lnTo>
                    <a:pt x="98181" y="93103"/>
                  </a:lnTo>
                  <a:lnTo>
                    <a:pt x="91428" y="93103"/>
                  </a:lnTo>
                  <a:lnTo>
                    <a:pt x="85714" y="88965"/>
                  </a:lnTo>
                  <a:lnTo>
                    <a:pt x="81558" y="86896"/>
                  </a:lnTo>
                  <a:lnTo>
                    <a:pt x="80519" y="82758"/>
                  </a:lnTo>
                  <a:lnTo>
                    <a:pt x="78441" y="78620"/>
                  </a:lnTo>
                  <a:lnTo>
                    <a:pt x="77402" y="70344"/>
                  </a:lnTo>
                  <a:lnTo>
                    <a:pt x="75844" y="64137"/>
                  </a:lnTo>
                  <a:lnTo>
                    <a:pt x="73246" y="55862"/>
                  </a:lnTo>
                  <a:lnTo>
                    <a:pt x="68571" y="55862"/>
                  </a:lnTo>
                  <a:lnTo>
                    <a:pt x="64415" y="57931"/>
                  </a:lnTo>
                  <a:lnTo>
                    <a:pt x="61818" y="57931"/>
                  </a:lnTo>
                  <a:lnTo>
                    <a:pt x="59740" y="62068"/>
                  </a:lnTo>
                  <a:lnTo>
                    <a:pt x="58181" y="70344"/>
                  </a:lnTo>
                  <a:lnTo>
                    <a:pt x="55064" y="86896"/>
                  </a:lnTo>
                  <a:lnTo>
                    <a:pt x="51948" y="101379"/>
                  </a:lnTo>
                  <a:lnTo>
                    <a:pt x="49870" y="113793"/>
                  </a:lnTo>
                  <a:lnTo>
                    <a:pt x="49350" y="120000"/>
                  </a:lnTo>
                  <a:lnTo>
                    <a:pt x="47272" y="120000"/>
                  </a:lnTo>
                  <a:lnTo>
                    <a:pt x="43636" y="117931"/>
                  </a:lnTo>
                  <a:lnTo>
                    <a:pt x="40519" y="115862"/>
                  </a:lnTo>
                  <a:lnTo>
                    <a:pt x="37922" y="115862"/>
                  </a:lnTo>
                  <a:lnTo>
                    <a:pt x="36363" y="117931"/>
                  </a:lnTo>
                  <a:lnTo>
                    <a:pt x="33766" y="117931"/>
                  </a:lnTo>
                  <a:lnTo>
                    <a:pt x="30649" y="115862"/>
                  </a:lnTo>
                  <a:lnTo>
                    <a:pt x="25454" y="105517"/>
                  </a:lnTo>
                  <a:lnTo>
                    <a:pt x="22337" y="101379"/>
                  </a:lnTo>
                  <a:lnTo>
                    <a:pt x="20259" y="95172"/>
                  </a:lnTo>
                  <a:lnTo>
                    <a:pt x="18701" y="91034"/>
                  </a:lnTo>
                  <a:lnTo>
                    <a:pt x="17662" y="88965"/>
                  </a:lnTo>
                  <a:lnTo>
                    <a:pt x="17662" y="86896"/>
                  </a:lnTo>
                  <a:lnTo>
                    <a:pt x="18181" y="82758"/>
                  </a:lnTo>
                  <a:lnTo>
                    <a:pt x="19220" y="80689"/>
                  </a:lnTo>
                  <a:lnTo>
                    <a:pt x="21298" y="80689"/>
                  </a:lnTo>
                  <a:lnTo>
                    <a:pt x="23896" y="78620"/>
                  </a:lnTo>
                  <a:lnTo>
                    <a:pt x="27532" y="76551"/>
                  </a:lnTo>
                  <a:lnTo>
                    <a:pt x="31688" y="74482"/>
                  </a:lnTo>
                  <a:lnTo>
                    <a:pt x="32727" y="74482"/>
                  </a:lnTo>
                  <a:lnTo>
                    <a:pt x="32727" y="70344"/>
                  </a:lnTo>
                  <a:lnTo>
                    <a:pt x="33246" y="68275"/>
                  </a:lnTo>
                  <a:lnTo>
                    <a:pt x="34285" y="66206"/>
                  </a:lnTo>
                  <a:lnTo>
                    <a:pt x="34805" y="64137"/>
                  </a:lnTo>
                  <a:lnTo>
                    <a:pt x="34805" y="57931"/>
                  </a:lnTo>
                  <a:lnTo>
                    <a:pt x="35844" y="55862"/>
                  </a:lnTo>
                  <a:lnTo>
                    <a:pt x="34805" y="53793"/>
                  </a:lnTo>
                  <a:lnTo>
                    <a:pt x="34285" y="53793"/>
                  </a:lnTo>
                  <a:lnTo>
                    <a:pt x="33246" y="51724"/>
                  </a:lnTo>
                  <a:lnTo>
                    <a:pt x="28571" y="55862"/>
                  </a:lnTo>
                  <a:lnTo>
                    <a:pt x="24415" y="64137"/>
                  </a:lnTo>
                  <a:lnTo>
                    <a:pt x="20779" y="70344"/>
                  </a:lnTo>
                  <a:lnTo>
                    <a:pt x="16103" y="74482"/>
                  </a:lnTo>
                  <a:lnTo>
                    <a:pt x="11948" y="74482"/>
                  </a:lnTo>
                  <a:lnTo>
                    <a:pt x="7792" y="74482"/>
                  </a:lnTo>
                  <a:lnTo>
                    <a:pt x="4155" y="68275"/>
                  </a:lnTo>
                  <a:lnTo>
                    <a:pt x="1558" y="64137"/>
                  </a:lnTo>
                  <a:lnTo>
                    <a:pt x="0" y="53793"/>
                  </a:lnTo>
                  <a:lnTo>
                    <a:pt x="0" y="43448"/>
                  </a:lnTo>
                  <a:lnTo>
                    <a:pt x="1038" y="37241"/>
                  </a:lnTo>
                  <a:lnTo>
                    <a:pt x="1038" y="31034"/>
                  </a:lnTo>
                  <a:lnTo>
                    <a:pt x="2077" y="24827"/>
                  </a:lnTo>
                  <a:lnTo>
                    <a:pt x="2597" y="18620"/>
                  </a:lnTo>
                  <a:lnTo>
                    <a:pt x="4675" y="16551"/>
                  </a:lnTo>
                  <a:lnTo>
                    <a:pt x="6233" y="14482"/>
                  </a:lnTo>
                  <a:lnTo>
                    <a:pt x="9350" y="14482"/>
                  </a:lnTo>
                  <a:lnTo>
                    <a:pt x="12987" y="12413"/>
                  </a:lnTo>
                  <a:lnTo>
                    <a:pt x="17662" y="12413"/>
                  </a:lnTo>
                  <a:lnTo>
                    <a:pt x="21298" y="12413"/>
                  </a:lnTo>
                  <a:lnTo>
                    <a:pt x="27532" y="12413"/>
                  </a:lnTo>
                  <a:lnTo>
                    <a:pt x="35844" y="12413"/>
                  </a:lnTo>
                  <a:lnTo>
                    <a:pt x="43636" y="8275"/>
                  </a:lnTo>
                  <a:lnTo>
                    <a:pt x="49870" y="6206"/>
                  </a:lnTo>
                  <a:lnTo>
                    <a:pt x="55064" y="4137"/>
                  </a:lnTo>
                  <a:lnTo>
                    <a:pt x="59740" y="2068"/>
                  </a:lnTo>
                  <a:lnTo>
                    <a:pt x="65974" y="2068"/>
                  </a:lnTo>
                  <a:lnTo>
                    <a:pt x="75324" y="2068"/>
                  </a:lnTo>
                  <a:lnTo>
                    <a:pt x="84155" y="0"/>
                  </a:lnTo>
                  <a:lnTo>
                    <a:pt x="92467" y="0"/>
                  </a:lnTo>
                  <a:lnTo>
                    <a:pt x="98181" y="0"/>
                  </a:lnTo>
                  <a:lnTo>
                    <a:pt x="105974" y="0"/>
                  </a:lnTo>
                  <a:lnTo>
                    <a:pt x="112207" y="0"/>
                  </a:lnTo>
                  <a:lnTo>
                    <a:pt x="116883" y="0"/>
                  </a:lnTo>
                  <a:lnTo>
                    <a:pt x="11896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6"/>
            <p:cNvSpPr/>
            <p:nvPr/>
          </p:nvSpPr>
          <p:spPr>
            <a:xfrm>
              <a:off x="4878388" y="1039813"/>
              <a:ext cx="273000" cy="96900"/>
            </a:xfrm>
            <a:custGeom>
              <a:rect b="b" l="l" r="r" t="t"/>
              <a:pathLst>
                <a:path extrusionOk="0" h="120000" w="120000">
                  <a:moveTo>
                    <a:pt x="96976" y="0"/>
                  </a:moveTo>
                  <a:lnTo>
                    <a:pt x="103953" y="1967"/>
                  </a:lnTo>
                  <a:lnTo>
                    <a:pt x="111627" y="9836"/>
                  </a:lnTo>
                  <a:lnTo>
                    <a:pt x="117906" y="23606"/>
                  </a:lnTo>
                  <a:lnTo>
                    <a:pt x="120000" y="37377"/>
                  </a:lnTo>
                  <a:lnTo>
                    <a:pt x="118604" y="43278"/>
                  </a:lnTo>
                  <a:lnTo>
                    <a:pt x="114418" y="51147"/>
                  </a:lnTo>
                  <a:lnTo>
                    <a:pt x="108139" y="62950"/>
                  </a:lnTo>
                  <a:lnTo>
                    <a:pt x="101860" y="74754"/>
                  </a:lnTo>
                  <a:lnTo>
                    <a:pt x="93488" y="80655"/>
                  </a:lnTo>
                  <a:lnTo>
                    <a:pt x="85813" y="84590"/>
                  </a:lnTo>
                  <a:lnTo>
                    <a:pt x="77441" y="92459"/>
                  </a:lnTo>
                  <a:lnTo>
                    <a:pt x="69767" y="96393"/>
                  </a:lnTo>
                  <a:lnTo>
                    <a:pt x="64186" y="104262"/>
                  </a:lnTo>
                  <a:lnTo>
                    <a:pt x="61395" y="110163"/>
                  </a:lnTo>
                  <a:lnTo>
                    <a:pt x="59302" y="116065"/>
                  </a:lnTo>
                  <a:lnTo>
                    <a:pt x="53023" y="118032"/>
                  </a:lnTo>
                  <a:lnTo>
                    <a:pt x="46744" y="120000"/>
                  </a:lnTo>
                  <a:lnTo>
                    <a:pt x="39069" y="118032"/>
                  </a:lnTo>
                  <a:lnTo>
                    <a:pt x="31395" y="110163"/>
                  </a:lnTo>
                  <a:lnTo>
                    <a:pt x="26511" y="104262"/>
                  </a:lnTo>
                  <a:lnTo>
                    <a:pt x="22325" y="100327"/>
                  </a:lnTo>
                  <a:lnTo>
                    <a:pt x="16744" y="98360"/>
                  </a:lnTo>
                  <a:lnTo>
                    <a:pt x="11162" y="100327"/>
                  </a:lnTo>
                  <a:lnTo>
                    <a:pt x="9069" y="100327"/>
                  </a:lnTo>
                  <a:lnTo>
                    <a:pt x="11860" y="94426"/>
                  </a:lnTo>
                  <a:lnTo>
                    <a:pt x="13953" y="88524"/>
                  </a:lnTo>
                  <a:lnTo>
                    <a:pt x="16744" y="84590"/>
                  </a:lnTo>
                  <a:lnTo>
                    <a:pt x="18837" y="76721"/>
                  </a:lnTo>
                  <a:lnTo>
                    <a:pt x="9767" y="72786"/>
                  </a:lnTo>
                  <a:lnTo>
                    <a:pt x="1395" y="70819"/>
                  </a:lnTo>
                  <a:lnTo>
                    <a:pt x="3488" y="64918"/>
                  </a:lnTo>
                  <a:lnTo>
                    <a:pt x="6976" y="60983"/>
                  </a:lnTo>
                  <a:lnTo>
                    <a:pt x="11860" y="55081"/>
                  </a:lnTo>
                  <a:lnTo>
                    <a:pt x="16744" y="49180"/>
                  </a:lnTo>
                  <a:lnTo>
                    <a:pt x="18837" y="47213"/>
                  </a:lnTo>
                  <a:lnTo>
                    <a:pt x="20232" y="45245"/>
                  </a:lnTo>
                  <a:lnTo>
                    <a:pt x="20930" y="45245"/>
                  </a:lnTo>
                  <a:lnTo>
                    <a:pt x="22325" y="45245"/>
                  </a:lnTo>
                  <a:lnTo>
                    <a:pt x="24418" y="43278"/>
                  </a:lnTo>
                  <a:lnTo>
                    <a:pt x="25813" y="39344"/>
                  </a:lnTo>
                  <a:lnTo>
                    <a:pt x="26511" y="37377"/>
                  </a:lnTo>
                  <a:lnTo>
                    <a:pt x="27209" y="37377"/>
                  </a:lnTo>
                  <a:lnTo>
                    <a:pt x="27209" y="35409"/>
                  </a:lnTo>
                  <a:lnTo>
                    <a:pt x="26511" y="35409"/>
                  </a:lnTo>
                  <a:lnTo>
                    <a:pt x="25813" y="35409"/>
                  </a:lnTo>
                  <a:lnTo>
                    <a:pt x="23023" y="35409"/>
                  </a:lnTo>
                  <a:lnTo>
                    <a:pt x="16046" y="37377"/>
                  </a:lnTo>
                  <a:lnTo>
                    <a:pt x="8372" y="43278"/>
                  </a:lnTo>
                  <a:lnTo>
                    <a:pt x="3488" y="43278"/>
                  </a:lnTo>
                  <a:lnTo>
                    <a:pt x="0" y="39344"/>
                  </a:lnTo>
                  <a:lnTo>
                    <a:pt x="697" y="33442"/>
                  </a:lnTo>
                  <a:lnTo>
                    <a:pt x="4883" y="23606"/>
                  </a:lnTo>
                  <a:lnTo>
                    <a:pt x="11860" y="13770"/>
                  </a:lnTo>
                  <a:lnTo>
                    <a:pt x="18837" y="7868"/>
                  </a:lnTo>
                  <a:lnTo>
                    <a:pt x="25116" y="1967"/>
                  </a:lnTo>
                  <a:lnTo>
                    <a:pt x="29302" y="3934"/>
                  </a:lnTo>
                  <a:lnTo>
                    <a:pt x="30697" y="9836"/>
                  </a:lnTo>
                  <a:lnTo>
                    <a:pt x="31395" y="13770"/>
                  </a:lnTo>
                  <a:lnTo>
                    <a:pt x="32790" y="15737"/>
                  </a:lnTo>
                  <a:lnTo>
                    <a:pt x="32790" y="21639"/>
                  </a:lnTo>
                  <a:lnTo>
                    <a:pt x="32790" y="23606"/>
                  </a:lnTo>
                  <a:lnTo>
                    <a:pt x="33488" y="25573"/>
                  </a:lnTo>
                  <a:lnTo>
                    <a:pt x="34186" y="27540"/>
                  </a:lnTo>
                  <a:lnTo>
                    <a:pt x="35581" y="27540"/>
                  </a:lnTo>
                  <a:lnTo>
                    <a:pt x="46046" y="25573"/>
                  </a:lnTo>
                  <a:lnTo>
                    <a:pt x="54418" y="15737"/>
                  </a:lnTo>
                  <a:lnTo>
                    <a:pt x="60000" y="11803"/>
                  </a:lnTo>
                  <a:lnTo>
                    <a:pt x="64883" y="9836"/>
                  </a:lnTo>
                  <a:lnTo>
                    <a:pt x="72558" y="7868"/>
                  </a:lnTo>
                  <a:lnTo>
                    <a:pt x="76744" y="7868"/>
                  </a:lnTo>
                  <a:lnTo>
                    <a:pt x="80232" y="9836"/>
                  </a:lnTo>
                  <a:lnTo>
                    <a:pt x="83023" y="9836"/>
                  </a:lnTo>
                  <a:lnTo>
                    <a:pt x="89302" y="1967"/>
                  </a:lnTo>
                  <a:lnTo>
                    <a:pt x="96976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6"/>
            <p:cNvSpPr/>
            <p:nvPr/>
          </p:nvSpPr>
          <p:spPr>
            <a:xfrm>
              <a:off x="3281363" y="3286125"/>
              <a:ext cx="874800" cy="1752600"/>
            </a:xfrm>
            <a:custGeom>
              <a:rect b="b" l="l" r="r" t="t"/>
              <a:pathLst>
                <a:path extrusionOk="0" h="120000" w="120000">
                  <a:moveTo>
                    <a:pt x="871" y="0"/>
                  </a:moveTo>
                  <a:lnTo>
                    <a:pt x="3266" y="108"/>
                  </a:lnTo>
                  <a:lnTo>
                    <a:pt x="5662" y="217"/>
                  </a:lnTo>
                  <a:lnTo>
                    <a:pt x="8275" y="543"/>
                  </a:lnTo>
                  <a:lnTo>
                    <a:pt x="8493" y="543"/>
                  </a:lnTo>
                  <a:lnTo>
                    <a:pt x="8493" y="543"/>
                  </a:lnTo>
                  <a:lnTo>
                    <a:pt x="8493" y="652"/>
                  </a:lnTo>
                  <a:lnTo>
                    <a:pt x="8275" y="652"/>
                  </a:lnTo>
                  <a:lnTo>
                    <a:pt x="8058" y="760"/>
                  </a:lnTo>
                  <a:lnTo>
                    <a:pt x="7622" y="760"/>
                  </a:lnTo>
                  <a:lnTo>
                    <a:pt x="6969" y="869"/>
                  </a:lnTo>
                  <a:lnTo>
                    <a:pt x="5880" y="869"/>
                  </a:lnTo>
                  <a:lnTo>
                    <a:pt x="5009" y="869"/>
                  </a:lnTo>
                  <a:lnTo>
                    <a:pt x="4791" y="978"/>
                  </a:lnTo>
                  <a:lnTo>
                    <a:pt x="4573" y="1195"/>
                  </a:lnTo>
                  <a:lnTo>
                    <a:pt x="4791" y="1304"/>
                  </a:lnTo>
                  <a:lnTo>
                    <a:pt x="5009" y="1413"/>
                  </a:lnTo>
                  <a:lnTo>
                    <a:pt x="5662" y="1521"/>
                  </a:lnTo>
                  <a:lnTo>
                    <a:pt x="6098" y="1847"/>
                  </a:lnTo>
                  <a:lnTo>
                    <a:pt x="6969" y="1956"/>
                  </a:lnTo>
                  <a:lnTo>
                    <a:pt x="7622" y="2173"/>
                  </a:lnTo>
                  <a:lnTo>
                    <a:pt x="8275" y="2500"/>
                  </a:lnTo>
                  <a:lnTo>
                    <a:pt x="8929" y="2608"/>
                  </a:lnTo>
                  <a:lnTo>
                    <a:pt x="9800" y="2826"/>
                  </a:lnTo>
                  <a:lnTo>
                    <a:pt x="10671" y="2934"/>
                  </a:lnTo>
                  <a:lnTo>
                    <a:pt x="11107" y="3043"/>
                  </a:lnTo>
                  <a:lnTo>
                    <a:pt x="11324" y="3043"/>
                  </a:lnTo>
                  <a:lnTo>
                    <a:pt x="11978" y="3043"/>
                  </a:lnTo>
                  <a:lnTo>
                    <a:pt x="12196" y="3260"/>
                  </a:lnTo>
                  <a:lnTo>
                    <a:pt x="12413" y="3369"/>
                  </a:lnTo>
                  <a:lnTo>
                    <a:pt x="12849" y="3478"/>
                  </a:lnTo>
                  <a:lnTo>
                    <a:pt x="12849" y="3695"/>
                  </a:lnTo>
                  <a:lnTo>
                    <a:pt x="12849" y="4021"/>
                  </a:lnTo>
                  <a:lnTo>
                    <a:pt x="12631" y="4347"/>
                  </a:lnTo>
                  <a:lnTo>
                    <a:pt x="12413" y="4673"/>
                  </a:lnTo>
                  <a:lnTo>
                    <a:pt x="11978" y="4891"/>
                  </a:lnTo>
                  <a:lnTo>
                    <a:pt x="11324" y="5217"/>
                  </a:lnTo>
                  <a:lnTo>
                    <a:pt x="10889" y="5434"/>
                  </a:lnTo>
                  <a:lnTo>
                    <a:pt x="10671" y="5543"/>
                  </a:lnTo>
                  <a:lnTo>
                    <a:pt x="10671" y="5543"/>
                  </a:lnTo>
                  <a:lnTo>
                    <a:pt x="11107" y="5652"/>
                  </a:lnTo>
                  <a:lnTo>
                    <a:pt x="12196" y="5978"/>
                  </a:lnTo>
                  <a:lnTo>
                    <a:pt x="13938" y="6195"/>
                  </a:lnTo>
                  <a:lnTo>
                    <a:pt x="16116" y="6304"/>
                  </a:lnTo>
                  <a:lnTo>
                    <a:pt x="16333" y="6304"/>
                  </a:lnTo>
                  <a:lnTo>
                    <a:pt x="17640" y="6630"/>
                  </a:lnTo>
                  <a:lnTo>
                    <a:pt x="18729" y="7391"/>
                  </a:lnTo>
                  <a:lnTo>
                    <a:pt x="19382" y="8369"/>
                  </a:lnTo>
                  <a:lnTo>
                    <a:pt x="20254" y="9456"/>
                  </a:lnTo>
                  <a:lnTo>
                    <a:pt x="20907" y="10217"/>
                  </a:lnTo>
                  <a:lnTo>
                    <a:pt x="21778" y="10652"/>
                  </a:lnTo>
                  <a:lnTo>
                    <a:pt x="22867" y="10760"/>
                  </a:lnTo>
                  <a:lnTo>
                    <a:pt x="24174" y="11413"/>
                  </a:lnTo>
                  <a:lnTo>
                    <a:pt x="25480" y="12065"/>
                  </a:lnTo>
                  <a:lnTo>
                    <a:pt x="26352" y="12717"/>
                  </a:lnTo>
                  <a:lnTo>
                    <a:pt x="26787" y="12826"/>
                  </a:lnTo>
                  <a:lnTo>
                    <a:pt x="26787" y="12934"/>
                  </a:lnTo>
                  <a:lnTo>
                    <a:pt x="27223" y="12934"/>
                  </a:lnTo>
                  <a:lnTo>
                    <a:pt x="28965" y="12826"/>
                  </a:lnTo>
                  <a:lnTo>
                    <a:pt x="31361" y="12826"/>
                  </a:lnTo>
                  <a:lnTo>
                    <a:pt x="33756" y="13043"/>
                  </a:lnTo>
                  <a:lnTo>
                    <a:pt x="36152" y="13369"/>
                  </a:lnTo>
                  <a:lnTo>
                    <a:pt x="37894" y="13586"/>
                  </a:lnTo>
                  <a:lnTo>
                    <a:pt x="38330" y="13586"/>
                  </a:lnTo>
                  <a:lnTo>
                    <a:pt x="39419" y="13913"/>
                  </a:lnTo>
                  <a:lnTo>
                    <a:pt x="40943" y="14239"/>
                  </a:lnTo>
                  <a:lnTo>
                    <a:pt x="42686" y="14891"/>
                  </a:lnTo>
                  <a:lnTo>
                    <a:pt x="44210" y="15543"/>
                  </a:lnTo>
                  <a:lnTo>
                    <a:pt x="45735" y="16195"/>
                  </a:lnTo>
                  <a:lnTo>
                    <a:pt x="46823" y="16630"/>
                  </a:lnTo>
                  <a:lnTo>
                    <a:pt x="47041" y="16739"/>
                  </a:lnTo>
                  <a:lnTo>
                    <a:pt x="47259" y="16847"/>
                  </a:lnTo>
                  <a:lnTo>
                    <a:pt x="47477" y="16956"/>
                  </a:lnTo>
                  <a:lnTo>
                    <a:pt x="48130" y="17282"/>
                  </a:lnTo>
                  <a:lnTo>
                    <a:pt x="48566" y="17391"/>
                  </a:lnTo>
                  <a:lnTo>
                    <a:pt x="49001" y="17608"/>
                  </a:lnTo>
                  <a:lnTo>
                    <a:pt x="49437" y="17934"/>
                  </a:lnTo>
                  <a:lnTo>
                    <a:pt x="49655" y="18369"/>
                  </a:lnTo>
                  <a:lnTo>
                    <a:pt x="50090" y="19347"/>
                  </a:lnTo>
                  <a:lnTo>
                    <a:pt x="50744" y="20217"/>
                  </a:lnTo>
                  <a:lnTo>
                    <a:pt x="51179" y="21195"/>
                  </a:lnTo>
                  <a:lnTo>
                    <a:pt x="51179" y="21847"/>
                  </a:lnTo>
                  <a:lnTo>
                    <a:pt x="51179" y="22282"/>
                  </a:lnTo>
                  <a:lnTo>
                    <a:pt x="51397" y="22826"/>
                  </a:lnTo>
                  <a:lnTo>
                    <a:pt x="52050" y="23369"/>
                  </a:lnTo>
                  <a:lnTo>
                    <a:pt x="53357" y="24021"/>
                  </a:lnTo>
                  <a:lnTo>
                    <a:pt x="54010" y="24239"/>
                  </a:lnTo>
                  <a:lnTo>
                    <a:pt x="54664" y="24565"/>
                  </a:lnTo>
                  <a:lnTo>
                    <a:pt x="55099" y="24673"/>
                  </a:lnTo>
                  <a:lnTo>
                    <a:pt x="55317" y="24673"/>
                  </a:lnTo>
                  <a:lnTo>
                    <a:pt x="55317" y="24782"/>
                  </a:lnTo>
                  <a:lnTo>
                    <a:pt x="55535" y="24782"/>
                  </a:lnTo>
                  <a:lnTo>
                    <a:pt x="55535" y="24891"/>
                  </a:lnTo>
                  <a:lnTo>
                    <a:pt x="55535" y="24891"/>
                  </a:lnTo>
                  <a:lnTo>
                    <a:pt x="55535" y="25217"/>
                  </a:lnTo>
                  <a:lnTo>
                    <a:pt x="55535" y="25434"/>
                  </a:lnTo>
                  <a:lnTo>
                    <a:pt x="55535" y="25978"/>
                  </a:lnTo>
                  <a:lnTo>
                    <a:pt x="55317" y="26521"/>
                  </a:lnTo>
                  <a:lnTo>
                    <a:pt x="55099" y="26739"/>
                  </a:lnTo>
                  <a:lnTo>
                    <a:pt x="54664" y="26956"/>
                  </a:lnTo>
                  <a:lnTo>
                    <a:pt x="54010" y="27282"/>
                  </a:lnTo>
                  <a:lnTo>
                    <a:pt x="52921" y="27500"/>
                  </a:lnTo>
                  <a:lnTo>
                    <a:pt x="52268" y="27826"/>
                  </a:lnTo>
                  <a:lnTo>
                    <a:pt x="52050" y="28043"/>
                  </a:lnTo>
                  <a:lnTo>
                    <a:pt x="51615" y="28260"/>
                  </a:lnTo>
                  <a:lnTo>
                    <a:pt x="51615" y="28586"/>
                  </a:lnTo>
                  <a:lnTo>
                    <a:pt x="52050" y="28804"/>
                  </a:lnTo>
                  <a:lnTo>
                    <a:pt x="52050" y="29021"/>
                  </a:lnTo>
                  <a:lnTo>
                    <a:pt x="52268" y="29239"/>
                  </a:lnTo>
                  <a:lnTo>
                    <a:pt x="52486" y="29347"/>
                  </a:lnTo>
                  <a:lnTo>
                    <a:pt x="52486" y="29347"/>
                  </a:lnTo>
                  <a:lnTo>
                    <a:pt x="52921" y="29456"/>
                  </a:lnTo>
                  <a:lnTo>
                    <a:pt x="54228" y="29456"/>
                  </a:lnTo>
                  <a:lnTo>
                    <a:pt x="55970" y="29565"/>
                  </a:lnTo>
                  <a:lnTo>
                    <a:pt x="57277" y="29565"/>
                  </a:lnTo>
                  <a:lnTo>
                    <a:pt x="57713" y="29565"/>
                  </a:lnTo>
                  <a:lnTo>
                    <a:pt x="58584" y="29565"/>
                  </a:lnTo>
                  <a:lnTo>
                    <a:pt x="59019" y="29673"/>
                  </a:lnTo>
                  <a:lnTo>
                    <a:pt x="59455" y="29891"/>
                  </a:lnTo>
                  <a:lnTo>
                    <a:pt x="60108" y="30000"/>
                  </a:lnTo>
                  <a:lnTo>
                    <a:pt x="60544" y="30326"/>
                  </a:lnTo>
                  <a:lnTo>
                    <a:pt x="60762" y="30869"/>
                  </a:lnTo>
                  <a:lnTo>
                    <a:pt x="60762" y="31413"/>
                  </a:lnTo>
                  <a:lnTo>
                    <a:pt x="60762" y="31956"/>
                  </a:lnTo>
                  <a:lnTo>
                    <a:pt x="60326" y="32282"/>
                  </a:lnTo>
                  <a:lnTo>
                    <a:pt x="59673" y="32826"/>
                  </a:lnTo>
                  <a:lnTo>
                    <a:pt x="60544" y="32282"/>
                  </a:lnTo>
                  <a:lnTo>
                    <a:pt x="60980" y="31956"/>
                  </a:lnTo>
                  <a:lnTo>
                    <a:pt x="62286" y="31304"/>
                  </a:lnTo>
                  <a:lnTo>
                    <a:pt x="64029" y="30978"/>
                  </a:lnTo>
                  <a:lnTo>
                    <a:pt x="65771" y="31195"/>
                  </a:lnTo>
                  <a:lnTo>
                    <a:pt x="67949" y="31521"/>
                  </a:lnTo>
                  <a:lnTo>
                    <a:pt x="70127" y="32282"/>
                  </a:lnTo>
                  <a:lnTo>
                    <a:pt x="73393" y="33260"/>
                  </a:lnTo>
                  <a:lnTo>
                    <a:pt x="75353" y="33695"/>
                  </a:lnTo>
                  <a:lnTo>
                    <a:pt x="76442" y="34239"/>
                  </a:lnTo>
                  <a:lnTo>
                    <a:pt x="76878" y="34673"/>
                  </a:lnTo>
                  <a:lnTo>
                    <a:pt x="76878" y="35434"/>
                  </a:lnTo>
                  <a:lnTo>
                    <a:pt x="76878" y="36739"/>
                  </a:lnTo>
                  <a:lnTo>
                    <a:pt x="76660" y="38152"/>
                  </a:lnTo>
                  <a:lnTo>
                    <a:pt x="77313" y="37826"/>
                  </a:lnTo>
                  <a:lnTo>
                    <a:pt x="77967" y="37282"/>
                  </a:lnTo>
                  <a:lnTo>
                    <a:pt x="80145" y="36304"/>
                  </a:lnTo>
                  <a:lnTo>
                    <a:pt x="81669" y="36086"/>
                  </a:lnTo>
                  <a:lnTo>
                    <a:pt x="83194" y="36195"/>
                  </a:lnTo>
                  <a:lnTo>
                    <a:pt x="84500" y="36521"/>
                  </a:lnTo>
                  <a:lnTo>
                    <a:pt x="85589" y="36847"/>
                  </a:lnTo>
                  <a:lnTo>
                    <a:pt x="86678" y="37173"/>
                  </a:lnTo>
                  <a:lnTo>
                    <a:pt x="88203" y="37391"/>
                  </a:lnTo>
                  <a:lnTo>
                    <a:pt x="89945" y="37282"/>
                  </a:lnTo>
                  <a:lnTo>
                    <a:pt x="92123" y="37173"/>
                  </a:lnTo>
                  <a:lnTo>
                    <a:pt x="94301" y="37282"/>
                  </a:lnTo>
                  <a:lnTo>
                    <a:pt x="96696" y="37391"/>
                  </a:lnTo>
                  <a:lnTo>
                    <a:pt x="98003" y="37608"/>
                  </a:lnTo>
                  <a:lnTo>
                    <a:pt x="99528" y="38260"/>
                  </a:lnTo>
                  <a:lnTo>
                    <a:pt x="101270" y="39021"/>
                  </a:lnTo>
                  <a:lnTo>
                    <a:pt x="102577" y="39673"/>
                  </a:lnTo>
                  <a:lnTo>
                    <a:pt x="103230" y="40217"/>
                  </a:lnTo>
                  <a:lnTo>
                    <a:pt x="104319" y="40760"/>
                  </a:lnTo>
                  <a:lnTo>
                    <a:pt x="105626" y="41413"/>
                  </a:lnTo>
                  <a:lnTo>
                    <a:pt x="107586" y="42500"/>
                  </a:lnTo>
                  <a:lnTo>
                    <a:pt x="110199" y="43586"/>
                  </a:lnTo>
                  <a:lnTo>
                    <a:pt x="112159" y="44130"/>
                  </a:lnTo>
                  <a:lnTo>
                    <a:pt x="113248" y="44347"/>
                  </a:lnTo>
                  <a:lnTo>
                    <a:pt x="113901" y="44565"/>
                  </a:lnTo>
                  <a:lnTo>
                    <a:pt x="114773" y="44347"/>
                  </a:lnTo>
                  <a:lnTo>
                    <a:pt x="115644" y="44130"/>
                  </a:lnTo>
                  <a:lnTo>
                    <a:pt x="116950" y="44130"/>
                  </a:lnTo>
                  <a:lnTo>
                    <a:pt x="118039" y="44239"/>
                  </a:lnTo>
                  <a:lnTo>
                    <a:pt x="118693" y="44565"/>
                  </a:lnTo>
                  <a:lnTo>
                    <a:pt x="118257" y="45000"/>
                  </a:lnTo>
                  <a:lnTo>
                    <a:pt x="118039" y="45652"/>
                  </a:lnTo>
                  <a:lnTo>
                    <a:pt x="117822" y="46521"/>
                  </a:lnTo>
                  <a:lnTo>
                    <a:pt x="118039" y="47282"/>
                  </a:lnTo>
                  <a:lnTo>
                    <a:pt x="118911" y="48586"/>
                  </a:lnTo>
                  <a:lnTo>
                    <a:pt x="119346" y="49891"/>
                  </a:lnTo>
                  <a:lnTo>
                    <a:pt x="119564" y="51521"/>
                  </a:lnTo>
                  <a:lnTo>
                    <a:pt x="120000" y="53478"/>
                  </a:lnTo>
                  <a:lnTo>
                    <a:pt x="119346" y="55434"/>
                  </a:lnTo>
                  <a:lnTo>
                    <a:pt x="118257" y="56956"/>
                  </a:lnTo>
                  <a:lnTo>
                    <a:pt x="116733" y="58152"/>
                  </a:lnTo>
                  <a:lnTo>
                    <a:pt x="114990" y="59239"/>
                  </a:lnTo>
                  <a:lnTo>
                    <a:pt x="112595" y="60108"/>
                  </a:lnTo>
                  <a:lnTo>
                    <a:pt x="111070" y="60869"/>
                  </a:lnTo>
                  <a:lnTo>
                    <a:pt x="109981" y="61630"/>
                  </a:lnTo>
                  <a:lnTo>
                    <a:pt x="109546" y="62282"/>
                  </a:lnTo>
                  <a:lnTo>
                    <a:pt x="109546" y="62934"/>
                  </a:lnTo>
                  <a:lnTo>
                    <a:pt x="108892" y="63804"/>
                  </a:lnTo>
                  <a:lnTo>
                    <a:pt x="108239" y="64891"/>
                  </a:lnTo>
                  <a:lnTo>
                    <a:pt x="107368" y="66086"/>
                  </a:lnTo>
                  <a:lnTo>
                    <a:pt x="107150" y="66847"/>
                  </a:lnTo>
                  <a:lnTo>
                    <a:pt x="106932" y="67282"/>
                  </a:lnTo>
                  <a:lnTo>
                    <a:pt x="106715" y="67173"/>
                  </a:lnTo>
                  <a:lnTo>
                    <a:pt x="106715" y="66847"/>
                  </a:lnTo>
                  <a:lnTo>
                    <a:pt x="106279" y="66739"/>
                  </a:lnTo>
                  <a:lnTo>
                    <a:pt x="106061" y="66521"/>
                  </a:lnTo>
                  <a:lnTo>
                    <a:pt x="105626" y="66304"/>
                  </a:lnTo>
                  <a:lnTo>
                    <a:pt x="105408" y="66086"/>
                  </a:lnTo>
                  <a:lnTo>
                    <a:pt x="104972" y="66086"/>
                  </a:lnTo>
                  <a:lnTo>
                    <a:pt x="104754" y="65978"/>
                  </a:lnTo>
                  <a:lnTo>
                    <a:pt x="104537" y="66086"/>
                  </a:lnTo>
                  <a:lnTo>
                    <a:pt x="104319" y="66195"/>
                  </a:lnTo>
                  <a:lnTo>
                    <a:pt x="104101" y="66521"/>
                  </a:lnTo>
                  <a:lnTo>
                    <a:pt x="104101" y="66956"/>
                  </a:lnTo>
                  <a:lnTo>
                    <a:pt x="104101" y="67500"/>
                  </a:lnTo>
                  <a:lnTo>
                    <a:pt x="104101" y="69239"/>
                  </a:lnTo>
                  <a:lnTo>
                    <a:pt x="104101" y="71413"/>
                  </a:lnTo>
                  <a:lnTo>
                    <a:pt x="104101" y="73804"/>
                  </a:lnTo>
                  <a:lnTo>
                    <a:pt x="104101" y="76086"/>
                  </a:lnTo>
                  <a:lnTo>
                    <a:pt x="104101" y="78152"/>
                  </a:lnTo>
                  <a:lnTo>
                    <a:pt x="104101" y="79456"/>
                  </a:lnTo>
                  <a:lnTo>
                    <a:pt x="103666" y="80326"/>
                  </a:lnTo>
                  <a:lnTo>
                    <a:pt x="103230" y="80869"/>
                  </a:lnTo>
                  <a:lnTo>
                    <a:pt x="102794" y="81304"/>
                  </a:lnTo>
                  <a:lnTo>
                    <a:pt x="102577" y="81630"/>
                  </a:lnTo>
                  <a:lnTo>
                    <a:pt x="102141" y="82282"/>
                  </a:lnTo>
                  <a:lnTo>
                    <a:pt x="102141" y="84130"/>
                  </a:lnTo>
                  <a:lnTo>
                    <a:pt x="102141" y="85652"/>
                  </a:lnTo>
                  <a:lnTo>
                    <a:pt x="101923" y="86304"/>
                  </a:lnTo>
                  <a:lnTo>
                    <a:pt x="101488" y="87173"/>
                  </a:lnTo>
                  <a:lnTo>
                    <a:pt x="100617" y="87934"/>
                  </a:lnTo>
                  <a:lnTo>
                    <a:pt x="100181" y="88478"/>
                  </a:lnTo>
                  <a:lnTo>
                    <a:pt x="99963" y="88695"/>
                  </a:lnTo>
                  <a:lnTo>
                    <a:pt x="99528" y="89673"/>
                  </a:lnTo>
                  <a:lnTo>
                    <a:pt x="99310" y="90760"/>
                  </a:lnTo>
                  <a:lnTo>
                    <a:pt x="99092" y="91956"/>
                  </a:lnTo>
                  <a:lnTo>
                    <a:pt x="99092" y="91956"/>
                  </a:lnTo>
                  <a:lnTo>
                    <a:pt x="99092" y="92065"/>
                  </a:lnTo>
                  <a:lnTo>
                    <a:pt x="98874" y="92173"/>
                  </a:lnTo>
                  <a:lnTo>
                    <a:pt x="98656" y="92282"/>
                  </a:lnTo>
                  <a:lnTo>
                    <a:pt x="98221" y="92500"/>
                  </a:lnTo>
                  <a:lnTo>
                    <a:pt x="97785" y="92608"/>
                  </a:lnTo>
                  <a:lnTo>
                    <a:pt x="96914" y="92717"/>
                  </a:lnTo>
                  <a:lnTo>
                    <a:pt x="96261" y="92717"/>
                  </a:lnTo>
                  <a:lnTo>
                    <a:pt x="95390" y="92717"/>
                  </a:lnTo>
                  <a:lnTo>
                    <a:pt x="94954" y="92826"/>
                  </a:lnTo>
                  <a:lnTo>
                    <a:pt x="94736" y="92934"/>
                  </a:lnTo>
                  <a:lnTo>
                    <a:pt x="94736" y="93260"/>
                  </a:lnTo>
                  <a:lnTo>
                    <a:pt x="94736" y="93369"/>
                  </a:lnTo>
                  <a:lnTo>
                    <a:pt x="94736" y="93586"/>
                  </a:lnTo>
                  <a:lnTo>
                    <a:pt x="94954" y="93913"/>
                  </a:lnTo>
                  <a:lnTo>
                    <a:pt x="95172" y="94130"/>
                  </a:lnTo>
                  <a:lnTo>
                    <a:pt x="95172" y="94239"/>
                  </a:lnTo>
                  <a:lnTo>
                    <a:pt x="95172" y="94565"/>
                  </a:lnTo>
                  <a:lnTo>
                    <a:pt x="94301" y="94673"/>
                  </a:lnTo>
                  <a:lnTo>
                    <a:pt x="92558" y="94673"/>
                  </a:lnTo>
                  <a:lnTo>
                    <a:pt x="90598" y="94565"/>
                  </a:lnTo>
                  <a:lnTo>
                    <a:pt x="87985" y="94456"/>
                  </a:lnTo>
                  <a:lnTo>
                    <a:pt x="86025" y="94239"/>
                  </a:lnTo>
                  <a:lnTo>
                    <a:pt x="84065" y="94456"/>
                  </a:lnTo>
                  <a:lnTo>
                    <a:pt x="81887" y="94891"/>
                  </a:lnTo>
                  <a:lnTo>
                    <a:pt x="79491" y="95869"/>
                  </a:lnTo>
                  <a:lnTo>
                    <a:pt x="77531" y="96739"/>
                  </a:lnTo>
                  <a:lnTo>
                    <a:pt x="76225" y="97391"/>
                  </a:lnTo>
                  <a:lnTo>
                    <a:pt x="74700" y="98152"/>
                  </a:lnTo>
                  <a:lnTo>
                    <a:pt x="72522" y="99347"/>
                  </a:lnTo>
                  <a:lnTo>
                    <a:pt x="70344" y="100652"/>
                  </a:lnTo>
                  <a:lnTo>
                    <a:pt x="68602" y="101847"/>
                  </a:lnTo>
                  <a:lnTo>
                    <a:pt x="68166" y="102608"/>
                  </a:lnTo>
                  <a:lnTo>
                    <a:pt x="68166" y="103478"/>
                  </a:lnTo>
                  <a:lnTo>
                    <a:pt x="69255" y="104565"/>
                  </a:lnTo>
                  <a:lnTo>
                    <a:pt x="70344" y="105543"/>
                  </a:lnTo>
                  <a:lnTo>
                    <a:pt x="71433" y="106630"/>
                  </a:lnTo>
                  <a:lnTo>
                    <a:pt x="72522" y="107826"/>
                  </a:lnTo>
                  <a:lnTo>
                    <a:pt x="72522" y="108586"/>
                  </a:lnTo>
                  <a:lnTo>
                    <a:pt x="71651" y="109239"/>
                  </a:lnTo>
                  <a:lnTo>
                    <a:pt x="70127" y="110000"/>
                  </a:lnTo>
                  <a:lnTo>
                    <a:pt x="68602" y="110869"/>
                  </a:lnTo>
                  <a:lnTo>
                    <a:pt x="67513" y="111630"/>
                  </a:lnTo>
                  <a:lnTo>
                    <a:pt x="67078" y="112717"/>
                  </a:lnTo>
                  <a:lnTo>
                    <a:pt x="66206" y="114130"/>
                  </a:lnTo>
                  <a:lnTo>
                    <a:pt x="65771" y="114782"/>
                  </a:lnTo>
                  <a:lnTo>
                    <a:pt x="65335" y="115326"/>
                  </a:lnTo>
                  <a:lnTo>
                    <a:pt x="64900" y="115869"/>
                  </a:lnTo>
                  <a:lnTo>
                    <a:pt x="64464" y="116195"/>
                  </a:lnTo>
                  <a:lnTo>
                    <a:pt x="64246" y="116521"/>
                  </a:lnTo>
                  <a:lnTo>
                    <a:pt x="64029" y="116630"/>
                  </a:lnTo>
                  <a:lnTo>
                    <a:pt x="63593" y="116630"/>
                  </a:lnTo>
                  <a:lnTo>
                    <a:pt x="63593" y="116630"/>
                  </a:lnTo>
                  <a:lnTo>
                    <a:pt x="63593" y="116304"/>
                  </a:lnTo>
                  <a:lnTo>
                    <a:pt x="64029" y="116086"/>
                  </a:lnTo>
                  <a:lnTo>
                    <a:pt x="64246" y="115543"/>
                  </a:lnTo>
                  <a:lnTo>
                    <a:pt x="64246" y="115000"/>
                  </a:lnTo>
                  <a:lnTo>
                    <a:pt x="64029" y="114673"/>
                  </a:lnTo>
                  <a:lnTo>
                    <a:pt x="63593" y="114456"/>
                  </a:lnTo>
                  <a:lnTo>
                    <a:pt x="63375" y="114130"/>
                  </a:lnTo>
                  <a:lnTo>
                    <a:pt x="63157" y="114021"/>
                  </a:lnTo>
                  <a:lnTo>
                    <a:pt x="63157" y="114021"/>
                  </a:lnTo>
                  <a:lnTo>
                    <a:pt x="62940" y="114239"/>
                  </a:lnTo>
                  <a:lnTo>
                    <a:pt x="62722" y="114782"/>
                  </a:lnTo>
                  <a:lnTo>
                    <a:pt x="61851" y="115652"/>
                  </a:lnTo>
                  <a:lnTo>
                    <a:pt x="61633" y="116630"/>
                  </a:lnTo>
                  <a:lnTo>
                    <a:pt x="60980" y="117608"/>
                  </a:lnTo>
                  <a:lnTo>
                    <a:pt x="60762" y="118695"/>
                  </a:lnTo>
                  <a:lnTo>
                    <a:pt x="60544" y="120000"/>
                  </a:lnTo>
                  <a:lnTo>
                    <a:pt x="48348" y="109456"/>
                  </a:lnTo>
                  <a:lnTo>
                    <a:pt x="37459" y="98695"/>
                  </a:lnTo>
                  <a:lnTo>
                    <a:pt x="27658" y="87500"/>
                  </a:lnTo>
                  <a:lnTo>
                    <a:pt x="19382" y="76086"/>
                  </a:lnTo>
                  <a:lnTo>
                    <a:pt x="12413" y="64130"/>
                  </a:lnTo>
                  <a:lnTo>
                    <a:pt x="6969" y="52065"/>
                  </a:lnTo>
                  <a:lnTo>
                    <a:pt x="3049" y="39673"/>
                  </a:lnTo>
                  <a:lnTo>
                    <a:pt x="653" y="27173"/>
                  </a:lnTo>
                  <a:lnTo>
                    <a:pt x="0" y="14239"/>
                  </a:lnTo>
                  <a:lnTo>
                    <a:pt x="217" y="6956"/>
                  </a:lnTo>
                  <a:lnTo>
                    <a:pt x="87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6"/>
            <p:cNvSpPr/>
            <p:nvPr/>
          </p:nvSpPr>
          <p:spPr>
            <a:xfrm>
              <a:off x="6840538" y="730250"/>
              <a:ext cx="328500" cy="162000"/>
            </a:xfrm>
            <a:custGeom>
              <a:rect b="b" l="l" r="r" t="t"/>
              <a:pathLst>
                <a:path extrusionOk="0" h="120000" w="120000">
                  <a:moveTo>
                    <a:pt x="110724" y="0"/>
                  </a:moveTo>
                  <a:lnTo>
                    <a:pt x="113043" y="1176"/>
                  </a:lnTo>
                  <a:lnTo>
                    <a:pt x="115362" y="3529"/>
                  </a:lnTo>
                  <a:lnTo>
                    <a:pt x="120000" y="8235"/>
                  </a:lnTo>
                  <a:lnTo>
                    <a:pt x="117681" y="10588"/>
                  </a:lnTo>
                  <a:lnTo>
                    <a:pt x="111304" y="12941"/>
                  </a:lnTo>
                  <a:lnTo>
                    <a:pt x="102608" y="15294"/>
                  </a:lnTo>
                  <a:lnTo>
                    <a:pt x="92173" y="21176"/>
                  </a:lnTo>
                  <a:lnTo>
                    <a:pt x="80000" y="28235"/>
                  </a:lnTo>
                  <a:lnTo>
                    <a:pt x="68405" y="36470"/>
                  </a:lnTo>
                  <a:lnTo>
                    <a:pt x="57391" y="45882"/>
                  </a:lnTo>
                  <a:lnTo>
                    <a:pt x="47536" y="55294"/>
                  </a:lnTo>
                  <a:lnTo>
                    <a:pt x="40579" y="64705"/>
                  </a:lnTo>
                  <a:lnTo>
                    <a:pt x="36521" y="77647"/>
                  </a:lnTo>
                  <a:lnTo>
                    <a:pt x="35942" y="85882"/>
                  </a:lnTo>
                  <a:lnTo>
                    <a:pt x="38840" y="94117"/>
                  </a:lnTo>
                  <a:lnTo>
                    <a:pt x="42898" y="100000"/>
                  </a:lnTo>
                  <a:lnTo>
                    <a:pt x="47536" y="105882"/>
                  </a:lnTo>
                  <a:lnTo>
                    <a:pt x="53913" y="108235"/>
                  </a:lnTo>
                  <a:lnTo>
                    <a:pt x="59710" y="111764"/>
                  </a:lnTo>
                  <a:lnTo>
                    <a:pt x="63768" y="112941"/>
                  </a:lnTo>
                  <a:lnTo>
                    <a:pt x="62028" y="114117"/>
                  </a:lnTo>
                  <a:lnTo>
                    <a:pt x="57971" y="114117"/>
                  </a:lnTo>
                  <a:lnTo>
                    <a:pt x="53333" y="115294"/>
                  </a:lnTo>
                  <a:lnTo>
                    <a:pt x="47536" y="118823"/>
                  </a:lnTo>
                  <a:lnTo>
                    <a:pt x="43478" y="118823"/>
                  </a:lnTo>
                  <a:lnTo>
                    <a:pt x="40579" y="120000"/>
                  </a:lnTo>
                  <a:lnTo>
                    <a:pt x="38840" y="118823"/>
                  </a:lnTo>
                  <a:lnTo>
                    <a:pt x="34782" y="114117"/>
                  </a:lnTo>
                  <a:lnTo>
                    <a:pt x="29565" y="109411"/>
                  </a:lnTo>
                  <a:lnTo>
                    <a:pt x="25507" y="104705"/>
                  </a:lnTo>
                  <a:lnTo>
                    <a:pt x="21449" y="101176"/>
                  </a:lnTo>
                  <a:lnTo>
                    <a:pt x="15652" y="101176"/>
                  </a:lnTo>
                  <a:lnTo>
                    <a:pt x="10434" y="102352"/>
                  </a:lnTo>
                  <a:lnTo>
                    <a:pt x="5217" y="102352"/>
                  </a:lnTo>
                  <a:lnTo>
                    <a:pt x="1159" y="102352"/>
                  </a:lnTo>
                  <a:lnTo>
                    <a:pt x="0" y="100000"/>
                  </a:lnTo>
                  <a:lnTo>
                    <a:pt x="579" y="96470"/>
                  </a:lnTo>
                  <a:lnTo>
                    <a:pt x="1159" y="92941"/>
                  </a:lnTo>
                  <a:lnTo>
                    <a:pt x="2898" y="91764"/>
                  </a:lnTo>
                  <a:lnTo>
                    <a:pt x="4057" y="90588"/>
                  </a:lnTo>
                  <a:lnTo>
                    <a:pt x="6376" y="89411"/>
                  </a:lnTo>
                  <a:lnTo>
                    <a:pt x="8115" y="87058"/>
                  </a:lnTo>
                  <a:lnTo>
                    <a:pt x="10434" y="85882"/>
                  </a:lnTo>
                  <a:lnTo>
                    <a:pt x="12173" y="83529"/>
                  </a:lnTo>
                  <a:lnTo>
                    <a:pt x="13913" y="82352"/>
                  </a:lnTo>
                  <a:lnTo>
                    <a:pt x="14492" y="78823"/>
                  </a:lnTo>
                  <a:lnTo>
                    <a:pt x="14492" y="76470"/>
                  </a:lnTo>
                  <a:lnTo>
                    <a:pt x="14492" y="72941"/>
                  </a:lnTo>
                  <a:lnTo>
                    <a:pt x="15072" y="68235"/>
                  </a:lnTo>
                  <a:lnTo>
                    <a:pt x="15652" y="62352"/>
                  </a:lnTo>
                  <a:lnTo>
                    <a:pt x="16811" y="57647"/>
                  </a:lnTo>
                  <a:lnTo>
                    <a:pt x="17391" y="54117"/>
                  </a:lnTo>
                  <a:lnTo>
                    <a:pt x="17971" y="51764"/>
                  </a:lnTo>
                  <a:lnTo>
                    <a:pt x="18550" y="50588"/>
                  </a:lnTo>
                  <a:lnTo>
                    <a:pt x="19130" y="50588"/>
                  </a:lnTo>
                  <a:lnTo>
                    <a:pt x="19130" y="49411"/>
                  </a:lnTo>
                  <a:lnTo>
                    <a:pt x="19130" y="49411"/>
                  </a:lnTo>
                  <a:lnTo>
                    <a:pt x="19130" y="48235"/>
                  </a:lnTo>
                  <a:lnTo>
                    <a:pt x="19130" y="47058"/>
                  </a:lnTo>
                  <a:lnTo>
                    <a:pt x="20289" y="45882"/>
                  </a:lnTo>
                  <a:lnTo>
                    <a:pt x="20869" y="43529"/>
                  </a:lnTo>
                  <a:lnTo>
                    <a:pt x="23188" y="43529"/>
                  </a:lnTo>
                  <a:lnTo>
                    <a:pt x="24927" y="42352"/>
                  </a:lnTo>
                  <a:lnTo>
                    <a:pt x="26086" y="41176"/>
                  </a:lnTo>
                  <a:lnTo>
                    <a:pt x="26666" y="40000"/>
                  </a:lnTo>
                  <a:lnTo>
                    <a:pt x="27826" y="36470"/>
                  </a:lnTo>
                  <a:lnTo>
                    <a:pt x="28405" y="35294"/>
                  </a:lnTo>
                  <a:lnTo>
                    <a:pt x="28405" y="32941"/>
                  </a:lnTo>
                  <a:lnTo>
                    <a:pt x="28985" y="31764"/>
                  </a:lnTo>
                  <a:lnTo>
                    <a:pt x="29565" y="29411"/>
                  </a:lnTo>
                  <a:lnTo>
                    <a:pt x="31304" y="29411"/>
                  </a:lnTo>
                  <a:lnTo>
                    <a:pt x="36521" y="28235"/>
                  </a:lnTo>
                  <a:lnTo>
                    <a:pt x="42898" y="25882"/>
                  </a:lnTo>
                  <a:lnTo>
                    <a:pt x="47536" y="24705"/>
                  </a:lnTo>
                  <a:lnTo>
                    <a:pt x="49275" y="22352"/>
                  </a:lnTo>
                  <a:lnTo>
                    <a:pt x="49855" y="21176"/>
                  </a:lnTo>
                  <a:lnTo>
                    <a:pt x="50434" y="20000"/>
                  </a:lnTo>
                  <a:lnTo>
                    <a:pt x="51014" y="18823"/>
                  </a:lnTo>
                  <a:lnTo>
                    <a:pt x="51594" y="15294"/>
                  </a:lnTo>
                  <a:lnTo>
                    <a:pt x="53333" y="14117"/>
                  </a:lnTo>
                  <a:lnTo>
                    <a:pt x="54492" y="12941"/>
                  </a:lnTo>
                  <a:lnTo>
                    <a:pt x="57391" y="11764"/>
                  </a:lnTo>
                  <a:lnTo>
                    <a:pt x="63768" y="12941"/>
                  </a:lnTo>
                  <a:lnTo>
                    <a:pt x="72463" y="11764"/>
                  </a:lnTo>
                  <a:lnTo>
                    <a:pt x="80000" y="11764"/>
                  </a:lnTo>
                  <a:lnTo>
                    <a:pt x="85217" y="11764"/>
                  </a:lnTo>
                  <a:lnTo>
                    <a:pt x="86376" y="11764"/>
                  </a:lnTo>
                  <a:lnTo>
                    <a:pt x="88115" y="11764"/>
                  </a:lnTo>
                  <a:lnTo>
                    <a:pt x="88695" y="10588"/>
                  </a:lnTo>
                  <a:lnTo>
                    <a:pt x="89855" y="8235"/>
                  </a:lnTo>
                  <a:lnTo>
                    <a:pt x="90434" y="7058"/>
                  </a:lnTo>
                  <a:lnTo>
                    <a:pt x="92753" y="7058"/>
                  </a:lnTo>
                  <a:lnTo>
                    <a:pt x="97391" y="5882"/>
                  </a:lnTo>
                  <a:lnTo>
                    <a:pt x="103188" y="3529"/>
                  </a:lnTo>
                  <a:lnTo>
                    <a:pt x="107826" y="1176"/>
                  </a:lnTo>
                  <a:lnTo>
                    <a:pt x="11072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6"/>
            <p:cNvSpPr/>
            <p:nvPr/>
          </p:nvSpPr>
          <p:spPr>
            <a:xfrm>
              <a:off x="5705475" y="1919288"/>
              <a:ext cx="60300" cy="96900"/>
            </a:xfrm>
            <a:custGeom>
              <a:rect b="b" l="l" r="r" t="t"/>
              <a:pathLst>
                <a:path extrusionOk="0" h="120000" w="120000">
                  <a:moveTo>
                    <a:pt x="82105" y="0"/>
                  </a:moveTo>
                  <a:lnTo>
                    <a:pt x="91578" y="0"/>
                  </a:lnTo>
                  <a:lnTo>
                    <a:pt x="94736" y="3934"/>
                  </a:lnTo>
                  <a:lnTo>
                    <a:pt x="97894" y="5901"/>
                  </a:lnTo>
                  <a:lnTo>
                    <a:pt x="101052" y="9836"/>
                  </a:lnTo>
                  <a:lnTo>
                    <a:pt x="110526" y="15737"/>
                  </a:lnTo>
                  <a:lnTo>
                    <a:pt x="113684" y="19672"/>
                  </a:lnTo>
                  <a:lnTo>
                    <a:pt x="116842" y="21639"/>
                  </a:lnTo>
                  <a:lnTo>
                    <a:pt x="116842" y="21639"/>
                  </a:lnTo>
                  <a:lnTo>
                    <a:pt x="120000" y="29508"/>
                  </a:lnTo>
                  <a:lnTo>
                    <a:pt x="116842" y="45245"/>
                  </a:lnTo>
                  <a:lnTo>
                    <a:pt x="113684" y="62950"/>
                  </a:lnTo>
                  <a:lnTo>
                    <a:pt x="107368" y="78688"/>
                  </a:lnTo>
                  <a:lnTo>
                    <a:pt x="101052" y="92459"/>
                  </a:lnTo>
                  <a:lnTo>
                    <a:pt x="101052" y="96393"/>
                  </a:lnTo>
                  <a:lnTo>
                    <a:pt x="91578" y="100327"/>
                  </a:lnTo>
                  <a:lnTo>
                    <a:pt x="78947" y="100327"/>
                  </a:lnTo>
                  <a:lnTo>
                    <a:pt x="69473" y="102295"/>
                  </a:lnTo>
                  <a:lnTo>
                    <a:pt x="63157" y="108196"/>
                  </a:lnTo>
                  <a:lnTo>
                    <a:pt x="56842" y="114098"/>
                  </a:lnTo>
                  <a:lnTo>
                    <a:pt x="53684" y="120000"/>
                  </a:lnTo>
                  <a:lnTo>
                    <a:pt x="41052" y="120000"/>
                  </a:lnTo>
                  <a:lnTo>
                    <a:pt x="31578" y="120000"/>
                  </a:lnTo>
                  <a:lnTo>
                    <a:pt x="15789" y="120000"/>
                  </a:lnTo>
                  <a:lnTo>
                    <a:pt x="18947" y="94426"/>
                  </a:lnTo>
                  <a:lnTo>
                    <a:pt x="18947" y="74754"/>
                  </a:lnTo>
                  <a:lnTo>
                    <a:pt x="18947" y="51147"/>
                  </a:lnTo>
                  <a:lnTo>
                    <a:pt x="12631" y="41311"/>
                  </a:lnTo>
                  <a:lnTo>
                    <a:pt x="6315" y="33442"/>
                  </a:lnTo>
                  <a:lnTo>
                    <a:pt x="0" y="23606"/>
                  </a:lnTo>
                  <a:lnTo>
                    <a:pt x="12631" y="21639"/>
                  </a:lnTo>
                  <a:lnTo>
                    <a:pt x="18947" y="17704"/>
                  </a:lnTo>
                  <a:lnTo>
                    <a:pt x="31578" y="15737"/>
                  </a:lnTo>
                  <a:lnTo>
                    <a:pt x="41052" y="9836"/>
                  </a:lnTo>
                  <a:lnTo>
                    <a:pt x="50526" y="7868"/>
                  </a:lnTo>
                  <a:lnTo>
                    <a:pt x="60000" y="5901"/>
                  </a:lnTo>
                  <a:lnTo>
                    <a:pt x="60000" y="5901"/>
                  </a:lnTo>
                  <a:lnTo>
                    <a:pt x="63157" y="3934"/>
                  </a:lnTo>
                  <a:lnTo>
                    <a:pt x="72631" y="0"/>
                  </a:lnTo>
                  <a:lnTo>
                    <a:pt x="75789" y="0"/>
                  </a:lnTo>
                  <a:lnTo>
                    <a:pt x="82105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6"/>
            <p:cNvSpPr/>
            <p:nvPr/>
          </p:nvSpPr>
          <p:spPr>
            <a:xfrm>
              <a:off x="5722938" y="1863725"/>
              <a:ext cx="33300" cy="47700"/>
            </a:xfrm>
            <a:custGeom>
              <a:rect b="b" l="l" r="r" t="t"/>
              <a:pathLst>
                <a:path extrusionOk="0" h="120000" w="120000">
                  <a:moveTo>
                    <a:pt x="40000" y="0"/>
                  </a:moveTo>
                  <a:lnTo>
                    <a:pt x="62857" y="0"/>
                  </a:lnTo>
                  <a:lnTo>
                    <a:pt x="74285" y="4000"/>
                  </a:lnTo>
                  <a:lnTo>
                    <a:pt x="97142" y="8000"/>
                  </a:lnTo>
                  <a:lnTo>
                    <a:pt x="108571" y="16000"/>
                  </a:lnTo>
                  <a:lnTo>
                    <a:pt x="114285" y="32000"/>
                  </a:lnTo>
                  <a:lnTo>
                    <a:pt x="120000" y="40000"/>
                  </a:lnTo>
                  <a:lnTo>
                    <a:pt x="114285" y="72000"/>
                  </a:lnTo>
                  <a:lnTo>
                    <a:pt x="102857" y="96000"/>
                  </a:lnTo>
                  <a:lnTo>
                    <a:pt x="80000" y="112000"/>
                  </a:lnTo>
                  <a:lnTo>
                    <a:pt x="40000" y="120000"/>
                  </a:lnTo>
                  <a:lnTo>
                    <a:pt x="40000" y="120000"/>
                  </a:lnTo>
                  <a:lnTo>
                    <a:pt x="11428" y="112000"/>
                  </a:lnTo>
                  <a:lnTo>
                    <a:pt x="0" y="96000"/>
                  </a:lnTo>
                  <a:lnTo>
                    <a:pt x="0" y="64000"/>
                  </a:lnTo>
                  <a:lnTo>
                    <a:pt x="0" y="40000"/>
                  </a:lnTo>
                  <a:lnTo>
                    <a:pt x="0" y="24000"/>
                  </a:lnTo>
                  <a:lnTo>
                    <a:pt x="5714" y="12000"/>
                  </a:lnTo>
                  <a:lnTo>
                    <a:pt x="11428" y="4000"/>
                  </a:lnTo>
                  <a:lnTo>
                    <a:pt x="28571" y="0"/>
                  </a:lnTo>
                  <a:lnTo>
                    <a:pt x="4000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6"/>
            <p:cNvSpPr/>
            <p:nvPr/>
          </p:nvSpPr>
          <p:spPr>
            <a:xfrm>
              <a:off x="8380413" y="3257550"/>
              <a:ext cx="77700" cy="165000"/>
            </a:xfrm>
            <a:custGeom>
              <a:rect b="b" l="l" r="r" t="t"/>
              <a:pathLst>
                <a:path extrusionOk="0" h="120000" w="120000">
                  <a:moveTo>
                    <a:pt x="14693" y="0"/>
                  </a:moveTo>
                  <a:lnTo>
                    <a:pt x="24489" y="1153"/>
                  </a:lnTo>
                  <a:lnTo>
                    <a:pt x="36734" y="6923"/>
                  </a:lnTo>
                  <a:lnTo>
                    <a:pt x="46530" y="15000"/>
                  </a:lnTo>
                  <a:lnTo>
                    <a:pt x="61224" y="26538"/>
                  </a:lnTo>
                  <a:lnTo>
                    <a:pt x="73469" y="36923"/>
                  </a:lnTo>
                  <a:lnTo>
                    <a:pt x="88163" y="49615"/>
                  </a:lnTo>
                  <a:lnTo>
                    <a:pt x="102857" y="58846"/>
                  </a:lnTo>
                  <a:lnTo>
                    <a:pt x="117551" y="70384"/>
                  </a:lnTo>
                  <a:lnTo>
                    <a:pt x="119999" y="83076"/>
                  </a:lnTo>
                  <a:lnTo>
                    <a:pt x="117551" y="94615"/>
                  </a:lnTo>
                  <a:lnTo>
                    <a:pt x="105306" y="106153"/>
                  </a:lnTo>
                  <a:lnTo>
                    <a:pt x="83265" y="114230"/>
                  </a:lnTo>
                  <a:lnTo>
                    <a:pt x="46530" y="120000"/>
                  </a:lnTo>
                  <a:lnTo>
                    <a:pt x="26938" y="118846"/>
                  </a:lnTo>
                  <a:lnTo>
                    <a:pt x="14693" y="111923"/>
                  </a:lnTo>
                  <a:lnTo>
                    <a:pt x="7346" y="99230"/>
                  </a:lnTo>
                  <a:lnTo>
                    <a:pt x="0" y="84230"/>
                  </a:lnTo>
                  <a:lnTo>
                    <a:pt x="0" y="66923"/>
                  </a:lnTo>
                  <a:lnTo>
                    <a:pt x="0" y="49615"/>
                  </a:lnTo>
                  <a:lnTo>
                    <a:pt x="4897" y="33461"/>
                  </a:lnTo>
                  <a:lnTo>
                    <a:pt x="7346" y="19615"/>
                  </a:lnTo>
                  <a:lnTo>
                    <a:pt x="9795" y="9230"/>
                  </a:lnTo>
                  <a:lnTo>
                    <a:pt x="12244" y="5769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6"/>
            <p:cNvSpPr/>
            <p:nvPr/>
          </p:nvSpPr>
          <p:spPr>
            <a:xfrm>
              <a:off x="4751388" y="2082800"/>
              <a:ext cx="2587500" cy="3092400"/>
            </a:xfrm>
            <a:custGeom>
              <a:rect b="b" l="l" r="r" t="t"/>
              <a:pathLst>
                <a:path extrusionOk="0" h="120000" w="120000">
                  <a:moveTo>
                    <a:pt x="85325" y="64620"/>
                  </a:moveTo>
                  <a:lnTo>
                    <a:pt x="85325" y="64620"/>
                  </a:lnTo>
                  <a:lnTo>
                    <a:pt x="85398" y="64928"/>
                  </a:lnTo>
                  <a:lnTo>
                    <a:pt x="85546" y="65359"/>
                  </a:lnTo>
                  <a:lnTo>
                    <a:pt x="85693" y="65790"/>
                  </a:lnTo>
                  <a:lnTo>
                    <a:pt x="85766" y="66036"/>
                  </a:lnTo>
                  <a:lnTo>
                    <a:pt x="85840" y="65790"/>
                  </a:lnTo>
                  <a:lnTo>
                    <a:pt x="86061" y="65667"/>
                  </a:lnTo>
                  <a:lnTo>
                    <a:pt x="86134" y="65544"/>
                  </a:lnTo>
                  <a:lnTo>
                    <a:pt x="86282" y="65297"/>
                  </a:lnTo>
                  <a:lnTo>
                    <a:pt x="86429" y="65359"/>
                  </a:lnTo>
                  <a:lnTo>
                    <a:pt x="86576" y="65359"/>
                  </a:lnTo>
                  <a:lnTo>
                    <a:pt x="86723" y="65482"/>
                  </a:lnTo>
                  <a:lnTo>
                    <a:pt x="86944" y="65482"/>
                  </a:lnTo>
                  <a:lnTo>
                    <a:pt x="87092" y="65544"/>
                  </a:lnTo>
                  <a:lnTo>
                    <a:pt x="87165" y="65544"/>
                  </a:lnTo>
                  <a:lnTo>
                    <a:pt x="87312" y="65605"/>
                  </a:lnTo>
                  <a:lnTo>
                    <a:pt x="87460" y="65605"/>
                  </a:lnTo>
                  <a:lnTo>
                    <a:pt x="87754" y="65605"/>
                  </a:lnTo>
                  <a:lnTo>
                    <a:pt x="87975" y="65605"/>
                  </a:lnTo>
                  <a:lnTo>
                    <a:pt x="88196" y="65667"/>
                  </a:lnTo>
                  <a:lnTo>
                    <a:pt x="88343" y="65667"/>
                  </a:lnTo>
                  <a:lnTo>
                    <a:pt x="88417" y="65667"/>
                  </a:lnTo>
                  <a:lnTo>
                    <a:pt x="88564" y="65544"/>
                  </a:lnTo>
                  <a:lnTo>
                    <a:pt x="88711" y="65482"/>
                  </a:lnTo>
                  <a:lnTo>
                    <a:pt x="88932" y="65359"/>
                  </a:lnTo>
                  <a:lnTo>
                    <a:pt x="88932" y="65297"/>
                  </a:lnTo>
                  <a:lnTo>
                    <a:pt x="88711" y="65482"/>
                  </a:lnTo>
                  <a:lnTo>
                    <a:pt x="88564" y="65544"/>
                  </a:lnTo>
                  <a:lnTo>
                    <a:pt x="88417" y="65605"/>
                  </a:lnTo>
                  <a:lnTo>
                    <a:pt x="88343" y="65605"/>
                  </a:lnTo>
                  <a:lnTo>
                    <a:pt x="88196" y="65605"/>
                  </a:lnTo>
                  <a:lnTo>
                    <a:pt x="87975" y="65605"/>
                  </a:lnTo>
                  <a:lnTo>
                    <a:pt x="87754" y="65544"/>
                  </a:lnTo>
                  <a:lnTo>
                    <a:pt x="87460" y="65544"/>
                  </a:lnTo>
                  <a:lnTo>
                    <a:pt x="87312" y="65544"/>
                  </a:lnTo>
                  <a:lnTo>
                    <a:pt x="87165" y="65544"/>
                  </a:lnTo>
                  <a:lnTo>
                    <a:pt x="87092" y="65482"/>
                  </a:lnTo>
                  <a:lnTo>
                    <a:pt x="86944" y="65482"/>
                  </a:lnTo>
                  <a:lnTo>
                    <a:pt x="86723" y="65359"/>
                  </a:lnTo>
                  <a:lnTo>
                    <a:pt x="86576" y="65297"/>
                  </a:lnTo>
                  <a:lnTo>
                    <a:pt x="86429" y="65297"/>
                  </a:lnTo>
                  <a:lnTo>
                    <a:pt x="86282" y="65297"/>
                  </a:lnTo>
                  <a:lnTo>
                    <a:pt x="86134" y="65482"/>
                  </a:lnTo>
                  <a:lnTo>
                    <a:pt x="86061" y="65605"/>
                  </a:lnTo>
                  <a:lnTo>
                    <a:pt x="85840" y="65728"/>
                  </a:lnTo>
                  <a:lnTo>
                    <a:pt x="85766" y="65975"/>
                  </a:lnTo>
                  <a:lnTo>
                    <a:pt x="85693" y="65790"/>
                  </a:lnTo>
                  <a:lnTo>
                    <a:pt x="85619" y="65359"/>
                  </a:lnTo>
                  <a:lnTo>
                    <a:pt x="85398" y="64928"/>
                  </a:lnTo>
                  <a:lnTo>
                    <a:pt x="85325" y="64620"/>
                  </a:lnTo>
                  <a:close/>
                  <a:moveTo>
                    <a:pt x="89300" y="63511"/>
                  </a:moveTo>
                  <a:lnTo>
                    <a:pt x="89300" y="63696"/>
                  </a:lnTo>
                  <a:lnTo>
                    <a:pt x="89300" y="63819"/>
                  </a:lnTo>
                  <a:lnTo>
                    <a:pt x="89300" y="64004"/>
                  </a:lnTo>
                  <a:lnTo>
                    <a:pt x="89153" y="63880"/>
                  </a:lnTo>
                  <a:lnTo>
                    <a:pt x="88932" y="63880"/>
                  </a:lnTo>
                  <a:lnTo>
                    <a:pt x="88858" y="64127"/>
                  </a:lnTo>
                  <a:lnTo>
                    <a:pt x="88858" y="64250"/>
                  </a:lnTo>
                  <a:lnTo>
                    <a:pt x="88785" y="64496"/>
                  </a:lnTo>
                  <a:lnTo>
                    <a:pt x="88564" y="64558"/>
                  </a:lnTo>
                  <a:lnTo>
                    <a:pt x="88490" y="64558"/>
                  </a:lnTo>
                  <a:lnTo>
                    <a:pt x="88343" y="64620"/>
                  </a:lnTo>
                  <a:lnTo>
                    <a:pt x="88269" y="64804"/>
                  </a:lnTo>
                  <a:lnTo>
                    <a:pt x="88269" y="64928"/>
                  </a:lnTo>
                  <a:lnTo>
                    <a:pt x="88269" y="65112"/>
                  </a:lnTo>
                  <a:lnTo>
                    <a:pt x="88269" y="65112"/>
                  </a:lnTo>
                  <a:lnTo>
                    <a:pt x="88269" y="64928"/>
                  </a:lnTo>
                  <a:lnTo>
                    <a:pt x="88343" y="64743"/>
                  </a:lnTo>
                  <a:lnTo>
                    <a:pt x="88490" y="64620"/>
                  </a:lnTo>
                  <a:lnTo>
                    <a:pt x="88564" y="64558"/>
                  </a:lnTo>
                  <a:lnTo>
                    <a:pt x="88785" y="64558"/>
                  </a:lnTo>
                  <a:lnTo>
                    <a:pt x="88858" y="64373"/>
                  </a:lnTo>
                  <a:lnTo>
                    <a:pt x="88858" y="64188"/>
                  </a:lnTo>
                  <a:lnTo>
                    <a:pt x="88932" y="64004"/>
                  </a:lnTo>
                  <a:lnTo>
                    <a:pt x="89153" y="64004"/>
                  </a:lnTo>
                  <a:lnTo>
                    <a:pt x="89300" y="64004"/>
                  </a:lnTo>
                  <a:lnTo>
                    <a:pt x="89300" y="63819"/>
                  </a:lnTo>
                  <a:lnTo>
                    <a:pt x="89300" y="63757"/>
                  </a:lnTo>
                  <a:lnTo>
                    <a:pt x="89300" y="63511"/>
                  </a:lnTo>
                  <a:lnTo>
                    <a:pt x="89595" y="63634"/>
                  </a:lnTo>
                  <a:lnTo>
                    <a:pt x="89742" y="63634"/>
                  </a:lnTo>
                  <a:lnTo>
                    <a:pt x="90036" y="63634"/>
                  </a:lnTo>
                  <a:lnTo>
                    <a:pt x="89889" y="63634"/>
                  </a:lnTo>
                  <a:lnTo>
                    <a:pt x="89889" y="63511"/>
                  </a:lnTo>
                  <a:lnTo>
                    <a:pt x="89742" y="63511"/>
                  </a:lnTo>
                  <a:lnTo>
                    <a:pt x="89595" y="63511"/>
                  </a:lnTo>
                  <a:lnTo>
                    <a:pt x="89300" y="63511"/>
                  </a:lnTo>
                  <a:close/>
                  <a:moveTo>
                    <a:pt x="85251" y="62956"/>
                  </a:moveTo>
                  <a:lnTo>
                    <a:pt x="85251" y="63018"/>
                  </a:lnTo>
                  <a:lnTo>
                    <a:pt x="85398" y="63141"/>
                  </a:lnTo>
                  <a:lnTo>
                    <a:pt x="85546" y="63388"/>
                  </a:lnTo>
                  <a:lnTo>
                    <a:pt x="85619" y="63511"/>
                  </a:lnTo>
                  <a:lnTo>
                    <a:pt x="85766" y="63696"/>
                  </a:lnTo>
                  <a:lnTo>
                    <a:pt x="85766" y="63696"/>
                  </a:lnTo>
                  <a:lnTo>
                    <a:pt x="85619" y="63449"/>
                  </a:lnTo>
                  <a:lnTo>
                    <a:pt x="85546" y="63326"/>
                  </a:lnTo>
                  <a:lnTo>
                    <a:pt x="85398" y="63141"/>
                  </a:lnTo>
                  <a:lnTo>
                    <a:pt x="85251" y="62956"/>
                  </a:lnTo>
                  <a:close/>
                  <a:moveTo>
                    <a:pt x="85840" y="61971"/>
                  </a:moveTo>
                  <a:lnTo>
                    <a:pt x="85840" y="61971"/>
                  </a:lnTo>
                  <a:lnTo>
                    <a:pt x="85840" y="62094"/>
                  </a:lnTo>
                  <a:lnTo>
                    <a:pt x="85840" y="62217"/>
                  </a:lnTo>
                  <a:lnTo>
                    <a:pt x="85840" y="62279"/>
                  </a:lnTo>
                  <a:lnTo>
                    <a:pt x="85840" y="61971"/>
                  </a:lnTo>
                  <a:close/>
                  <a:moveTo>
                    <a:pt x="89742" y="61108"/>
                  </a:moveTo>
                  <a:lnTo>
                    <a:pt x="89742" y="61170"/>
                  </a:lnTo>
                  <a:lnTo>
                    <a:pt x="89742" y="61478"/>
                  </a:lnTo>
                  <a:lnTo>
                    <a:pt x="89668" y="61786"/>
                  </a:lnTo>
                  <a:lnTo>
                    <a:pt x="89668" y="62094"/>
                  </a:lnTo>
                  <a:lnTo>
                    <a:pt x="89668" y="62156"/>
                  </a:lnTo>
                  <a:lnTo>
                    <a:pt x="89668" y="61786"/>
                  </a:lnTo>
                  <a:lnTo>
                    <a:pt x="89742" y="61540"/>
                  </a:lnTo>
                  <a:lnTo>
                    <a:pt x="89742" y="61170"/>
                  </a:lnTo>
                  <a:lnTo>
                    <a:pt x="89742" y="61108"/>
                  </a:lnTo>
                  <a:lnTo>
                    <a:pt x="89742" y="61108"/>
                  </a:lnTo>
                  <a:close/>
                  <a:moveTo>
                    <a:pt x="88490" y="60862"/>
                  </a:moveTo>
                  <a:lnTo>
                    <a:pt x="88490" y="60985"/>
                  </a:lnTo>
                  <a:lnTo>
                    <a:pt x="88490" y="60862"/>
                  </a:lnTo>
                  <a:lnTo>
                    <a:pt x="88564" y="60862"/>
                  </a:lnTo>
                  <a:lnTo>
                    <a:pt x="88490" y="60862"/>
                  </a:lnTo>
                  <a:close/>
                  <a:moveTo>
                    <a:pt x="46748" y="0"/>
                  </a:moveTo>
                  <a:lnTo>
                    <a:pt x="46822" y="0"/>
                  </a:lnTo>
                  <a:lnTo>
                    <a:pt x="46969" y="0"/>
                  </a:lnTo>
                  <a:lnTo>
                    <a:pt x="47190" y="61"/>
                  </a:lnTo>
                  <a:lnTo>
                    <a:pt x="47411" y="184"/>
                  </a:lnTo>
                  <a:lnTo>
                    <a:pt x="47705" y="246"/>
                  </a:lnTo>
                  <a:lnTo>
                    <a:pt x="47852" y="308"/>
                  </a:lnTo>
                  <a:lnTo>
                    <a:pt x="48000" y="431"/>
                  </a:lnTo>
                  <a:lnTo>
                    <a:pt x="48147" y="616"/>
                  </a:lnTo>
                  <a:lnTo>
                    <a:pt x="48147" y="739"/>
                  </a:lnTo>
                  <a:lnTo>
                    <a:pt x="48220" y="800"/>
                  </a:lnTo>
                  <a:lnTo>
                    <a:pt x="48368" y="800"/>
                  </a:lnTo>
                  <a:lnTo>
                    <a:pt x="48588" y="739"/>
                  </a:lnTo>
                  <a:lnTo>
                    <a:pt x="48736" y="739"/>
                  </a:lnTo>
                  <a:lnTo>
                    <a:pt x="48883" y="677"/>
                  </a:lnTo>
                  <a:lnTo>
                    <a:pt x="49030" y="616"/>
                  </a:lnTo>
                  <a:lnTo>
                    <a:pt x="49104" y="554"/>
                  </a:lnTo>
                  <a:lnTo>
                    <a:pt x="49177" y="554"/>
                  </a:lnTo>
                  <a:lnTo>
                    <a:pt x="49030" y="616"/>
                  </a:lnTo>
                  <a:lnTo>
                    <a:pt x="48809" y="924"/>
                  </a:lnTo>
                  <a:lnTo>
                    <a:pt x="48441" y="1170"/>
                  </a:lnTo>
                  <a:lnTo>
                    <a:pt x="48294" y="1478"/>
                  </a:lnTo>
                  <a:lnTo>
                    <a:pt x="48294" y="1724"/>
                  </a:lnTo>
                  <a:lnTo>
                    <a:pt x="48588" y="2032"/>
                  </a:lnTo>
                  <a:lnTo>
                    <a:pt x="48736" y="2464"/>
                  </a:lnTo>
                  <a:lnTo>
                    <a:pt x="48809" y="2833"/>
                  </a:lnTo>
                  <a:lnTo>
                    <a:pt x="48736" y="3264"/>
                  </a:lnTo>
                  <a:lnTo>
                    <a:pt x="48368" y="3634"/>
                  </a:lnTo>
                  <a:lnTo>
                    <a:pt x="47926" y="4065"/>
                  </a:lnTo>
                  <a:lnTo>
                    <a:pt x="47705" y="4558"/>
                  </a:lnTo>
                  <a:lnTo>
                    <a:pt x="47705" y="4804"/>
                  </a:lnTo>
                  <a:lnTo>
                    <a:pt x="47779" y="5112"/>
                  </a:lnTo>
                  <a:lnTo>
                    <a:pt x="47852" y="5236"/>
                  </a:lnTo>
                  <a:lnTo>
                    <a:pt x="47926" y="5482"/>
                  </a:lnTo>
                  <a:lnTo>
                    <a:pt x="48000" y="5544"/>
                  </a:lnTo>
                  <a:lnTo>
                    <a:pt x="48000" y="5605"/>
                  </a:lnTo>
                  <a:lnTo>
                    <a:pt x="48000" y="5605"/>
                  </a:lnTo>
                  <a:lnTo>
                    <a:pt x="48147" y="5667"/>
                  </a:lnTo>
                  <a:lnTo>
                    <a:pt x="48220" y="5852"/>
                  </a:lnTo>
                  <a:lnTo>
                    <a:pt x="48294" y="5913"/>
                  </a:lnTo>
                  <a:lnTo>
                    <a:pt x="48441" y="6036"/>
                  </a:lnTo>
                  <a:lnTo>
                    <a:pt x="48662" y="6098"/>
                  </a:lnTo>
                  <a:lnTo>
                    <a:pt x="48883" y="6098"/>
                  </a:lnTo>
                  <a:lnTo>
                    <a:pt x="49177" y="6221"/>
                  </a:lnTo>
                  <a:lnTo>
                    <a:pt x="49325" y="6283"/>
                  </a:lnTo>
                  <a:lnTo>
                    <a:pt x="49546" y="6344"/>
                  </a:lnTo>
                  <a:lnTo>
                    <a:pt x="49693" y="6591"/>
                  </a:lnTo>
                  <a:lnTo>
                    <a:pt x="49914" y="6714"/>
                  </a:lnTo>
                  <a:lnTo>
                    <a:pt x="50134" y="6837"/>
                  </a:lnTo>
                  <a:lnTo>
                    <a:pt x="50355" y="7022"/>
                  </a:lnTo>
                  <a:lnTo>
                    <a:pt x="50503" y="7084"/>
                  </a:lnTo>
                  <a:lnTo>
                    <a:pt x="51460" y="7145"/>
                  </a:lnTo>
                  <a:lnTo>
                    <a:pt x="52638" y="7207"/>
                  </a:lnTo>
                  <a:lnTo>
                    <a:pt x="53226" y="7207"/>
                  </a:lnTo>
                  <a:lnTo>
                    <a:pt x="53815" y="7330"/>
                  </a:lnTo>
                  <a:lnTo>
                    <a:pt x="54552" y="7330"/>
                  </a:lnTo>
                  <a:lnTo>
                    <a:pt x="55067" y="7392"/>
                  </a:lnTo>
                  <a:lnTo>
                    <a:pt x="55214" y="7392"/>
                  </a:lnTo>
                  <a:lnTo>
                    <a:pt x="55214" y="7392"/>
                  </a:lnTo>
                  <a:lnTo>
                    <a:pt x="55361" y="7453"/>
                  </a:lnTo>
                  <a:lnTo>
                    <a:pt x="55509" y="7515"/>
                  </a:lnTo>
                  <a:lnTo>
                    <a:pt x="55656" y="7577"/>
                  </a:lnTo>
                  <a:lnTo>
                    <a:pt x="55803" y="7761"/>
                  </a:lnTo>
                  <a:lnTo>
                    <a:pt x="55950" y="7946"/>
                  </a:lnTo>
                  <a:lnTo>
                    <a:pt x="56024" y="8193"/>
                  </a:lnTo>
                  <a:lnTo>
                    <a:pt x="56098" y="8562"/>
                  </a:lnTo>
                  <a:lnTo>
                    <a:pt x="56245" y="8870"/>
                  </a:lnTo>
                  <a:lnTo>
                    <a:pt x="56319" y="9117"/>
                  </a:lnTo>
                  <a:lnTo>
                    <a:pt x="56392" y="9301"/>
                  </a:lnTo>
                  <a:lnTo>
                    <a:pt x="56466" y="9363"/>
                  </a:lnTo>
                  <a:lnTo>
                    <a:pt x="56539" y="9425"/>
                  </a:lnTo>
                  <a:lnTo>
                    <a:pt x="56760" y="9425"/>
                  </a:lnTo>
                  <a:lnTo>
                    <a:pt x="56907" y="9425"/>
                  </a:lnTo>
                  <a:lnTo>
                    <a:pt x="57349" y="9425"/>
                  </a:lnTo>
                  <a:lnTo>
                    <a:pt x="57865" y="9363"/>
                  </a:lnTo>
                  <a:lnTo>
                    <a:pt x="58601" y="9363"/>
                  </a:lnTo>
                  <a:lnTo>
                    <a:pt x="59116" y="9425"/>
                  </a:lnTo>
                  <a:lnTo>
                    <a:pt x="59558" y="9671"/>
                  </a:lnTo>
                  <a:lnTo>
                    <a:pt x="59705" y="9794"/>
                  </a:lnTo>
                  <a:lnTo>
                    <a:pt x="59926" y="9856"/>
                  </a:lnTo>
                  <a:lnTo>
                    <a:pt x="59926" y="9979"/>
                  </a:lnTo>
                  <a:lnTo>
                    <a:pt x="60000" y="10041"/>
                  </a:lnTo>
                  <a:lnTo>
                    <a:pt x="60000" y="10102"/>
                  </a:lnTo>
                  <a:lnTo>
                    <a:pt x="60073" y="10225"/>
                  </a:lnTo>
                  <a:lnTo>
                    <a:pt x="60147" y="10349"/>
                  </a:lnTo>
                  <a:lnTo>
                    <a:pt x="60441" y="10472"/>
                  </a:lnTo>
                  <a:lnTo>
                    <a:pt x="61030" y="10780"/>
                  </a:lnTo>
                  <a:lnTo>
                    <a:pt x="61766" y="10965"/>
                  </a:lnTo>
                  <a:lnTo>
                    <a:pt x="62503" y="10965"/>
                  </a:lnTo>
                  <a:lnTo>
                    <a:pt x="63092" y="10841"/>
                  </a:lnTo>
                  <a:lnTo>
                    <a:pt x="63239" y="10780"/>
                  </a:lnTo>
                  <a:lnTo>
                    <a:pt x="63460" y="10718"/>
                  </a:lnTo>
                  <a:lnTo>
                    <a:pt x="63607" y="10718"/>
                  </a:lnTo>
                  <a:lnTo>
                    <a:pt x="63754" y="10718"/>
                  </a:lnTo>
                  <a:lnTo>
                    <a:pt x="63975" y="10595"/>
                  </a:lnTo>
                  <a:lnTo>
                    <a:pt x="64049" y="10595"/>
                  </a:lnTo>
                  <a:lnTo>
                    <a:pt x="64049" y="10472"/>
                  </a:lnTo>
                  <a:lnTo>
                    <a:pt x="64122" y="10225"/>
                  </a:lnTo>
                  <a:lnTo>
                    <a:pt x="64049" y="9794"/>
                  </a:lnTo>
                  <a:lnTo>
                    <a:pt x="63975" y="9363"/>
                  </a:lnTo>
                  <a:lnTo>
                    <a:pt x="63901" y="8870"/>
                  </a:lnTo>
                  <a:lnTo>
                    <a:pt x="63901" y="8377"/>
                  </a:lnTo>
                  <a:lnTo>
                    <a:pt x="64122" y="8131"/>
                  </a:lnTo>
                  <a:lnTo>
                    <a:pt x="64490" y="7761"/>
                  </a:lnTo>
                  <a:lnTo>
                    <a:pt x="64932" y="7330"/>
                  </a:lnTo>
                  <a:lnTo>
                    <a:pt x="65300" y="7022"/>
                  </a:lnTo>
                  <a:lnTo>
                    <a:pt x="65742" y="6837"/>
                  </a:lnTo>
                  <a:lnTo>
                    <a:pt x="66331" y="6776"/>
                  </a:lnTo>
                  <a:lnTo>
                    <a:pt x="66920" y="6652"/>
                  </a:lnTo>
                  <a:lnTo>
                    <a:pt x="67582" y="6652"/>
                  </a:lnTo>
                  <a:lnTo>
                    <a:pt x="68171" y="6960"/>
                  </a:lnTo>
                  <a:lnTo>
                    <a:pt x="68539" y="7207"/>
                  </a:lnTo>
                  <a:lnTo>
                    <a:pt x="68834" y="7453"/>
                  </a:lnTo>
                  <a:lnTo>
                    <a:pt x="69055" y="7700"/>
                  </a:lnTo>
                  <a:lnTo>
                    <a:pt x="69276" y="7823"/>
                  </a:lnTo>
                  <a:lnTo>
                    <a:pt x="69423" y="7885"/>
                  </a:lnTo>
                  <a:lnTo>
                    <a:pt x="69423" y="7885"/>
                  </a:lnTo>
                  <a:lnTo>
                    <a:pt x="69570" y="7946"/>
                  </a:lnTo>
                  <a:lnTo>
                    <a:pt x="70012" y="8131"/>
                  </a:lnTo>
                  <a:lnTo>
                    <a:pt x="70527" y="8316"/>
                  </a:lnTo>
                  <a:lnTo>
                    <a:pt x="71190" y="8501"/>
                  </a:lnTo>
                  <a:lnTo>
                    <a:pt x="71631" y="8562"/>
                  </a:lnTo>
                  <a:lnTo>
                    <a:pt x="71852" y="8562"/>
                  </a:lnTo>
                  <a:lnTo>
                    <a:pt x="72147" y="8624"/>
                  </a:lnTo>
                  <a:lnTo>
                    <a:pt x="72441" y="8747"/>
                  </a:lnTo>
                  <a:lnTo>
                    <a:pt x="72662" y="8870"/>
                  </a:lnTo>
                  <a:lnTo>
                    <a:pt x="72957" y="8993"/>
                  </a:lnTo>
                  <a:lnTo>
                    <a:pt x="73104" y="8993"/>
                  </a:lnTo>
                  <a:lnTo>
                    <a:pt x="73619" y="8993"/>
                  </a:lnTo>
                  <a:lnTo>
                    <a:pt x="74503" y="8993"/>
                  </a:lnTo>
                  <a:lnTo>
                    <a:pt x="75312" y="8993"/>
                  </a:lnTo>
                  <a:lnTo>
                    <a:pt x="75901" y="8993"/>
                  </a:lnTo>
                  <a:lnTo>
                    <a:pt x="76269" y="9117"/>
                  </a:lnTo>
                  <a:lnTo>
                    <a:pt x="76932" y="9425"/>
                  </a:lnTo>
                  <a:lnTo>
                    <a:pt x="77521" y="9794"/>
                  </a:lnTo>
                  <a:lnTo>
                    <a:pt x="78331" y="10102"/>
                  </a:lnTo>
                  <a:lnTo>
                    <a:pt x="78993" y="10349"/>
                  </a:lnTo>
                  <a:lnTo>
                    <a:pt x="79656" y="10225"/>
                  </a:lnTo>
                  <a:lnTo>
                    <a:pt x="80245" y="9979"/>
                  </a:lnTo>
                  <a:lnTo>
                    <a:pt x="80687" y="9671"/>
                  </a:lnTo>
                  <a:lnTo>
                    <a:pt x="81128" y="9363"/>
                  </a:lnTo>
                  <a:lnTo>
                    <a:pt x="81644" y="9117"/>
                  </a:lnTo>
                  <a:lnTo>
                    <a:pt x="82380" y="8993"/>
                  </a:lnTo>
                  <a:lnTo>
                    <a:pt x="83116" y="9055"/>
                  </a:lnTo>
                  <a:lnTo>
                    <a:pt x="83558" y="9240"/>
                  </a:lnTo>
                  <a:lnTo>
                    <a:pt x="83852" y="9363"/>
                  </a:lnTo>
                  <a:lnTo>
                    <a:pt x="84147" y="9486"/>
                  </a:lnTo>
                  <a:lnTo>
                    <a:pt x="84588" y="9609"/>
                  </a:lnTo>
                  <a:lnTo>
                    <a:pt x="85104" y="9609"/>
                  </a:lnTo>
                  <a:lnTo>
                    <a:pt x="85398" y="9671"/>
                  </a:lnTo>
                  <a:lnTo>
                    <a:pt x="85693" y="9733"/>
                  </a:lnTo>
                  <a:lnTo>
                    <a:pt x="86208" y="9794"/>
                  </a:lnTo>
                  <a:lnTo>
                    <a:pt x="86944" y="9794"/>
                  </a:lnTo>
                  <a:lnTo>
                    <a:pt x="87386" y="9856"/>
                  </a:lnTo>
                  <a:lnTo>
                    <a:pt x="87754" y="9856"/>
                  </a:lnTo>
                  <a:lnTo>
                    <a:pt x="87901" y="10041"/>
                  </a:lnTo>
                  <a:lnTo>
                    <a:pt x="88049" y="10472"/>
                  </a:lnTo>
                  <a:lnTo>
                    <a:pt x="88343" y="11149"/>
                  </a:lnTo>
                  <a:lnTo>
                    <a:pt x="88564" y="11889"/>
                  </a:lnTo>
                  <a:lnTo>
                    <a:pt x="88785" y="12628"/>
                  </a:lnTo>
                  <a:lnTo>
                    <a:pt x="88858" y="13367"/>
                  </a:lnTo>
                  <a:lnTo>
                    <a:pt x="88858" y="13921"/>
                  </a:lnTo>
                  <a:lnTo>
                    <a:pt x="88858" y="14414"/>
                  </a:lnTo>
                  <a:lnTo>
                    <a:pt x="88932" y="14907"/>
                  </a:lnTo>
                  <a:lnTo>
                    <a:pt x="89153" y="15277"/>
                  </a:lnTo>
                  <a:lnTo>
                    <a:pt x="89153" y="15523"/>
                  </a:lnTo>
                  <a:lnTo>
                    <a:pt x="89006" y="15708"/>
                  </a:lnTo>
                  <a:lnTo>
                    <a:pt x="88785" y="15646"/>
                  </a:lnTo>
                  <a:lnTo>
                    <a:pt x="88343" y="15338"/>
                  </a:lnTo>
                  <a:lnTo>
                    <a:pt x="87754" y="14907"/>
                  </a:lnTo>
                  <a:lnTo>
                    <a:pt x="87312" y="14599"/>
                  </a:lnTo>
                  <a:lnTo>
                    <a:pt x="87092" y="14353"/>
                  </a:lnTo>
                  <a:lnTo>
                    <a:pt x="86944" y="14229"/>
                  </a:lnTo>
                  <a:lnTo>
                    <a:pt x="86871" y="14045"/>
                  </a:lnTo>
                  <a:lnTo>
                    <a:pt x="86650" y="13860"/>
                  </a:lnTo>
                  <a:lnTo>
                    <a:pt x="86429" y="13429"/>
                  </a:lnTo>
                  <a:lnTo>
                    <a:pt x="85987" y="12813"/>
                  </a:lnTo>
                  <a:lnTo>
                    <a:pt x="85693" y="12320"/>
                  </a:lnTo>
                  <a:lnTo>
                    <a:pt x="85398" y="11950"/>
                  </a:lnTo>
                  <a:lnTo>
                    <a:pt x="85325" y="11889"/>
                  </a:lnTo>
                  <a:lnTo>
                    <a:pt x="85325" y="11950"/>
                  </a:lnTo>
                  <a:lnTo>
                    <a:pt x="85398" y="12012"/>
                  </a:lnTo>
                  <a:lnTo>
                    <a:pt x="85398" y="12073"/>
                  </a:lnTo>
                  <a:lnTo>
                    <a:pt x="85546" y="12320"/>
                  </a:lnTo>
                  <a:lnTo>
                    <a:pt x="85619" y="12443"/>
                  </a:lnTo>
                  <a:lnTo>
                    <a:pt x="85693" y="12689"/>
                  </a:lnTo>
                  <a:lnTo>
                    <a:pt x="85693" y="12813"/>
                  </a:lnTo>
                  <a:lnTo>
                    <a:pt x="85766" y="12997"/>
                  </a:lnTo>
                  <a:lnTo>
                    <a:pt x="85987" y="13367"/>
                  </a:lnTo>
                  <a:lnTo>
                    <a:pt x="86429" y="13860"/>
                  </a:lnTo>
                  <a:lnTo>
                    <a:pt x="86944" y="14414"/>
                  </a:lnTo>
                  <a:lnTo>
                    <a:pt x="87460" y="14969"/>
                  </a:lnTo>
                  <a:lnTo>
                    <a:pt x="87607" y="15462"/>
                  </a:lnTo>
                  <a:lnTo>
                    <a:pt x="87607" y="15831"/>
                  </a:lnTo>
                  <a:lnTo>
                    <a:pt x="87533" y="16078"/>
                  </a:lnTo>
                  <a:lnTo>
                    <a:pt x="87607" y="16262"/>
                  </a:lnTo>
                  <a:lnTo>
                    <a:pt x="87901" y="16570"/>
                  </a:lnTo>
                  <a:lnTo>
                    <a:pt x="88343" y="17063"/>
                  </a:lnTo>
                  <a:lnTo>
                    <a:pt x="89300" y="18172"/>
                  </a:lnTo>
                  <a:lnTo>
                    <a:pt x="90036" y="19466"/>
                  </a:lnTo>
                  <a:lnTo>
                    <a:pt x="90552" y="20821"/>
                  </a:lnTo>
                  <a:lnTo>
                    <a:pt x="90773" y="21745"/>
                  </a:lnTo>
                  <a:lnTo>
                    <a:pt x="91141" y="22299"/>
                  </a:lnTo>
                  <a:lnTo>
                    <a:pt x="91361" y="22607"/>
                  </a:lnTo>
                  <a:lnTo>
                    <a:pt x="91435" y="22731"/>
                  </a:lnTo>
                  <a:lnTo>
                    <a:pt x="91435" y="22915"/>
                  </a:lnTo>
                  <a:lnTo>
                    <a:pt x="91435" y="23039"/>
                  </a:lnTo>
                  <a:lnTo>
                    <a:pt x="91361" y="23100"/>
                  </a:lnTo>
                  <a:lnTo>
                    <a:pt x="91361" y="23100"/>
                  </a:lnTo>
                  <a:lnTo>
                    <a:pt x="91361" y="23100"/>
                  </a:lnTo>
                  <a:lnTo>
                    <a:pt x="91435" y="23100"/>
                  </a:lnTo>
                  <a:lnTo>
                    <a:pt x="91582" y="23223"/>
                  </a:lnTo>
                  <a:lnTo>
                    <a:pt x="91803" y="23223"/>
                  </a:lnTo>
                  <a:lnTo>
                    <a:pt x="91950" y="23347"/>
                  </a:lnTo>
                  <a:lnTo>
                    <a:pt x="92098" y="23593"/>
                  </a:lnTo>
                  <a:lnTo>
                    <a:pt x="92319" y="23839"/>
                  </a:lnTo>
                  <a:lnTo>
                    <a:pt x="92539" y="24455"/>
                  </a:lnTo>
                  <a:lnTo>
                    <a:pt x="92981" y="25195"/>
                  </a:lnTo>
                  <a:lnTo>
                    <a:pt x="93349" y="25934"/>
                  </a:lnTo>
                  <a:lnTo>
                    <a:pt x="93717" y="26611"/>
                  </a:lnTo>
                  <a:lnTo>
                    <a:pt x="93938" y="27104"/>
                  </a:lnTo>
                  <a:lnTo>
                    <a:pt x="94085" y="27412"/>
                  </a:lnTo>
                  <a:lnTo>
                    <a:pt x="94085" y="27782"/>
                  </a:lnTo>
                  <a:lnTo>
                    <a:pt x="94085" y="28275"/>
                  </a:lnTo>
                  <a:lnTo>
                    <a:pt x="94085" y="28767"/>
                  </a:lnTo>
                  <a:lnTo>
                    <a:pt x="94159" y="29260"/>
                  </a:lnTo>
                  <a:lnTo>
                    <a:pt x="94233" y="29322"/>
                  </a:lnTo>
                  <a:lnTo>
                    <a:pt x="94306" y="29383"/>
                  </a:lnTo>
                  <a:lnTo>
                    <a:pt x="94306" y="29445"/>
                  </a:lnTo>
                  <a:lnTo>
                    <a:pt x="94306" y="29445"/>
                  </a:lnTo>
                  <a:lnTo>
                    <a:pt x="94380" y="29445"/>
                  </a:lnTo>
                  <a:lnTo>
                    <a:pt x="94527" y="29507"/>
                  </a:lnTo>
                  <a:lnTo>
                    <a:pt x="94601" y="29630"/>
                  </a:lnTo>
                  <a:lnTo>
                    <a:pt x="94674" y="29691"/>
                  </a:lnTo>
                  <a:lnTo>
                    <a:pt x="94822" y="29815"/>
                  </a:lnTo>
                  <a:lnTo>
                    <a:pt x="95042" y="30061"/>
                  </a:lnTo>
                  <a:lnTo>
                    <a:pt x="95411" y="30246"/>
                  </a:lnTo>
                  <a:lnTo>
                    <a:pt x="96000" y="30800"/>
                  </a:lnTo>
                  <a:lnTo>
                    <a:pt x="96441" y="30985"/>
                  </a:lnTo>
                  <a:lnTo>
                    <a:pt x="96883" y="31232"/>
                  </a:lnTo>
                  <a:lnTo>
                    <a:pt x="96957" y="31293"/>
                  </a:lnTo>
                  <a:lnTo>
                    <a:pt x="97104" y="31540"/>
                  </a:lnTo>
                  <a:lnTo>
                    <a:pt x="97251" y="31724"/>
                  </a:lnTo>
                  <a:lnTo>
                    <a:pt x="97325" y="32032"/>
                  </a:lnTo>
                  <a:lnTo>
                    <a:pt x="97398" y="32402"/>
                  </a:lnTo>
                  <a:lnTo>
                    <a:pt x="97398" y="32648"/>
                  </a:lnTo>
                  <a:lnTo>
                    <a:pt x="97398" y="32772"/>
                  </a:lnTo>
                  <a:lnTo>
                    <a:pt x="97398" y="32833"/>
                  </a:lnTo>
                  <a:lnTo>
                    <a:pt x="97398" y="32895"/>
                  </a:lnTo>
                  <a:lnTo>
                    <a:pt x="97546" y="33141"/>
                  </a:lnTo>
                  <a:lnTo>
                    <a:pt x="97840" y="33449"/>
                  </a:lnTo>
                  <a:lnTo>
                    <a:pt x="98282" y="34004"/>
                  </a:lnTo>
                  <a:lnTo>
                    <a:pt x="98797" y="34743"/>
                  </a:lnTo>
                  <a:lnTo>
                    <a:pt x="99165" y="35359"/>
                  </a:lnTo>
                  <a:lnTo>
                    <a:pt x="99239" y="35728"/>
                  </a:lnTo>
                  <a:lnTo>
                    <a:pt x="99312" y="36036"/>
                  </a:lnTo>
                  <a:lnTo>
                    <a:pt x="99533" y="36221"/>
                  </a:lnTo>
                  <a:lnTo>
                    <a:pt x="99975" y="36283"/>
                  </a:lnTo>
                  <a:lnTo>
                    <a:pt x="101079" y="36714"/>
                  </a:lnTo>
                  <a:lnTo>
                    <a:pt x="102184" y="37453"/>
                  </a:lnTo>
                  <a:lnTo>
                    <a:pt x="103067" y="38316"/>
                  </a:lnTo>
                  <a:lnTo>
                    <a:pt x="103582" y="38809"/>
                  </a:lnTo>
                  <a:lnTo>
                    <a:pt x="103803" y="39178"/>
                  </a:lnTo>
                  <a:lnTo>
                    <a:pt x="104098" y="39548"/>
                  </a:lnTo>
                  <a:lnTo>
                    <a:pt x="104466" y="39856"/>
                  </a:lnTo>
                  <a:lnTo>
                    <a:pt x="104981" y="40225"/>
                  </a:lnTo>
                  <a:lnTo>
                    <a:pt x="105423" y="40657"/>
                  </a:lnTo>
                  <a:lnTo>
                    <a:pt x="105496" y="41211"/>
                  </a:lnTo>
                  <a:lnTo>
                    <a:pt x="105496" y="41950"/>
                  </a:lnTo>
                  <a:lnTo>
                    <a:pt x="105496" y="42566"/>
                  </a:lnTo>
                  <a:lnTo>
                    <a:pt x="105570" y="42689"/>
                  </a:lnTo>
                  <a:lnTo>
                    <a:pt x="105570" y="42936"/>
                  </a:lnTo>
                  <a:lnTo>
                    <a:pt x="105644" y="43059"/>
                  </a:lnTo>
                  <a:lnTo>
                    <a:pt x="105865" y="43244"/>
                  </a:lnTo>
                  <a:lnTo>
                    <a:pt x="106012" y="43305"/>
                  </a:lnTo>
                  <a:lnTo>
                    <a:pt x="106233" y="43367"/>
                  </a:lnTo>
                  <a:lnTo>
                    <a:pt x="106380" y="43367"/>
                  </a:lnTo>
                  <a:lnTo>
                    <a:pt x="106453" y="43429"/>
                  </a:lnTo>
                  <a:lnTo>
                    <a:pt x="106674" y="43613"/>
                  </a:lnTo>
                  <a:lnTo>
                    <a:pt x="106748" y="43737"/>
                  </a:lnTo>
                  <a:lnTo>
                    <a:pt x="106822" y="43860"/>
                  </a:lnTo>
                  <a:lnTo>
                    <a:pt x="106969" y="44045"/>
                  </a:lnTo>
                  <a:lnTo>
                    <a:pt x="107190" y="44106"/>
                  </a:lnTo>
                  <a:lnTo>
                    <a:pt x="107337" y="44106"/>
                  </a:lnTo>
                  <a:lnTo>
                    <a:pt x="108588" y="44045"/>
                  </a:lnTo>
                  <a:lnTo>
                    <a:pt x="110061" y="43983"/>
                  </a:lnTo>
                  <a:lnTo>
                    <a:pt x="110576" y="43798"/>
                  </a:lnTo>
                  <a:lnTo>
                    <a:pt x="110871" y="43613"/>
                  </a:lnTo>
                  <a:lnTo>
                    <a:pt x="111092" y="43429"/>
                  </a:lnTo>
                  <a:lnTo>
                    <a:pt x="111386" y="43244"/>
                  </a:lnTo>
                  <a:lnTo>
                    <a:pt x="111975" y="43121"/>
                  </a:lnTo>
                  <a:lnTo>
                    <a:pt x="112638" y="43121"/>
                  </a:lnTo>
                  <a:lnTo>
                    <a:pt x="113006" y="43059"/>
                  </a:lnTo>
                  <a:lnTo>
                    <a:pt x="113300" y="42997"/>
                  </a:lnTo>
                  <a:lnTo>
                    <a:pt x="113742" y="42936"/>
                  </a:lnTo>
                  <a:lnTo>
                    <a:pt x="114552" y="42874"/>
                  </a:lnTo>
                  <a:lnTo>
                    <a:pt x="115950" y="42936"/>
                  </a:lnTo>
                  <a:lnTo>
                    <a:pt x="116907" y="42874"/>
                  </a:lnTo>
                  <a:lnTo>
                    <a:pt x="117644" y="42628"/>
                  </a:lnTo>
                  <a:lnTo>
                    <a:pt x="118159" y="42258"/>
                  </a:lnTo>
                  <a:lnTo>
                    <a:pt x="118674" y="41950"/>
                  </a:lnTo>
                  <a:lnTo>
                    <a:pt x="119116" y="41765"/>
                  </a:lnTo>
                  <a:lnTo>
                    <a:pt x="119337" y="41704"/>
                  </a:lnTo>
                  <a:lnTo>
                    <a:pt x="119337" y="41581"/>
                  </a:lnTo>
                  <a:lnTo>
                    <a:pt x="119411" y="41581"/>
                  </a:lnTo>
                  <a:lnTo>
                    <a:pt x="119484" y="41581"/>
                  </a:lnTo>
                  <a:lnTo>
                    <a:pt x="119558" y="41581"/>
                  </a:lnTo>
                  <a:lnTo>
                    <a:pt x="119631" y="41519"/>
                  </a:lnTo>
                  <a:lnTo>
                    <a:pt x="119852" y="41519"/>
                  </a:lnTo>
                  <a:lnTo>
                    <a:pt x="119926" y="41581"/>
                  </a:lnTo>
                  <a:lnTo>
                    <a:pt x="120000" y="41581"/>
                  </a:lnTo>
                  <a:lnTo>
                    <a:pt x="120000" y="41704"/>
                  </a:lnTo>
                  <a:lnTo>
                    <a:pt x="120000" y="41827"/>
                  </a:lnTo>
                  <a:lnTo>
                    <a:pt x="119926" y="41950"/>
                  </a:lnTo>
                  <a:lnTo>
                    <a:pt x="119779" y="42135"/>
                  </a:lnTo>
                  <a:lnTo>
                    <a:pt x="119411" y="42689"/>
                  </a:lnTo>
                  <a:lnTo>
                    <a:pt x="119116" y="43613"/>
                  </a:lnTo>
                  <a:lnTo>
                    <a:pt x="118895" y="44599"/>
                  </a:lnTo>
                  <a:lnTo>
                    <a:pt x="118601" y="45893"/>
                  </a:lnTo>
                  <a:lnTo>
                    <a:pt x="118233" y="47063"/>
                  </a:lnTo>
                  <a:lnTo>
                    <a:pt x="117938" y="48234"/>
                  </a:lnTo>
                  <a:lnTo>
                    <a:pt x="117349" y="49158"/>
                  </a:lnTo>
                  <a:lnTo>
                    <a:pt x="116687" y="50266"/>
                  </a:lnTo>
                  <a:lnTo>
                    <a:pt x="116171" y="51252"/>
                  </a:lnTo>
                  <a:lnTo>
                    <a:pt x="115803" y="51930"/>
                  </a:lnTo>
                  <a:lnTo>
                    <a:pt x="115509" y="52546"/>
                  </a:lnTo>
                  <a:lnTo>
                    <a:pt x="115288" y="53100"/>
                  </a:lnTo>
                  <a:lnTo>
                    <a:pt x="114846" y="53839"/>
                  </a:lnTo>
                  <a:lnTo>
                    <a:pt x="114184" y="54579"/>
                  </a:lnTo>
                  <a:lnTo>
                    <a:pt x="113595" y="55195"/>
                  </a:lnTo>
                  <a:lnTo>
                    <a:pt x="113079" y="55687"/>
                  </a:lnTo>
                  <a:lnTo>
                    <a:pt x="112711" y="55872"/>
                  </a:lnTo>
                  <a:lnTo>
                    <a:pt x="112269" y="56303"/>
                  </a:lnTo>
                  <a:lnTo>
                    <a:pt x="111754" y="56858"/>
                  </a:lnTo>
                  <a:lnTo>
                    <a:pt x="111312" y="57351"/>
                  </a:lnTo>
                  <a:lnTo>
                    <a:pt x="110871" y="57782"/>
                  </a:lnTo>
                  <a:lnTo>
                    <a:pt x="110650" y="58090"/>
                  </a:lnTo>
                  <a:lnTo>
                    <a:pt x="110355" y="58336"/>
                  </a:lnTo>
                  <a:lnTo>
                    <a:pt x="109840" y="58521"/>
                  </a:lnTo>
                  <a:lnTo>
                    <a:pt x="109251" y="58706"/>
                  </a:lnTo>
                  <a:lnTo>
                    <a:pt x="108957" y="58829"/>
                  </a:lnTo>
                  <a:lnTo>
                    <a:pt x="108588" y="59137"/>
                  </a:lnTo>
                  <a:lnTo>
                    <a:pt x="108073" y="59507"/>
                  </a:lnTo>
                  <a:lnTo>
                    <a:pt x="107411" y="59876"/>
                  </a:lnTo>
                  <a:lnTo>
                    <a:pt x="106822" y="60308"/>
                  </a:lnTo>
                  <a:lnTo>
                    <a:pt x="106453" y="60739"/>
                  </a:lnTo>
                  <a:lnTo>
                    <a:pt x="106233" y="61170"/>
                  </a:lnTo>
                  <a:lnTo>
                    <a:pt x="105644" y="61786"/>
                  </a:lnTo>
                  <a:lnTo>
                    <a:pt x="105128" y="62340"/>
                  </a:lnTo>
                  <a:lnTo>
                    <a:pt x="104687" y="62895"/>
                  </a:lnTo>
                  <a:lnTo>
                    <a:pt x="104466" y="63141"/>
                  </a:lnTo>
                  <a:lnTo>
                    <a:pt x="104171" y="63388"/>
                  </a:lnTo>
                  <a:lnTo>
                    <a:pt x="103730" y="63757"/>
                  </a:lnTo>
                  <a:lnTo>
                    <a:pt x="103361" y="64065"/>
                  </a:lnTo>
                  <a:lnTo>
                    <a:pt x="103067" y="64373"/>
                  </a:lnTo>
                  <a:lnTo>
                    <a:pt x="102846" y="64435"/>
                  </a:lnTo>
                  <a:lnTo>
                    <a:pt x="102846" y="64435"/>
                  </a:lnTo>
                  <a:lnTo>
                    <a:pt x="102773" y="64558"/>
                  </a:lnTo>
                  <a:lnTo>
                    <a:pt x="102478" y="64928"/>
                  </a:lnTo>
                  <a:lnTo>
                    <a:pt x="102036" y="65359"/>
                  </a:lnTo>
                  <a:lnTo>
                    <a:pt x="101447" y="65790"/>
                  </a:lnTo>
                  <a:lnTo>
                    <a:pt x="100932" y="66098"/>
                  </a:lnTo>
                  <a:lnTo>
                    <a:pt x="100564" y="66283"/>
                  </a:lnTo>
                  <a:lnTo>
                    <a:pt x="100490" y="66652"/>
                  </a:lnTo>
                  <a:lnTo>
                    <a:pt x="100490" y="67022"/>
                  </a:lnTo>
                  <a:lnTo>
                    <a:pt x="100490" y="67453"/>
                  </a:lnTo>
                  <a:lnTo>
                    <a:pt x="100417" y="67823"/>
                  </a:lnTo>
                  <a:lnTo>
                    <a:pt x="100196" y="68008"/>
                  </a:lnTo>
                  <a:lnTo>
                    <a:pt x="99680" y="68501"/>
                  </a:lnTo>
                  <a:lnTo>
                    <a:pt x="99460" y="69055"/>
                  </a:lnTo>
                  <a:lnTo>
                    <a:pt x="99460" y="69856"/>
                  </a:lnTo>
                  <a:lnTo>
                    <a:pt x="99312" y="69917"/>
                  </a:lnTo>
                  <a:lnTo>
                    <a:pt x="99239" y="70287"/>
                  </a:lnTo>
                  <a:lnTo>
                    <a:pt x="99092" y="70472"/>
                  </a:lnTo>
                  <a:lnTo>
                    <a:pt x="98797" y="70595"/>
                  </a:lnTo>
                  <a:lnTo>
                    <a:pt x="98576" y="70657"/>
                  </a:lnTo>
                  <a:lnTo>
                    <a:pt x="98355" y="70965"/>
                  </a:lnTo>
                  <a:lnTo>
                    <a:pt x="98355" y="71457"/>
                  </a:lnTo>
                  <a:lnTo>
                    <a:pt x="98429" y="72566"/>
                  </a:lnTo>
                  <a:lnTo>
                    <a:pt x="98723" y="73429"/>
                  </a:lnTo>
                  <a:lnTo>
                    <a:pt x="99165" y="73983"/>
                  </a:lnTo>
                  <a:lnTo>
                    <a:pt x="99312" y="74414"/>
                  </a:lnTo>
                  <a:lnTo>
                    <a:pt x="99460" y="74969"/>
                  </a:lnTo>
                  <a:lnTo>
                    <a:pt x="99460" y="75585"/>
                  </a:lnTo>
                  <a:lnTo>
                    <a:pt x="99607" y="76570"/>
                  </a:lnTo>
                  <a:lnTo>
                    <a:pt x="99828" y="77371"/>
                  </a:lnTo>
                  <a:lnTo>
                    <a:pt x="100196" y="78234"/>
                  </a:lnTo>
                  <a:lnTo>
                    <a:pt x="100564" y="79158"/>
                  </a:lnTo>
                  <a:lnTo>
                    <a:pt x="100711" y="79466"/>
                  </a:lnTo>
                  <a:lnTo>
                    <a:pt x="100858" y="79650"/>
                  </a:lnTo>
                  <a:lnTo>
                    <a:pt x="100932" y="79897"/>
                  </a:lnTo>
                  <a:lnTo>
                    <a:pt x="101006" y="80082"/>
                  </a:lnTo>
                  <a:lnTo>
                    <a:pt x="101079" y="80143"/>
                  </a:lnTo>
                  <a:lnTo>
                    <a:pt x="101079" y="80266"/>
                  </a:lnTo>
                  <a:lnTo>
                    <a:pt x="101079" y="80328"/>
                  </a:lnTo>
                  <a:lnTo>
                    <a:pt x="101006" y="80513"/>
                  </a:lnTo>
                  <a:lnTo>
                    <a:pt x="100932" y="80882"/>
                  </a:lnTo>
                  <a:lnTo>
                    <a:pt x="100932" y="81622"/>
                  </a:lnTo>
                  <a:lnTo>
                    <a:pt x="100858" y="82731"/>
                  </a:lnTo>
                  <a:lnTo>
                    <a:pt x="100858" y="83778"/>
                  </a:lnTo>
                  <a:lnTo>
                    <a:pt x="100711" y="84517"/>
                  </a:lnTo>
                  <a:lnTo>
                    <a:pt x="100638" y="84948"/>
                  </a:lnTo>
                  <a:lnTo>
                    <a:pt x="100711" y="85379"/>
                  </a:lnTo>
                  <a:lnTo>
                    <a:pt x="100858" y="85995"/>
                  </a:lnTo>
                  <a:lnTo>
                    <a:pt x="101006" y="86550"/>
                  </a:lnTo>
                  <a:lnTo>
                    <a:pt x="101006" y="87104"/>
                  </a:lnTo>
                  <a:lnTo>
                    <a:pt x="100711" y="87535"/>
                  </a:lnTo>
                  <a:lnTo>
                    <a:pt x="100196" y="88151"/>
                  </a:lnTo>
                  <a:lnTo>
                    <a:pt x="99312" y="88952"/>
                  </a:lnTo>
                  <a:lnTo>
                    <a:pt x="98429" y="89568"/>
                  </a:lnTo>
                  <a:lnTo>
                    <a:pt x="97693" y="90061"/>
                  </a:lnTo>
                  <a:lnTo>
                    <a:pt x="97030" y="90308"/>
                  </a:lnTo>
                  <a:lnTo>
                    <a:pt x="96147" y="90677"/>
                  </a:lnTo>
                  <a:lnTo>
                    <a:pt x="95190" y="90985"/>
                  </a:lnTo>
                  <a:lnTo>
                    <a:pt x="94674" y="91293"/>
                  </a:lnTo>
                  <a:lnTo>
                    <a:pt x="94233" y="91786"/>
                  </a:lnTo>
                  <a:lnTo>
                    <a:pt x="93791" y="92340"/>
                  </a:lnTo>
                  <a:lnTo>
                    <a:pt x="93276" y="92956"/>
                  </a:lnTo>
                  <a:lnTo>
                    <a:pt x="92171" y="93696"/>
                  </a:lnTo>
                  <a:lnTo>
                    <a:pt x="91067" y="94373"/>
                  </a:lnTo>
                  <a:lnTo>
                    <a:pt x="90625" y="94620"/>
                  </a:lnTo>
                  <a:lnTo>
                    <a:pt x="90184" y="94743"/>
                  </a:lnTo>
                  <a:lnTo>
                    <a:pt x="89742" y="94866"/>
                  </a:lnTo>
                  <a:lnTo>
                    <a:pt x="89374" y="95174"/>
                  </a:lnTo>
                  <a:lnTo>
                    <a:pt x="89226" y="95420"/>
                  </a:lnTo>
                  <a:lnTo>
                    <a:pt x="89300" y="95790"/>
                  </a:lnTo>
                  <a:lnTo>
                    <a:pt x="89742" y="96221"/>
                  </a:lnTo>
                  <a:lnTo>
                    <a:pt x="90625" y="97084"/>
                  </a:lnTo>
                  <a:lnTo>
                    <a:pt x="91067" y="98131"/>
                  </a:lnTo>
                  <a:lnTo>
                    <a:pt x="91214" y="99240"/>
                  </a:lnTo>
                  <a:lnTo>
                    <a:pt x="91141" y="100533"/>
                  </a:lnTo>
                  <a:lnTo>
                    <a:pt x="90920" y="101827"/>
                  </a:lnTo>
                  <a:lnTo>
                    <a:pt x="90552" y="102689"/>
                  </a:lnTo>
                  <a:lnTo>
                    <a:pt x="90036" y="103121"/>
                  </a:lnTo>
                  <a:lnTo>
                    <a:pt x="89447" y="103367"/>
                  </a:lnTo>
                  <a:lnTo>
                    <a:pt x="89300" y="103367"/>
                  </a:lnTo>
                  <a:lnTo>
                    <a:pt x="88785" y="103490"/>
                  </a:lnTo>
                  <a:lnTo>
                    <a:pt x="88049" y="103737"/>
                  </a:lnTo>
                  <a:lnTo>
                    <a:pt x="87312" y="104045"/>
                  </a:lnTo>
                  <a:lnTo>
                    <a:pt x="86576" y="104414"/>
                  </a:lnTo>
                  <a:lnTo>
                    <a:pt x="85987" y="104907"/>
                  </a:lnTo>
                  <a:lnTo>
                    <a:pt x="85693" y="105400"/>
                  </a:lnTo>
                  <a:lnTo>
                    <a:pt x="85766" y="106016"/>
                  </a:lnTo>
                  <a:lnTo>
                    <a:pt x="85987" y="106324"/>
                  </a:lnTo>
                  <a:lnTo>
                    <a:pt x="86061" y="106570"/>
                  </a:lnTo>
                  <a:lnTo>
                    <a:pt x="86429" y="107248"/>
                  </a:lnTo>
                  <a:lnTo>
                    <a:pt x="86503" y="107802"/>
                  </a:lnTo>
                  <a:lnTo>
                    <a:pt x="86429" y="108234"/>
                  </a:lnTo>
                  <a:lnTo>
                    <a:pt x="85987" y="108603"/>
                  </a:lnTo>
                  <a:lnTo>
                    <a:pt x="85251" y="109096"/>
                  </a:lnTo>
                  <a:lnTo>
                    <a:pt x="84294" y="109589"/>
                  </a:lnTo>
                  <a:lnTo>
                    <a:pt x="83411" y="110143"/>
                  </a:lnTo>
                  <a:lnTo>
                    <a:pt x="82601" y="110698"/>
                  </a:lnTo>
                  <a:lnTo>
                    <a:pt x="82012" y="111560"/>
                  </a:lnTo>
                  <a:lnTo>
                    <a:pt x="81570" y="112484"/>
                  </a:lnTo>
                  <a:lnTo>
                    <a:pt x="81276" y="113470"/>
                  </a:lnTo>
                  <a:lnTo>
                    <a:pt x="80834" y="114209"/>
                  </a:lnTo>
                  <a:lnTo>
                    <a:pt x="80245" y="114763"/>
                  </a:lnTo>
                  <a:lnTo>
                    <a:pt x="79288" y="115195"/>
                  </a:lnTo>
                  <a:lnTo>
                    <a:pt x="77889" y="115626"/>
                  </a:lnTo>
                  <a:lnTo>
                    <a:pt x="76932" y="116119"/>
                  </a:lnTo>
                  <a:lnTo>
                    <a:pt x="76196" y="116550"/>
                  </a:lnTo>
                  <a:lnTo>
                    <a:pt x="75680" y="116981"/>
                  </a:lnTo>
                  <a:lnTo>
                    <a:pt x="75312" y="117412"/>
                  </a:lnTo>
                  <a:lnTo>
                    <a:pt x="75018" y="117782"/>
                  </a:lnTo>
                  <a:lnTo>
                    <a:pt x="74723" y="118028"/>
                  </a:lnTo>
                  <a:lnTo>
                    <a:pt x="74134" y="118151"/>
                  </a:lnTo>
                  <a:lnTo>
                    <a:pt x="73325" y="118213"/>
                  </a:lnTo>
                  <a:lnTo>
                    <a:pt x="72294" y="118459"/>
                  </a:lnTo>
                  <a:lnTo>
                    <a:pt x="71337" y="118767"/>
                  </a:lnTo>
                  <a:lnTo>
                    <a:pt x="70453" y="118952"/>
                  </a:lnTo>
                  <a:lnTo>
                    <a:pt x="69791" y="119014"/>
                  </a:lnTo>
                  <a:lnTo>
                    <a:pt x="69276" y="118952"/>
                  </a:lnTo>
                  <a:lnTo>
                    <a:pt x="68539" y="118829"/>
                  </a:lnTo>
                  <a:lnTo>
                    <a:pt x="67803" y="118644"/>
                  </a:lnTo>
                  <a:lnTo>
                    <a:pt x="66920" y="118644"/>
                  </a:lnTo>
                  <a:lnTo>
                    <a:pt x="65889" y="119014"/>
                  </a:lnTo>
                  <a:lnTo>
                    <a:pt x="65006" y="119507"/>
                  </a:lnTo>
                  <a:lnTo>
                    <a:pt x="64196" y="119753"/>
                  </a:lnTo>
                  <a:lnTo>
                    <a:pt x="63533" y="120000"/>
                  </a:lnTo>
                  <a:lnTo>
                    <a:pt x="62797" y="119876"/>
                  </a:lnTo>
                  <a:lnTo>
                    <a:pt x="62061" y="119507"/>
                  </a:lnTo>
                  <a:lnTo>
                    <a:pt x="61251" y="118644"/>
                  </a:lnTo>
                  <a:lnTo>
                    <a:pt x="60809" y="117782"/>
                  </a:lnTo>
                  <a:lnTo>
                    <a:pt x="60588" y="117043"/>
                  </a:lnTo>
                  <a:lnTo>
                    <a:pt x="60588" y="116303"/>
                  </a:lnTo>
                  <a:lnTo>
                    <a:pt x="60736" y="115626"/>
                  </a:lnTo>
                  <a:lnTo>
                    <a:pt x="60736" y="115010"/>
                  </a:lnTo>
                  <a:lnTo>
                    <a:pt x="60588" y="114271"/>
                  </a:lnTo>
                  <a:lnTo>
                    <a:pt x="60073" y="113593"/>
                  </a:lnTo>
                  <a:lnTo>
                    <a:pt x="59116" y="112361"/>
                  </a:lnTo>
                  <a:lnTo>
                    <a:pt x="58601" y="111252"/>
                  </a:lnTo>
                  <a:lnTo>
                    <a:pt x="58306" y="110328"/>
                  </a:lnTo>
                  <a:lnTo>
                    <a:pt x="58233" y="109774"/>
                  </a:lnTo>
                  <a:lnTo>
                    <a:pt x="58085" y="109589"/>
                  </a:lnTo>
                  <a:lnTo>
                    <a:pt x="57865" y="109404"/>
                  </a:lnTo>
                  <a:lnTo>
                    <a:pt x="57349" y="108788"/>
                  </a:lnTo>
                  <a:lnTo>
                    <a:pt x="56760" y="107987"/>
                  </a:lnTo>
                  <a:lnTo>
                    <a:pt x="56024" y="107186"/>
                  </a:lnTo>
                  <a:lnTo>
                    <a:pt x="55582" y="106324"/>
                  </a:lnTo>
                  <a:lnTo>
                    <a:pt x="55435" y="105400"/>
                  </a:lnTo>
                  <a:lnTo>
                    <a:pt x="55361" y="104661"/>
                  </a:lnTo>
                  <a:lnTo>
                    <a:pt x="55141" y="103798"/>
                  </a:lnTo>
                  <a:lnTo>
                    <a:pt x="54993" y="102874"/>
                  </a:lnTo>
                  <a:lnTo>
                    <a:pt x="54846" y="101889"/>
                  </a:lnTo>
                  <a:lnTo>
                    <a:pt x="54552" y="101026"/>
                  </a:lnTo>
                  <a:lnTo>
                    <a:pt x="54404" y="100349"/>
                  </a:lnTo>
                  <a:lnTo>
                    <a:pt x="54184" y="99856"/>
                  </a:lnTo>
                  <a:lnTo>
                    <a:pt x="54184" y="99671"/>
                  </a:lnTo>
                  <a:lnTo>
                    <a:pt x="54110" y="99548"/>
                  </a:lnTo>
                  <a:lnTo>
                    <a:pt x="53742" y="99117"/>
                  </a:lnTo>
                  <a:lnTo>
                    <a:pt x="53300" y="98439"/>
                  </a:lnTo>
                  <a:lnTo>
                    <a:pt x="52785" y="97638"/>
                  </a:lnTo>
                  <a:lnTo>
                    <a:pt x="52196" y="96714"/>
                  </a:lnTo>
                  <a:lnTo>
                    <a:pt x="51533" y="95728"/>
                  </a:lnTo>
                  <a:lnTo>
                    <a:pt x="50944" y="94681"/>
                  </a:lnTo>
                  <a:lnTo>
                    <a:pt x="50429" y="93696"/>
                  </a:lnTo>
                  <a:lnTo>
                    <a:pt x="50061" y="92772"/>
                  </a:lnTo>
                  <a:lnTo>
                    <a:pt x="49766" y="91971"/>
                  </a:lnTo>
                  <a:lnTo>
                    <a:pt x="49693" y="91355"/>
                  </a:lnTo>
                  <a:lnTo>
                    <a:pt x="49766" y="90924"/>
                  </a:lnTo>
                  <a:lnTo>
                    <a:pt x="49914" y="90431"/>
                  </a:lnTo>
                  <a:lnTo>
                    <a:pt x="50208" y="89014"/>
                  </a:lnTo>
                  <a:lnTo>
                    <a:pt x="50797" y="87412"/>
                  </a:lnTo>
                  <a:lnTo>
                    <a:pt x="51312" y="85749"/>
                  </a:lnTo>
                  <a:lnTo>
                    <a:pt x="51975" y="84394"/>
                  </a:lnTo>
                  <a:lnTo>
                    <a:pt x="52711" y="83285"/>
                  </a:lnTo>
                  <a:lnTo>
                    <a:pt x="53300" y="82176"/>
                  </a:lnTo>
                  <a:lnTo>
                    <a:pt x="53668" y="81067"/>
                  </a:lnTo>
                  <a:lnTo>
                    <a:pt x="53668" y="80020"/>
                  </a:lnTo>
                  <a:lnTo>
                    <a:pt x="53521" y="79219"/>
                  </a:lnTo>
                  <a:lnTo>
                    <a:pt x="53153" y="78788"/>
                  </a:lnTo>
                  <a:lnTo>
                    <a:pt x="52785" y="78418"/>
                  </a:lnTo>
                  <a:lnTo>
                    <a:pt x="52490" y="77864"/>
                  </a:lnTo>
                  <a:lnTo>
                    <a:pt x="52343" y="77248"/>
                  </a:lnTo>
                  <a:lnTo>
                    <a:pt x="52343" y="76632"/>
                  </a:lnTo>
                  <a:lnTo>
                    <a:pt x="52417" y="76201"/>
                  </a:lnTo>
                  <a:lnTo>
                    <a:pt x="52711" y="76078"/>
                  </a:lnTo>
                  <a:lnTo>
                    <a:pt x="52858" y="75954"/>
                  </a:lnTo>
                  <a:lnTo>
                    <a:pt x="52785" y="75893"/>
                  </a:lnTo>
                  <a:lnTo>
                    <a:pt x="52417" y="75585"/>
                  </a:lnTo>
                  <a:lnTo>
                    <a:pt x="51975" y="75092"/>
                  </a:lnTo>
                  <a:lnTo>
                    <a:pt x="51460" y="74291"/>
                  </a:lnTo>
                  <a:lnTo>
                    <a:pt x="51239" y="73490"/>
                  </a:lnTo>
                  <a:lnTo>
                    <a:pt x="51018" y="72566"/>
                  </a:lnTo>
                  <a:lnTo>
                    <a:pt x="50871" y="71642"/>
                  </a:lnTo>
                  <a:lnTo>
                    <a:pt x="50650" y="70841"/>
                  </a:lnTo>
                  <a:lnTo>
                    <a:pt x="50355" y="70102"/>
                  </a:lnTo>
                  <a:lnTo>
                    <a:pt x="50061" y="69671"/>
                  </a:lnTo>
                  <a:lnTo>
                    <a:pt x="49693" y="69301"/>
                  </a:lnTo>
                  <a:lnTo>
                    <a:pt x="49251" y="68932"/>
                  </a:lnTo>
                  <a:lnTo>
                    <a:pt x="48736" y="68562"/>
                  </a:lnTo>
                  <a:lnTo>
                    <a:pt x="48294" y="68131"/>
                  </a:lnTo>
                  <a:lnTo>
                    <a:pt x="47337" y="67268"/>
                  </a:lnTo>
                  <a:lnTo>
                    <a:pt x="46453" y="66406"/>
                  </a:lnTo>
                  <a:lnTo>
                    <a:pt x="45644" y="65544"/>
                  </a:lnTo>
                  <a:lnTo>
                    <a:pt x="45055" y="64620"/>
                  </a:lnTo>
                  <a:lnTo>
                    <a:pt x="44687" y="63819"/>
                  </a:lnTo>
                  <a:lnTo>
                    <a:pt x="44613" y="63141"/>
                  </a:lnTo>
                  <a:lnTo>
                    <a:pt x="44834" y="62217"/>
                  </a:lnTo>
                  <a:lnTo>
                    <a:pt x="45202" y="61540"/>
                  </a:lnTo>
                  <a:lnTo>
                    <a:pt x="45570" y="61047"/>
                  </a:lnTo>
                  <a:lnTo>
                    <a:pt x="45644" y="60616"/>
                  </a:lnTo>
                  <a:lnTo>
                    <a:pt x="45644" y="60308"/>
                  </a:lnTo>
                  <a:lnTo>
                    <a:pt x="45717" y="59938"/>
                  </a:lnTo>
                  <a:lnTo>
                    <a:pt x="46012" y="59075"/>
                  </a:lnTo>
                  <a:lnTo>
                    <a:pt x="46306" y="58398"/>
                  </a:lnTo>
                  <a:lnTo>
                    <a:pt x="46380" y="58090"/>
                  </a:lnTo>
                  <a:lnTo>
                    <a:pt x="46527" y="57843"/>
                  </a:lnTo>
                  <a:lnTo>
                    <a:pt x="46748" y="57474"/>
                  </a:lnTo>
                  <a:lnTo>
                    <a:pt x="46822" y="57104"/>
                  </a:lnTo>
                  <a:lnTo>
                    <a:pt x="46822" y="56673"/>
                  </a:lnTo>
                  <a:lnTo>
                    <a:pt x="46453" y="56119"/>
                  </a:lnTo>
                  <a:lnTo>
                    <a:pt x="45938" y="55379"/>
                  </a:lnTo>
                  <a:lnTo>
                    <a:pt x="45496" y="54948"/>
                  </a:lnTo>
                  <a:lnTo>
                    <a:pt x="45202" y="54640"/>
                  </a:lnTo>
                  <a:lnTo>
                    <a:pt x="45055" y="54579"/>
                  </a:lnTo>
                  <a:lnTo>
                    <a:pt x="44834" y="54332"/>
                  </a:lnTo>
                  <a:lnTo>
                    <a:pt x="44687" y="54086"/>
                  </a:lnTo>
                  <a:lnTo>
                    <a:pt x="44539" y="53901"/>
                  </a:lnTo>
                  <a:lnTo>
                    <a:pt x="44319" y="53593"/>
                  </a:lnTo>
                  <a:lnTo>
                    <a:pt x="44245" y="53593"/>
                  </a:lnTo>
                  <a:lnTo>
                    <a:pt x="44098" y="53655"/>
                  </a:lnTo>
                  <a:lnTo>
                    <a:pt x="43656" y="53839"/>
                  </a:lnTo>
                  <a:lnTo>
                    <a:pt x="43141" y="53963"/>
                  </a:lnTo>
                  <a:lnTo>
                    <a:pt x="42478" y="54086"/>
                  </a:lnTo>
                  <a:lnTo>
                    <a:pt x="41963" y="54209"/>
                  </a:lnTo>
                  <a:lnTo>
                    <a:pt x="41226" y="54271"/>
                  </a:lnTo>
                  <a:lnTo>
                    <a:pt x="40490" y="54455"/>
                  </a:lnTo>
                  <a:lnTo>
                    <a:pt x="39680" y="54579"/>
                  </a:lnTo>
                  <a:lnTo>
                    <a:pt x="39312" y="54579"/>
                  </a:lnTo>
                  <a:lnTo>
                    <a:pt x="39165" y="54579"/>
                  </a:lnTo>
                  <a:lnTo>
                    <a:pt x="38871" y="54579"/>
                  </a:lnTo>
                  <a:lnTo>
                    <a:pt x="38723" y="54455"/>
                  </a:lnTo>
                  <a:lnTo>
                    <a:pt x="38650" y="54394"/>
                  </a:lnTo>
                  <a:lnTo>
                    <a:pt x="38503" y="54271"/>
                  </a:lnTo>
                  <a:lnTo>
                    <a:pt x="38429" y="54024"/>
                  </a:lnTo>
                  <a:lnTo>
                    <a:pt x="38503" y="53839"/>
                  </a:lnTo>
                  <a:lnTo>
                    <a:pt x="38650" y="53470"/>
                  </a:lnTo>
                  <a:lnTo>
                    <a:pt x="38797" y="53162"/>
                  </a:lnTo>
                  <a:lnTo>
                    <a:pt x="38944" y="52915"/>
                  </a:lnTo>
                  <a:lnTo>
                    <a:pt x="38944" y="52731"/>
                  </a:lnTo>
                  <a:lnTo>
                    <a:pt x="38797" y="52484"/>
                  </a:lnTo>
                  <a:lnTo>
                    <a:pt x="38355" y="52114"/>
                  </a:lnTo>
                  <a:lnTo>
                    <a:pt x="37619" y="51622"/>
                  </a:lnTo>
                  <a:lnTo>
                    <a:pt x="37177" y="51252"/>
                  </a:lnTo>
                  <a:lnTo>
                    <a:pt x="36883" y="51006"/>
                  </a:lnTo>
                  <a:lnTo>
                    <a:pt x="36368" y="50944"/>
                  </a:lnTo>
                  <a:lnTo>
                    <a:pt x="35116" y="50944"/>
                  </a:lnTo>
                  <a:lnTo>
                    <a:pt x="33938" y="50944"/>
                  </a:lnTo>
                  <a:lnTo>
                    <a:pt x="33865" y="50944"/>
                  </a:lnTo>
                  <a:lnTo>
                    <a:pt x="33055" y="51129"/>
                  </a:lnTo>
                  <a:lnTo>
                    <a:pt x="32171" y="51252"/>
                  </a:lnTo>
                  <a:lnTo>
                    <a:pt x="32024" y="51252"/>
                  </a:lnTo>
                  <a:lnTo>
                    <a:pt x="31877" y="51252"/>
                  </a:lnTo>
                  <a:lnTo>
                    <a:pt x="31877" y="51252"/>
                  </a:lnTo>
                  <a:lnTo>
                    <a:pt x="31877" y="51314"/>
                  </a:lnTo>
                  <a:lnTo>
                    <a:pt x="31877" y="51375"/>
                  </a:lnTo>
                  <a:lnTo>
                    <a:pt x="31730" y="51560"/>
                  </a:lnTo>
                  <a:lnTo>
                    <a:pt x="31656" y="51622"/>
                  </a:lnTo>
                  <a:lnTo>
                    <a:pt x="31582" y="51745"/>
                  </a:lnTo>
                  <a:lnTo>
                    <a:pt x="31435" y="51806"/>
                  </a:lnTo>
                  <a:lnTo>
                    <a:pt x="31141" y="51806"/>
                  </a:lnTo>
                  <a:lnTo>
                    <a:pt x="30846" y="51930"/>
                  </a:lnTo>
                  <a:lnTo>
                    <a:pt x="30699" y="51991"/>
                  </a:lnTo>
                  <a:lnTo>
                    <a:pt x="30552" y="52053"/>
                  </a:lnTo>
                  <a:lnTo>
                    <a:pt x="30331" y="52114"/>
                  </a:lnTo>
                  <a:lnTo>
                    <a:pt x="30184" y="52299"/>
                  </a:lnTo>
                  <a:lnTo>
                    <a:pt x="29963" y="52361"/>
                  </a:lnTo>
                  <a:lnTo>
                    <a:pt x="29742" y="52361"/>
                  </a:lnTo>
                  <a:lnTo>
                    <a:pt x="29153" y="52422"/>
                  </a:lnTo>
                  <a:lnTo>
                    <a:pt x="28564" y="52731"/>
                  </a:lnTo>
                  <a:lnTo>
                    <a:pt x="28122" y="52915"/>
                  </a:lnTo>
                  <a:lnTo>
                    <a:pt x="27975" y="53039"/>
                  </a:lnTo>
                  <a:lnTo>
                    <a:pt x="27680" y="53100"/>
                  </a:lnTo>
                  <a:lnTo>
                    <a:pt x="27533" y="53162"/>
                  </a:lnTo>
                  <a:lnTo>
                    <a:pt x="27239" y="53223"/>
                  </a:lnTo>
                  <a:lnTo>
                    <a:pt x="27092" y="53285"/>
                  </a:lnTo>
                  <a:lnTo>
                    <a:pt x="26944" y="53285"/>
                  </a:lnTo>
                  <a:lnTo>
                    <a:pt x="26944" y="53285"/>
                  </a:lnTo>
                  <a:lnTo>
                    <a:pt x="26576" y="53470"/>
                  </a:lnTo>
                  <a:lnTo>
                    <a:pt x="26282" y="53531"/>
                  </a:lnTo>
                  <a:lnTo>
                    <a:pt x="26061" y="53593"/>
                  </a:lnTo>
                  <a:lnTo>
                    <a:pt x="25766" y="53778"/>
                  </a:lnTo>
                  <a:lnTo>
                    <a:pt x="25693" y="53778"/>
                  </a:lnTo>
                  <a:lnTo>
                    <a:pt x="25619" y="53778"/>
                  </a:lnTo>
                  <a:lnTo>
                    <a:pt x="25398" y="53839"/>
                  </a:lnTo>
                  <a:lnTo>
                    <a:pt x="25177" y="53839"/>
                  </a:lnTo>
                  <a:lnTo>
                    <a:pt x="24809" y="53839"/>
                  </a:lnTo>
                  <a:lnTo>
                    <a:pt x="24368" y="53778"/>
                  </a:lnTo>
                  <a:lnTo>
                    <a:pt x="24220" y="53593"/>
                  </a:lnTo>
                  <a:lnTo>
                    <a:pt x="24073" y="53531"/>
                  </a:lnTo>
                  <a:lnTo>
                    <a:pt x="24000" y="53470"/>
                  </a:lnTo>
                  <a:lnTo>
                    <a:pt x="23926" y="53408"/>
                  </a:lnTo>
                  <a:lnTo>
                    <a:pt x="23926" y="53285"/>
                  </a:lnTo>
                  <a:lnTo>
                    <a:pt x="23852" y="53223"/>
                  </a:lnTo>
                  <a:lnTo>
                    <a:pt x="23779" y="53162"/>
                  </a:lnTo>
                  <a:lnTo>
                    <a:pt x="23484" y="53162"/>
                  </a:lnTo>
                  <a:lnTo>
                    <a:pt x="23190" y="53162"/>
                  </a:lnTo>
                  <a:lnTo>
                    <a:pt x="22306" y="53162"/>
                  </a:lnTo>
                  <a:lnTo>
                    <a:pt x="21644" y="53162"/>
                  </a:lnTo>
                  <a:lnTo>
                    <a:pt x="20613" y="53162"/>
                  </a:lnTo>
                  <a:lnTo>
                    <a:pt x="19803" y="53223"/>
                  </a:lnTo>
                  <a:lnTo>
                    <a:pt x="19288" y="53408"/>
                  </a:lnTo>
                  <a:lnTo>
                    <a:pt x="18846" y="53531"/>
                  </a:lnTo>
                  <a:lnTo>
                    <a:pt x="18552" y="53593"/>
                  </a:lnTo>
                  <a:lnTo>
                    <a:pt x="18184" y="53778"/>
                  </a:lnTo>
                  <a:lnTo>
                    <a:pt x="17668" y="53901"/>
                  </a:lnTo>
                  <a:lnTo>
                    <a:pt x="17300" y="54086"/>
                  </a:lnTo>
                  <a:lnTo>
                    <a:pt x="17153" y="54209"/>
                  </a:lnTo>
                  <a:lnTo>
                    <a:pt x="16785" y="54271"/>
                  </a:lnTo>
                  <a:lnTo>
                    <a:pt x="16417" y="54332"/>
                  </a:lnTo>
                  <a:lnTo>
                    <a:pt x="16196" y="54332"/>
                  </a:lnTo>
                  <a:lnTo>
                    <a:pt x="15975" y="54394"/>
                  </a:lnTo>
                  <a:lnTo>
                    <a:pt x="15828" y="54394"/>
                  </a:lnTo>
                  <a:lnTo>
                    <a:pt x="15828" y="54394"/>
                  </a:lnTo>
                  <a:lnTo>
                    <a:pt x="15828" y="54455"/>
                  </a:lnTo>
                  <a:lnTo>
                    <a:pt x="15754" y="54455"/>
                  </a:lnTo>
                  <a:lnTo>
                    <a:pt x="15533" y="54579"/>
                  </a:lnTo>
                  <a:lnTo>
                    <a:pt x="15386" y="54455"/>
                  </a:lnTo>
                  <a:lnTo>
                    <a:pt x="15239" y="54455"/>
                  </a:lnTo>
                  <a:lnTo>
                    <a:pt x="14944" y="54332"/>
                  </a:lnTo>
                  <a:lnTo>
                    <a:pt x="14576" y="54086"/>
                  </a:lnTo>
                  <a:lnTo>
                    <a:pt x="14061" y="53778"/>
                  </a:lnTo>
                  <a:lnTo>
                    <a:pt x="13472" y="53408"/>
                  </a:lnTo>
                  <a:lnTo>
                    <a:pt x="13030" y="53100"/>
                  </a:lnTo>
                  <a:lnTo>
                    <a:pt x="12662" y="52854"/>
                  </a:lnTo>
                  <a:lnTo>
                    <a:pt x="12515" y="52792"/>
                  </a:lnTo>
                  <a:lnTo>
                    <a:pt x="12294" y="52669"/>
                  </a:lnTo>
                  <a:lnTo>
                    <a:pt x="11926" y="52422"/>
                  </a:lnTo>
                  <a:lnTo>
                    <a:pt x="11411" y="51991"/>
                  </a:lnTo>
                  <a:lnTo>
                    <a:pt x="10895" y="51622"/>
                  </a:lnTo>
                  <a:lnTo>
                    <a:pt x="10380" y="51252"/>
                  </a:lnTo>
                  <a:lnTo>
                    <a:pt x="10012" y="50944"/>
                  </a:lnTo>
                  <a:lnTo>
                    <a:pt x="9865" y="50759"/>
                  </a:lnTo>
                  <a:lnTo>
                    <a:pt x="9644" y="50513"/>
                  </a:lnTo>
                  <a:lnTo>
                    <a:pt x="9496" y="50266"/>
                  </a:lnTo>
                  <a:lnTo>
                    <a:pt x="9202" y="50082"/>
                  </a:lnTo>
                  <a:lnTo>
                    <a:pt x="9055" y="49897"/>
                  </a:lnTo>
                  <a:lnTo>
                    <a:pt x="8760" y="49774"/>
                  </a:lnTo>
                  <a:lnTo>
                    <a:pt x="8466" y="49650"/>
                  </a:lnTo>
                  <a:lnTo>
                    <a:pt x="8171" y="49466"/>
                  </a:lnTo>
                  <a:lnTo>
                    <a:pt x="8024" y="49404"/>
                  </a:lnTo>
                  <a:lnTo>
                    <a:pt x="7803" y="49281"/>
                  </a:lnTo>
                  <a:lnTo>
                    <a:pt x="7656" y="49158"/>
                  </a:lnTo>
                  <a:lnTo>
                    <a:pt x="7435" y="49034"/>
                  </a:lnTo>
                  <a:lnTo>
                    <a:pt x="7288" y="48911"/>
                  </a:lnTo>
                  <a:lnTo>
                    <a:pt x="7067" y="48665"/>
                  </a:lnTo>
                  <a:lnTo>
                    <a:pt x="6773" y="48542"/>
                  </a:lnTo>
                  <a:lnTo>
                    <a:pt x="6625" y="48295"/>
                  </a:lnTo>
                  <a:lnTo>
                    <a:pt x="6404" y="48172"/>
                  </a:lnTo>
                  <a:lnTo>
                    <a:pt x="6331" y="47987"/>
                  </a:lnTo>
                  <a:lnTo>
                    <a:pt x="6331" y="47802"/>
                  </a:lnTo>
                  <a:lnTo>
                    <a:pt x="6331" y="47556"/>
                  </a:lnTo>
                  <a:lnTo>
                    <a:pt x="6331" y="47248"/>
                  </a:lnTo>
                  <a:lnTo>
                    <a:pt x="6331" y="47063"/>
                  </a:lnTo>
                  <a:lnTo>
                    <a:pt x="6331" y="46878"/>
                  </a:lnTo>
                  <a:lnTo>
                    <a:pt x="6331" y="46817"/>
                  </a:lnTo>
                  <a:lnTo>
                    <a:pt x="6331" y="46755"/>
                  </a:lnTo>
                  <a:lnTo>
                    <a:pt x="6331" y="46694"/>
                  </a:lnTo>
                  <a:lnTo>
                    <a:pt x="6257" y="46447"/>
                  </a:lnTo>
                  <a:lnTo>
                    <a:pt x="6036" y="46139"/>
                  </a:lnTo>
                  <a:lnTo>
                    <a:pt x="5889" y="45893"/>
                  </a:lnTo>
                  <a:lnTo>
                    <a:pt x="5595" y="45585"/>
                  </a:lnTo>
                  <a:lnTo>
                    <a:pt x="5374" y="45277"/>
                  </a:lnTo>
                  <a:lnTo>
                    <a:pt x="5079" y="45154"/>
                  </a:lnTo>
                  <a:lnTo>
                    <a:pt x="5006" y="44969"/>
                  </a:lnTo>
                  <a:lnTo>
                    <a:pt x="4858" y="44845"/>
                  </a:lnTo>
                  <a:lnTo>
                    <a:pt x="4711" y="44722"/>
                  </a:lnTo>
                  <a:lnTo>
                    <a:pt x="4638" y="44537"/>
                  </a:lnTo>
                  <a:lnTo>
                    <a:pt x="4564" y="44476"/>
                  </a:lnTo>
                  <a:lnTo>
                    <a:pt x="4417" y="44353"/>
                  </a:lnTo>
                  <a:lnTo>
                    <a:pt x="4196" y="44168"/>
                  </a:lnTo>
                  <a:lnTo>
                    <a:pt x="4049" y="44045"/>
                  </a:lnTo>
                  <a:lnTo>
                    <a:pt x="3828" y="43798"/>
                  </a:lnTo>
                  <a:lnTo>
                    <a:pt x="3680" y="43613"/>
                  </a:lnTo>
                  <a:lnTo>
                    <a:pt x="3607" y="43429"/>
                  </a:lnTo>
                  <a:lnTo>
                    <a:pt x="3533" y="43367"/>
                  </a:lnTo>
                  <a:lnTo>
                    <a:pt x="3533" y="43305"/>
                  </a:lnTo>
                  <a:lnTo>
                    <a:pt x="3460" y="43305"/>
                  </a:lnTo>
                  <a:lnTo>
                    <a:pt x="3312" y="43244"/>
                  </a:lnTo>
                  <a:lnTo>
                    <a:pt x="3165" y="43121"/>
                  </a:lnTo>
                  <a:lnTo>
                    <a:pt x="3018" y="43059"/>
                  </a:lnTo>
                  <a:lnTo>
                    <a:pt x="2797" y="42936"/>
                  </a:lnTo>
                  <a:lnTo>
                    <a:pt x="2723" y="42751"/>
                  </a:lnTo>
                  <a:lnTo>
                    <a:pt x="2650" y="42628"/>
                  </a:lnTo>
                  <a:lnTo>
                    <a:pt x="2576" y="42443"/>
                  </a:lnTo>
                  <a:lnTo>
                    <a:pt x="2650" y="42197"/>
                  </a:lnTo>
                  <a:lnTo>
                    <a:pt x="2429" y="42197"/>
                  </a:lnTo>
                  <a:lnTo>
                    <a:pt x="2134" y="42258"/>
                  </a:lnTo>
                  <a:lnTo>
                    <a:pt x="1546" y="42197"/>
                  </a:lnTo>
                  <a:lnTo>
                    <a:pt x="1251" y="41889"/>
                  </a:lnTo>
                  <a:lnTo>
                    <a:pt x="1030" y="41704"/>
                  </a:lnTo>
                  <a:lnTo>
                    <a:pt x="957" y="41519"/>
                  </a:lnTo>
                  <a:lnTo>
                    <a:pt x="883" y="41457"/>
                  </a:lnTo>
                  <a:lnTo>
                    <a:pt x="809" y="41396"/>
                  </a:lnTo>
                  <a:lnTo>
                    <a:pt x="809" y="41334"/>
                  </a:lnTo>
                  <a:lnTo>
                    <a:pt x="809" y="41334"/>
                  </a:lnTo>
                  <a:lnTo>
                    <a:pt x="809" y="41334"/>
                  </a:lnTo>
                  <a:lnTo>
                    <a:pt x="662" y="41334"/>
                  </a:lnTo>
                  <a:lnTo>
                    <a:pt x="588" y="41211"/>
                  </a:lnTo>
                  <a:lnTo>
                    <a:pt x="441" y="41088"/>
                  </a:lnTo>
                  <a:lnTo>
                    <a:pt x="220" y="40965"/>
                  </a:lnTo>
                  <a:lnTo>
                    <a:pt x="73" y="40718"/>
                  </a:lnTo>
                  <a:lnTo>
                    <a:pt x="0" y="40410"/>
                  </a:lnTo>
                  <a:lnTo>
                    <a:pt x="0" y="40225"/>
                  </a:lnTo>
                  <a:lnTo>
                    <a:pt x="73" y="39979"/>
                  </a:lnTo>
                  <a:lnTo>
                    <a:pt x="73" y="39917"/>
                  </a:lnTo>
                  <a:lnTo>
                    <a:pt x="73" y="39917"/>
                  </a:lnTo>
                  <a:lnTo>
                    <a:pt x="0" y="39917"/>
                  </a:lnTo>
                  <a:lnTo>
                    <a:pt x="0" y="39917"/>
                  </a:lnTo>
                  <a:lnTo>
                    <a:pt x="0" y="39917"/>
                  </a:lnTo>
                  <a:lnTo>
                    <a:pt x="0" y="39917"/>
                  </a:lnTo>
                  <a:lnTo>
                    <a:pt x="0" y="39856"/>
                  </a:lnTo>
                  <a:lnTo>
                    <a:pt x="73" y="39671"/>
                  </a:lnTo>
                  <a:lnTo>
                    <a:pt x="73" y="39548"/>
                  </a:lnTo>
                  <a:lnTo>
                    <a:pt x="147" y="39240"/>
                  </a:lnTo>
                  <a:lnTo>
                    <a:pt x="220" y="39117"/>
                  </a:lnTo>
                  <a:lnTo>
                    <a:pt x="220" y="39055"/>
                  </a:lnTo>
                  <a:lnTo>
                    <a:pt x="368" y="38932"/>
                  </a:lnTo>
                  <a:lnTo>
                    <a:pt x="368" y="38932"/>
                  </a:lnTo>
                  <a:lnTo>
                    <a:pt x="368" y="38932"/>
                  </a:lnTo>
                  <a:lnTo>
                    <a:pt x="368" y="38870"/>
                  </a:lnTo>
                  <a:lnTo>
                    <a:pt x="368" y="38809"/>
                  </a:lnTo>
                  <a:lnTo>
                    <a:pt x="368" y="38685"/>
                  </a:lnTo>
                  <a:lnTo>
                    <a:pt x="368" y="38377"/>
                  </a:lnTo>
                  <a:lnTo>
                    <a:pt x="368" y="38131"/>
                  </a:lnTo>
                  <a:lnTo>
                    <a:pt x="368" y="37946"/>
                  </a:lnTo>
                  <a:lnTo>
                    <a:pt x="368" y="37761"/>
                  </a:lnTo>
                  <a:lnTo>
                    <a:pt x="368" y="37453"/>
                  </a:lnTo>
                  <a:lnTo>
                    <a:pt x="441" y="37268"/>
                  </a:lnTo>
                  <a:lnTo>
                    <a:pt x="441" y="37022"/>
                  </a:lnTo>
                  <a:lnTo>
                    <a:pt x="515" y="36837"/>
                  </a:lnTo>
                  <a:lnTo>
                    <a:pt x="515" y="36591"/>
                  </a:lnTo>
                  <a:lnTo>
                    <a:pt x="588" y="36468"/>
                  </a:lnTo>
                  <a:lnTo>
                    <a:pt x="588" y="36468"/>
                  </a:lnTo>
                  <a:lnTo>
                    <a:pt x="662" y="36283"/>
                  </a:lnTo>
                  <a:lnTo>
                    <a:pt x="883" y="35913"/>
                  </a:lnTo>
                  <a:lnTo>
                    <a:pt x="1251" y="35482"/>
                  </a:lnTo>
                  <a:lnTo>
                    <a:pt x="1398" y="35112"/>
                  </a:lnTo>
                  <a:lnTo>
                    <a:pt x="1693" y="34804"/>
                  </a:lnTo>
                  <a:lnTo>
                    <a:pt x="1766" y="34681"/>
                  </a:lnTo>
                  <a:lnTo>
                    <a:pt x="1840" y="34558"/>
                  </a:lnTo>
                  <a:lnTo>
                    <a:pt x="1840" y="34373"/>
                  </a:lnTo>
                  <a:lnTo>
                    <a:pt x="1840" y="34188"/>
                  </a:lnTo>
                  <a:lnTo>
                    <a:pt x="1840" y="34004"/>
                  </a:lnTo>
                  <a:lnTo>
                    <a:pt x="1840" y="33819"/>
                  </a:lnTo>
                  <a:lnTo>
                    <a:pt x="1840" y="33511"/>
                  </a:lnTo>
                  <a:lnTo>
                    <a:pt x="1914" y="32833"/>
                  </a:lnTo>
                  <a:lnTo>
                    <a:pt x="1987" y="32340"/>
                  </a:lnTo>
                  <a:lnTo>
                    <a:pt x="2134" y="31786"/>
                  </a:lnTo>
                  <a:lnTo>
                    <a:pt x="2134" y="31293"/>
                  </a:lnTo>
                  <a:lnTo>
                    <a:pt x="2134" y="30862"/>
                  </a:lnTo>
                  <a:lnTo>
                    <a:pt x="2134" y="30616"/>
                  </a:lnTo>
                  <a:lnTo>
                    <a:pt x="2134" y="30431"/>
                  </a:lnTo>
                  <a:lnTo>
                    <a:pt x="2134" y="30000"/>
                  </a:lnTo>
                  <a:lnTo>
                    <a:pt x="2134" y="29445"/>
                  </a:lnTo>
                  <a:lnTo>
                    <a:pt x="2282" y="28891"/>
                  </a:lnTo>
                  <a:lnTo>
                    <a:pt x="2355" y="28398"/>
                  </a:lnTo>
                  <a:lnTo>
                    <a:pt x="2282" y="28028"/>
                  </a:lnTo>
                  <a:lnTo>
                    <a:pt x="2134" y="27843"/>
                  </a:lnTo>
                  <a:lnTo>
                    <a:pt x="1914" y="27782"/>
                  </a:lnTo>
                  <a:lnTo>
                    <a:pt x="1766" y="27782"/>
                  </a:lnTo>
                  <a:lnTo>
                    <a:pt x="1693" y="27720"/>
                  </a:lnTo>
                  <a:lnTo>
                    <a:pt x="1546" y="27597"/>
                  </a:lnTo>
                  <a:lnTo>
                    <a:pt x="1546" y="27474"/>
                  </a:lnTo>
                  <a:lnTo>
                    <a:pt x="1472" y="27351"/>
                  </a:lnTo>
                  <a:lnTo>
                    <a:pt x="1398" y="27104"/>
                  </a:lnTo>
                  <a:lnTo>
                    <a:pt x="1251" y="27043"/>
                  </a:lnTo>
                  <a:lnTo>
                    <a:pt x="1104" y="26858"/>
                  </a:lnTo>
                  <a:lnTo>
                    <a:pt x="1030" y="26735"/>
                  </a:lnTo>
                  <a:lnTo>
                    <a:pt x="1030" y="26611"/>
                  </a:lnTo>
                  <a:lnTo>
                    <a:pt x="1030" y="26427"/>
                  </a:lnTo>
                  <a:lnTo>
                    <a:pt x="1030" y="26119"/>
                  </a:lnTo>
                  <a:lnTo>
                    <a:pt x="1030" y="25995"/>
                  </a:lnTo>
                  <a:lnTo>
                    <a:pt x="1104" y="25872"/>
                  </a:lnTo>
                  <a:lnTo>
                    <a:pt x="1104" y="25749"/>
                  </a:lnTo>
                  <a:lnTo>
                    <a:pt x="1104" y="25687"/>
                  </a:lnTo>
                  <a:lnTo>
                    <a:pt x="1104" y="25626"/>
                  </a:lnTo>
                  <a:lnTo>
                    <a:pt x="1251" y="25626"/>
                  </a:lnTo>
                  <a:lnTo>
                    <a:pt x="1325" y="25503"/>
                  </a:lnTo>
                  <a:lnTo>
                    <a:pt x="1398" y="25318"/>
                  </a:lnTo>
                  <a:lnTo>
                    <a:pt x="1472" y="25133"/>
                  </a:lnTo>
                  <a:lnTo>
                    <a:pt x="1840" y="24702"/>
                  </a:lnTo>
                  <a:lnTo>
                    <a:pt x="2282" y="24147"/>
                  </a:lnTo>
                  <a:lnTo>
                    <a:pt x="2723" y="23655"/>
                  </a:lnTo>
                  <a:lnTo>
                    <a:pt x="3018" y="23347"/>
                  </a:lnTo>
                  <a:lnTo>
                    <a:pt x="3092" y="23223"/>
                  </a:lnTo>
                  <a:lnTo>
                    <a:pt x="3165" y="23039"/>
                  </a:lnTo>
                  <a:lnTo>
                    <a:pt x="3239" y="22669"/>
                  </a:lnTo>
                  <a:lnTo>
                    <a:pt x="3533" y="22238"/>
                  </a:lnTo>
                  <a:lnTo>
                    <a:pt x="3754" y="21806"/>
                  </a:lnTo>
                  <a:lnTo>
                    <a:pt x="4049" y="21498"/>
                  </a:lnTo>
                  <a:lnTo>
                    <a:pt x="4196" y="21314"/>
                  </a:lnTo>
                  <a:lnTo>
                    <a:pt x="4417" y="21129"/>
                  </a:lnTo>
                  <a:lnTo>
                    <a:pt x="4490" y="20944"/>
                  </a:lnTo>
                  <a:lnTo>
                    <a:pt x="4564" y="20698"/>
                  </a:lnTo>
                  <a:lnTo>
                    <a:pt x="4711" y="20390"/>
                  </a:lnTo>
                  <a:lnTo>
                    <a:pt x="4932" y="19835"/>
                  </a:lnTo>
                  <a:lnTo>
                    <a:pt x="5300" y="19219"/>
                  </a:lnTo>
                  <a:lnTo>
                    <a:pt x="5815" y="18542"/>
                  </a:lnTo>
                  <a:lnTo>
                    <a:pt x="6699" y="17987"/>
                  </a:lnTo>
                  <a:lnTo>
                    <a:pt x="7435" y="17433"/>
                  </a:lnTo>
                  <a:lnTo>
                    <a:pt x="7877" y="16878"/>
                  </a:lnTo>
                  <a:lnTo>
                    <a:pt x="8098" y="16447"/>
                  </a:lnTo>
                  <a:lnTo>
                    <a:pt x="8171" y="16078"/>
                  </a:lnTo>
                  <a:lnTo>
                    <a:pt x="8245" y="15831"/>
                  </a:lnTo>
                  <a:lnTo>
                    <a:pt x="8245" y="15831"/>
                  </a:lnTo>
                  <a:lnTo>
                    <a:pt x="8760" y="15708"/>
                  </a:lnTo>
                  <a:lnTo>
                    <a:pt x="9349" y="15462"/>
                  </a:lnTo>
                  <a:lnTo>
                    <a:pt x="9865" y="15154"/>
                  </a:lnTo>
                  <a:lnTo>
                    <a:pt x="10085" y="14969"/>
                  </a:lnTo>
                  <a:lnTo>
                    <a:pt x="10527" y="14661"/>
                  </a:lnTo>
                  <a:lnTo>
                    <a:pt x="10969" y="14414"/>
                  </a:lnTo>
                  <a:lnTo>
                    <a:pt x="11263" y="14291"/>
                  </a:lnTo>
                  <a:lnTo>
                    <a:pt x="11411" y="14229"/>
                  </a:lnTo>
                  <a:lnTo>
                    <a:pt x="11631" y="14229"/>
                  </a:lnTo>
                  <a:lnTo>
                    <a:pt x="12073" y="14229"/>
                  </a:lnTo>
                  <a:lnTo>
                    <a:pt x="12515" y="14045"/>
                  </a:lnTo>
                  <a:lnTo>
                    <a:pt x="12957" y="13921"/>
                  </a:lnTo>
                  <a:lnTo>
                    <a:pt x="13104" y="13613"/>
                  </a:lnTo>
                  <a:lnTo>
                    <a:pt x="13251" y="13121"/>
                  </a:lnTo>
                  <a:lnTo>
                    <a:pt x="13546" y="12689"/>
                  </a:lnTo>
                  <a:lnTo>
                    <a:pt x="13914" y="12381"/>
                  </a:lnTo>
                  <a:lnTo>
                    <a:pt x="14061" y="12320"/>
                  </a:lnTo>
                  <a:lnTo>
                    <a:pt x="14061" y="12012"/>
                  </a:lnTo>
                  <a:lnTo>
                    <a:pt x="14134" y="11765"/>
                  </a:lnTo>
                  <a:lnTo>
                    <a:pt x="14134" y="11519"/>
                  </a:lnTo>
                  <a:lnTo>
                    <a:pt x="14134" y="11334"/>
                  </a:lnTo>
                  <a:lnTo>
                    <a:pt x="13987" y="10903"/>
                  </a:lnTo>
                  <a:lnTo>
                    <a:pt x="13987" y="10349"/>
                  </a:lnTo>
                  <a:lnTo>
                    <a:pt x="14134" y="9856"/>
                  </a:lnTo>
                  <a:lnTo>
                    <a:pt x="14355" y="9486"/>
                  </a:lnTo>
                  <a:lnTo>
                    <a:pt x="14576" y="9055"/>
                  </a:lnTo>
                  <a:lnTo>
                    <a:pt x="15018" y="8316"/>
                  </a:lnTo>
                  <a:lnTo>
                    <a:pt x="15754" y="7515"/>
                  </a:lnTo>
                  <a:lnTo>
                    <a:pt x="16269" y="7022"/>
                  </a:lnTo>
                  <a:lnTo>
                    <a:pt x="16785" y="6837"/>
                  </a:lnTo>
                  <a:lnTo>
                    <a:pt x="17447" y="6652"/>
                  </a:lnTo>
                  <a:lnTo>
                    <a:pt x="18036" y="6406"/>
                  </a:lnTo>
                  <a:lnTo>
                    <a:pt x="18552" y="6221"/>
                  </a:lnTo>
                  <a:lnTo>
                    <a:pt x="18920" y="5913"/>
                  </a:lnTo>
                  <a:lnTo>
                    <a:pt x="19067" y="5728"/>
                  </a:lnTo>
                  <a:lnTo>
                    <a:pt x="19288" y="5667"/>
                  </a:lnTo>
                  <a:lnTo>
                    <a:pt x="19435" y="5605"/>
                  </a:lnTo>
                  <a:lnTo>
                    <a:pt x="19730" y="5482"/>
                  </a:lnTo>
                  <a:lnTo>
                    <a:pt x="19877" y="5359"/>
                  </a:lnTo>
                  <a:lnTo>
                    <a:pt x="19950" y="5236"/>
                  </a:lnTo>
                  <a:lnTo>
                    <a:pt x="20024" y="5112"/>
                  </a:lnTo>
                  <a:lnTo>
                    <a:pt x="20319" y="4373"/>
                  </a:lnTo>
                  <a:lnTo>
                    <a:pt x="20687" y="3757"/>
                  </a:lnTo>
                  <a:lnTo>
                    <a:pt x="20760" y="3572"/>
                  </a:lnTo>
                  <a:lnTo>
                    <a:pt x="20760" y="3326"/>
                  </a:lnTo>
                  <a:lnTo>
                    <a:pt x="20834" y="3080"/>
                  </a:lnTo>
                  <a:lnTo>
                    <a:pt x="20834" y="2956"/>
                  </a:lnTo>
                  <a:lnTo>
                    <a:pt x="20907" y="2956"/>
                  </a:lnTo>
                  <a:lnTo>
                    <a:pt x="20907" y="2895"/>
                  </a:lnTo>
                  <a:lnTo>
                    <a:pt x="20907" y="2895"/>
                  </a:lnTo>
                  <a:lnTo>
                    <a:pt x="20907" y="2833"/>
                  </a:lnTo>
                  <a:lnTo>
                    <a:pt x="20907" y="2710"/>
                  </a:lnTo>
                  <a:lnTo>
                    <a:pt x="21055" y="2648"/>
                  </a:lnTo>
                  <a:lnTo>
                    <a:pt x="21128" y="2587"/>
                  </a:lnTo>
                  <a:lnTo>
                    <a:pt x="21349" y="2525"/>
                  </a:lnTo>
                  <a:lnTo>
                    <a:pt x="21570" y="2525"/>
                  </a:lnTo>
                  <a:lnTo>
                    <a:pt x="21938" y="2587"/>
                  </a:lnTo>
                  <a:lnTo>
                    <a:pt x="22159" y="2710"/>
                  </a:lnTo>
                  <a:lnTo>
                    <a:pt x="22453" y="2895"/>
                  </a:lnTo>
                  <a:lnTo>
                    <a:pt x="22601" y="2956"/>
                  </a:lnTo>
                  <a:lnTo>
                    <a:pt x="22674" y="3080"/>
                  </a:lnTo>
                  <a:lnTo>
                    <a:pt x="22748" y="3264"/>
                  </a:lnTo>
                  <a:lnTo>
                    <a:pt x="22748" y="3264"/>
                  </a:lnTo>
                  <a:lnTo>
                    <a:pt x="22895" y="3264"/>
                  </a:lnTo>
                  <a:lnTo>
                    <a:pt x="22969" y="3326"/>
                  </a:lnTo>
                  <a:lnTo>
                    <a:pt x="23116" y="3388"/>
                  </a:lnTo>
                  <a:lnTo>
                    <a:pt x="23337" y="3449"/>
                  </a:lnTo>
                  <a:lnTo>
                    <a:pt x="23484" y="3572"/>
                  </a:lnTo>
                  <a:lnTo>
                    <a:pt x="23631" y="3634"/>
                  </a:lnTo>
                  <a:lnTo>
                    <a:pt x="23926" y="3634"/>
                  </a:lnTo>
                  <a:lnTo>
                    <a:pt x="24662" y="3634"/>
                  </a:lnTo>
                  <a:lnTo>
                    <a:pt x="25325" y="3572"/>
                  </a:lnTo>
                  <a:lnTo>
                    <a:pt x="25766" y="3572"/>
                  </a:lnTo>
                  <a:lnTo>
                    <a:pt x="26134" y="3572"/>
                  </a:lnTo>
                  <a:lnTo>
                    <a:pt x="26503" y="3572"/>
                  </a:lnTo>
                  <a:lnTo>
                    <a:pt x="26650" y="3634"/>
                  </a:lnTo>
                  <a:lnTo>
                    <a:pt x="26797" y="3696"/>
                  </a:lnTo>
                  <a:lnTo>
                    <a:pt x="26944" y="3696"/>
                  </a:lnTo>
                  <a:lnTo>
                    <a:pt x="27092" y="3757"/>
                  </a:lnTo>
                  <a:lnTo>
                    <a:pt x="27386" y="3819"/>
                  </a:lnTo>
                  <a:lnTo>
                    <a:pt x="27607" y="3819"/>
                  </a:lnTo>
                  <a:lnTo>
                    <a:pt x="27828" y="3819"/>
                  </a:lnTo>
                  <a:lnTo>
                    <a:pt x="27975" y="3757"/>
                  </a:lnTo>
                  <a:lnTo>
                    <a:pt x="28049" y="3696"/>
                  </a:lnTo>
                  <a:lnTo>
                    <a:pt x="28269" y="3634"/>
                  </a:lnTo>
                  <a:lnTo>
                    <a:pt x="28417" y="3388"/>
                  </a:lnTo>
                  <a:lnTo>
                    <a:pt x="28490" y="3326"/>
                  </a:lnTo>
                  <a:lnTo>
                    <a:pt x="28490" y="3264"/>
                  </a:lnTo>
                  <a:lnTo>
                    <a:pt x="28490" y="3264"/>
                  </a:lnTo>
                  <a:lnTo>
                    <a:pt x="28417" y="3264"/>
                  </a:lnTo>
                  <a:lnTo>
                    <a:pt x="28417" y="3264"/>
                  </a:lnTo>
                  <a:lnTo>
                    <a:pt x="28343" y="3264"/>
                  </a:lnTo>
                  <a:lnTo>
                    <a:pt x="28343" y="3264"/>
                  </a:lnTo>
                  <a:lnTo>
                    <a:pt x="28417" y="3203"/>
                  </a:lnTo>
                  <a:lnTo>
                    <a:pt x="28490" y="3080"/>
                  </a:lnTo>
                  <a:lnTo>
                    <a:pt x="28785" y="3018"/>
                  </a:lnTo>
                  <a:lnTo>
                    <a:pt x="29521" y="2710"/>
                  </a:lnTo>
                  <a:lnTo>
                    <a:pt x="30110" y="2587"/>
                  </a:lnTo>
                  <a:lnTo>
                    <a:pt x="30625" y="2525"/>
                  </a:lnTo>
                  <a:lnTo>
                    <a:pt x="30773" y="2525"/>
                  </a:lnTo>
                  <a:lnTo>
                    <a:pt x="30993" y="2464"/>
                  </a:lnTo>
                  <a:lnTo>
                    <a:pt x="31141" y="2279"/>
                  </a:lnTo>
                  <a:lnTo>
                    <a:pt x="31435" y="2156"/>
                  </a:lnTo>
                  <a:lnTo>
                    <a:pt x="31582" y="2032"/>
                  </a:lnTo>
                  <a:lnTo>
                    <a:pt x="32098" y="1786"/>
                  </a:lnTo>
                  <a:lnTo>
                    <a:pt x="32760" y="1663"/>
                  </a:lnTo>
                  <a:lnTo>
                    <a:pt x="33128" y="1478"/>
                  </a:lnTo>
                  <a:lnTo>
                    <a:pt x="33423" y="1478"/>
                  </a:lnTo>
                  <a:lnTo>
                    <a:pt x="33496" y="1478"/>
                  </a:lnTo>
                  <a:lnTo>
                    <a:pt x="33570" y="1416"/>
                  </a:lnTo>
                  <a:lnTo>
                    <a:pt x="33865" y="1416"/>
                  </a:lnTo>
                  <a:lnTo>
                    <a:pt x="34159" y="1355"/>
                  </a:lnTo>
                  <a:lnTo>
                    <a:pt x="34380" y="1293"/>
                  </a:lnTo>
                  <a:lnTo>
                    <a:pt x="34601" y="1293"/>
                  </a:lnTo>
                  <a:lnTo>
                    <a:pt x="34748" y="1293"/>
                  </a:lnTo>
                  <a:lnTo>
                    <a:pt x="35042" y="1293"/>
                  </a:lnTo>
                  <a:lnTo>
                    <a:pt x="35484" y="1293"/>
                  </a:lnTo>
                  <a:lnTo>
                    <a:pt x="36073" y="1170"/>
                  </a:lnTo>
                  <a:lnTo>
                    <a:pt x="37104" y="1047"/>
                  </a:lnTo>
                  <a:lnTo>
                    <a:pt x="38650" y="800"/>
                  </a:lnTo>
                  <a:lnTo>
                    <a:pt x="39607" y="677"/>
                  </a:lnTo>
                  <a:lnTo>
                    <a:pt x="40196" y="616"/>
                  </a:lnTo>
                  <a:lnTo>
                    <a:pt x="40417" y="554"/>
                  </a:lnTo>
                  <a:lnTo>
                    <a:pt x="41374" y="554"/>
                  </a:lnTo>
                  <a:lnTo>
                    <a:pt x="42331" y="554"/>
                  </a:lnTo>
                  <a:lnTo>
                    <a:pt x="42478" y="554"/>
                  </a:lnTo>
                  <a:lnTo>
                    <a:pt x="42920" y="431"/>
                  </a:lnTo>
                  <a:lnTo>
                    <a:pt x="43361" y="369"/>
                  </a:lnTo>
                  <a:lnTo>
                    <a:pt x="43803" y="369"/>
                  </a:lnTo>
                  <a:lnTo>
                    <a:pt x="44171" y="369"/>
                  </a:lnTo>
                  <a:lnTo>
                    <a:pt x="44687" y="308"/>
                  </a:lnTo>
                  <a:lnTo>
                    <a:pt x="45055" y="308"/>
                  </a:lnTo>
                  <a:lnTo>
                    <a:pt x="45276" y="308"/>
                  </a:lnTo>
                  <a:lnTo>
                    <a:pt x="46012" y="184"/>
                  </a:lnTo>
                  <a:lnTo>
                    <a:pt x="46748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6"/>
            <p:cNvSpPr/>
            <p:nvPr/>
          </p:nvSpPr>
          <p:spPr>
            <a:xfrm>
              <a:off x="5094288" y="876300"/>
              <a:ext cx="3986100" cy="2692500"/>
            </a:xfrm>
            <a:custGeom>
              <a:rect b="b" l="l" r="r" t="t"/>
              <a:pathLst>
                <a:path extrusionOk="0" h="120000" w="120000">
                  <a:moveTo>
                    <a:pt x="67765" y="90636"/>
                  </a:moveTo>
                  <a:lnTo>
                    <a:pt x="67718" y="90707"/>
                  </a:lnTo>
                  <a:lnTo>
                    <a:pt x="67622" y="90707"/>
                  </a:lnTo>
                  <a:lnTo>
                    <a:pt x="67622" y="90849"/>
                  </a:lnTo>
                  <a:lnTo>
                    <a:pt x="67622" y="90849"/>
                  </a:lnTo>
                  <a:lnTo>
                    <a:pt x="67622" y="90849"/>
                  </a:lnTo>
                  <a:lnTo>
                    <a:pt x="67718" y="90707"/>
                  </a:lnTo>
                  <a:lnTo>
                    <a:pt x="67765" y="90636"/>
                  </a:lnTo>
                  <a:close/>
                  <a:moveTo>
                    <a:pt x="81099" y="56816"/>
                  </a:moveTo>
                  <a:lnTo>
                    <a:pt x="81003" y="56816"/>
                  </a:lnTo>
                  <a:lnTo>
                    <a:pt x="80908" y="56816"/>
                  </a:lnTo>
                  <a:lnTo>
                    <a:pt x="80764" y="56816"/>
                  </a:lnTo>
                  <a:lnTo>
                    <a:pt x="80908" y="56816"/>
                  </a:lnTo>
                  <a:lnTo>
                    <a:pt x="81051" y="56816"/>
                  </a:lnTo>
                  <a:lnTo>
                    <a:pt x="81099" y="56816"/>
                  </a:lnTo>
                  <a:close/>
                  <a:moveTo>
                    <a:pt x="33882" y="31273"/>
                  </a:moveTo>
                  <a:lnTo>
                    <a:pt x="33930" y="31415"/>
                  </a:lnTo>
                  <a:lnTo>
                    <a:pt x="33930" y="31273"/>
                  </a:lnTo>
                  <a:lnTo>
                    <a:pt x="33882" y="31273"/>
                  </a:lnTo>
                  <a:close/>
                  <a:moveTo>
                    <a:pt x="37514" y="23207"/>
                  </a:moveTo>
                  <a:lnTo>
                    <a:pt x="37610" y="23278"/>
                  </a:lnTo>
                  <a:lnTo>
                    <a:pt x="37610" y="23278"/>
                  </a:lnTo>
                  <a:lnTo>
                    <a:pt x="37514" y="23207"/>
                  </a:lnTo>
                  <a:close/>
                  <a:moveTo>
                    <a:pt x="66475" y="0"/>
                  </a:moveTo>
                  <a:lnTo>
                    <a:pt x="66905" y="70"/>
                  </a:lnTo>
                  <a:lnTo>
                    <a:pt x="67335" y="353"/>
                  </a:lnTo>
                  <a:lnTo>
                    <a:pt x="67813" y="707"/>
                  </a:lnTo>
                  <a:lnTo>
                    <a:pt x="68148" y="919"/>
                  </a:lnTo>
                  <a:lnTo>
                    <a:pt x="68434" y="1202"/>
                  </a:lnTo>
                  <a:lnTo>
                    <a:pt x="68482" y="1273"/>
                  </a:lnTo>
                  <a:lnTo>
                    <a:pt x="68482" y="1485"/>
                  </a:lnTo>
                  <a:lnTo>
                    <a:pt x="68434" y="1768"/>
                  </a:lnTo>
                  <a:lnTo>
                    <a:pt x="68434" y="2122"/>
                  </a:lnTo>
                  <a:lnTo>
                    <a:pt x="68482" y="2547"/>
                  </a:lnTo>
                  <a:lnTo>
                    <a:pt x="68721" y="2830"/>
                  </a:lnTo>
                  <a:lnTo>
                    <a:pt x="69056" y="3113"/>
                  </a:lnTo>
                  <a:lnTo>
                    <a:pt x="69390" y="3466"/>
                  </a:lnTo>
                  <a:lnTo>
                    <a:pt x="69868" y="3962"/>
                  </a:lnTo>
                  <a:lnTo>
                    <a:pt x="70155" y="4386"/>
                  </a:lnTo>
                  <a:lnTo>
                    <a:pt x="70203" y="4669"/>
                  </a:lnTo>
                  <a:lnTo>
                    <a:pt x="70203" y="5023"/>
                  </a:lnTo>
                  <a:lnTo>
                    <a:pt x="70203" y="5448"/>
                  </a:lnTo>
                  <a:lnTo>
                    <a:pt x="70250" y="5660"/>
                  </a:lnTo>
                  <a:lnTo>
                    <a:pt x="70394" y="5872"/>
                  </a:lnTo>
                  <a:lnTo>
                    <a:pt x="70489" y="6014"/>
                  </a:lnTo>
                  <a:lnTo>
                    <a:pt x="70633" y="6014"/>
                  </a:lnTo>
                  <a:lnTo>
                    <a:pt x="70776" y="6084"/>
                  </a:lnTo>
                  <a:lnTo>
                    <a:pt x="70967" y="6226"/>
                  </a:lnTo>
                  <a:lnTo>
                    <a:pt x="71063" y="6297"/>
                  </a:lnTo>
                  <a:lnTo>
                    <a:pt x="71302" y="6509"/>
                  </a:lnTo>
                  <a:lnTo>
                    <a:pt x="71445" y="6792"/>
                  </a:lnTo>
                  <a:lnTo>
                    <a:pt x="71589" y="7146"/>
                  </a:lnTo>
                  <a:lnTo>
                    <a:pt x="71589" y="7712"/>
                  </a:lnTo>
                  <a:lnTo>
                    <a:pt x="71397" y="8066"/>
                  </a:lnTo>
                  <a:lnTo>
                    <a:pt x="71015" y="8278"/>
                  </a:lnTo>
                  <a:lnTo>
                    <a:pt x="70537" y="8490"/>
                  </a:lnTo>
                  <a:lnTo>
                    <a:pt x="70059" y="8561"/>
                  </a:lnTo>
                  <a:lnTo>
                    <a:pt x="69581" y="8561"/>
                  </a:lnTo>
                  <a:lnTo>
                    <a:pt x="69247" y="8561"/>
                  </a:lnTo>
                  <a:lnTo>
                    <a:pt x="69103" y="8561"/>
                  </a:lnTo>
                  <a:lnTo>
                    <a:pt x="69629" y="9056"/>
                  </a:lnTo>
                  <a:lnTo>
                    <a:pt x="70250" y="9339"/>
                  </a:lnTo>
                  <a:lnTo>
                    <a:pt x="70824" y="9410"/>
                  </a:lnTo>
                  <a:lnTo>
                    <a:pt x="71254" y="9481"/>
                  </a:lnTo>
                  <a:lnTo>
                    <a:pt x="71397" y="9481"/>
                  </a:lnTo>
                  <a:lnTo>
                    <a:pt x="71636" y="9481"/>
                  </a:lnTo>
                  <a:lnTo>
                    <a:pt x="71827" y="9481"/>
                  </a:lnTo>
                  <a:lnTo>
                    <a:pt x="71971" y="9551"/>
                  </a:lnTo>
                  <a:lnTo>
                    <a:pt x="72210" y="9551"/>
                  </a:lnTo>
                  <a:lnTo>
                    <a:pt x="72210" y="9551"/>
                  </a:lnTo>
                  <a:lnTo>
                    <a:pt x="72162" y="9410"/>
                  </a:lnTo>
                  <a:lnTo>
                    <a:pt x="72162" y="9339"/>
                  </a:lnTo>
                  <a:lnTo>
                    <a:pt x="72210" y="9127"/>
                  </a:lnTo>
                  <a:lnTo>
                    <a:pt x="72210" y="9056"/>
                  </a:lnTo>
                  <a:lnTo>
                    <a:pt x="72305" y="9056"/>
                  </a:lnTo>
                  <a:lnTo>
                    <a:pt x="72497" y="8915"/>
                  </a:lnTo>
                  <a:lnTo>
                    <a:pt x="72688" y="8561"/>
                  </a:lnTo>
                  <a:lnTo>
                    <a:pt x="72831" y="8066"/>
                  </a:lnTo>
                  <a:lnTo>
                    <a:pt x="72879" y="7570"/>
                  </a:lnTo>
                  <a:lnTo>
                    <a:pt x="72831" y="7287"/>
                  </a:lnTo>
                  <a:lnTo>
                    <a:pt x="72735" y="7004"/>
                  </a:lnTo>
                  <a:lnTo>
                    <a:pt x="72592" y="6863"/>
                  </a:lnTo>
                  <a:lnTo>
                    <a:pt x="72497" y="6721"/>
                  </a:lnTo>
                  <a:lnTo>
                    <a:pt x="72401" y="6509"/>
                  </a:lnTo>
                  <a:lnTo>
                    <a:pt x="72258" y="6438"/>
                  </a:lnTo>
                  <a:lnTo>
                    <a:pt x="72162" y="6367"/>
                  </a:lnTo>
                  <a:lnTo>
                    <a:pt x="72162" y="6367"/>
                  </a:lnTo>
                  <a:lnTo>
                    <a:pt x="72258" y="6297"/>
                  </a:lnTo>
                  <a:lnTo>
                    <a:pt x="72592" y="6297"/>
                  </a:lnTo>
                  <a:lnTo>
                    <a:pt x="73118" y="6226"/>
                  </a:lnTo>
                  <a:lnTo>
                    <a:pt x="73643" y="6226"/>
                  </a:lnTo>
                  <a:lnTo>
                    <a:pt x="74026" y="6367"/>
                  </a:lnTo>
                  <a:lnTo>
                    <a:pt x="74360" y="6721"/>
                  </a:lnTo>
                  <a:lnTo>
                    <a:pt x="74743" y="7146"/>
                  </a:lnTo>
                  <a:lnTo>
                    <a:pt x="74934" y="7570"/>
                  </a:lnTo>
                  <a:lnTo>
                    <a:pt x="75125" y="7853"/>
                  </a:lnTo>
                  <a:lnTo>
                    <a:pt x="75173" y="7995"/>
                  </a:lnTo>
                  <a:lnTo>
                    <a:pt x="75698" y="7853"/>
                  </a:lnTo>
                  <a:lnTo>
                    <a:pt x="76129" y="7783"/>
                  </a:lnTo>
                  <a:lnTo>
                    <a:pt x="76081" y="7783"/>
                  </a:lnTo>
                  <a:lnTo>
                    <a:pt x="75794" y="7783"/>
                  </a:lnTo>
                  <a:lnTo>
                    <a:pt x="75507" y="7712"/>
                  </a:lnTo>
                  <a:lnTo>
                    <a:pt x="75173" y="7358"/>
                  </a:lnTo>
                  <a:lnTo>
                    <a:pt x="75029" y="6863"/>
                  </a:lnTo>
                  <a:lnTo>
                    <a:pt x="74838" y="6438"/>
                  </a:lnTo>
                  <a:lnTo>
                    <a:pt x="74456" y="6084"/>
                  </a:lnTo>
                  <a:lnTo>
                    <a:pt x="73882" y="5943"/>
                  </a:lnTo>
                  <a:lnTo>
                    <a:pt x="73309" y="5872"/>
                  </a:lnTo>
                  <a:lnTo>
                    <a:pt x="72688" y="5801"/>
                  </a:lnTo>
                  <a:lnTo>
                    <a:pt x="72162" y="5801"/>
                  </a:lnTo>
                  <a:lnTo>
                    <a:pt x="71684" y="5801"/>
                  </a:lnTo>
                  <a:lnTo>
                    <a:pt x="71302" y="5660"/>
                  </a:lnTo>
                  <a:lnTo>
                    <a:pt x="71063" y="5448"/>
                  </a:lnTo>
                  <a:lnTo>
                    <a:pt x="70967" y="5165"/>
                  </a:lnTo>
                  <a:lnTo>
                    <a:pt x="70967" y="4740"/>
                  </a:lnTo>
                  <a:lnTo>
                    <a:pt x="71015" y="4386"/>
                  </a:lnTo>
                  <a:lnTo>
                    <a:pt x="71015" y="3962"/>
                  </a:lnTo>
                  <a:lnTo>
                    <a:pt x="70824" y="3679"/>
                  </a:lnTo>
                  <a:lnTo>
                    <a:pt x="70489" y="3396"/>
                  </a:lnTo>
                  <a:lnTo>
                    <a:pt x="69916" y="3042"/>
                  </a:lnTo>
                  <a:lnTo>
                    <a:pt x="69677" y="2900"/>
                  </a:lnTo>
                  <a:lnTo>
                    <a:pt x="69581" y="2759"/>
                  </a:lnTo>
                  <a:lnTo>
                    <a:pt x="69534" y="2547"/>
                  </a:lnTo>
                  <a:lnTo>
                    <a:pt x="69534" y="2476"/>
                  </a:lnTo>
                  <a:lnTo>
                    <a:pt x="69581" y="2334"/>
                  </a:lnTo>
                  <a:lnTo>
                    <a:pt x="69677" y="2122"/>
                  </a:lnTo>
                  <a:lnTo>
                    <a:pt x="69772" y="1981"/>
                  </a:lnTo>
                  <a:lnTo>
                    <a:pt x="69868" y="1910"/>
                  </a:lnTo>
                  <a:lnTo>
                    <a:pt x="69964" y="1768"/>
                  </a:lnTo>
                  <a:lnTo>
                    <a:pt x="70059" y="1698"/>
                  </a:lnTo>
                  <a:lnTo>
                    <a:pt x="70059" y="1698"/>
                  </a:lnTo>
                  <a:lnTo>
                    <a:pt x="70059" y="1698"/>
                  </a:lnTo>
                  <a:lnTo>
                    <a:pt x="70059" y="1627"/>
                  </a:lnTo>
                  <a:lnTo>
                    <a:pt x="70059" y="1485"/>
                  </a:lnTo>
                  <a:lnTo>
                    <a:pt x="69964" y="1344"/>
                  </a:lnTo>
                  <a:lnTo>
                    <a:pt x="69964" y="1202"/>
                  </a:lnTo>
                  <a:lnTo>
                    <a:pt x="69964" y="1061"/>
                  </a:lnTo>
                  <a:lnTo>
                    <a:pt x="69964" y="919"/>
                  </a:lnTo>
                  <a:lnTo>
                    <a:pt x="70059" y="849"/>
                  </a:lnTo>
                  <a:lnTo>
                    <a:pt x="70155" y="778"/>
                  </a:lnTo>
                  <a:lnTo>
                    <a:pt x="70203" y="849"/>
                  </a:lnTo>
                  <a:lnTo>
                    <a:pt x="70633" y="1273"/>
                  </a:lnTo>
                  <a:lnTo>
                    <a:pt x="70919" y="1910"/>
                  </a:lnTo>
                  <a:lnTo>
                    <a:pt x="71015" y="2547"/>
                  </a:lnTo>
                  <a:lnTo>
                    <a:pt x="71063" y="2900"/>
                  </a:lnTo>
                  <a:lnTo>
                    <a:pt x="71254" y="3042"/>
                  </a:lnTo>
                  <a:lnTo>
                    <a:pt x="71589" y="3113"/>
                  </a:lnTo>
                  <a:lnTo>
                    <a:pt x="72162" y="3113"/>
                  </a:lnTo>
                  <a:lnTo>
                    <a:pt x="72783" y="3113"/>
                  </a:lnTo>
                  <a:lnTo>
                    <a:pt x="73309" y="3254"/>
                  </a:lnTo>
                  <a:lnTo>
                    <a:pt x="73643" y="3254"/>
                  </a:lnTo>
                  <a:lnTo>
                    <a:pt x="73739" y="3254"/>
                  </a:lnTo>
                  <a:lnTo>
                    <a:pt x="73643" y="3113"/>
                  </a:lnTo>
                  <a:lnTo>
                    <a:pt x="73309" y="2971"/>
                  </a:lnTo>
                  <a:lnTo>
                    <a:pt x="72879" y="2759"/>
                  </a:lnTo>
                  <a:lnTo>
                    <a:pt x="72449" y="2476"/>
                  </a:lnTo>
                  <a:lnTo>
                    <a:pt x="71971" y="2193"/>
                  </a:lnTo>
                  <a:lnTo>
                    <a:pt x="71684" y="1981"/>
                  </a:lnTo>
                  <a:lnTo>
                    <a:pt x="71589" y="1768"/>
                  </a:lnTo>
                  <a:lnTo>
                    <a:pt x="71636" y="1698"/>
                  </a:lnTo>
                  <a:lnTo>
                    <a:pt x="71732" y="1627"/>
                  </a:lnTo>
                  <a:lnTo>
                    <a:pt x="71923" y="1627"/>
                  </a:lnTo>
                  <a:lnTo>
                    <a:pt x="72162" y="1556"/>
                  </a:lnTo>
                  <a:lnTo>
                    <a:pt x="76654" y="5165"/>
                  </a:lnTo>
                  <a:lnTo>
                    <a:pt x="80955" y="9268"/>
                  </a:lnTo>
                  <a:lnTo>
                    <a:pt x="85113" y="13514"/>
                  </a:lnTo>
                  <a:lnTo>
                    <a:pt x="89080" y="18254"/>
                  </a:lnTo>
                  <a:lnTo>
                    <a:pt x="92807" y="23278"/>
                  </a:lnTo>
                  <a:lnTo>
                    <a:pt x="96439" y="28584"/>
                  </a:lnTo>
                  <a:lnTo>
                    <a:pt x="99784" y="34245"/>
                  </a:lnTo>
                  <a:lnTo>
                    <a:pt x="102891" y="40188"/>
                  </a:lnTo>
                  <a:lnTo>
                    <a:pt x="105806" y="46344"/>
                  </a:lnTo>
                  <a:lnTo>
                    <a:pt x="108482" y="52783"/>
                  </a:lnTo>
                  <a:lnTo>
                    <a:pt x="110872" y="59433"/>
                  </a:lnTo>
                  <a:lnTo>
                    <a:pt x="113070" y="66367"/>
                  </a:lnTo>
                  <a:lnTo>
                    <a:pt x="114934" y="73514"/>
                  </a:lnTo>
                  <a:lnTo>
                    <a:pt x="116559" y="80731"/>
                  </a:lnTo>
                  <a:lnTo>
                    <a:pt x="117849" y="88301"/>
                  </a:lnTo>
                  <a:lnTo>
                    <a:pt x="118805" y="95943"/>
                  </a:lnTo>
                  <a:lnTo>
                    <a:pt x="119569" y="103726"/>
                  </a:lnTo>
                  <a:lnTo>
                    <a:pt x="119378" y="103655"/>
                  </a:lnTo>
                  <a:lnTo>
                    <a:pt x="119330" y="103018"/>
                  </a:lnTo>
                  <a:lnTo>
                    <a:pt x="119283" y="102311"/>
                  </a:lnTo>
                  <a:lnTo>
                    <a:pt x="119283" y="102311"/>
                  </a:lnTo>
                  <a:lnTo>
                    <a:pt x="119139" y="102382"/>
                  </a:lnTo>
                  <a:lnTo>
                    <a:pt x="119044" y="102523"/>
                  </a:lnTo>
                  <a:lnTo>
                    <a:pt x="118900" y="102665"/>
                  </a:lnTo>
                  <a:lnTo>
                    <a:pt x="118757" y="102806"/>
                  </a:lnTo>
                  <a:lnTo>
                    <a:pt x="118614" y="103018"/>
                  </a:lnTo>
                  <a:lnTo>
                    <a:pt x="118518" y="103231"/>
                  </a:lnTo>
                  <a:lnTo>
                    <a:pt x="118470" y="103584"/>
                  </a:lnTo>
                  <a:lnTo>
                    <a:pt x="118470" y="103867"/>
                  </a:lnTo>
                  <a:lnTo>
                    <a:pt x="118470" y="104292"/>
                  </a:lnTo>
                  <a:lnTo>
                    <a:pt x="118422" y="104716"/>
                  </a:lnTo>
                  <a:lnTo>
                    <a:pt x="118327" y="105636"/>
                  </a:lnTo>
                  <a:lnTo>
                    <a:pt x="118183" y="106485"/>
                  </a:lnTo>
                  <a:lnTo>
                    <a:pt x="118040" y="107051"/>
                  </a:lnTo>
                  <a:lnTo>
                    <a:pt x="117945" y="107617"/>
                  </a:lnTo>
                  <a:lnTo>
                    <a:pt x="118040" y="108325"/>
                  </a:lnTo>
                  <a:lnTo>
                    <a:pt x="118136" y="109103"/>
                  </a:lnTo>
                  <a:lnTo>
                    <a:pt x="118327" y="109599"/>
                  </a:lnTo>
                  <a:lnTo>
                    <a:pt x="118709" y="110448"/>
                  </a:lnTo>
                  <a:lnTo>
                    <a:pt x="119091" y="111650"/>
                  </a:lnTo>
                  <a:lnTo>
                    <a:pt x="119283" y="112570"/>
                  </a:lnTo>
                  <a:lnTo>
                    <a:pt x="119330" y="113278"/>
                  </a:lnTo>
                  <a:lnTo>
                    <a:pt x="119378" y="113985"/>
                  </a:lnTo>
                  <a:lnTo>
                    <a:pt x="119426" y="114268"/>
                  </a:lnTo>
                  <a:lnTo>
                    <a:pt x="119617" y="114410"/>
                  </a:lnTo>
                  <a:lnTo>
                    <a:pt x="119808" y="114551"/>
                  </a:lnTo>
                  <a:lnTo>
                    <a:pt x="120000" y="114764"/>
                  </a:lnTo>
                  <a:lnTo>
                    <a:pt x="120000" y="117169"/>
                  </a:lnTo>
                  <a:lnTo>
                    <a:pt x="119952" y="120000"/>
                  </a:lnTo>
                  <a:lnTo>
                    <a:pt x="119952" y="119716"/>
                  </a:lnTo>
                  <a:lnTo>
                    <a:pt x="119904" y="119504"/>
                  </a:lnTo>
                  <a:lnTo>
                    <a:pt x="119617" y="118867"/>
                  </a:lnTo>
                  <a:lnTo>
                    <a:pt x="119330" y="118160"/>
                  </a:lnTo>
                  <a:lnTo>
                    <a:pt x="119235" y="117311"/>
                  </a:lnTo>
                  <a:lnTo>
                    <a:pt x="119235" y="116603"/>
                  </a:lnTo>
                  <a:lnTo>
                    <a:pt x="119235" y="115896"/>
                  </a:lnTo>
                  <a:lnTo>
                    <a:pt x="119091" y="115330"/>
                  </a:lnTo>
                  <a:lnTo>
                    <a:pt x="118900" y="114834"/>
                  </a:lnTo>
                  <a:lnTo>
                    <a:pt x="118661" y="114339"/>
                  </a:lnTo>
                  <a:lnTo>
                    <a:pt x="118470" y="113702"/>
                  </a:lnTo>
                  <a:lnTo>
                    <a:pt x="118375" y="113136"/>
                  </a:lnTo>
                  <a:lnTo>
                    <a:pt x="118231" y="112712"/>
                  </a:lnTo>
                  <a:lnTo>
                    <a:pt x="118088" y="112358"/>
                  </a:lnTo>
                  <a:lnTo>
                    <a:pt x="117801" y="112146"/>
                  </a:lnTo>
                  <a:lnTo>
                    <a:pt x="117467" y="111792"/>
                  </a:lnTo>
                  <a:lnTo>
                    <a:pt x="117180" y="111297"/>
                  </a:lnTo>
                  <a:lnTo>
                    <a:pt x="117037" y="110801"/>
                  </a:lnTo>
                  <a:lnTo>
                    <a:pt x="117084" y="110518"/>
                  </a:lnTo>
                  <a:lnTo>
                    <a:pt x="117180" y="110377"/>
                  </a:lnTo>
                  <a:lnTo>
                    <a:pt x="117275" y="110165"/>
                  </a:lnTo>
                  <a:lnTo>
                    <a:pt x="117323" y="109952"/>
                  </a:lnTo>
                  <a:lnTo>
                    <a:pt x="117275" y="109316"/>
                  </a:lnTo>
                  <a:lnTo>
                    <a:pt x="117275" y="108466"/>
                  </a:lnTo>
                  <a:lnTo>
                    <a:pt x="117228" y="107476"/>
                  </a:lnTo>
                  <a:lnTo>
                    <a:pt x="117180" y="106485"/>
                  </a:lnTo>
                  <a:lnTo>
                    <a:pt x="117180" y="105707"/>
                  </a:lnTo>
                  <a:lnTo>
                    <a:pt x="117180" y="104433"/>
                  </a:lnTo>
                  <a:lnTo>
                    <a:pt x="116941" y="103231"/>
                  </a:lnTo>
                  <a:lnTo>
                    <a:pt x="116798" y="102665"/>
                  </a:lnTo>
                  <a:lnTo>
                    <a:pt x="116606" y="101957"/>
                  </a:lnTo>
                  <a:lnTo>
                    <a:pt x="116415" y="101250"/>
                  </a:lnTo>
                  <a:lnTo>
                    <a:pt x="116320" y="100613"/>
                  </a:lnTo>
                  <a:lnTo>
                    <a:pt x="116272" y="100047"/>
                  </a:lnTo>
                  <a:lnTo>
                    <a:pt x="116176" y="99339"/>
                  </a:lnTo>
                  <a:lnTo>
                    <a:pt x="116129" y="98773"/>
                  </a:lnTo>
                  <a:lnTo>
                    <a:pt x="116129" y="98632"/>
                  </a:lnTo>
                  <a:lnTo>
                    <a:pt x="116081" y="98419"/>
                  </a:lnTo>
                  <a:lnTo>
                    <a:pt x="115985" y="97924"/>
                  </a:lnTo>
                  <a:lnTo>
                    <a:pt x="115794" y="97358"/>
                  </a:lnTo>
                  <a:lnTo>
                    <a:pt x="115603" y="96650"/>
                  </a:lnTo>
                  <a:lnTo>
                    <a:pt x="115412" y="96084"/>
                  </a:lnTo>
                  <a:lnTo>
                    <a:pt x="115221" y="95872"/>
                  </a:lnTo>
                  <a:lnTo>
                    <a:pt x="115125" y="95943"/>
                  </a:lnTo>
                  <a:lnTo>
                    <a:pt x="114982" y="96297"/>
                  </a:lnTo>
                  <a:lnTo>
                    <a:pt x="114743" y="96721"/>
                  </a:lnTo>
                  <a:lnTo>
                    <a:pt x="114408" y="97358"/>
                  </a:lnTo>
                  <a:lnTo>
                    <a:pt x="113930" y="97853"/>
                  </a:lnTo>
                  <a:lnTo>
                    <a:pt x="113452" y="98066"/>
                  </a:lnTo>
                  <a:lnTo>
                    <a:pt x="113118" y="97995"/>
                  </a:lnTo>
                  <a:lnTo>
                    <a:pt x="112831" y="97570"/>
                  </a:lnTo>
                  <a:lnTo>
                    <a:pt x="112640" y="97075"/>
                  </a:lnTo>
                  <a:lnTo>
                    <a:pt x="112592" y="96509"/>
                  </a:lnTo>
                  <a:lnTo>
                    <a:pt x="112592" y="95801"/>
                  </a:lnTo>
                  <a:lnTo>
                    <a:pt x="112688" y="95235"/>
                  </a:lnTo>
                  <a:lnTo>
                    <a:pt x="112783" y="94740"/>
                  </a:lnTo>
                  <a:lnTo>
                    <a:pt x="112688" y="94386"/>
                  </a:lnTo>
                  <a:lnTo>
                    <a:pt x="112592" y="94103"/>
                  </a:lnTo>
                  <a:lnTo>
                    <a:pt x="112401" y="93750"/>
                  </a:lnTo>
                  <a:lnTo>
                    <a:pt x="112258" y="93325"/>
                  </a:lnTo>
                  <a:lnTo>
                    <a:pt x="112114" y="92617"/>
                  </a:lnTo>
                  <a:lnTo>
                    <a:pt x="112066" y="91981"/>
                  </a:lnTo>
                  <a:lnTo>
                    <a:pt x="111971" y="91556"/>
                  </a:lnTo>
                  <a:lnTo>
                    <a:pt x="111780" y="91415"/>
                  </a:lnTo>
                  <a:lnTo>
                    <a:pt x="111684" y="91273"/>
                  </a:lnTo>
                  <a:lnTo>
                    <a:pt x="111589" y="91061"/>
                  </a:lnTo>
                  <a:lnTo>
                    <a:pt x="111493" y="90636"/>
                  </a:lnTo>
                  <a:lnTo>
                    <a:pt x="111302" y="90000"/>
                  </a:lnTo>
                  <a:lnTo>
                    <a:pt x="110919" y="89433"/>
                  </a:lnTo>
                  <a:lnTo>
                    <a:pt x="110537" y="89150"/>
                  </a:lnTo>
                  <a:lnTo>
                    <a:pt x="110250" y="88797"/>
                  </a:lnTo>
                  <a:lnTo>
                    <a:pt x="110059" y="88655"/>
                  </a:lnTo>
                  <a:lnTo>
                    <a:pt x="109964" y="88443"/>
                  </a:lnTo>
                  <a:lnTo>
                    <a:pt x="109772" y="88301"/>
                  </a:lnTo>
                  <a:lnTo>
                    <a:pt x="109725" y="88089"/>
                  </a:lnTo>
                  <a:lnTo>
                    <a:pt x="109629" y="87806"/>
                  </a:lnTo>
                  <a:lnTo>
                    <a:pt x="109438" y="87452"/>
                  </a:lnTo>
                  <a:lnTo>
                    <a:pt x="109295" y="87028"/>
                  </a:lnTo>
                  <a:lnTo>
                    <a:pt x="109103" y="86603"/>
                  </a:lnTo>
                  <a:lnTo>
                    <a:pt x="109008" y="86179"/>
                  </a:lnTo>
                  <a:lnTo>
                    <a:pt x="108960" y="86108"/>
                  </a:lnTo>
                  <a:lnTo>
                    <a:pt x="108769" y="86108"/>
                  </a:lnTo>
                  <a:lnTo>
                    <a:pt x="108387" y="86179"/>
                  </a:lnTo>
                  <a:lnTo>
                    <a:pt x="107909" y="86179"/>
                  </a:lnTo>
                  <a:lnTo>
                    <a:pt x="107622" y="86179"/>
                  </a:lnTo>
                  <a:lnTo>
                    <a:pt x="107526" y="86250"/>
                  </a:lnTo>
                  <a:lnTo>
                    <a:pt x="107335" y="86250"/>
                  </a:lnTo>
                  <a:lnTo>
                    <a:pt x="107096" y="86320"/>
                  </a:lnTo>
                  <a:lnTo>
                    <a:pt x="106905" y="86320"/>
                  </a:lnTo>
                  <a:lnTo>
                    <a:pt x="106618" y="86391"/>
                  </a:lnTo>
                  <a:lnTo>
                    <a:pt x="106379" y="86391"/>
                  </a:lnTo>
                  <a:lnTo>
                    <a:pt x="105949" y="86603"/>
                  </a:lnTo>
                  <a:lnTo>
                    <a:pt x="105663" y="86816"/>
                  </a:lnTo>
                  <a:lnTo>
                    <a:pt x="105376" y="87028"/>
                  </a:lnTo>
                  <a:lnTo>
                    <a:pt x="105041" y="87099"/>
                  </a:lnTo>
                  <a:lnTo>
                    <a:pt x="104755" y="87240"/>
                  </a:lnTo>
                  <a:lnTo>
                    <a:pt x="104659" y="87665"/>
                  </a:lnTo>
                  <a:lnTo>
                    <a:pt x="104611" y="88301"/>
                  </a:lnTo>
                  <a:lnTo>
                    <a:pt x="104611" y="88867"/>
                  </a:lnTo>
                  <a:lnTo>
                    <a:pt x="104563" y="89363"/>
                  </a:lnTo>
                  <a:lnTo>
                    <a:pt x="104372" y="89787"/>
                  </a:lnTo>
                  <a:lnTo>
                    <a:pt x="104133" y="90070"/>
                  </a:lnTo>
                  <a:lnTo>
                    <a:pt x="103799" y="90212"/>
                  </a:lnTo>
                  <a:lnTo>
                    <a:pt x="103512" y="90141"/>
                  </a:lnTo>
                  <a:lnTo>
                    <a:pt x="103416" y="90212"/>
                  </a:lnTo>
                  <a:lnTo>
                    <a:pt x="103273" y="90283"/>
                  </a:lnTo>
                  <a:lnTo>
                    <a:pt x="103225" y="90424"/>
                  </a:lnTo>
                  <a:lnTo>
                    <a:pt x="103178" y="90636"/>
                  </a:lnTo>
                  <a:lnTo>
                    <a:pt x="103130" y="90849"/>
                  </a:lnTo>
                  <a:lnTo>
                    <a:pt x="103034" y="90990"/>
                  </a:lnTo>
                  <a:lnTo>
                    <a:pt x="103034" y="91061"/>
                  </a:lnTo>
                  <a:lnTo>
                    <a:pt x="103034" y="91132"/>
                  </a:lnTo>
                  <a:lnTo>
                    <a:pt x="103034" y="91132"/>
                  </a:lnTo>
                  <a:lnTo>
                    <a:pt x="102986" y="91344"/>
                  </a:lnTo>
                  <a:lnTo>
                    <a:pt x="102939" y="91485"/>
                  </a:lnTo>
                  <a:lnTo>
                    <a:pt x="102891" y="91698"/>
                  </a:lnTo>
                  <a:lnTo>
                    <a:pt x="102747" y="91910"/>
                  </a:lnTo>
                  <a:lnTo>
                    <a:pt x="102652" y="92122"/>
                  </a:lnTo>
                  <a:lnTo>
                    <a:pt x="102556" y="92193"/>
                  </a:lnTo>
                  <a:lnTo>
                    <a:pt x="102031" y="92759"/>
                  </a:lnTo>
                  <a:lnTo>
                    <a:pt x="101553" y="93679"/>
                  </a:lnTo>
                  <a:lnTo>
                    <a:pt x="101362" y="94103"/>
                  </a:lnTo>
                  <a:lnTo>
                    <a:pt x="101075" y="94528"/>
                  </a:lnTo>
                  <a:lnTo>
                    <a:pt x="100836" y="95023"/>
                  </a:lnTo>
                  <a:lnTo>
                    <a:pt x="100692" y="95589"/>
                  </a:lnTo>
                  <a:lnTo>
                    <a:pt x="100549" y="96226"/>
                  </a:lnTo>
                  <a:lnTo>
                    <a:pt x="100215" y="96933"/>
                  </a:lnTo>
                  <a:lnTo>
                    <a:pt x="99737" y="97358"/>
                  </a:lnTo>
                  <a:lnTo>
                    <a:pt x="99115" y="97500"/>
                  </a:lnTo>
                  <a:lnTo>
                    <a:pt x="98829" y="97641"/>
                  </a:lnTo>
                  <a:lnTo>
                    <a:pt x="98637" y="97995"/>
                  </a:lnTo>
                  <a:lnTo>
                    <a:pt x="98590" y="98490"/>
                  </a:lnTo>
                  <a:lnTo>
                    <a:pt x="98637" y="99127"/>
                  </a:lnTo>
                  <a:lnTo>
                    <a:pt x="98733" y="99693"/>
                  </a:lnTo>
                  <a:lnTo>
                    <a:pt x="98733" y="100188"/>
                  </a:lnTo>
                  <a:lnTo>
                    <a:pt x="98829" y="101037"/>
                  </a:lnTo>
                  <a:lnTo>
                    <a:pt x="99020" y="101886"/>
                  </a:lnTo>
                  <a:lnTo>
                    <a:pt x="99115" y="102877"/>
                  </a:lnTo>
                  <a:lnTo>
                    <a:pt x="99068" y="103514"/>
                  </a:lnTo>
                  <a:lnTo>
                    <a:pt x="99020" y="103867"/>
                  </a:lnTo>
                  <a:lnTo>
                    <a:pt x="98829" y="104080"/>
                  </a:lnTo>
                  <a:lnTo>
                    <a:pt x="98781" y="104433"/>
                  </a:lnTo>
                  <a:lnTo>
                    <a:pt x="98733" y="105000"/>
                  </a:lnTo>
                  <a:lnTo>
                    <a:pt x="98733" y="105636"/>
                  </a:lnTo>
                  <a:lnTo>
                    <a:pt x="98781" y="106061"/>
                  </a:lnTo>
                  <a:lnTo>
                    <a:pt x="98829" y="106485"/>
                  </a:lnTo>
                  <a:lnTo>
                    <a:pt x="98876" y="107051"/>
                  </a:lnTo>
                  <a:lnTo>
                    <a:pt x="98781" y="107759"/>
                  </a:lnTo>
                  <a:lnTo>
                    <a:pt x="98542" y="108254"/>
                  </a:lnTo>
                  <a:lnTo>
                    <a:pt x="98255" y="108608"/>
                  </a:lnTo>
                  <a:lnTo>
                    <a:pt x="98016" y="108891"/>
                  </a:lnTo>
                  <a:lnTo>
                    <a:pt x="97968" y="109103"/>
                  </a:lnTo>
                  <a:lnTo>
                    <a:pt x="97873" y="109316"/>
                  </a:lnTo>
                  <a:lnTo>
                    <a:pt x="97729" y="109528"/>
                  </a:lnTo>
                  <a:lnTo>
                    <a:pt x="97682" y="109669"/>
                  </a:lnTo>
                  <a:lnTo>
                    <a:pt x="97634" y="109811"/>
                  </a:lnTo>
                  <a:lnTo>
                    <a:pt x="97586" y="109952"/>
                  </a:lnTo>
                  <a:lnTo>
                    <a:pt x="97586" y="110023"/>
                  </a:lnTo>
                  <a:lnTo>
                    <a:pt x="97586" y="110165"/>
                  </a:lnTo>
                  <a:lnTo>
                    <a:pt x="97491" y="110518"/>
                  </a:lnTo>
                  <a:lnTo>
                    <a:pt x="97347" y="110943"/>
                  </a:lnTo>
                  <a:lnTo>
                    <a:pt x="97013" y="111367"/>
                  </a:lnTo>
                  <a:lnTo>
                    <a:pt x="96439" y="111721"/>
                  </a:lnTo>
                  <a:lnTo>
                    <a:pt x="96009" y="111721"/>
                  </a:lnTo>
                  <a:lnTo>
                    <a:pt x="95675" y="111297"/>
                  </a:lnTo>
                  <a:lnTo>
                    <a:pt x="95388" y="110589"/>
                  </a:lnTo>
                  <a:lnTo>
                    <a:pt x="95149" y="109669"/>
                  </a:lnTo>
                  <a:lnTo>
                    <a:pt x="94958" y="108750"/>
                  </a:lnTo>
                  <a:lnTo>
                    <a:pt x="94767" y="107830"/>
                  </a:lnTo>
                  <a:lnTo>
                    <a:pt x="94671" y="106981"/>
                  </a:lnTo>
                  <a:lnTo>
                    <a:pt x="94528" y="106344"/>
                  </a:lnTo>
                  <a:lnTo>
                    <a:pt x="94336" y="105424"/>
                  </a:lnTo>
                  <a:lnTo>
                    <a:pt x="93906" y="104433"/>
                  </a:lnTo>
                  <a:lnTo>
                    <a:pt x="93524" y="103301"/>
                  </a:lnTo>
                  <a:lnTo>
                    <a:pt x="93094" y="102240"/>
                  </a:lnTo>
                  <a:lnTo>
                    <a:pt x="92951" y="101108"/>
                  </a:lnTo>
                  <a:lnTo>
                    <a:pt x="92759" y="99976"/>
                  </a:lnTo>
                  <a:lnTo>
                    <a:pt x="92377" y="98773"/>
                  </a:lnTo>
                  <a:lnTo>
                    <a:pt x="91899" y="97641"/>
                  </a:lnTo>
                  <a:lnTo>
                    <a:pt x="91565" y="96721"/>
                  </a:lnTo>
                  <a:lnTo>
                    <a:pt x="91182" y="95448"/>
                  </a:lnTo>
                  <a:lnTo>
                    <a:pt x="90896" y="93962"/>
                  </a:lnTo>
                  <a:lnTo>
                    <a:pt x="90609" y="92264"/>
                  </a:lnTo>
                  <a:lnTo>
                    <a:pt x="90418" y="90849"/>
                  </a:lnTo>
                  <a:lnTo>
                    <a:pt x="90322" y="89150"/>
                  </a:lnTo>
                  <a:lnTo>
                    <a:pt x="90131" y="87382"/>
                  </a:lnTo>
                  <a:lnTo>
                    <a:pt x="89940" y="85613"/>
                  </a:lnTo>
                  <a:lnTo>
                    <a:pt x="89796" y="84976"/>
                  </a:lnTo>
                  <a:lnTo>
                    <a:pt x="89749" y="84834"/>
                  </a:lnTo>
                  <a:lnTo>
                    <a:pt x="89653" y="84976"/>
                  </a:lnTo>
                  <a:lnTo>
                    <a:pt x="89557" y="85400"/>
                  </a:lnTo>
                  <a:lnTo>
                    <a:pt x="89462" y="85896"/>
                  </a:lnTo>
                  <a:lnTo>
                    <a:pt x="89271" y="86533"/>
                  </a:lnTo>
                  <a:lnTo>
                    <a:pt x="89080" y="87028"/>
                  </a:lnTo>
                  <a:lnTo>
                    <a:pt x="88697" y="87452"/>
                  </a:lnTo>
                  <a:lnTo>
                    <a:pt x="88219" y="87665"/>
                  </a:lnTo>
                  <a:lnTo>
                    <a:pt x="87789" y="87665"/>
                  </a:lnTo>
                  <a:lnTo>
                    <a:pt x="87455" y="87523"/>
                  </a:lnTo>
                  <a:lnTo>
                    <a:pt x="87216" y="87382"/>
                  </a:lnTo>
                  <a:lnTo>
                    <a:pt x="87168" y="87240"/>
                  </a:lnTo>
                  <a:lnTo>
                    <a:pt x="86738" y="86320"/>
                  </a:lnTo>
                  <a:lnTo>
                    <a:pt x="86308" y="85613"/>
                  </a:lnTo>
                  <a:lnTo>
                    <a:pt x="85782" y="84764"/>
                  </a:lnTo>
                  <a:lnTo>
                    <a:pt x="86451" y="84551"/>
                  </a:lnTo>
                  <a:lnTo>
                    <a:pt x="86833" y="84410"/>
                  </a:lnTo>
                  <a:lnTo>
                    <a:pt x="87072" y="84056"/>
                  </a:lnTo>
                  <a:lnTo>
                    <a:pt x="87216" y="83773"/>
                  </a:lnTo>
                  <a:lnTo>
                    <a:pt x="87311" y="83561"/>
                  </a:lnTo>
                  <a:lnTo>
                    <a:pt x="87359" y="83490"/>
                  </a:lnTo>
                  <a:lnTo>
                    <a:pt x="86594" y="83632"/>
                  </a:lnTo>
                  <a:lnTo>
                    <a:pt x="86069" y="83561"/>
                  </a:lnTo>
                  <a:lnTo>
                    <a:pt x="85734" y="83490"/>
                  </a:lnTo>
                  <a:lnTo>
                    <a:pt x="85448" y="83136"/>
                  </a:lnTo>
                  <a:lnTo>
                    <a:pt x="85304" y="82853"/>
                  </a:lnTo>
                  <a:lnTo>
                    <a:pt x="85161" y="82570"/>
                  </a:lnTo>
                  <a:lnTo>
                    <a:pt x="85017" y="82216"/>
                  </a:lnTo>
                  <a:lnTo>
                    <a:pt x="84778" y="82004"/>
                  </a:lnTo>
                  <a:lnTo>
                    <a:pt x="84683" y="81933"/>
                  </a:lnTo>
                  <a:lnTo>
                    <a:pt x="84540" y="81863"/>
                  </a:lnTo>
                  <a:lnTo>
                    <a:pt x="84396" y="81863"/>
                  </a:lnTo>
                  <a:lnTo>
                    <a:pt x="83823" y="81792"/>
                  </a:lnTo>
                  <a:lnTo>
                    <a:pt x="83440" y="81509"/>
                  </a:lnTo>
                  <a:lnTo>
                    <a:pt x="83249" y="81155"/>
                  </a:lnTo>
                  <a:lnTo>
                    <a:pt x="83106" y="80731"/>
                  </a:lnTo>
                  <a:lnTo>
                    <a:pt x="83010" y="80165"/>
                  </a:lnTo>
                  <a:lnTo>
                    <a:pt x="82771" y="79669"/>
                  </a:lnTo>
                  <a:lnTo>
                    <a:pt x="82628" y="79245"/>
                  </a:lnTo>
                  <a:lnTo>
                    <a:pt x="82437" y="79103"/>
                  </a:lnTo>
                  <a:lnTo>
                    <a:pt x="82198" y="79103"/>
                  </a:lnTo>
                  <a:lnTo>
                    <a:pt x="81911" y="79174"/>
                  </a:lnTo>
                  <a:lnTo>
                    <a:pt x="81529" y="79245"/>
                  </a:lnTo>
                  <a:lnTo>
                    <a:pt x="80908" y="79316"/>
                  </a:lnTo>
                  <a:lnTo>
                    <a:pt x="80095" y="79316"/>
                  </a:lnTo>
                  <a:lnTo>
                    <a:pt x="79235" y="79316"/>
                  </a:lnTo>
                  <a:lnTo>
                    <a:pt x="78470" y="79316"/>
                  </a:lnTo>
                  <a:lnTo>
                    <a:pt x="77945" y="79316"/>
                  </a:lnTo>
                  <a:lnTo>
                    <a:pt x="77514" y="79386"/>
                  </a:lnTo>
                  <a:lnTo>
                    <a:pt x="77084" y="79386"/>
                  </a:lnTo>
                  <a:lnTo>
                    <a:pt x="76654" y="79457"/>
                  </a:lnTo>
                  <a:lnTo>
                    <a:pt x="76081" y="79316"/>
                  </a:lnTo>
                  <a:lnTo>
                    <a:pt x="75316" y="78962"/>
                  </a:lnTo>
                  <a:lnTo>
                    <a:pt x="74456" y="78679"/>
                  </a:lnTo>
                  <a:lnTo>
                    <a:pt x="73452" y="78325"/>
                  </a:lnTo>
                  <a:lnTo>
                    <a:pt x="72831" y="77971"/>
                  </a:lnTo>
                  <a:lnTo>
                    <a:pt x="72449" y="77476"/>
                  </a:lnTo>
                  <a:lnTo>
                    <a:pt x="72210" y="76839"/>
                  </a:lnTo>
                  <a:lnTo>
                    <a:pt x="71971" y="76273"/>
                  </a:lnTo>
                  <a:lnTo>
                    <a:pt x="71827" y="75707"/>
                  </a:lnTo>
                  <a:lnTo>
                    <a:pt x="71636" y="75283"/>
                  </a:lnTo>
                  <a:lnTo>
                    <a:pt x="71350" y="75212"/>
                  </a:lnTo>
                  <a:lnTo>
                    <a:pt x="70967" y="75353"/>
                  </a:lnTo>
                  <a:lnTo>
                    <a:pt x="70442" y="75636"/>
                  </a:lnTo>
                  <a:lnTo>
                    <a:pt x="69916" y="76061"/>
                  </a:lnTo>
                  <a:lnTo>
                    <a:pt x="69342" y="76202"/>
                  </a:lnTo>
                  <a:lnTo>
                    <a:pt x="68769" y="76202"/>
                  </a:lnTo>
                  <a:lnTo>
                    <a:pt x="68148" y="75849"/>
                  </a:lnTo>
                  <a:lnTo>
                    <a:pt x="67622" y="75353"/>
                  </a:lnTo>
                  <a:lnTo>
                    <a:pt x="67287" y="74787"/>
                  </a:lnTo>
                  <a:lnTo>
                    <a:pt x="67048" y="74363"/>
                  </a:lnTo>
                  <a:lnTo>
                    <a:pt x="66953" y="74080"/>
                  </a:lnTo>
                  <a:lnTo>
                    <a:pt x="66140" y="73514"/>
                  </a:lnTo>
                  <a:lnTo>
                    <a:pt x="65519" y="72735"/>
                  </a:lnTo>
                  <a:lnTo>
                    <a:pt x="64994" y="71745"/>
                  </a:lnTo>
                  <a:lnTo>
                    <a:pt x="64563" y="70683"/>
                  </a:lnTo>
                  <a:lnTo>
                    <a:pt x="64229" y="69693"/>
                  </a:lnTo>
                  <a:lnTo>
                    <a:pt x="63847" y="69268"/>
                  </a:lnTo>
                  <a:lnTo>
                    <a:pt x="63512" y="69198"/>
                  </a:lnTo>
                  <a:lnTo>
                    <a:pt x="63178" y="69481"/>
                  </a:lnTo>
                  <a:lnTo>
                    <a:pt x="62843" y="69905"/>
                  </a:lnTo>
                  <a:lnTo>
                    <a:pt x="62556" y="70542"/>
                  </a:lnTo>
                  <a:lnTo>
                    <a:pt x="62317" y="71108"/>
                  </a:lnTo>
                  <a:lnTo>
                    <a:pt x="62270" y="71533"/>
                  </a:lnTo>
                  <a:lnTo>
                    <a:pt x="62317" y="71816"/>
                  </a:lnTo>
                  <a:lnTo>
                    <a:pt x="62365" y="72169"/>
                  </a:lnTo>
                  <a:lnTo>
                    <a:pt x="62508" y="72452"/>
                  </a:lnTo>
                  <a:lnTo>
                    <a:pt x="62939" y="73514"/>
                  </a:lnTo>
                  <a:lnTo>
                    <a:pt x="63608" y="74504"/>
                  </a:lnTo>
                  <a:lnTo>
                    <a:pt x="64133" y="75495"/>
                  </a:lnTo>
                  <a:lnTo>
                    <a:pt x="64420" y="76061"/>
                  </a:lnTo>
                  <a:lnTo>
                    <a:pt x="64611" y="76344"/>
                  </a:lnTo>
                  <a:lnTo>
                    <a:pt x="64611" y="76627"/>
                  </a:lnTo>
                  <a:lnTo>
                    <a:pt x="64611" y="76981"/>
                  </a:lnTo>
                  <a:lnTo>
                    <a:pt x="64659" y="77405"/>
                  </a:lnTo>
                  <a:lnTo>
                    <a:pt x="64850" y="77971"/>
                  </a:lnTo>
                  <a:lnTo>
                    <a:pt x="65185" y="78750"/>
                  </a:lnTo>
                  <a:lnTo>
                    <a:pt x="65567" y="79457"/>
                  </a:lnTo>
                  <a:lnTo>
                    <a:pt x="66045" y="80235"/>
                  </a:lnTo>
                  <a:lnTo>
                    <a:pt x="66427" y="80731"/>
                  </a:lnTo>
                  <a:lnTo>
                    <a:pt x="66762" y="81084"/>
                  </a:lnTo>
                  <a:lnTo>
                    <a:pt x="66953" y="81084"/>
                  </a:lnTo>
                  <a:lnTo>
                    <a:pt x="67001" y="81084"/>
                  </a:lnTo>
                  <a:lnTo>
                    <a:pt x="67335" y="81014"/>
                  </a:lnTo>
                  <a:lnTo>
                    <a:pt x="67861" y="80943"/>
                  </a:lnTo>
                  <a:lnTo>
                    <a:pt x="68482" y="80943"/>
                  </a:lnTo>
                  <a:lnTo>
                    <a:pt x="69008" y="80943"/>
                  </a:lnTo>
                  <a:lnTo>
                    <a:pt x="69486" y="80660"/>
                  </a:lnTo>
                  <a:lnTo>
                    <a:pt x="69820" y="80448"/>
                  </a:lnTo>
                  <a:lnTo>
                    <a:pt x="70155" y="79811"/>
                  </a:lnTo>
                  <a:lnTo>
                    <a:pt x="70537" y="79245"/>
                  </a:lnTo>
                  <a:lnTo>
                    <a:pt x="70967" y="78537"/>
                  </a:lnTo>
                  <a:lnTo>
                    <a:pt x="71302" y="77971"/>
                  </a:lnTo>
                  <a:lnTo>
                    <a:pt x="71541" y="77547"/>
                  </a:lnTo>
                  <a:lnTo>
                    <a:pt x="71589" y="77405"/>
                  </a:lnTo>
                  <a:lnTo>
                    <a:pt x="71589" y="77547"/>
                  </a:lnTo>
                  <a:lnTo>
                    <a:pt x="71636" y="78042"/>
                  </a:lnTo>
                  <a:lnTo>
                    <a:pt x="71684" y="78679"/>
                  </a:lnTo>
                  <a:lnTo>
                    <a:pt x="71827" y="79316"/>
                  </a:lnTo>
                  <a:lnTo>
                    <a:pt x="71875" y="79669"/>
                  </a:lnTo>
                  <a:lnTo>
                    <a:pt x="71923" y="79882"/>
                  </a:lnTo>
                  <a:lnTo>
                    <a:pt x="72210" y="80518"/>
                  </a:lnTo>
                  <a:lnTo>
                    <a:pt x="72592" y="81014"/>
                  </a:lnTo>
                  <a:lnTo>
                    <a:pt x="73022" y="81438"/>
                  </a:lnTo>
                  <a:lnTo>
                    <a:pt x="73452" y="81721"/>
                  </a:lnTo>
                  <a:lnTo>
                    <a:pt x="73930" y="81792"/>
                  </a:lnTo>
                  <a:lnTo>
                    <a:pt x="74265" y="81792"/>
                  </a:lnTo>
                  <a:lnTo>
                    <a:pt x="74504" y="81933"/>
                  </a:lnTo>
                  <a:lnTo>
                    <a:pt x="74743" y="82358"/>
                  </a:lnTo>
                  <a:lnTo>
                    <a:pt x="74934" y="82783"/>
                  </a:lnTo>
                  <a:lnTo>
                    <a:pt x="75173" y="83207"/>
                  </a:lnTo>
                  <a:lnTo>
                    <a:pt x="75316" y="83349"/>
                  </a:lnTo>
                  <a:lnTo>
                    <a:pt x="75412" y="83561"/>
                  </a:lnTo>
                  <a:lnTo>
                    <a:pt x="75459" y="83632"/>
                  </a:lnTo>
                  <a:lnTo>
                    <a:pt x="75507" y="83702"/>
                  </a:lnTo>
                  <a:lnTo>
                    <a:pt x="75651" y="83915"/>
                  </a:lnTo>
                  <a:lnTo>
                    <a:pt x="75698" y="84127"/>
                  </a:lnTo>
                  <a:lnTo>
                    <a:pt x="75842" y="84622"/>
                  </a:lnTo>
                  <a:lnTo>
                    <a:pt x="75842" y="85400"/>
                  </a:lnTo>
                  <a:lnTo>
                    <a:pt x="75651" y="86250"/>
                  </a:lnTo>
                  <a:lnTo>
                    <a:pt x="75125" y="87099"/>
                  </a:lnTo>
                  <a:lnTo>
                    <a:pt x="74790" y="87523"/>
                  </a:lnTo>
                  <a:lnTo>
                    <a:pt x="74599" y="87877"/>
                  </a:lnTo>
                  <a:lnTo>
                    <a:pt x="74504" y="88018"/>
                  </a:lnTo>
                  <a:lnTo>
                    <a:pt x="74360" y="88089"/>
                  </a:lnTo>
                  <a:lnTo>
                    <a:pt x="74265" y="88089"/>
                  </a:lnTo>
                  <a:lnTo>
                    <a:pt x="73978" y="88089"/>
                  </a:lnTo>
                  <a:lnTo>
                    <a:pt x="73739" y="88301"/>
                  </a:lnTo>
                  <a:lnTo>
                    <a:pt x="73643" y="88514"/>
                  </a:lnTo>
                  <a:lnTo>
                    <a:pt x="73643" y="88867"/>
                  </a:lnTo>
                  <a:lnTo>
                    <a:pt x="73691" y="89221"/>
                  </a:lnTo>
                  <a:lnTo>
                    <a:pt x="73739" y="89575"/>
                  </a:lnTo>
                  <a:lnTo>
                    <a:pt x="73739" y="89787"/>
                  </a:lnTo>
                  <a:lnTo>
                    <a:pt x="73739" y="90000"/>
                  </a:lnTo>
                  <a:lnTo>
                    <a:pt x="73739" y="90212"/>
                  </a:lnTo>
                  <a:lnTo>
                    <a:pt x="73787" y="90566"/>
                  </a:lnTo>
                  <a:lnTo>
                    <a:pt x="73787" y="90707"/>
                  </a:lnTo>
                  <a:lnTo>
                    <a:pt x="73787" y="90919"/>
                  </a:lnTo>
                  <a:lnTo>
                    <a:pt x="73787" y="90990"/>
                  </a:lnTo>
                  <a:lnTo>
                    <a:pt x="73691" y="91061"/>
                  </a:lnTo>
                  <a:lnTo>
                    <a:pt x="73452" y="91273"/>
                  </a:lnTo>
                  <a:lnTo>
                    <a:pt x="73118" y="91485"/>
                  </a:lnTo>
                  <a:lnTo>
                    <a:pt x="72879" y="91910"/>
                  </a:lnTo>
                  <a:lnTo>
                    <a:pt x="72783" y="92405"/>
                  </a:lnTo>
                  <a:lnTo>
                    <a:pt x="72688" y="92900"/>
                  </a:lnTo>
                  <a:lnTo>
                    <a:pt x="72449" y="93183"/>
                  </a:lnTo>
                  <a:lnTo>
                    <a:pt x="72019" y="93183"/>
                  </a:lnTo>
                  <a:lnTo>
                    <a:pt x="71397" y="93183"/>
                  </a:lnTo>
                  <a:lnTo>
                    <a:pt x="71111" y="93254"/>
                  </a:lnTo>
                  <a:lnTo>
                    <a:pt x="71015" y="93466"/>
                  </a:lnTo>
                  <a:lnTo>
                    <a:pt x="71063" y="93750"/>
                  </a:lnTo>
                  <a:lnTo>
                    <a:pt x="71158" y="94103"/>
                  </a:lnTo>
                  <a:lnTo>
                    <a:pt x="71254" y="94457"/>
                  </a:lnTo>
                  <a:lnTo>
                    <a:pt x="71302" y="94740"/>
                  </a:lnTo>
                  <a:lnTo>
                    <a:pt x="71254" y="94811"/>
                  </a:lnTo>
                  <a:lnTo>
                    <a:pt x="70537" y="94952"/>
                  </a:lnTo>
                  <a:lnTo>
                    <a:pt x="69772" y="94952"/>
                  </a:lnTo>
                  <a:lnTo>
                    <a:pt x="69486" y="94882"/>
                  </a:lnTo>
                  <a:lnTo>
                    <a:pt x="69295" y="94882"/>
                  </a:lnTo>
                  <a:lnTo>
                    <a:pt x="69103" y="94882"/>
                  </a:lnTo>
                  <a:lnTo>
                    <a:pt x="69008" y="94882"/>
                  </a:lnTo>
                  <a:lnTo>
                    <a:pt x="68912" y="94882"/>
                  </a:lnTo>
                  <a:lnTo>
                    <a:pt x="68817" y="94882"/>
                  </a:lnTo>
                  <a:lnTo>
                    <a:pt x="68673" y="95023"/>
                  </a:lnTo>
                  <a:lnTo>
                    <a:pt x="68434" y="95448"/>
                  </a:lnTo>
                  <a:lnTo>
                    <a:pt x="68291" y="95943"/>
                  </a:lnTo>
                  <a:lnTo>
                    <a:pt x="68195" y="96580"/>
                  </a:lnTo>
                  <a:lnTo>
                    <a:pt x="68052" y="97004"/>
                  </a:lnTo>
                  <a:lnTo>
                    <a:pt x="67765" y="97358"/>
                  </a:lnTo>
                  <a:lnTo>
                    <a:pt x="67335" y="97570"/>
                  </a:lnTo>
                  <a:lnTo>
                    <a:pt x="66857" y="97924"/>
                  </a:lnTo>
                  <a:lnTo>
                    <a:pt x="66475" y="98278"/>
                  </a:lnTo>
                  <a:lnTo>
                    <a:pt x="66140" y="98632"/>
                  </a:lnTo>
                  <a:lnTo>
                    <a:pt x="65949" y="98915"/>
                  </a:lnTo>
                  <a:lnTo>
                    <a:pt x="65519" y="99127"/>
                  </a:lnTo>
                  <a:lnTo>
                    <a:pt x="65089" y="99198"/>
                  </a:lnTo>
                  <a:lnTo>
                    <a:pt x="64659" y="99268"/>
                  </a:lnTo>
                  <a:lnTo>
                    <a:pt x="64372" y="99622"/>
                  </a:lnTo>
                  <a:lnTo>
                    <a:pt x="64133" y="99976"/>
                  </a:lnTo>
                  <a:lnTo>
                    <a:pt x="64086" y="100400"/>
                  </a:lnTo>
                  <a:lnTo>
                    <a:pt x="64038" y="100613"/>
                  </a:lnTo>
                  <a:lnTo>
                    <a:pt x="64038" y="100683"/>
                  </a:lnTo>
                  <a:lnTo>
                    <a:pt x="63942" y="100825"/>
                  </a:lnTo>
                  <a:lnTo>
                    <a:pt x="63608" y="100966"/>
                  </a:lnTo>
                  <a:lnTo>
                    <a:pt x="63082" y="101250"/>
                  </a:lnTo>
                  <a:lnTo>
                    <a:pt x="62508" y="101391"/>
                  </a:lnTo>
                  <a:lnTo>
                    <a:pt x="61792" y="101533"/>
                  </a:lnTo>
                  <a:lnTo>
                    <a:pt x="61170" y="101674"/>
                  </a:lnTo>
                  <a:lnTo>
                    <a:pt x="60692" y="101674"/>
                  </a:lnTo>
                  <a:lnTo>
                    <a:pt x="60454" y="101816"/>
                  </a:lnTo>
                  <a:lnTo>
                    <a:pt x="60406" y="101957"/>
                  </a:lnTo>
                  <a:lnTo>
                    <a:pt x="60262" y="102240"/>
                  </a:lnTo>
                  <a:lnTo>
                    <a:pt x="60119" y="102594"/>
                  </a:lnTo>
                  <a:lnTo>
                    <a:pt x="59689" y="102806"/>
                  </a:lnTo>
                  <a:lnTo>
                    <a:pt x="59163" y="103018"/>
                  </a:lnTo>
                  <a:lnTo>
                    <a:pt x="58924" y="103089"/>
                  </a:lnTo>
                  <a:lnTo>
                    <a:pt x="58685" y="102877"/>
                  </a:lnTo>
                  <a:lnTo>
                    <a:pt x="58542" y="102735"/>
                  </a:lnTo>
                  <a:lnTo>
                    <a:pt x="58399" y="102523"/>
                  </a:lnTo>
                  <a:lnTo>
                    <a:pt x="58207" y="102169"/>
                  </a:lnTo>
                  <a:lnTo>
                    <a:pt x="58064" y="101674"/>
                  </a:lnTo>
                  <a:lnTo>
                    <a:pt x="57873" y="101108"/>
                  </a:lnTo>
                  <a:lnTo>
                    <a:pt x="57825" y="100400"/>
                  </a:lnTo>
                  <a:lnTo>
                    <a:pt x="57682" y="99410"/>
                  </a:lnTo>
                  <a:lnTo>
                    <a:pt x="57634" y="98490"/>
                  </a:lnTo>
                  <a:lnTo>
                    <a:pt x="57634" y="97641"/>
                  </a:lnTo>
                  <a:lnTo>
                    <a:pt x="57682" y="97004"/>
                  </a:lnTo>
                  <a:lnTo>
                    <a:pt x="57682" y="96226"/>
                  </a:lnTo>
                  <a:lnTo>
                    <a:pt x="57682" y="95801"/>
                  </a:lnTo>
                  <a:lnTo>
                    <a:pt x="57682" y="95589"/>
                  </a:lnTo>
                  <a:lnTo>
                    <a:pt x="57682" y="95235"/>
                  </a:lnTo>
                  <a:lnTo>
                    <a:pt x="57634" y="94952"/>
                  </a:lnTo>
                  <a:lnTo>
                    <a:pt x="57586" y="94811"/>
                  </a:lnTo>
                  <a:lnTo>
                    <a:pt x="57491" y="94599"/>
                  </a:lnTo>
                  <a:lnTo>
                    <a:pt x="57347" y="94386"/>
                  </a:lnTo>
                  <a:lnTo>
                    <a:pt x="57252" y="94103"/>
                  </a:lnTo>
                  <a:lnTo>
                    <a:pt x="56917" y="93608"/>
                  </a:lnTo>
                  <a:lnTo>
                    <a:pt x="56487" y="93183"/>
                  </a:lnTo>
                  <a:lnTo>
                    <a:pt x="56105" y="92688"/>
                  </a:lnTo>
                  <a:lnTo>
                    <a:pt x="55722" y="91910"/>
                  </a:lnTo>
                  <a:lnTo>
                    <a:pt x="55340" y="90919"/>
                  </a:lnTo>
                  <a:lnTo>
                    <a:pt x="55053" y="90070"/>
                  </a:lnTo>
                  <a:lnTo>
                    <a:pt x="54767" y="89433"/>
                  </a:lnTo>
                  <a:lnTo>
                    <a:pt x="54480" y="89150"/>
                  </a:lnTo>
                  <a:lnTo>
                    <a:pt x="54145" y="88867"/>
                  </a:lnTo>
                  <a:lnTo>
                    <a:pt x="53811" y="88514"/>
                  </a:lnTo>
                  <a:lnTo>
                    <a:pt x="53381" y="88089"/>
                  </a:lnTo>
                  <a:lnTo>
                    <a:pt x="52998" y="87523"/>
                  </a:lnTo>
                  <a:lnTo>
                    <a:pt x="52807" y="86674"/>
                  </a:lnTo>
                  <a:lnTo>
                    <a:pt x="52664" y="85825"/>
                  </a:lnTo>
                  <a:lnTo>
                    <a:pt x="52616" y="84976"/>
                  </a:lnTo>
                  <a:lnTo>
                    <a:pt x="52616" y="84339"/>
                  </a:lnTo>
                  <a:lnTo>
                    <a:pt x="52664" y="83702"/>
                  </a:lnTo>
                  <a:lnTo>
                    <a:pt x="52664" y="83561"/>
                  </a:lnTo>
                  <a:lnTo>
                    <a:pt x="52425" y="82429"/>
                  </a:lnTo>
                  <a:lnTo>
                    <a:pt x="52138" y="81863"/>
                  </a:lnTo>
                  <a:lnTo>
                    <a:pt x="51899" y="81438"/>
                  </a:lnTo>
                  <a:lnTo>
                    <a:pt x="51612" y="81155"/>
                  </a:lnTo>
                  <a:lnTo>
                    <a:pt x="51230" y="80943"/>
                  </a:lnTo>
                  <a:lnTo>
                    <a:pt x="50848" y="80518"/>
                  </a:lnTo>
                  <a:lnTo>
                    <a:pt x="50561" y="79882"/>
                  </a:lnTo>
                  <a:lnTo>
                    <a:pt x="50370" y="79316"/>
                  </a:lnTo>
                  <a:lnTo>
                    <a:pt x="50274" y="78750"/>
                  </a:lnTo>
                  <a:lnTo>
                    <a:pt x="50179" y="78042"/>
                  </a:lnTo>
                  <a:lnTo>
                    <a:pt x="49892" y="77193"/>
                  </a:lnTo>
                  <a:lnTo>
                    <a:pt x="49414" y="76202"/>
                  </a:lnTo>
                  <a:lnTo>
                    <a:pt x="49032" y="75424"/>
                  </a:lnTo>
                  <a:lnTo>
                    <a:pt x="48745" y="74929"/>
                  </a:lnTo>
                  <a:lnTo>
                    <a:pt x="48554" y="74646"/>
                  </a:lnTo>
                  <a:lnTo>
                    <a:pt x="48458" y="74433"/>
                  </a:lnTo>
                  <a:lnTo>
                    <a:pt x="48315" y="74221"/>
                  </a:lnTo>
                  <a:lnTo>
                    <a:pt x="48172" y="73938"/>
                  </a:lnTo>
                  <a:lnTo>
                    <a:pt x="47933" y="73301"/>
                  </a:lnTo>
                  <a:lnTo>
                    <a:pt x="47598" y="72240"/>
                  </a:lnTo>
                  <a:lnTo>
                    <a:pt x="47359" y="70896"/>
                  </a:lnTo>
                  <a:lnTo>
                    <a:pt x="47264" y="69622"/>
                  </a:lnTo>
                  <a:lnTo>
                    <a:pt x="47168" y="68349"/>
                  </a:lnTo>
                  <a:lnTo>
                    <a:pt x="47120" y="67429"/>
                  </a:lnTo>
                  <a:lnTo>
                    <a:pt x="47120" y="66721"/>
                  </a:lnTo>
                  <a:lnTo>
                    <a:pt x="47072" y="65731"/>
                  </a:lnTo>
                  <a:lnTo>
                    <a:pt x="47072" y="64599"/>
                  </a:lnTo>
                  <a:lnTo>
                    <a:pt x="47120" y="64033"/>
                  </a:lnTo>
                  <a:lnTo>
                    <a:pt x="47311" y="63679"/>
                  </a:lnTo>
                  <a:lnTo>
                    <a:pt x="47598" y="63325"/>
                  </a:lnTo>
                  <a:lnTo>
                    <a:pt x="47885" y="63113"/>
                  </a:lnTo>
                  <a:lnTo>
                    <a:pt x="47933" y="62971"/>
                  </a:lnTo>
                  <a:lnTo>
                    <a:pt x="48172" y="62617"/>
                  </a:lnTo>
                  <a:lnTo>
                    <a:pt x="48267" y="62051"/>
                  </a:lnTo>
                  <a:lnTo>
                    <a:pt x="48315" y="61556"/>
                  </a:lnTo>
                  <a:lnTo>
                    <a:pt x="48315" y="61061"/>
                  </a:lnTo>
                  <a:lnTo>
                    <a:pt x="48315" y="60283"/>
                  </a:lnTo>
                  <a:lnTo>
                    <a:pt x="48315" y="59363"/>
                  </a:lnTo>
                  <a:lnTo>
                    <a:pt x="48315" y="58584"/>
                  </a:lnTo>
                  <a:lnTo>
                    <a:pt x="48315" y="58018"/>
                  </a:lnTo>
                  <a:lnTo>
                    <a:pt x="48267" y="57735"/>
                  </a:lnTo>
                  <a:lnTo>
                    <a:pt x="48267" y="57594"/>
                  </a:lnTo>
                  <a:lnTo>
                    <a:pt x="48219" y="57452"/>
                  </a:lnTo>
                  <a:lnTo>
                    <a:pt x="48172" y="57311"/>
                  </a:lnTo>
                  <a:lnTo>
                    <a:pt x="48028" y="57240"/>
                  </a:lnTo>
                  <a:lnTo>
                    <a:pt x="47885" y="57240"/>
                  </a:lnTo>
                  <a:lnTo>
                    <a:pt x="47359" y="57240"/>
                  </a:lnTo>
                  <a:lnTo>
                    <a:pt x="46786" y="57169"/>
                  </a:lnTo>
                  <a:lnTo>
                    <a:pt x="46212" y="57099"/>
                  </a:lnTo>
                  <a:lnTo>
                    <a:pt x="45973" y="57099"/>
                  </a:lnTo>
                  <a:lnTo>
                    <a:pt x="45878" y="57240"/>
                  </a:lnTo>
                  <a:lnTo>
                    <a:pt x="45830" y="57523"/>
                  </a:lnTo>
                  <a:lnTo>
                    <a:pt x="45686" y="57877"/>
                  </a:lnTo>
                  <a:lnTo>
                    <a:pt x="45543" y="58089"/>
                  </a:lnTo>
                  <a:lnTo>
                    <a:pt x="45209" y="58160"/>
                  </a:lnTo>
                  <a:lnTo>
                    <a:pt x="44731" y="58301"/>
                  </a:lnTo>
                  <a:lnTo>
                    <a:pt x="44444" y="58160"/>
                  </a:lnTo>
                  <a:lnTo>
                    <a:pt x="44205" y="58089"/>
                  </a:lnTo>
                  <a:lnTo>
                    <a:pt x="44014" y="57735"/>
                  </a:lnTo>
                  <a:lnTo>
                    <a:pt x="43632" y="57311"/>
                  </a:lnTo>
                  <a:lnTo>
                    <a:pt x="43201" y="57028"/>
                  </a:lnTo>
                  <a:lnTo>
                    <a:pt x="42771" y="56886"/>
                  </a:lnTo>
                  <a:lnTo>
                    <a:pt x="42485" y="57099"/>
                  </a:lnTo>
                  <a:lnTo>
                    <a:pt x="42389" y="57169"/>
                  </a:lnTo>
                  <a:lnTo>
                    <a:pt x="42389" y="57169"/>
                  </a:lnTo>
                  <a:lnTo>
                    <a:pt x="42341" y="57240"/>
                  </a:lnTo>
                  <a:lnTo>
                    <a:pt x="42246" y="57452"/>
                  </a:lnTo>
                  <a:lnTo>
                    <a:pt x="42102" y="57594"/>
                  </a:lnTo>
                  <a:lnTo>
                    <a:pt x="42007" y="57877"/>
                  </a:lnTo>
                  <a:lnTo>
                    <a:pt x="41863" y="58018"/>
                  </a:lnTo>
                  <a:lnTo>
                    <a:pt x="41768" y="58089"/>
                  </a:lnTo>
                  <a:lnTo>
                    <a:pt x="41672" y="58089"/>
                  </a:lnTo>
                  <a:lnTo>
                    <a:pt x="41529" y="58089"/>
                  </a:lnTo>
                  <a:lnTo>
                    <a:pt x="41433" y="58018"/>
                  </a:lnTo>
                  <a:lnTo>
                    <a:pt x="41290" y="57948"/>
                  </a:lnTo>
                  <a:lnTo>
                    <a:pt x="41242" y="57948"/>
                  </a:lnTo>
                  <a:lnTo>
                    <a:pt x="41194" y="57948"/>
                  </a:lnTo>
                  <a:lnTo>
                    <a:pt x="40669" y="57877"/>
                  </a:lnTo>
                  <a:lnTo>
                    <a:pt x="40286" y="57735"/>
                  </a:lnTo>
                  <a:lnTo>
                    <a:pt x="39761" y="57665"/>
                  </a:lnTo>
                  <a:lnTo>
                    <a:pt x="39713" y="57523"/>
                  </a:lnTo>
                  <a:lnTo>
                    <a:pt x="39617" y="57099"/>
                  </a:lnTo>
                  <a:lnTo>
                    <a:pt x="39474" y="56674"/>
                  </a:lnTo>
                  <a:lnTo>
                    <a:pt x="39330" y="56179"/>
                  </a:lnTo>
                  <a:lnTo>
                    <a:pt x="39235" y="55896"/>
                  </a:lnTo>
                  <a:lnTo>
                    <a:pt x="39091" y="55754"/>
                  </a:lnTo>
                  <a:lnTo>
                    <a:pt x="38900" y="55542"/>
                  </a:lnTo>
                  <a:lnTo>
                    <a:pt x="38757" y="55542"/>
                  </a:lnTo>
                  <a:lnTo>
                    <a:pt x="38518" y="55542"/>
                  </a:lnTo>
                  <a:lnTo>
                    <a:pt x="38231" y="55400"/>
                  </a:lnTo>
                  <a:lnTo>
                    <a:pt x="37992" y="54976"/>
                  </a:lnTo>
                  <a:lnTo>
                    <a:pt x="37801" y="54481"/>
                  </a:lnTo>
                  <a:lnTo>
                    <a:pt x="37706" y="54056"/>
                  </a:lnTo>
                  <a:lnTo>
                    <a:pt x="37514" y="53419"/>
                  </a:lnTo>
                  <a:lnTo>
                    <a:pt x="37419" y="52641"/>
                  </a:lnTo>
                  <a:lnTo>
                    <a:pt x="37371" y="51509"/>
                  </a:lnTo>
                  <a:lnTo>
                    <a:pt x="37419" y="51084"/>
                  </a:lnTo>
                  <a:lnTo>
                    <a:pt x="37419" y="50731"/>
                  </a:lnTo>
                  <a:lnTo>
                    <a:pt x="37419" y="50589"/>
                  </a:lnTo>
                  <a:lnTo>
                    <a:pt x="37467" y="50518"/>
                  </a:lnTo>
                  <a:lnTo>
                    <a:pt x="37467" y="50377"/>
                  </a:lnTo>
                  <a:lnTo>
                    <a:pt x="37514" y="50377"/>
                  </a:lnTo>
                  <a:lnTo>
                    <a:pt x="37514" y="50377"/>
                  </a:lnTo>
                  <a:lnTo>
                    <a:pt x="37514" y="50377"/>
                  </a:lnTo>
                  <a:lnTo>
                    <a:pt x="37467" y="50377"/>
                  </a:lnTo>
                  <a:lnTo>
                    <a:pt x="37180" y="50235"/>
                  </a:lnTo>
                  <a:lnTo>
                    <a:pt x="36750" y="49952"/>
                  </a:lnTo>
                  <a:lnTo>
                    <a:pt x="36320" y="49528"/>
                  </a:lnTo>
                  <a:lnTo>
                    <a:pt x="36272" y="49457"/>
                  </a:lnTo>
                  <a:lnTo>
                    <a:pt x="35985" y="49386"/>
                  </a:lnTo>
                  <a:lnTo>
                    <a:pt x="35651" y="49528"/>
                  </a:lnTo>
                  <a:lnTo>
                    <a:pt x="35077" y="49811"/>
                  </a:lnTo>
                  <a:lnTo>
                    <a:pt x="34934" y="49811"/>
                  </a:lnTo>
                  <a:lnTo>
                    <a:pt x="34790" y="49882"/>
                  </a:lnTo>
                  <a:lnTo>
                    <a:pt x="34743" y="49882"/>
                  </a:lnTo>
                  <a:lnTo>
                    <a:pt x="34743" y="49882"/>
                  </a:lnTo>
                  <a:lnTo>
                    <a:pt x="34743" y="49952"/>
                  </a:lnTo>
                  <a:lnTo>
                    <a:pt x="34790" y="49952"/>
                  </a:lnTo>
                  <a:lnTo>
                    <a:pt x="34790" y="50094"/>
                  </a:lnTo>
                  <a:lnTo>
                    <a:pt x="34790" y="50165"/>
                  </a:lnTo>
                  <a:lnTo>
                    <a:pt x="34790" y="50235"/>
                  </a:lnTo>
                  <a:lnTo>
                    <a:pt x="34743" y="50377"/>
                  </a:lnTo>
                  <a:lnTo>
                    <a:pt x="34551" y="50660"/>
                  </a:lnTo>
                  <a:lnTo>
                    <a:pt x="34456" y="50801"/>
                  </a:lnTo>
                  <a:lnTo>
                    <a:pt x="34408" y="51014"/>
                  </a:lnTo>
                  <a:lnTo>
                    <a:pt x="34265" y="51084"/>
                  </a:lnTo>
                  <a:lnTo>
                    <a:pt x="34217" y="51084"/>
                  </a:lnTo>
                  <a:lnTo>
                    <a:pt x="34121" y="51014"/>
                  </a:lnTo>
                  <a:lnTo>
                    <a:pt x="33978" y="50943"/>
                  </a:lnTo>
                  <a:lnTo>
                    <a:pt x="33882" y="50660"/>
                  </a:lnTo>
                  <a:lnTo>
                    <a:pt x="33787" y="50518"/>
                  </a:lnTo>
                  <a:lnTo>
                    <a:pt x="33691" y="50377"/>
                  </a:lnTo>
                  <a:lnTo>
                    <a:pt x="33643" y="50377"/>
                  </a:lnTo>
                  <a:lnTo>
                    <a:pt x="33643" y="50518"/>
                  </a:lnTo>
                  <a:lnTo>
                    <a:pt x="33643" y="50660"/>
                  </a:lnTo>
                  <a:lnTo>
                    <a:pt x="33643" y="50731"/>
                  </a:lnTo>
                  <a:lnTo>
                    <a:pt x="33643" y="50943"/>
                  </a:lnTo>
                  <a:lnTo>
                    <a:pt x="33643" y="51084"/>
                  </a:lnTo>
                  <a:lnTo>
                    <a:pt x="33643" y="51155"/>
                  </a:lnTo>
                  <a:lnTo>
                    <a:pt x="33643" y="51155"/>
                  </a:lnTo>
                  <a:lnTo>
                    <a:pt x="33882" y="51650"/>
                  </a:lnTo>
                  <a:lnTo>
                    <a:pt x="34074" y="52216"/>
                  </a:lnTo>
                  <a:lnTo>
                    <a:pt x="34265" y="52712"/>
                  </a:lnTo>
                  <a:lnTo>
                    <a:pt x="34647" y="53278"/>
                  </a:lnTo>
                  <a:lnTo>
                    <a:pt x="34982" y="53844"/>
                  </a:lnTo>
                  <a:lnTo>
                    <a:pt x="35364" y="54481"/>
                  </a:lnTo>
                  <a:lnTo>
                    <a:pt x="35268" y="54622"/>
                  </a:lnTo>
                  <a:lnTo>
                    <a:pt x="35125" y="54834"/>
                  </a:lnTo>
                  <a:lnTo>
                    <a:pt x="35029" y="54976"/>
                  </a:lnTo>
                  <a:lnTo>
                    <a:pt x="34934" y="55117"/>
                  </a:lnTo>
                  <a:lnTo>
                    <a:pt x="34456" y="54834"/>
                  </a:lnTo>
                  <a:lnTo>
                    <a:pt x="33930" y="54481"/>
                  </a:lnTo>
                  <a:lnTo>
                    <a:pt x="34121" y="54834"/>
                  </a:lnTo>
                  <a:lnTo>
                    <a:pt x="34217" y="55047"/>
                  </a:lnTo>
                  <a:lnTo>
                    <a:pt x="34408" y="55259"/>
                  </a:lnTo>
                  <a:lnTo>
                    <a:pt x="34551" y="55542"/>
                  </a:lnTo>
                  <a:lnTo>
                    <a:pt x="34408" y="55542"/>
                  </a:lnTo>
                  <a:lnTo>
                    <a:pt x="34265" y="55683"/>
                  </a:lnTo>
                  <a:lnTo>
                    <a:pt x="34169" y="55683"/>
                  </a:lnTo>
                  <a:lnTo>
                    <a:pt x="34217" y="56108"/>
                  </a:lnTo>
                  <a:lnTo>
                    <a:pt x="34217" y="56320"/>
                  </a:lnTo>
                  <a:lnTo>
                    <a:pt x="34217" y="56745"/>
                  </a:lnTo>
                  <a:lnTo>
                    <a:pt x="34121" y="56745"/>
                  </a:lnTo>
                  <a:lnTo>
                    <a:pt x="33787" y="56674"/>
                  </a:lnTo>
                  <a:lnTo>
                    <a:pt x="33357" y="56603"/>
                  </a:lnTo>
                  <a:lnTo>
                    <a:pt x="33022" y="56462"/>
                  </a:lnTo>
                  <a:lnTo>
                    <a:pt x="32927" y="56391"/>
                  </a:lnTo>
                  <a:lnTo>
                    <a:pt x="32735" y="56320"/>
                  </a:lnTo>
                  <a:lnTo>
                    <a:pt x="32640" y="56250"/>
                  </a:lnTo>
                  <a:lnTo>
                    <a:pt x="32449" y="56108"/>
                  </a:lnTo>
                  <a:lnTo>
                    <a:pt x="32353" y="55966"/>
                  </a:lnTo>
                  <a:lnTo>
                    <a:pt x="32305" y="55896"/>
                  </a:lnTo>
                  <a:lnTo>
                    <a:pt x="32210" y="55896"/>
                  </a:lnTo>
                  <a:lnTo>
                    <a:pt x="32114" y="55542"/>
                  </a:lnTo>
                  <a:lnTo>
                    <a:pt x="32019" y="55330"/>
                  </a:lnTo>
                  <a:lnTo>
                    <a:pt x="31827" y="55047"/>
                  </a:lnTo>
                  <a:lnTo>
                    <a:pt x="31732" y="54693"/>
                  </a:lnTo>
                  <a:lnTo>
                    <a:pt x="31732" y="54551"/>
                  </a:lnTo>
                  <a:lnTo>
                    <a:pt x="31636" y="54056"/>
                  </a:lnTo>
                  <a:lnTo>
                    <a:pt x="31589" y="53419"/>
                  </a:lnTo>
                  <a:lnTo>
                    <a:pt x="31493" y="52924"/>
                  </a:lnTo>
                  <a:lnTo>
                    <a:pt x="31445" y="52641"/>
                  </a:lnTo>
                  <a:lnTo>
                    <a:pt x="31350" y="52358"/>
                  </a:lnTo>
                  <a:lnTo>
                    <a:pt x="31302" y="52216"/>
                  </a:lnTo>
                  <a:lnTo>
                    <a:pt x="31254" y="52075"/>
                  </a:lnTo>
                  <a:lnTo>
                    <a:pt x="31063" y="52004"/>
                  </a:lnTo>
                  <a:lnTo>
                    <a:pt x="31015" y="52004"/>
                  </a:lnTo>
                  <a:lnTo>
                    <a:pt x="30919" y="52004"/>
                  </a:lnTo>
                  <a:lnTo>
                    <a:pt x="30681" y="51933"/>
                  </a:lnTo>
                  <a:lnTo>
                    <a:pt x="30442" y="51509"/>
                  </a:lnTo>
                  <a:lnTo>
                    <a:pt x="30298" y="50943"/>
                  </a:lnTo>
                  <a:lnTo>
                    <a:pt x="30107" y="50377"/>
                  </a:lnTo>
                  <a:lnTo>
                    <a:pt x="30011" y="50094"/>
                  </a:lnTo>
                  <a:lnTo>
                    <a:pt x="29964" y="49669"/>
                  </a:lnTo>
                  <a:lnTo>
                    <a:pt x="29964" y="49033"/>
                  </a:lnTo>
                  <a:lnTo>
                    <a:pt x="29964" y="48396"/>
                  </a:lnTo>
                  <a:lnTo>
                    <a:pt x="29964" y="47900"/>
                  </a:lnTo>
                  <a:lnTo>
                    <a:pt x="29964" y="47617"/>
                  </a:lnTo>
                  <a:lnTo>
                    <a:pt x="29486" y="47122"/>
                  </a:lnTo>
                  <a:lnTo>
                    <a:pt x="29103" y="46627"/>
                  </a:lnTo>
                  <a:lnTo>
                    <a:pt x="28578" y="46132"/>
                  </a:lnTo>
                  <a:lnTo>
                    <a:pt x="28530" y="45990"/>
                  </a:lnTo>
                  <a:lnTo>
                    <a:pt x="28530" y="45919"/>
                  </a:lnTo>
                  <a:lnTo>
                    <a:pt x="28434" y="45919"/>
                  </a:lnTo>
                  <a:lnTo>
                    <a:pt x="28339" y="45919"/>
                  </a:lnTo>
                  <a:lnTo>
                    <a:pt x="28148" y="45919"/>
                  </a:lnTo>
                  <a:lnTo>
                    <a:pt x="27956" y="45919"/>
                  </a:lnTo>
                  <a:lnTo>
                    <a:pt x="27765" y="45919"/>
                  </a:lnTo>
                  <a:lnTo>
                    <a:pt x="27622" y="45849"/>
                  </a:lnTo>
                  <a:lnTo>
                    <a:pt x="27335" y="45707"/>
                  </a:lnTo>
                  <a:lnTo>
                    <a:pt x="27048" y="45353"/>
                  </a:lnTo>
                  <a:lnTo>
                    <a:pt x="26571" y="44929"/>
                  </a:lnTo>
                  <a:lnTo>
                    <a:pt x="26188" y="44575"/>
                  </a:lnTo>
                  <a:lnTo>
                    <a:pt x="25902" y="44150"/>
                  </a:lnTo>
                  <a:lnTo>
                    <a:pt x="25663" y="43655"/>
                  </a:lnTo>
                  <a:lnTo>
                    <a:pt x="25471" y="43372"/>
                  </a:lnTo>
                  <a:lnTo>
                    <a:pt x="25185" y="43160"/>
                  </a:lnTo>
                  <a:lnTo>
                    <a:pt x="24802" y="42523"/>
                  </a:lnTo>
                  <a:lnTo>
                    <a:pt x="24277" y="41674"/>
                  </a:lnTo>
                  <a:lnTo>
                    <a:pt x="24181" y="41533"/>
                  </a:lnTo>
                  <a:lnTo>
                    <a:pt x="24133" y="41391"/>
                  </a:lnTo>
                  <a:lnTo>
                    <a:pt x="23990" y="41250"/>
                  </a:lnTo>
                  <a:lnTo>
                    <a:pt x="23942" y="41250"/>
                  </a:lnTo>
                  <a:lnTo>
                    <a:pt x="23847" y="41179"/>
                  </a:lnTo>
                  <a:lnTo>
                    <a:pt x="23751" y="41250"/>
                  </a:lnTo>
                  <a:lnTo>
                    <a:pt x="23655" y="41391"/>
                  </a:lnTo>
                  <a:lnTo>
                    <a:pt x="23560" y="41462"/>
                  </a:lnTo>
                  <a:lnTo>
                    <a:pt x="23416" y="41533"/>
                  </a:lnTo>
                  <a:lnTo>
                    <a:pt x="23178" y="41533"/>
                  </a:lnTo>
                  <a:lnTo>
                    <a:pt x="22986" y="41674"/>
                  </a:lnTo>
                  <a:lnTo>
                    <a:pt x="22795" y="42028"/>
                  </a:lnTo>
                  <a:lnTo>
                    <a:pt x="22795" y="42523"/>
                  </a:lnTo>
                  <a:lnTo>
                    <a:pt x="22795" y="42948"/>
                  </a:lnTo>
                  <a:lnTo>
                    <a:pt x="22843" y="43301"/>
                  </a:lnTo>
                  <a:lnTo>
                    <a:pt x="22939" y="43443"/>
                  </a:lnTo>
                  <a:lnTo>
                    <a:pt x="22986" y="43584"/>
                  </a:lnTo>
                  <a:lnTo>
                    <a:pt x="23130" y="43797"/>
                  </a:lnTo>
                  <a:lnTo>
                    <a:pt x="23464" y="44150"/>
                  </a:lnTo>
                  <a:lnTo>
                    <a:pt x="23990" y="44646"/>
                  </a:lnTo>
                  <a:lnTo>
                    <a:pt x="24277" y="45000"/>
                  </a:lnTo>
                  <a:lnTo>
                    <a:pt x="24468" y="45283"/>
                  </a:lnTo>
                  <a:lnTo>
                    <a:pt x="24611" y="45424"/>
                  </a:lnTo>
                  <a:lnTo>
                    <a:pt x="24707" y="45707"/>
                  </a:lnTo>
                  <a:lnTo>
                    <a:pt x="24755" y="45778"/>
                  </a:lnTo>
                  <a:lnTo>
                    <a:pt x="24802" y="45849"/>
                  </a:lnTo>
                  <a:lnTo>
                    <a:pt x="24802" y="45919"/>
                  </a:lnTo>
                  <a:lnTo>
                    <a:pt x="24898" y="46273"/>
                  </a:lnTo>
                  <a:lnTo>
                    <a:pt x="24994" y="46485"/>
                  </a:lnTo>
                  <a:lnTo>
                    <a:pt x="25041" y="46768"/>
                  </a:lnTo>
                  <a:lnTo>
                    <a:pt x="25137" y="47051"/>
                  </a:lnTo>
                  <a:lnTo>
                    <a:pt x="25710" y="47264"/>
                  </a:lnTo>
                  <a:lnTo>
                    <a:pt x="26236" y="47547"/>
                  </a:lnTo>
                  <a:lnTo>
                    <a:pt x="26284" y="47617"/>
                  </a:lnTo>
                  <a:lnTo>
                    <a:pt x="26284" y="47759"/>
                  </a:lnTo>
                  <a:lnTo>
                    <a:pt x="26332" y="47971"/>
                  </a:lnTo>
                  <a:lnTo>
                    <a:pt x="26332" y="48183"/>
                  </a:lnTo>
                  <a:lnTo>
                    <a:pt x="26475" y="48396"/>
                  </a:lnTo>
                  <a:lnTo>
                    <a:pt x="26523" y="48537"/>
                  </a:lnTo>
                  <a:lnTo>
                    <a:pt x="26666" y="48608"/>
                  </a:lnTo>
                  <a:lnTo>
                    <a:pt x="26857" y="48608"/>
                  </a:lnTo>
                  <a:lnTo>
                    <a:pt x="27192" y="48820"/>
                  </a:lnTo>
                  <a:lnTo>
                    <a:pt x="27526" y="48962"/>
                  </a:lnTo>
                  <a:lnTo>
                    <a:pt x="28052" y="49386"/>
                  </a:lnTo>
                  <a:lnTo>
                    <a:pt x="28673" y="49952"/>
                  </a:lnTo>
                  <a:lnTo>
                    <a:pt x="28960" y="50306"/>
                  </a:lnTo>
                  <a:lnTo>
                    <a:pt x="29199" y="50660"/>
                  </a:lnTo>
                  <a:lnTo>
                    <a:pt x="29390" y="51014"/>
                  </a:lnTo>
                  <a:lnTo>
                    <a:pt x="29438" y="51226"/>
                  </a:lnTo>
                  <a:lnTo>
                    <a:pt x="29438" y="51438"/>
                  </a:lnTo>
                  <a:lnTo>
                    <a:pt x="29390" y="51580"/>
                  </a:lnTo>
                  <a:lnTo>
                    <a:pt x="29295" y="51792"/>
                  </a:lnTo>
                  <a:lnTo>
                    <a:pt x="29151" y="51792"/>
                  </a:lnTo>
                  <a:lnTo>
                    <a:pt x="29008" y="51792"/>
                  </a:lnTo>
                  <a:lnTo>
                    <a:pt x="28817" y="51580"/>
                  </a:lnTo>
                  <a:lnTo>
                    <a:pt x="28626" y="51438"/>
                  </a:lnTo>
                  <a:lnTo>
                    <a:pt x="28434" y="51155"/>
                  </a:lnTo>
                  <a:lnTo>
                    <a:pt x="28052" y="50589"/>
                  </a:lnTo>
                  <a:lnTo>
                    <a:pt x="27670" y="50518"/>
                  </a:lnTo>
                  <a:lnTo>
                    <a:pt x="27383" y="50731"/>
                  </a:lnTo>
                  <a:lnTo>
                    <a:pt x="27240" y="51084"/>
                  </a:lnTo>
                  <a:lnTo>
                    <a:pt x="27335" y="51367"/>
                  </a:lnTo>
                  <a:lnTo>
                    <a:pt x="27526" y="51580"/>
                  </a:lnTo>
                  <a:lnTo>
                    <a:pt x="27765" y="51933"/>
                  </a:lnTo>
                  <a:lnTo>
                    <a:pt x="28004" y="52358"/>
                  </a:lnTo>
                  <a:lnTo>
                    <a:pt x="28148" y="52783"/>
                  </a:lnTo>
                  <a:lnTo>
                    <a:pt x="28148" y="52995"/>
                  </a:lnTo>
                  <a:lnTo>
                    <a:pt x="28052" y="53136"/>
                  </a:lnTo>
                  <a:lnTo>
                    <a:pt x="27718" y="53349"/>
                  </a:lnTo>
                  <a:lnTo>
                    <a:pt x="27383" y="53844"/>
                  </a:lnTo>
                  <a:lnTo>
                    <a:pt x="27096" y="54551"/>
                  </a:lnTo>
                  <a:lnTo>
                    <a:pt x="26810" y="54976"/>
                  </a:lnTo>
                  <a:lnTo>
                    <a:pt x="26379" y="55330"/>
                  </a:lnTo>
                  <a:lnTo>
                    <a:pt x="26093" y="55400"/>
                  </a:lnTo>
                  <a:lnTo>
                    <a:pt x="25997" y="55400"/>
                  </a:lnTo>
                  <a:lnTo>
                    <a:pt x="25758" y="56108"/>
                  </a:lnTo>
                  <a:lnTo>
                    <a:pt x="25615" y="56674"/>
                  </a:lnTo>
                  <a:lnTo>
                    <a:pt x="25424" y="57311"/>
                  </a:lnTo>
                  <a:lnTo>
                    <a:pt x="25328" y="57240"/>
                  </a:lnTo>
                  <a:lnTo>
                    <a:pt x="24994" y="57099"/>
                  </a:lnTo>
                  <a:lnTo>
                    <a:pt x="24516" y="56745"/>
                  </a:lnTo>
                  <a:lnTo>
                    <a:pt x="23942" y="56462"/>
                  </a:lnTo>
                  <a:lnTo>
                    <a:pt x="23464" y="56179"/>
                  </a:lnTo>
                  <a:lnTo>
                    <a:pt x="23082" y="55825"/>
                  </a:lnTo>
                  <a:lnTo>
                    <a:pt x="22843" y="55542"/>
                  </a:lnTo>
                  <a:lnTo>
                    <a:pt x="22795" y="55400"/>
                  </a:lnTo>
                  <a:lnTo>
                    <a:pt x="22795" y="55259"/>
                  </a:lnTo>
                  <a:lnTo>
                    <a:pt x="22843" y="55047"/>
                  </a:lnTo>
                  <a:lnTo>
                    <a:pt x="22986" y="54905"/>
                  </a:lnTo>
                  <a:lnTo>
                    <a:pt x="23130" y="54693"/>
                  </a:lnTo>
                  <a:lnTo>
                    <a:pt x="23369" y="54622"/>
                  </a:lnTo>
                  <a:lnTo>
                    <a:pt x="23655" y="54622"/>
                  </a:lnTo>
                  <a:lnTo>
                    <a:pt x="24038" y="54551"/>
                  </a:lnTo>
                  <a:lnTo>
                    <a:pt x="24324" y="54551"/>
                  </a:lnTo>
                  <a:lnTo>
                    <a:pt x="24611" y="54481"/>
                  </a:lnTo>
                  <a:lnTo>
                    <a:pt x="25041" y="54410"/>
                  </a:lnTo>
                  <a:lnTo>
                    <a:pt x="25615" y="54410"/>
                  </a:lnTo>
                  <a:lnTo>
                    <a:pt x="26045" y="54268"/>
                  </a:lnTo>
                  <a:lnTo>
                    <a:pt x="26284" y="54127"/>
                  </a:lnTo>
                  <a:lnTo>
                    <a:pt x="26332" y="53985"/>
                  </a:lnTo>
                  <a:lnTo>
                    <a:pt x="26332" y="53702"/>
                  </a:lnTo>
                  <a:lnTo>
                    <a:pt x="26475" y="53561"/>
                  </a:lnTo>
                  <a:lnTo>
                    <a:pt x="26666" y="53349"/>
                  </a:lnTo>
                  <a:lnTo>
                    <a:pt x="26905" y="53207"/>
                  </a:lnTo>
                  <a:lnTo>
                    <a:pt x="26810" y="52924"/>
                  </a:lnTo>
                  <a:lnTo>
                    <a:pt x="26571" y="52429"/>
                  </a:lnTo>
                  <a:lnTo>
                    <a:pt x="26188" y="51792"/>
                  </a:lnTo>
                  <a:lnTo>
                    <a:pt x="25710" y="50731"/>
                  </a:lnTo>
                  <a:lnTo>
                    <a:pt x="25280" y="49882"/>
                  </a:lnTo>
                  <a:lnTo>
                    <a:pt x="24850" y="49457"/>
                  </a:lnTo>
                  <a:lnTo>
                    <a:pt x="24468" y="49245"/>
                  </a:lnTo>
                  <a:lnTo>
                    <a:pt x="24038" y="49245"/>
                  </a:lnTo>
                  <a:lnTo>
                    <a:pt x="23655" y="49033"/>
                  </a:lnTo>
                  <a:lnTo>
                    <a:pt x="23034" y="48608"/>
                  </a:lnTo>
                  <a:lnTo>
                    <a:pt x="22365" y="47900"/>
                  </a:lnTo>
                  <a:lnTo>
                    <a:pt x="21600" y="47051"/>
                  </a:lnTo>
                  <a:lnTo>
                    <a:pt x="21218" y="46627"/>
                  </a:lnTo>
                  <a:lnTo>
                    <a:pt x="20979" y="46344"/>
                  </a:lnTo>
                  <a:lnTo>
                    <a:pt x="20931" y="46202"/>
                  </a:lnTo>
                  <a:lnTo>
                    <a:pt x="20836" y="45849"/>
                  </a:lnTo>
                  <a:lnTo>
                    <a:pt x="20836" y="45283"/>
                  </a:lnTo>
                  <a:lnTo>
                    <a:pt x="20836" y="44646"/>
                  </a:lnTo>
                  <a:lnTo>
                    <a:pt x="20645" y="44221"/>
                  </a:lnTo>
                  <a:lnTo>
                    <a:pt x="20358" y="44009"/>
                  </a:lnTo>
                  <a:lnTo>
                    <a:pt x="19880" y="43797"/>
                  </a:lnTo>
                  <a:lnTo>
                    <a:pt x="19211" y="43655"/>
                  </a:lnTo>
                  <a:lnTo>
                    <a:pt x="18685" y="43584"/>
                  </a:lnTo>
                  <a:lnTo>
                    <a:pt x="18399" y="43584"/>
                  </a:lnTo>
                  <a:lnTo>
                    <a:pt x="18303" y="43726"/>
                  </a:lnTo>
                  <a:lnTo>
                    <a:pt x="18160" y="44080"/>
                  </a:lnTo>
                  <a:lnTo>
                    <a:pt x="18112" y="44292"/>
                  </a:lnTo>
                  <a:lnTo>
                    <a:pt x="18016" y="44575"/>
                  </a:lnTo>
                  <a:lnTo>
                    <a:pt x="17777" y="45000"/>
                  </a:lnTo>
                  <a:lnTo>
                    <a:pt x="17538" y="45424"/>
                  </a:lnTo>
                  <a:lnTo>
                    <a:pt x="17252" y="45778"/>
                  </a:lnTo>
                  <a:lnTo>
                    <a:pt x="16821" y="45990"/>
                  </a:lnTo>
                  <a:lnTo>
                    <a:pt x="16296" y="45990"/>
                  </a:lnTo>
                  <a:lnTo>
                    <a:pt x="15675" y="45707"/>
                  </a:lnTo>
                  <a:lnTo>
                    <a:pt x="14958" y="45353"/>
                  </a:lnTo>
                  <a:lnTo>
                    <a:pt x="14289" y="45283"/>
                  </a:lnTo>
                  <a:lnTo>
                    <a:pt x="13906" y="45353"/>
                  </a:lnTo>
                  <a:lnTo>
                    <a:pt x="13667" y="45707"/>
                  </a:lnTo>
                  <a:lnTo>
                    <a:pt x="13524" y="45990"/>
                  </a:lnTo>
                  <a:lnTo>
                    <a:pt x="13476" y="46344"/>
                  </a:lnTo>
                  <a:lnTo>
                    <a:pt x="13476" y="46627"/>
                  </a:lnTo>
                  <a:lnTo>
                    <a:pt x="13476" y="46698"/>
                  </a:lnTo>
                  <a:lnTo>
                    <a:pt x="13381" y="47547"/>
                  </a:lnTo>
                  <a:lnTo>
                    <a:pt x="13189" y="48183"/>
                  </a:lnTo>
                  <a:lnTo>
                    <a:pt x="13046" y="48962"/>
                  </a:lnTo>
                  <a:lnTo>
                    <a:pt x="12903" y="48962"/>
                  </a:lnTo>
                  <a:lnTo>
                    <a:pt x="12712" y="49174"/>
                  </a:lnTo>
                  <a:lnTo>
                    <a:pt x="12281" y="49316"/>
                  </a:lnTo>
                  <a:lnTo>
                    <a:pt x="11899" y="49386"/>
                  </a:lnTo>
                  <a:lnTo>
                    <a:pt x="11469" y="49528"/>
                  </a:lnTo>
                  <a:lnTo>
                    <a:pt x="11135" y="50094"/>
                  </a:lnTo>
                  <a:lnTo>
                    <a:pt x="10800" y="50731"/>
                  </a:lnTo>
                  <a:lnTo>
                    <a:pt x="10274" y="51438"/>
                  </a:lnTo>
                  <a:lnTo>
                    <a:pt x="9988" y="52004"/>
                  </a:lnTo>
                  <a:lnTo>
                    <a:pt x="9940" y="52712"/>
                  </a:lnTo>
                  <a:lnTo>
                    <a:pt x="9940" y="53278"/>
                  </a:lnTo>
                  <a:lnTo>
                    <a:pt x="9988" y="53844"/>
                  </a:lnTo>
                  <a:lnTo>
                    <a:pt x="9940" y="54268"/>
                  </a:lnTo>
                  <a:lnTo>
                    <a:pt x="9844" y="54481"/>
                  </a:lnTo>
                  <a:lnTo>
                    <a:pt x="9557" y="54622"/>
                  </a:lnTo>
                  <a:lnTo>
                    <a:pt x="9366" y="55117"/>
                  </a:lnTo>
                  <a:lnTo>
                    <a:pt x="9223" y="55754"/>
                  </a:lnTo>
                  <a:lnTo>
                    <a:pt x="9032" y="56250"/>
                  </a:lnTo>
                  <a:lnTo>
                    <a:pt x="8793" y="56320"/>
                  </a:lnTo>
                  <a:lnTo>
                    <a:pt x="8697" y="56391"/>
                  </a:lnTo>
                  <a:lnTo>
                    <a:pt x="8602" y="56462"/>
                  </a:lnTo>
                  <a:lnTo>
                    <a:pt x="8458" y="56674"/>
                  </a:lnTo>
                  <a:lnTo>
                    <a:pt x="8315" y="56816"/>
                  </a:lnTo>
                  <a:lnTo>
                    <a:pt x="8172" y="57028"/>
                  </a:lnTo>
                  <a:lnTo>
                    <a:pt x="8076" y="57240"/>
                  </a:lnTo>
                  <a:lnTo>
                    <a:pt x="8028" y="57452"/>
                  </a:lnTo>
                  <a:lnTo>
                    <a:pt x="7933" y="57523"/>
                  </a:lnTo>
                  <a:lnTo>
                    <a:pt x="7933" y="57594"/>
                  </a:lnTo>
                  <a:lnTo>
                    <a:pt x="7789" y="57594"/>
                  </a:lnTo>
                  <a:lnTo>
                    <a:pt x="7311" y="57594"/>
                  </a:lnTo>
                  <a:lnTo>
                    <a:pt x="6642" y="57594"/>
                  </a:lnTo>
                  <a:lnTo>
                    <a:pt x="6117" y="57665"/>
                  </a:lnTo>
                  <a:lnTo>
                    <a:pt x="5782" y="57735"/>
                  </a:lnTo>
                  <a:lnTo>
                    <a:pt x="5400" y="57948"/>
                  </a:lnTo>
                  <a:lnTo>
                    <a:pt x="4922" y="58018"/>
                  </a:lnTo>
                  <a:lnTo>
                    <a:pt x="4731" y="58018"/>
                  </a:lnTo>
                  <a:lnTo>
                    <a:pt x="4635" y="58089"/>
                  </a:lnTo>
                  <a:lnTo>
                    <a:pt x="4540" y="58301"/>
                  </a:lnTo>
                  <a:lnTo>
                    <a:pt x="4444" y="58372"/>
                  </a:lnTo>
                  <a:lnTo>
                    <a:pt x="4396" y="58514"/>
                  </a:lnTo>
                  <a:lnTo>
                    <a:pt x="4348" y="58726"/>
                  </a:lnTo>
                  <a:lnTo>
                    <a:pt x="4301" y="58867"/>
                  </a:lnTo>
                  <a:lnTo>
                    <a:pt x="4253" y="59009"/>
                  </a:lnTo>
                  <a:lnTo>
                    <a:pt x="4157" y="59150"/>
                  </a:lnTo>
                  <a:lnTo>
                    <a:pt x="4062" y="59221"/>
                  </a:lnTo>
                  <a:lnTo>
                    <a:pt x="3918" y="59221"/>
                  </a:lnTo>
                  <a:lnTo>
                    <a:pt x="3775" y="59221"/>
                  </a:lnTo>
                  <a:lnTo>
                    <a:pt x="3679" y="59150"/>
                  </a:lnTo>
                  <a:lnTo>
                    <a:pt x="3536" y="58938"/>
                  </a:lnTo>
                  <a:lnTo>
                    <a:pt x="3488" y="58726"/>
                  </a:lnTo>
                  <a:lnTo>
                    <a:pt x="3440" y="58372"/>
                  </a:lnTo>
                  <a:lnTo>
                    <a:pt x="3345" y="57948"/>
                  </a:lnTo>
                  <a:lnTo>
                    <a:pt x="3154" y="57452"/>
                  </a:lnTo>
                  <a:lnTo>
                    <a:pt x="2915" y="57169"/>
                  </a:lnTo>
                  <a:lnTo>
                    <a:pt x="2628" y="57099"/>
                  </a:lnTo>
                  <a:lnTo>
                    <a:pt x="2341" y="57169"/>
                  </a:lnTo>
                  <a:lnTo>
                    <a:pt x="2102" y="57311"/>
                  </a:lnTo>
                  <a:lnTo>
                    <a:pt x="2054" y="57452"/>
                  </a:lnTo>
                  <a:lnTo>
                    <a:pt x="2007" y="57523"/>
                  </a:lnTo>
                  <a:lnTo>
                    <a:pt x="1959" y="57523"/>
                  </a:lnTo>
                  <a:lnTo>
                    <a:pt x="1959" y="57523"/>
                  </a:lnTo>
                  <a:lnTo>
                    <a:pt x="1911" y="57523"/>
                  </a:lnTo>
                  <a:lnTo>
                    <a:pt x="1768" y="57452"/>
                  </a:lnTo>
                  <a:lnTo>
                    <a:pt x="1672" y="57452"/>
                  </a:lnTo>
                  <a:lnTo>
                    <a:pt x="1481" y="57452"/>
                  </a:lnTo>
                  <a:lnTo>
                    <a:pt x="1290" y="57452"/>
                  </a:lnTo>
                  <a:lnTo>
                    <a:pt x="1003" y="57452"/>
                  </a:lnTo>
                  <a:lnTo>
                    <a:pt x="812" y="57311"/>
                  </a:lnTo>
                  <a:lnTo>
                    <a:pt x="716" y="57311"/>
                  </a:lnTo>
                  <a:lnTo>
                    <a:pt x="573" y="57240"/>
                  </a:lnTo>
                  <a:lnTo>
                    <a:pt x="573" y="57240"/>
                  </a:lnTo>
                  <a:lnTo>
                    <a:pt x="525" y="57169"/>
                  </a:lnTo>
                  <a:lnTo>
                    <a:pt x="525" y="57169"/>
                  </a:lnTo>
                  <a:lnTo>
                    <a:pt x="525" y="57099"/>
                  </a:lnTo>
                  <a:lnTo>
                    <a:pt x="525" y="57099"/>
                  </a:lnTo>
                  <a:lnTo>
                    <a:pt x="525" y="56886"/>
                  </a:lnTo>
                  <a:lnTo>
                    <a:pt x="525" y="56391"/>
                  </a:lnTo>
                  <a:lnTo>
                    <a:pt x="477" y="55825"/>
                  </a:lnTo>
                  <a:lnTo>
                    <a:pt x="430" y="55117"/>
                  </a:lnTo>
                  <a:lnTo>
                    <a:pt x="286" y="54622"/>
                  </a:lnTo>
                  <a:lnTo>
                    <a:pt x="191" y="54481"/>
                  </a:lnTo>
                  <a:lnTo>
                    <a:pt x="0" y="54410"/>
                  </a:lnTo>
                  <a:lnTo>
                    <a:pt x="0" y="54127"/>
                  </a:lnTo>
                  <a:lnTo>
                    <a:pt x="47" y="53702"/>
                  </a:lnTo>
                  <a:lnTo>
                    <a:pt x="191" y="53278"/>
                  </a:lnTo>
                  <a:lnTo>
                    <a:pt x="334" y="52924"/>
                  </a:lnTo>
                  <a:lnTo>
                    <a:pt x="525" y="52641"/>
                  </a:lnTo>
                  <a:lnTo>
                    <a:pt x="764" y="52216"/>
                  </a:lnTo>
                  <a:lnTo>
                    <a:pt x="1003" y="51650"/>
                  </a:lnTo>
                  <a:lnTo>
                    <a:pt x="1146" y="51014"/>
                  </a:lnTo>
                  <a:lnTo>
                    <a:pt x="1290" y="50165"/>
                  </a:lnTo>
                  <a:lnTo>
                    <a:pt x="1290" y="48891"/>
                  </a:lnTo>
                  <a:lnTo>
                    <a:pt x="1194" y="47971"/>
                  </a:lnTo>
                  <a:lnTo>
                    <a:pt x="1194" y="47688"/>
                  </a:lnTo>
                  <a:lnTo>
                    <a:pt x="1194" y="47547"/>
                  </a:lnTo>
                  <a:lnTo>
                    <a:pt x="1194" y="47476"/>
                  </a:lnTo>
                  <a:lnTo>
                    <a:pt x="1051" y="46768"/>
                  </a:lnTo>
                  <a:lnTo>
                    <a:pt x="1146" y="46273"/>
                  </a:lnTo>
                  <a:lnTo>
                    <a:pt x="1433" y="45849"/>
                  </a:lnTo>
                  <a:lnTo>
                    <a:pt x="1816" y="45495"/>
                  </a:lnTo>
                  <a:lnTo>
                    <a:pt x="2246" y="45283"/>
                  </a:lnTo>
                  <a:lnTo>
                    <a:pt x="2532" y="45141"/>
                  </a:lnTo>
                  <a:lnTo>
                    <a:pt x="2676" y="45070"/>
                  </a:lnTo>
                  <a:lnTo>
                    <a:pt x="4062" y="45283"/>
                  </a:lnTo>
                  <a:lnTo>
                    <a:pt x="5256" y="45424"/>
                  </a:lnTo>
                  <a:lnTo>
                    <a:pt x="6451" y="45566"/>
                  </a:lnTo>
                  <a:lnTo>
                    <a:pt x="7837" y="45778"/>
                  </a:lnTo>
                  <a:lnTo>
                    <a:pt x="7885" y="45778"/>
                  </a:lnTo>
                  <a:lnTo>
                    <a:pt x="7933" y="45778"/>
                  </a:lnTo>
                  <a:lnTo>
                    <a:pt x="8076" y="45707"/>
                  </a:lnTo>
                  <a:lnTo>
                    <a:pt x="8172" y="45566"/>
                  </a:lnTo>
                  <a:lnTo>
                    <a:pt x="8363" y="45495"/>
                  </a:lnTo>
                  <a:lnTo>
                    <a:pt x="8506" y="45424"/>
                  </a:lnTo>
                  <a:lnTo>
                    <a:pt x="8697" y="45353"/>
                  </a:lnTo>
                  <a:lnTo>
                    <a:pt x="8841" y="45283"/>
                  </a:lnTo>
                  <a:lnTo>
                    <a:pt x="9032" y="45283"/>
                  </a:lnTo>
                  <a:lnTo>
                    <a:pt x="9223" y="45070"/>
                  </a:lnTo>
                  <a:lnTo>
                    <a:pt x="9271" y="44575"/>
                  </a:lnTo>
                  <a:lnTo>
                    <a:pt x="9318" y="44009"/>
                  </a:lnTo>
                  <a:lnTo>
                    <a:pt x="9318" y="43301"/>
                  </a:lnTo>
                  <a:lnTo>
                    <a:pt x="9318" y="42735"/>
                  </a:lnTo>
                  <a:lnTo>
                    <a:pt x="9318" y="42240"/>
                  </a:lnTo>
                  <a:lnTo>
                    <a:pt x="9271" y="41462"/>
                  </a:lnTo>
                  <a:lnTo>
                    <a:pt x="9223" y="40754"/>
                  </a:lnTo>
                  <a:lnTo>
                    <a:pt x="9080" y="40330"/>
                  </a:lnTo>
                  <a:lnTo>
                    <a:pt x="8984" y="39976"/>
                  </a:lnTo>
                  <a:lnTo>
                    <a:pt x="8697" y="39551"/>
                  </a:lnTo>
                  <a:lnTo>
                    <a:pt x="8219" y="38915"/>
                  </a:lnTo>
                  <a:lnTo>
                    <a:pt x="7741" y="38207"/>
                  </a:lnTo>
                  <a:lnTo>
                    <a:pt x="7264" y="37924"/>
                  </a:lnTo>
                  <a:lnTo>
                    <a:pt x="6929" y="37783"/>
                  </a:lnTo>
                  <a:lnTo>
                    <a:pt x="6642" y="37924"/>
                  </a:lnTo>
                  <a:lnTo>
                    <a:pt x="6451" y="37995"/>
                  </a:lnTo>
                  <a:lnTo>
                    <a:pt x="6403" y="37924"/>
                  </a:lnTo>
                  <a:lnTo>
                    <a:pt x="6451" y="37500"/>
                  </a:lnTo>
                  <a:lnTo>
                    <a:pt x="6499" y="36933"/>
                  </a:lnTo>
                  <a:lnTo>
                    <a:pt x="6642" y="36438"/>
                  </a:lnTo>
                  <a:lnTo>
                    <a:pt x="6786" y="36226"/>
                  </a:lnTo>
                  <a:lnTo>
                    <a:pt x="7072" y="36226"/>
                  </a:lnTo>
                  <a:lnTo>
                    <a:pt x="7502" y="36226"/>
                  </a:lnTo>
                  <a:lnTo>
                    <a:pt x="7837" y="36297"/>
                  </a:lnTo>
                  <a:lnTo>
                    <a:pt x="8124" y="36367"/>
                  </a:lnTo>
                  <a:lnTo>
                    <a:pt x="8219" y="36367"/>
                  </a:lnTo>
                  <a:lnTo>
                    <a:pt x="8410" y="36367"/>
                  </a:lnTo>
                  <a:lnTo>
                    <a:pt x="8793" y="36297"/>
                  </a:lnTo>
                  <a:lnTo>
                    <a:pt x="9271" y="36226"/>
                  </a:lnTo>
                  <a:lnTo>
                    <a:pt x="9414" y="36226"/>
                  </a:lnTo>
                  <a:lnTo>
                    <a:pt x="9557" y="36155"/>
                  </a:lnTo>
                  <a:lnTo>
                    <a:pt x="9605" y="36014"/>
                  </a:lnTo>
                  <a:lnTo>
                    <a:pt x="9605" y="35943"/>
                  </a:lnTo>
                  <a:lnTo>
                    <a:pt x="9557" y="35801"/>
                  </a:lnTo>
                  <a:lnTo>
                    <a:pt x="9510" y="35518"/>
                  </a:lnTo>
                  <a:lnTo>
                    <a:pt x="9414" y="35165"/>
                  </a:lnTo>
                  <a:lnTo>
                    <a:pt x="9366" y="34952"/>
                  </a:lnTo>
                  <a:lnTo>
                    <a:pt x="9366" y="34669"/>
                  </a:lnTo>
                  <a:lnTo>
                    <a:pt x="9366" y="34599"/>
                  </a:lnTo>
                  <a:lnTo>
                    <a:pt x="9414" y="34528"/>
                  </a:lnTo>
                  <a:lnTo>
                    <a:pt x="9510" y="34457"/>
                  </a:lnTo>
                  <a:lnTo>
                    <a:pt x="9605" y="34528"/>
                  </a:lnTo>
                  <a:lnTo>
                    <a:pt x="9701" y="34669"/>
                  </a:lnTo>
                  <a:lnTo>
                    <a:pt x="9892" y="34882"/>
                  </a:lnTo>
                  <a:lnTo>
                    <a:pt x="10227" y="35165"/>
                  </a:lnTo>
                  <a:lnTo>
                    <a:pt x="10561" y="35165"/>
                  </a:lnTo>
                  <a:lnTo>
                    <a:pt x="10943" y="35165"/>
                  </a:lnTo>
                  <a:lnTo>
                    <a:pt x="11135" y="35094"/>
                  </a:lnTo>
                  <a:lnTo>
                    <a:pt x="11278" y="35023"/>
                  </a:lnTo>
                  <a:lnTo>
                    <a:pt x="11278" y="34952"/>
                  </a:lnTo>
                  <a:lnTo>
                    <a:pt x="11326" y="34882"/>
                  </a:lnTo>
                  <a:lnTo>
                    <a:pt x="11326" y="34669"/>
                  </a:lnTo>
                  <a:lnTo>
                    <a:pt x="11421" y="34528"/>
                  </a:lnTo>
                  <a:lnTo>
                    <a:pt x="11469" y="34316"/>
                  </a:lnTo>
                  <a:lnTo>
                    <a:pt x="11612" y="34245"/>
                  </a:lnTo>
                  <a:lnTo>
                    <a:pt x="11756" y="34174"/>
                  </a:lnTo>
                  <a:lnTo>
                    <a:pt x="11899" y="34103"/>
                  </a:lnTo>
                  <a:lnTo>
                    <a:pt x="11995" y="34033"/>
                  </a:lnTo>
                  <a:lnTo>
                    <a:pt x="12138" y="33820"/>
                  </a:lnTo>
                  <a:lnTo>
                    <a:pt x="12186" y="33608"/>
                  </a:lnTo>
                  <a:lnTo>
                    <a:pt x="12186" y="33325"/>
                  </a:lnTo>
                  <a:lnTo>
                    <a:pt x="12234" y="33042"/>
                  </a:lnTo>
                  <a:lnTo>
                    <a:pt x="12234" y="32830"/>
                  </a:lnTo>
                  <a:lnTo>
                    <a:pt x="12234" y="32759"/>
                  </a:lnTo>
                  <a:lnTo>
                    <a:pt x="12281" y="32688"/>
                  </a:lnTo>
                  <a:lnTo>
                    <a:pt x="12329" y="32547"/>
                  </a:lnTo>
                  <a:lnTo>
                    <a:pt x="12138" y="32688"/>
                  </a:lnTo>
                  <a:lnTo>
                    <a:pt x="11899" y="32759"/>
                  </a:lnTo>
                  <a:lnTo>
                    <a:pt x="11660" y="32830"/>
                  </a:lnTo>
                  <a:lnTo>
                    <a:pt x="11421" y="32830"/>
                  </a:lnTo>
                  <a:lnTo>
                    <a:pt x="10704" y="32971"/>
                  </a:lnTo>
                  <a:lnTo>
                    <a:pt x="9844" y="33042"/>
                  </a:lnTo>
                  <a:lnTo>
                    <a:pt x="9366" y="33042"/>
                  </a:lnTo>
                  <a:lnTo>
                    <a:pt x="9032" y="33183"/>
                  </a:lnTo>
                  <a:lnTo>
                    <a:pt x="8649" y="33254"/>
                  </a:lnTo>
                  <a:lnTo>
                    <a:pt x="8363" y="33254"/>
                  </a:lnTo>
                  <a:lnTo>
                    <a:pt x="8124" y="33325"/>
                  </a:lnTo>
                  <a:lnTo>
                    <a:pt x="7789" y="33396"/>
                  </a:lnTo>
                  <a:lnTo>
                    <a:pt x="7264" y="33466"/>
                  </a:lnTo>
                  <a:lnTo>
                    <a:pt x="6690" y="33608"/>
                  </a:lnTo>
                  <a:lnTo>
                    <a:pt x="6260" y="33750"/>
                  </a:lnTo>
                  <a:lnTo>
                    <a:pt x="5973" y="33891"/>
                  </a:lnTo>
                  <a:lnTo>
                    <a:pt x="5878" y="33891"/>
                  </a:lnTo>
                  <a:lnTo>
                    <a:pt x="6069" y="33042"/>
                  </a:lnTo>
                  <a:lnTo>
                    <a:pt x="6451" y="32476"/>
                  </a:lnTo>
                  <a:lnTo>
                    <a:pt x="6929" y="32264"/>
                  </a:lnTo>
                  <a:lnTo>
                    <a:pt x="7455" y="32122"/>
                  </a:lnTo>
                  <a:lnTo>
                    <a:pt x="7885" y="31981"/>
                  </a:lnTo>
                  <a:lnTo>
                    <a:pt x="8219" y="31556"/>
                  </a:lnTo>
                  <a:lnTo>
                    <a:pt x="8410" y="31132"/>
                  </a:lnTo>
                  <a:lnTo>
                    <a:pt x="8458" y="30990"/>
                  </a:lnTo>
                  <a:lnTo>
                    <a:pt x="8124" y="31485"/>
                  </a:lnTo>
                  <a:lnTo>
                    <a:pt x="7789" y="31627"/>
                  </a:lnTo>
                  <a:lnTo>
                    <a:pt x="7455" y="31556"/>
                  </a:lnTo>
                  <a:lnTo>
                    <a:pt x="7168" y="31415"/>
                  </a:lnTo>
                  <a:lnTo>
                    <a:pt x="6929" y="31273"/>
                  </a:lnTo>
                  <a:lnTo>
                    <a:pt x="6738" y="31273"/>
                  </a:lnTo>
                  <a:lnTo>
                    <a:pt x="6594" y="31202"/>
                  </a:lnTo>
                  <a:lnTo>
                    <a:pt x="6403" y="31061"/>
                  </a:lnTo>
                  <a:lnTo>
                    <a:pt x="6308" y="30849"/>
                  </a:lnTo>
                  <a:lnTo>
                    <a:pt x="6260" y="30778"/>
                  </a:lnTo>
                  <a:lnTo>
                    <a:pt x="6260" y="30636"/>
                  </a:lnTo>
                  <a:lnTo>
                    <a:pt x="6403" y="30424"/>
                  </a:lnTo>
                  <a:lnTo>
                    <a:pt x="6690" y="30424"/>
                  </a:lnTo>
                  <a:lnTo>
                    <a:pt x="7072" y="30353"/>
                  </a:lnTo>
                  <a:lnTo>
                    <a:pt x="7455" y="30283"/>
                  </a:lnTo>
                  <a:lnTo>
                    <a:pt x="7502" y="30212"/>
                  </a:lnTo>
                  <a:lnTo>
                    <a:pt x="7502" y="30141"/>
                  </a:lnTo>
                  <a:lnTo>
                    <a:pt x="7455" y="29929"/>
                  </a:lnTo>
                  <a:lnTo>
                    <a:pt x="7359" y="29787"/>
                  </a:lnTo>
                  <a:lnTo>
                    <a:pt x="7264" y="29575"/>
                  </a:lnTo>
                  <a:lnTo>
                    <a:pt x="7216" y="29433"/>
                  </a:lnTo>
                  <a:lnTo>
                    <a:pt x="7168" y="29363"/>
                  </a:lnTo>
                  <a:lnTo>
                    <a:pt x="7072" y="29221"/>
                  </a:lnTo>
                  <a:lnTo>
                    <a:pt x="7072" y="29080"/>
                  </a:lnTo>
                  <a:lnTo>
                    <a:pt x="7072" y="29080"/>
                  </a:lnTo>
                  <a:lnTo>
                    <a:pt x="7264" y="29080"/>
                  </a:lnTo>
                  <a:lnTo>
                    <a:pt x="7359" y="29009"/>
                  </a:lnTo>
                  <a:lnTo>
                    <a:pt x="7550" y="28938"/>
                  </a:lnTo>
                  <a:lnTo>
                    <a:pt x="7837" y="28797"/>
                  </a:lnTo>
                  <a:lnTo>
                    <a:pt x="8315" y="28443"/>
                  </a:lnTo>
                  <a:lnTo>
                    <a:pt x="8506" y="28231"/>
                  </a:lnTo>
                  <a:lnTo>
                    <a:pt x="8697" y="28089"/>
                  </a:lnTo>
                  <a:lnTo>
                    <a:pt x="8793" y="27948"/>
                  </a:lnTo>
                  <a:lnTo>
                    <a:pt x="8793" y="27806"/>
                  </a:lnTo>
                  <a:lnTo>
                    <a:pt x="8793" y="27735"/>
                  </a:lnTo>
                  <a:lnTo>
                    <a:pt x="8745" y="27665"/>
                  </a:lnTo>
                  <a:lnTo>
                    <a:pt x="8697" y="27594"/>
                  </a:lnTo>
                  <a:lnTo>
                    <a:pt x="8649" y="27594"/>
                  </a:lnTo>
                  <a:lnTo>
                    <a:pt x="8602" y="27594"/>
                  </a:lnTo>
                  <a:lnTo>
                    <a:pt x="8506" y="27523"/>
                  </a:lnTo>
                  <a:lnTo>
                    <a:pt x="8506" y="27523"/>
                  </a:lnTo>
                  <a:lnTo>
                    <a:pt x="8458" y="27382"/>
                  </a:lnTo>
                  <a:lnTo>
                    <a:pt x="8363" y="27099"/>
                  </a:lnTo>
                  <a:lnTo>
                    <a:pt x="8219" y="26674"/>
                  </a:lnTo>
                  <a:lnTo>
                    <a:pt x="8172" y="26179"/>
                  </a:lnTo>
                  <a:lnTo>
                    <a:pt x="8172" y="25896"/>
                  </a:lnTo>
                  <a:lnTo>
                    <a:pt x="8124" y="25754"/>
                  </a:lnTo>
                  <a:lnTo>
                    <a:pt x="8076" y="25613"/>
                  </a:lnTo>
                  <a:lnTo>
                    <a:pt x="8028" y="25613"/>
                  </a:lnTo>
                  <a:lnTo>
                    <a:pt x="7885" y="25613"/>
                  </a:lnTo>
                  <a:lnTo>
                    <a:pt x="7837" y="25613"/>
                  </a:lnTo>
                  <a:lnTo>
                    <a:pt x="7789" y="25613"/>
                  </a:lnTo>
                  <a:lnTo>
                    <a:pt x="7741" y="25754"/>
                  </a:lnTo>
                  <a:lnTo>
                    <a:pt x="7741" y="25754"/>
                  </a:lnTo>
                  <a:lnTo>
                    <a:pt x="7598" y="25754"/>
                  </a:lnTo>
                  <a:lnTo>
                    <a:pt x="7311" y="25825"/>
                  </a:lnTo>
                  <a:lnTo>
                    <a:pt x="6977" y="25896"/>
                  </a:lnTo>
                  <a:lnTo>
                    <a:pt x="6690" y="25966"/>
                  </a:lnTo>
                  <a:lnTo>
                    <a:pt x="6451" y="26037"/>
                  </a:lnTo>
                  <a:lnTo>
                    <a:pt x="6403" y="26037"/>
                  </a:lnTo>
                  <a:lnTo>
                    <a:pt x="6451" y="25966"/>
                  </a:lnTo>
                  <a:lnTo>
                    <a:pt x="6499" y="25896"/>
                  </a:lnTo>
                  <a:lnTo>
                    <a:pt x="6642" y="25754"/>
                  </a:lnTo>
                  <a:lnTo>
                    <a:pt x="6738" y="25542"/>
                  </a:lnTo>
                  <a:lnTo>
                    <a:pt x="6881" y="25471"/>
                  </a:lnTo>
                  <a:lnTo>
                    <a:pt x="6977" y="25330"/>
                  </a:lnTo>
                  <a:lnTo>
                    <a:pt x="7072" y="25188"/>
                  </a:lnTo>
                  <a:lnTo>
                    <a:pt x="7168" y="25117"/>
                  </a:lnTo>
                  <a:lnTo>
                    <a:pt x="7216" y="25117"/>
                  </a:lnTo>
                  <a:lnTo>
                    <a:pt x="6977" y="25117"/>
                  </a:lnTo>
                  <a:lnTo>
                    <a:pt x="6738" y="25117"/>
                  </a:lnTo>
                  <a:lnTo>
                    <a:pt x="6499" y="25117"/>
                  </a:lnTo>
                  <a:lnTo>
                    <a:pt x="6594" y="25117"/>
                  </a:lnTo>
                  <a:lnTo>
                    <a:pt x="6642" y="25047"/>
                  </a:lnTo>
                  <a:lnTo>
                    <a:pt x="6738" y="24976"/>
                  </a:lnTo>
                  <a:lnTo>
                    <a:pt x="6929" y="24905"/>
                  </a:lnTo>
                  <a:lnTo>
                    <a:pt x="7025" y="24764"/>
                  </a:lnTo>
                  <a:lnTo>
                    <a:pt x="7216" y="24622"/>
                  </a:lnTo>
                  <a:lnTo>
                    <a:pt x="7359" y="24622"/>
                  </a:lnTo>
                  <a:lnTo>
                    <a:pt x="7455" y="24551"/>
                  </a:lnTo>
                  <a:lnTo>
                    <a:pt x="7264" y="24551"/>
                  </a:lnTo>
                  <a:lnTo>
                    <a:pt x="6977" y="24551"/>
                  </a:lnTo>
                  <a:lnTo>
                    <a:pt x="6642" y="24622"/>
                  </a:lnTo>
                  <a:lnTo>
                    <a:pt x="6403" y="24622"/>
                  </a:lnTo>
                  <a:lnTo>
                    <a:pt x="6356" y="24622"/>
                  </a:lnTo>
                  <a:lnTo>
                    <a:pt x="6356" y="24551"/>
                  </a:lnTo>
                  <a:lnTo>
                    <a:pt x="6403" y="24481"/>
                  </a:lnTo>
                  <a:lnTo>
                    <a:pt x="6451" y="24339"/>
                  </a:lnTo>
                  <a:lnTo>
                    <a:pt x="6499" y="24198"/>
                  </a:lnTo>
                  <a:lnTo>
                    <a:pt x="6642" y="24127"/>
                  </a:lnTo>
                  <a:lnTo>
                    <a:pt x="6690" y="24056"/>
                  </a:lnTo>
                  <a:lnTo>
                    <a:pt x="6786" y="23915"/>
                  </a:lnTo>
                  <a:lnTo>
                    <a:pt x="6881" y="23844"/>
                  </a:lnTo>
                  <a:lnTo>
                    <a:pt x="6881" y="23844"/>
                  </a:lnTo>
                  <a:lnTo>
                    <a:pt x="6786" y="23844"/>
                  </a:lnTo>
                  <a:lnTo>
                    <a:pt x="6738" y="23773"/>
                  </a:lnTo>
                  <a:lnTo>
                    <a:pt x="6594" y="23773"/>
                  </a:lnTo>
                  <a:lnTo>
                    <a:pt x="6451" y="23702"/>
                  </a:lnTo>
                  <a:lnTo>
                    <a:pt x="6308" y="23632"/>
                  </a:lnTo>
                  <a:lnTo>
                    <a:pt x="6164" y="23490"/>
                  </a:lnTo>
                  <a:lnTo>
                    <a:pt x="6069" y="23349"/>
                  </a:lnTo>
                  <a:lnTo>
                    <a:pt x="6021" y="23207"/>
                  </a:lnTo>
                  <a:lnTo>
                    <a:pt x="6069" y="22783"/>
                  </a:lnTo>
                  <a:lnTo>
                    <a:pt x="6308" y="22358"/>
                  </a:lnTo>
                  <a:lnTo>
                    <a:pt x="6690" y="21721"/>
                  </a:lnTo>
                  <a:lnTo>
                    <a:pt x="7025" y="21297"/>
                  </a:lnTo>
                  <a:lnTo>
                    <a:pt x="7311" y="20801"/>
                  </a:lnTo>
                  <a:lnTo>
                    <a:pt x="7502" y="20448"/>
                  </a:lnTo>
                  <a:lnTo>
                    <a:pt x="7550" y="20306"/>
                  </a:lnTo>
                  <a:lnTo>
                    <a:pt x="8172" y="20377"/>
                  </a:lnTo>
                  <a:lnTo>
                    <a:pt x="8697" y="20377"/>
                  </a:lnTo>
                  <a:lnTo>
                    <a:pt x="9318" y="20448"/>
                  </a:lnTo>
                  <a:lnTo>
                    <a:pt x="9318" y="20448"/>
                  </a:lnTo>
                  <a:lnTo>
                    <a:pt x="9271" y="20589"/>
                  </a:lnTo>
                  <a:lnTo>
                    <a:pt x="9127" y="20660"/>
                  </a:lnTo>
                  <a:lnTo>
                    <a:pt x="9032" y="20731"/>
                  </a:lnTo>
                  <a:lnTo>
                    <a:pt x="8841" y="20872"/>
                  </a:lnTo>
                  <a:lnTo>
                    <a:pt x="8697" y="21084"/>
                  </a:lnTo>
                  <a:lnTo>
                    <a:pt x="8602" y="21155"/>
                  </a:lnTo>
                  <a:lnTo>
                    <a:pt x="8363" y="21297"/>
                  </a:lnTo>
                  <a:lnTo>
                    <a:pt x="8219" y="21580"/>
                  </a:lnTo>
                  <a:lnTo>
                    <a:pt x="8124" y="21721"/>
                  </a:lnTo>
                  <a:lnTo>
                    <a:pt x="8076" y="22004"/>
                  </a:lnTo>
                  <a:lnTo>
                    <a:pt x="8028" y="22146"/>
                  </a:lnTo>
                  <a:lnTo>
                    <a:pt x="8076" y="22287"/>
                  </a:lnTo>
                  <a:lnTo>
                    <a:pt x="8076" y="22358"/>
                  </a:lnTo>
                  <a:lnTo>
                    <a:pt x="8124" y="22287"/>
                  </a:lnTo>
                  <a:lnTo>
                    <a:pt x="8219" y="22287"/>
                  </a:lnTo>
                  <a:lnTo>
                    <a:pt x="8363" y="22146"/>
                  </a:lnTo>
                  <a:lnTo>
                    <a:pt x="8458" y="22004"/>
                  </a:lnTo>
                  <a:lnTo>
                    <a:pt x="8602" y="21933"/>
                  </a:lnTo>
                  <a:lnTo>
                    <a:pt x="8745" y="21863"/>
                  </a:lnTo>
                  <a:lnTo>
                    <a:pt x="8936" y="21863"/>
                  </a:lnTo>
                  <a:lnTo>
                    <a:pt x="9318" y="21863"/>
                  </a:lnTo>
                  <a:lnTo>
                    <a:pt x="9796" y="21933"/>
                  </a:lnTo>
                  <a:lnTo>
                    <a:pt x="10179" y="22075"/>
                  </a:lnTo>
                  <a:lnTo>
                    <a:pt x="10370" y="22075"/>
                  </a:lnTo>
                  <a:lnTo>
                    <a:pt x="10274" y="22287"/>
                  </a:lnTo>
                  <a:lnTo>
                    <a:pt x="10179" y="22712"/>
                  </a:lnTo>
                  <a:lnTo>
                    <a:pt x="9892" y="23207"/>
                  </a:lnTo>
                  <a:lnTo>
                    <a:pt x="9318" y="23702"/>
                  </a:lnTo>
                  <a:lnTo>
                    <a:pt x="8745" y="24127"/>
                  </a:lnTo>
                  <a:lnTo>
                    <a:pt x="8458" y="24268"/>
                  </a:lnTo>
                  <a:lnTo>
                    <a:pt x="8363" y="24481"/>
                  </a:lnTo>
                  <a:lnTo>
                    <a:pt x="8363" y="24481"/>
                  </a:lnTo>
                  <a:lnTo>
                    <a:pt x="8410" y="24339"/>
                  </a:lnTo>
                  <a:lnTo>
                    <a:pt x="8697" y="24268"/>
                  </a:lnTo>
                  <a:lnTo>
                    <a:pt x="9080" y="24268"/>
                  </a:lnTo>
                  <a:lnTo>
                    <a:pt x="9701" y="24481"/>
                  </a:lnTo>
                  <a:lnTo>
                    <a:pt x="10131" y="24693"/>
                  </a:lnTo>
                  <a:lnTo>
                    <a:pt x="10274" y="25117"/>
                  </a:lnTo>
                  <a:lnTo>
                    <a:pt x="10274" y="25542"/>
                  </a:lnTo>
                  <a:lnTo>
                    <a:pt x="10227" y="25896"/>
                  </a:lnTo>
                  <a:lnTo>
                    <a:pt x="10179" y="26250"/>
                  </a:lnTo>
                  <a:lnTo>
                    <a:pt x="10179" y="26320"/>
                  </a:lnTo>
                  <a:lnTo>
                    <a:pt x="10179" y="26320"/>
                  </a:lnTo>
                  <a:lnTo>
                    <a:pt x="10227" y="26250"/>
                  </a:lnTo>
                  <a:lnTo>
                    <a:pt x="10274" y="26250"/>
                  </a:lnTo>
                  <a:lnTo>
                    <a:pt x="10418" y="26179"/>
                  </a:lnTo>
                  <a:lnTo>
                    <a:pt x="10561" y="26250"/>
                  </a:lnTo>
                  <a:lnTo>
                    <a:pt x="10752" y="26320"/>
                  </a:lnTo>
                  <a:lnTo>
                    <a:pt x="10991" y="26462"/>
                  </a:lnTo>
                  <a:lnTo>
                    <a:pt x="11182" y="26816"/>
                  </a:lnTo>
                  <a:lnTo>
                    <a:pt x="11278" y="27169"/>
                  </a:lnTo>
                  <a:lnTo>
                    <a:pt x="11278" y="27594"/>
                  </a:lnTo>
                  <a:lnTo>
                    <a:pt x="11326" y="28089"/>
                  </a:lnTo>
                  <a:lnTo>
                    <a:pt x="11373" y="28443"/>
                  </a:lnTo>
                  <a:lnTo>
                    <a:pt x="11373" y="28584"/>
                  </a:lnTo>
                  <a:lnTo>
                    <a:pt x="11373" y="28797"/>
                  </a:lnTo>
                  <a:lnTo>
                    <a:pt x="11326" y="28867"/>
                  </a:lnTo>
                  <a:lnTo>
                    <a:pt x="11278" y="28938"/>
                  </a:lnTo>
                  <a:lnTo>
                    <a:pt x="11278" y="29009"/>
                  </a:lnTo>
                  <a:lnTo>
                    <a:pt x="11278" y="29080"/>
                  </a:lnTo>
                  <a:lnTo>
                    <a:pt x="11278" y="29221"/>
                  </a:lnTo>
                  <a:lnTo>
                    <a:pt x="11373" y="29292"/>
                  </a:lnTo>
                  <a:lnTo>
                    <a:pt x="11660" y="29363"/>
                  </a:lnTo>
                  <a:lnTo>
                    <a:pt x="11995" y="29292"/>
                  </a:lnTo>
                  <a:lnTo>
                    <a:pt x="12425" y="29009"/>
                  </a:lnTo>
                  <a:lnTo>
                    <a:pt x="12759" y="29009"/>
                  </a:lnTo>
                  <a:lnTo>
                    <a:pt x="12855" y="29080"/>
                  </a:lnTo>
                  <a:lnTo>
                    <a:pt x="12998" y="29221"/>
                  </a:lnTo>
                  <a:lnTo>
                    <a:pt x="12998" y="29292"/>
                  </a:lnTo>
                  <a:lnTo>
                    <a:pt x="12903" y="29363"/>
                  </a:lnTo>
                  <a:lnTo>
                    <a:pt x="12855" y="29504"/>
                  </a:lnTo>
                  <a:lnTo>
                    <a:pt x="12807" y="29787"/>
                  </a:lnTo>
                  <a:lnTo>
                    <a:pt x="12712" y="30000"/>
                  </a:lnTo>
                  <a:lnTo>
                    <a:pt x="12520" y="30424"/>
                  </a:lnTo>
                  <a:lnTo>
                    <a:pt x="12329" y="30707"/>
                  </a:lnTo>
                  <a:lnTo>
                    <a:pt x="12138" y="30990"/>
                  </a:lnTo>
                  <a:lnTo>
                    <a:pt x="11851" y="31485"/>
                  </a:lnTo>
                  <a:lnTo>
                    <a:pt x="11708" y="31627"/>
                  </a:lnTo>
                  <a:lnTo>
                    <a:pt x="11660" y="31839"/>
                  </a:lnTo>
                  <a:lnTo>
                    <a:pt x="11612" y="31910"/>
                  </a:lnTo>
                  <a:lnTo>
                    <a:pt x="11660" y="31910"/>
                  </a:lnTo>
                  <a:lnTo>
                    <a:pt x="11660" y="31910"/>
                  </a:lnTo>
                  <a:lnTo>
                    <a:pt x="11756" y="31910"/>
                  </a:lnTo>
                  <a:lnTo>
                    <a:pt x="11851" y="31839"/>
                  </a:lnTo>
                  <a:lnTo>
                    <a:pt x="11995" y="31839"/>
                  </a:lnTo>
                  <a:lnTo>
                    <a:pt x="12138" y="31839"/>
                  </a:lnTo>
                  <a:lnTo>
                    <a:pt x="12281" y="31910"/>
                  </a:lnTo>
                  <a:lnTo>
                    <a:pt x="12473" y="31981"/>
                  </a:lnTo>
                  <a:lnTo>
                    <a:pt x="12568" y="32051"/>
                  </a:lnTo>
                  <a:lnTo>
                    <a:pt x="12616" y="32122"/>
                  </a:lnTo>
                  <a:lnTo>
                    <a:pt x="12616" y="32334"/>
                  </a:lnTo>
                  <a:lnTo>
                    <a:pt x="12568" y="32405"/>
                  </a:lnTo>
                  <a:lnTo>
                    <a:pt x="12807" y="32264"/>
                  </a:lnTo>
                  <a:lnTo>
                    <a:pt x="13094" y="32122"/>
                  </a:lnTo>
                  <a:lnTo>
                    <a:pt x="13285" y="31981"/>
                  </a:lnTo>
                  <a:lnTo>
                    <a:pt x="13428" y="31910"/>
                  </a:lnTo>
                  <a:lnTo>
                    <a:pt x="13476" y="31839"/>
                  </a:lnTo>
                  <a:lnTo>
                    <a:pt x="13476" y="31698"/>
                  </a:lnTo>
                  <a:lnTo>
                    <a:pt x="13476" y="31556"/>
                  </a:lnTo>
                  <a:lnTo>
                    <a:pt x="13524" y="31485"/>
                  </a:lnTo>
                  <a:lnTo>
                    <a:pt x="13620" y="31415"/>
                  </a:lnTo>
                  <a:lnTo>
                    <a:pt x="13667" y="31273"/>
                  </a:lnTo>
                  <a:lnTo>
                    <a:pt x="13763" y="31202"/>
                  </a:lnTo>
                  <a:lnTo>
                    <a:pt x="13954" y="31061"/>
                  </a:lnTo>
                  <a:lnTo>
                    <a:pt x="14241" y="30990"/>
                  </a:lnTo>
                  <a:lnTo>
                    <a:pt x="14336" y="30990"/>
                  </a:lnTo>
                  <a:lnTo>
                    <a:pt x="14862" y="30707"/>
                  </a:lnTo>
                  <a:lnTo>
                    <a:pt x="15101" y="30566"/>
                  </a:lnTo>
                  <a:lnTo>
                    <a:pt x="15197" y="30212"/>
                  </a:lnTo>
                  <a:lnTo>
                    <a:pt x="15340" y="29716"/>
                  </a:lnTo>
                  <a:lnTo>
                    <a:pt x="15531" y="29080"/>
                  </a:lnTo>
                  <a:lnTo>
                    <a:pt x="15770" y="28584"/>
                  </a:lnTo>
                  <a:lnTo>
                    <a:pt x="16009" y="28372"/>
                  </a:lnTo>
                  <a:lnTo>
                    <a:pt x="16248" y="28231"/>
                  </a:lnTo>
                  <a:lnTo>
                    <a:pt x="16583" y="28231"/>
                  </a:lnTo>
                  <a:lnTo>
                    <a:pt x="17108" y="28160"/>
                  </a:lnTo>
                  <a:lnTo>
                    <a:pt x="17777" y="27948"/>
                  </a:lnTo>
                  <a:lnTo>
                    <a:pt x="18016" y="27806"/>
                  </a:lnTo>
                  <a:lnTo>
                    <a:pt x="18494" y="27523"/>
                  </a:lnTo>
                  <a:lnTo>
                    <a:pt x="18876" y="27311"/>
                  </a:lnTo>
                  <a:lnTo>
                    <a:pt x="19020" y="27240"/>
                  </a:lnTo>
                  <a:lnTo>
                    <a:pt x="19068" y="27169"/>
                  </a:lnTo>
                  <a:lnTo>
                    <a:pt x="19163" y="27099"/>
                  </a:lnTo>
                  <a:lnTo>
                    <a:pt x="19211" y="27099"/>
                  </a:lnTo>
                  <a:lnTo>
                    <a:pt x="19307" y="27099"/>
                  </a:lnTo>
                  <a:lnTo>
                    <a:pt x="19450" y="26886"/>
                  </a:lnTo>
                  <a:lnTo>
                    <a:pt x="19545" y="26745"/>
                  </a:lnTo>
                  <a:lnTo>
                    <a:pt x="19593" y="26462"/>
                  </a:lnTo>
                  <a:lnTo>
                    <a:pt x="19641" y="26250"/>
                  </a:lnTo>
                  <a:lnTo>
                    <a:pt x="19737" y="26037"/>
                  </a:lnTo>
                  <a:lnTo>
                    <a:pt x="19784" y="25896"/>
                  </a:lnTo>
                  <a:lnTo>
                    <a:pt x="19784" y="25825"/>
                  </a:lnTo>
                  <a:lnTo>
                    <a:pt x="19737" y="25754"/>
                  </a:lnTo>
                  <a:lnTo>
                    <a:pt x="19498" y="25400"/>
                  </a:lnTo>
                  <a:lnTo>
                    <a:pt x="19307" y="25047"/>
                  </a:lnTo>
                  <a:lnTo>
                    <a:pt x="19068" y="24622"/>
                  </a:lnTo>
                  <a:lnTo>
                    <a:pt x="18972" y="24339"/>
                  </a:lnTo>
                  <a:lnTo>
                    <a:pt x="18972" y="24056"/>
                  </a:lnTo>
                  <a:lnTo>
                    <a:pt x="18972" y="23702"/>
                  </a:lnTo>
                  <a:lnTo>
                    <a:pt x="19020" y="23349"/>
                  </a:lnTo>
                  <a:lnTo>
                    <a:pt x="19020" y="22995"/>
                  </a:lnTo>
                  <a:lnTo>
                    <a:pt x="19068" y="22853"/>
                  </a:lnTo>
                  <a:lnTo>
                    <a:pt x="19163" y="22783"/>
                  </a:lnTo>
                  <a:lnTo>
                    <a:pt x="19307" y="22712"/>
                  </a:lnTo>
                  <a:lnTo>
                    <a:pt x="19498" y="22570"/>
                  </a:lnTo>
                  <a:lnTo>
                    <a:pt x="19593" y="22570"/>
                  </a:lnTo>
                  <a:lnTo>
                    <a:pt x="19784" y="22500"/>
                  </a:lnTo>
                  <a:lnTo>
                    <a:pt x="19880" y="22500"/>
                  </a:lnTo>
                  <a:lnTo>
                    <a:pt x="19880" y="22500"/>
                  </a:lnTo>
                  <a:lnTo>
                    <a:pt x="19928" y="22500"/>
                  </a:lnTo>
                  <a:lnTo>
                    <a:pt x="20023" y="22429"/>
                  </a:lnTo>
                  <a:lnTo>
                    <a:pt x="20071" y="22358"/>
                  </a:lnTo>
                  <a:lnTo>
                    <a:pt x="20215" y="22146"/>
                  </a:lnTo>
                  <a:lnTo>
                    <a:pt x="20358" y="22004"/>
                  </a:lnTo>
                  <a:lnTo>
                    <a:pt x="20501" y="21863"/>
                  </a:lnTo>
                  <a:lnTo>
                    <a:pt x="20979" y="21438"/>
                  </a:lnTo>
                  <a:lnTo>
                    <a:pt x="21553" y="21297"/>
                  </a:lnTo>
                  <a:lnTo>
                    <a:pt x="21600" y="21297"/>
                  </a:lnTo>
                  <a:lnTo>
                    <a:pt x="21648" y="21438"/>
                  </a:lnTo>
                  <a:lnTo>
                    <a:pt x="21648" y="21509"/>
                  </a:lnTo>
                  <a:lnTo>
                    <a:pt x="21600" y="21650"/>
                  </a:lnTo>
                  <a:lnTo>
                    <a:pt x="21553" y="21863"/>
                  </a:lnTo>
                  <a:lnTo>
                    <a:pt x="21505" y="22004"/>
                  </a:lnTo>
                  <a:lnTo>
                    <a:pt x="21362" y="22287"/>
                  </a:lnTo>
                  <a:lnTo>
                    <a:pt x="21314" y="22429"/>
                  </a:lnTo>
                  <a:lnTo>
                    <a:pt x="21218" y="22712"/>
                  </a:lnTo>
                  <a:lnTo>
                    <a:pt x="21123" y="22853"/>
                  </a:lnTo>
                  <a:lnTo>
                    <a:pt x="21123" y="22924"/>
                  </a:lnTo>
                  <a:lnTo>
                    <a:pt x="21218" y="22995"/>
                  </a:lnTo>
                  <a:lnTo>
                    <a:pt x="21266" y="22995"/>
                  </a:lnTo>
                  <a:lnTo>
                    <a:pt x="21362" y="22995"/>
                  </a:lnTo>
                  <a:lnTo>
                    <a:pt x="21505" y="22995"/>
                  </a:lnTo>
                  <a:lnTo>
                    <a:pt x="21553" y="22995"/>
                  </a:lnTo>
                  <a:lnTo>
                    <a:pt x="21648" y="23066"/>
                  </a:lnTo>
                  <a:lnTo>
                    <a:pt x="21792" y="23066"/>
                  </a:lnTo>
                  <a:lnTo>
                    <a:pt x="21839" y="23207"/>
                  </a:lnTo>
                  <a:lnTo>
                    <a:pt x="21887" y="23349"/>
                  </a:lnTo>
                  <a:lnTo>
                    <a:pt x="21935" y="23419"/>
                  </a:lnTo>
                  <a:lnTo>
                    <a:pt x="21887" y="23490"/>
                  </a:lnTo>
                  <a:lnTo>
                    <a:pt x="21839" y="23702"/>
                  </a:lnTo>
                  <a:lnTo>
                    <a:pt x="21696" y="23773"/>
                  </a:lnTo>
                  <a:lnTo>
                    <a:pt x="21553" y="23844"/>
                  </a:lnTo>
                  <a:lnTo>
                    <a:pt x="21314" y="24127"/>
                  </a:lnTo>
                  <a:lnTo>
                    <a:pt x="21123" y="24198"/>
                  </a:lnTo>
                  <a:lnTo>
                    <a:pt x="20979" y="24339"/>
                  </a:lnTo>
                  <a:lnTo>
                    <a:pt x="20836" y="24481"/>
                  </a:lnTo>
                  <a:lnTo>
                    <a:pt x="20740" y="24551"/>
                  </a:lnTo>
                  <a:lnTo>
                    <a:pt x="20692" y="24622"/>
                  </a:lnTo>
                  <a:lnTo>
                    <a:pt x="20645" y="24764"/>
                  </a:lnTo>
                  <a:lnTo>
                    <a:pt x="20597" y="25047"/>
                  </a:lnTo>
                  <a:lnTo>
                    <a:pt x="20501" y="25330"/>
                  </a:lnTo>
                  <a:lnTo>
                    <a:pt x="20454" y="25542"/>
                  </a:lnTo>
                  <a:lnTo>
                    <a:pt x="20454" y="25825"/>
                  </a:lnTo>
                  <a:lnTo>
                    <a:pt x="20501" y="25896"/>
                  </a:lnTo>
                  <a:lnTo>
                    <a:pt x="20597" y="25966"/>
                  </a:lnTo>
                  <a:lnTo>
                    <a:pt x="20692" y="25966"/>
                  </a:lnTo>
                  <a:lnTo>
                    <a:pt x="20788" y="26037"/>
                  </a:lnTo>
                  <a:lnTo>
                    <a:pt x="20836" y="26037"/>
                  </a:lnTo>
                  <a:lnTo>
                    <a:pt x="20979" y="26037"/>
                  </a:lnTo>
                  <a:lnTo>
                    <a:pt x="21075" y="26179"/>
                  </a:lnTo>
                  <a:lnTo>
                    <a:pt x="21123" y="26179"/>
                  </a:lnTo>
                  <a:lnTo>
                    <a:pt x="21600" y="26462"/>
                  </a:lnTo>
                  <a:lnTo>
                    <a:pt x="22078" y="26674"/>
                  </a:lnTo>
                  <a:lnTo>
                    <a:pt x="22461" y="26533"/>
                  </a:lnTo>
                  <a:lnTo>
                    <a:pt x="22843" y="26391"/>
                  </a:lnTo>
                  <a:lnTo>
                    <a:pt x="23178" y="26179"/>
                  </a:lnTo>
                  <a:lnTo>
                    <a:pt x="23369" y="26037"/>
                  </a:lnTo>
                  <a:lnTo>
                    <a:pt x="23608" y="26179"/>
                  </a:lnTo>
                  <a:lnTo>
                    <a:pt x="23847" y="26320"/>
                  </a:lnTo>
                  <a:lnTo>
                    <a:pt x="24038" y="26462"/>
                  </a:lnTo>
                  <a:lnTo>
                    <a:pt x="24133" y="26533"/>
                  </a:lnTo>
                  <a:lnTo>
                    <a:pt x="24277" y="26674"/>
                  </a:lnTo>
                  <a:lnTo>
                    <a:pt x="24468" y="26674"/>
                  </a:lnTo>
                  <a:lnTo>
                    <a:pt x="24611" y="26745"/>
                  </a:lnTo>
                  <a:lnTo>
                    <a:pt x="24802" y="26816"/>
                  </a:lnTo>
                  <a:lnTo>
                    <a:pt x="24898" y="26816"/>
                  </a:lnTo>
                  <a:lnTo>
                    <a:pt x="25041" y="26816"/>
                  </a:lnTo>
                  <a:lnTo>
                    <a:pt x="25376" y="26674"/>
                  </a:lnTo>
                  <a:lnTo>
                    <a:pt x="25806" y="26462"/>
                  </a:lnTo>
                  <a:lnTo>
                    <a:pt x="26284" y="26250"/>
                  </a:lnTo>
                  <a:lnTo>
                    <a:pt x="26666" y="26037"/>
                  </a:lnTo>
                  <a:lnTo>
                    <a:pt x="27096" y="25896"/>
                  </a:lnTo>
                  <a:lnTo>
                    <a:pt x="27526" y="25613"/>
                  </a:lnTo>
                  <a:lnTo>
                    <a:pt x="27956" y="25471"/>
                  </a:lnTo>
                  <a:lnTo>
                    <a:pt x="28243" y="25400"/>
                  </a:lnTo>
                  <a:lnTo>
                    <a:pt x="28339" y="25400"/>
                  </a:lnTo>
                  <a:lnTo>
                    <a:pt x="28530" y="25542"/>
                  </a:lnTo>
                  <a:lnTo>
                    <a:pt x="28626" y="25754"/>
                  </a:lnTo>
                  <a:lnTo>
                    <a:pt x="28817" y="25896"/>
                  </a:lnTo>
                  <a:lnTo>
                    <a:pt x="28912" y="26037"/>
                  </a:lnTo>
                  <a:lnTo>
                    <a:pt x="29103" y="26037"/>
                  </a:lnTo>
                  <a:lnTo>
                    <a:pt x="29390" y="26037"/>
                  </a:lnTo>
                  <a:lnTo>
                    <a:pt x="29772" y="26037"/>
                  </a:lnTo>
                  <a:lnTo>
                    <a:pt x="30155" y="25966"/>
                  </a:lnTo>
                  <a:lnTo>
                    <a:pt x="30442" y="25896"/>
                  </a:lnTo>
                  <a:lnTo>
                    <a:pt x="30633" y="25825"/>
                  </a:lnTo>
                  <a:lnTo>
                    <a:pt x="30442" y="25754"/>
                  </a:lnTo>
                  <a:lnTo>
                    <a:pt x="30346" y="25613"/>
                  </a:lnTo>
                  <a:lnTo>
                    <a:pt x="30346" y="25542"/>
                  </a:lnTo>
                  <a:lnTo>
                    <a:pt x="30346" y="25471"/>
                  </a:lnTo>
                  <a:lnTo>
                    <a:pt x="30442" y="25400"/>
                  </a:lnTo>
                  <a:lnTo>
                    <a:pt x="30585" y="25330"/>
                  </a:lnTo>
                  <a:lnTo>
                    <a:pt x="30681" y="25188"/>
                  </a:lnTo>
                  <a:lnTo>
                    <a:pt x="30872" y="25117"/>
                  </a:lnTo>
                  <a:lnTo>
                    <a:pt x="31015" y="25047"/>
                  </a:lnTo>
                  <a:lnTo>
                    <a:pt x="31158" y="24976"/>
                  </a:lnTo>
                  <a:lnTo>
                    <a:pt x="31254" y="24905"/>
                  </a:lnTo>
                  <a:lnTo>
                    <a:pt x="31254" y="24693"/>
                  </a:lnTo>
                  <a:lnTo>
                    <a:pt x="31206" y="24622"/>
                  </a:lnTo>
                  <a:lnTo>
                    <a:pt x="31158" y="24481"/>
                  </a:lnTo>
                  <a:lnTo>
                    <a:pt x="31063" y="24268"/>
                  </a:lnTo>
                  <a:lnTo>
                    <a:pt x="31063" y="24127"/>
                  </a:lnTo>
                  <a:lnTo>
                    <a:pt x="31158" y="23915"/>
                  </a:lnTo>
                  <a:lnTo>
                    <a:pt x="31206" y="23844"/>
                  </a:lnTo>
                  <a:lnTo>
                    <a:pt x="31206" y="23702"/>
                  </a:lnTo>
                  <a:lnTo>
                    <a:pt x="31158" y="23490"/>
                  </a:lnTo>
                  <a:lnTo>
                    <a:pt x="31158" y="23419"/>
                  </a:lnTo>
                  <a:lnTo>
                    <a:pt x="31063" y="23349"/>
                  </a:lnTo>
                  <a:lnTo>
                    <a:pt x="31158" y="23278"/>
                  </a:lnTo>
                  <a:lnTo>
                    <a:pt x="31158" y="23278"/>
                  </a:lnTo>
                  <a:lnTo>
                    <a:pt x="31158" y="23207"/>
                  </a:lnTo>
                  <a:lnTo>
                    <a:pt x="31206" y="23066"/>
                  </a:lnTo>
                  <a:lnTo>
                    <a:pt x="31206" y="22995"/>
                  </a:lnTo>
                  <a:lnTo>
                    <a:pt x="31158" y="22924"/>
                  </a:lnTo>
                  <a:lnTo>
                    <a:pt x="31063" y="22712"/>
                  </a:lnTo>
                  <a:lnTo>
                    <a:pt x="30967" y="22429"/>
                  </a:lnTo>
                  <a:lnTo>
                    <a:pt x="30681" y="22004"/>
                  </a:lnTo>
                  <a:lnTo>
                    <a:pt x="30585" y="21650"/>
                  </a:lnTo>
                  <a:lnTo>
                    <a:pt x="30633" y="21438"/>
                  </a:lnTo>
                  <a:lnTo>
                    <a:pt x="30872" y="21226"/>
                  </a:lnTo>
                  <a:lnTo>
                    <a:pt x="31302" y="21014"/>
                  </a:lnTo>
                  <a:lnTo>
                    <a:pt x="31875" y="20872"/>
                  </a:lnTo>
                  <a:lnTo>
                    <a:pt x="32305" y="21084"/>
                  </a:lnTo>
                  <a:lnTo>
                    <a:pt x="32640" y="21438"/>
                  </a:lnTo>
                  <a:lnTo>
                    <a:pt x="32831" y="21721"/>
                  </a:lnTo>
                  <a:lnTo>
                    <a:pt x="32927" y="21863"/>
                  </a:lnTo>
                  <a:lnTo>
                    <a:pt x="32927" y="21933"/>
                  </a:lnTo>
                  <a:lnTo>
                    <a:pt x="32974" y="22004"/>
                  </a:lnTo>
                  <a:lnTo>
                    <a:pt x="33022" y="22075"/>
                  </a:lnTo>
                  <a:lnTo>
                    <a:pt x="33118" y="22146"/>
                  </a:lnTo>
                  <a:lnTo>
                    <a:pt x="33261" y="22287"/>
                  </a:lnTo>
                  <a:lnTo>
                    <a:pt x="33405" y="22358"/>
                  </a:lnTo>
                  <a:lnTo>
                    <a:pt x="33643" y="22358"/>
                  </a:lnTo>
                  <a:lnTo>
                    <a:pt x="33930" y="22146"/>
                  </a:lnTo>
                  <a:lnTo>
                    <a:pt x="34074" y="21721"/>
                  </a:lnTo>
                  <a:lnTo>
                    <a:pt x="33978" y="21297"/>
                  </a:lnTo>
                  <a:lnTo>
                    <a:pt x="33643" y="20731"/>
                  </a:lnTo>
                  <a:lnTo>
                    <a:pt x="33405" y="20448"/>
                  </a:lnTo>
                  <a:lnTo>
                    <a:pt x="33118" y="20306"/>
                  </a:lnTo>
                  <a:lnTo>
                    <a:pt x="32831" y="19882"/>
                  </a:lnTo>
                  <a:lnTo>
                    <a:pt x="32783" y="19528"/>
                  </a:lnTo>
                  <a:lnTo>
                    <a:pt x="32974" y="19103"/>
                  </a:lnTo>
                  <a:lnTo>
                    <a:pt x="33309" y="18820"/>
                  </a:lnTo>
                  <a:lnTo>
                    <a:pt x="33596" y="18537"/>
                  </a:lnTo>
                  <a:lnTo>
                    <a:pt x="33882" y="18396"/>
                  </a:lnTo>
                  <a:lnTo>
                    <a:pt x="33930" y="18254"/>
                  </a:lnTo>
                  <a:lnTo>
                    <a:pt x="34934" y="18254"/>
                  </a:lnTo>
                  <a:lnTo>
                    <a:pt x="35698" y="18183"/>
                  </a:lnTo>
                  <a:lnTo>
                    <a:pt x="36702" y="18183"/>
                  </a:lnTo>
                  <a:lnTo>
                    <a:pt x="36798" y="18042"/>
                  </a:lnTo>
                  <a:lnTo>
                    <a:pt x="36989" y="17971"/>
                  </a:lnTo>
                  <a:lnTo>
                    <a:pt x="37084" y="17830"/>
                  </a:lnTo>
                  <a:lnTo>
                    <a:pt x="37323" y="17617"/>
                  </a:lnTo>
                  <a:lnTo>
                    <a:pt x="37514" y="17547"/>
                  </a:lnTo>
                  <a:lnTo>
                    <a:pt x="37706" y="17334"/>
                  </a:lnTo>
                  <a:lnTo>
                    <a:pt x="37992" y="17193"/>
                  </a:lnTo>
                  <a:lnTo>
                    <a:pt x="37753" y="17122"/>
                  </a:lnTo>
                  <a:lnTo>
                    <a:pt x="37610" y="16981"/>
                  </a:lnTo>
                  <a:lnTo>
                    <a:pt x="37371" y="16910"/>
                  </a:lnTo>
                  <a:lnTo>
                    <a:pt x="37180" y="16839"/>
                  </a:lnTo>
                  <a:lnTo>
                    <a:pt x="37037" y="16839"/>
                  </a:lnTo>
                  <a:lnTo>
                    <a:pt x="36845" y="16839"/>
                  </a:lnTo>
                  <a:lnTo>
                    <a:pt x="36702" y="16910"/>
                  </a:lnTo>
                  <a:lnTo>
                    <a:pt x="36415" y="16910"/>
                  </a:lnTo>
                  <a:lnTo>
                    <a:pt x="36320" y="16910"/>
                  </a:lnTo>
                  <a:lnTo>
                    <a:pt x="36272" y="16981"/>
                  </a:lnTo>
                  <a:lnTo>
                    <a:pt x="36224" y="17122"/>
                  </a:lnTo>
                  <a:lnTo>
                    <a:pt x="36129" y="17264"/>
                  </a:lnTo>
                  <a:lnTo>
                    <a:pt x="35985" y="17334"/>
                  </a:lnTo>
                  <a:lnTo>
                    <a:pt x="35890" y="17547"/>
                  </a:lnTo>
                  <a:lnTo>
                    <a:pt x="35746" y="17547"/>
                  </a:lnTo>
                  <a:lnTo>
                    <a:pt x="35603" y="17617"/>
                  </a:lnTo>
                  <a:lnTo>
                    <a:pt x="35412" y="17617"/>
                  </a:lnTo>
                  <a:lnTo>
                    <a:pt x="35268" y="17547"/>
                  </a:lnTo>
                  <a:lnTo>
                    <a:pt x="35077" y="17547"/>
                  </a:lnTo>
                  <a:lnTo>
                    <a:pt x="34743" y="17617"/>
                  </a:lnTo>
                  <a:lnTo>
                    <a:pt x="34217" y="17688"/>
                  </a:lnTo>
                  <a:lnTo>
                    <a:pt x="33882" y="17759"/>
                  </a:lnTo>
                  <a:lnTo>
                    <a:pt x="33548" y="17759"/>
                  </a:lnTo>
                  <a:lnTo>
                    <a:pt x="33022" y="17759"/>
                  </a:lnTo>
                  <a:lnTo>
                    <a:pt x="32592" y="17759"/>
                  </a:lnTo>
                  <a:lnTo>
                    <a:pt x="32210" y="17617"/>
                  </a:lnTo>
                  <a:lnTo>
                    <a:pt x="31875" y="17334"/>
                  </a:lnTo>
                  <a:lnTo>
                    <a:pt x="31541" y="17122"/>
                  </a:lnTo>
                  <a:lnTo>
                    <a:pt x="31302" y="16981"/>
                  </a:lnTo>
                  <a:lnTo>
                    <a:pt x="31206" y="16910"/>
                  </a:lnTo>
                  <a:lnTo>
                    <a:pt x="31158" y="16839"/>
                  </a:lnTo>
                  <a:lnTo>
                    <a:pt x="31063" y="16768"/>
                  </a:lnTo>
                  <a:lnTo>
                    <a:pt x="31063" y="16698"/>
                  </a:lnTo>
                  <a:lnTo>
                    <a:pt x="31063" y="16698"/>
                  </a:lnTo>
                  <a:lnTo>
                    <a:pt x="31015" y="16415"/>
                  </a:lnTo>
                  <a:lnTo>
                    <a:pt x="30967" y="15919"/>
                  </a:lnTo>
                  <a:lnTo>
                    <a:pt x="30776" y="15070"/>
                  </a:lnTo>
                  <a:lnTo>
                    <a:pt x="30681" y="14292"/>
                  </a:lnTo>
                  <a:lnTo>
                    <a:pt x="30681" y="13655"/>
                  </a:lnTo>
                  <a:lnTo>
                    <a:pt x="30919" y="13231"/>
                  </a:lnTo>
                  <a:lnTo>
                    <a:pt x="31254" y="12877"/>
                  </a:lnTo>
                  <a:lnTo>
                    <a:pt x="31493" y="12735"/>
                  </a:lnTo>
                  <a:lnTo>
                    <a:pt x="31636" y="12594"/>
                  </a:lnTo>
                  <a:lnTo>
                    <a:pt x="31732" y="12523"/>
                  </a:lnTo>
                  <a:lnTo>
                    <a:pt x="32019" y="12311"/>
                  </a:lnTo>
                  <a:lnTo>
                    <a:pt x="32353" y="11957"/>
                  </a:lnTo>
                  <a:lnTo>
                    <a:pt x="32735" y="11533"/>
                  </a:lnTo>
                  <a:lnTo>
                    <a:pt x="33070" y="11179"/>
                  </a:lnTo>
                  <a:lnTo>
                    <a:pt x="33405" y="10896"/>
                  </a:lnTo>
                  <a:lnTo>
                    <a:pt x="33596" y="10825"/>
                  </a:lnTo>
                  <a:lnTo>
                    <a:pt x="33643" y="10825"/>
                  </a:lnTo>
                  <a:lnTo>
                    <a:pt x="33691" y="10754"/>
                  </a:lnTo>
                  <a:lnTo>
                    <a:pt x="33787" y="10613"/>
                  </a:lnTo>
                  <a:lnTo>
                    <a:pt x="33787" y="10400"/>
                  </a:lnTo>
                  <a:lnTo>
                    <a:pt x="33835" y="10259"/>
                  </a:lnTo>
                  <a:lnTo>
                    <a:pt x="33930" y="9976"/>
                  </a:lnTo>
                  <a:lnTo>
                    <a:pt x="33930" y="9834"/>
                  </a:lnTo>
                  <a:lnTo>
                    <a:pt x="33691" y="9622"/>
                  </a:lnTo>
                  <a:lnTo>
                    <a:pt x="33261" y="9551"/>
                  </a:lnTo>
                  <a:lnTo>
                    <a:pt x="32831" y="9481"/>
                  </a:lnTo>
                  <a:lnTo>
                    <a:pt x="32640" y="9481"/>
                  </a:lnTo>
                  <a:lnTo>
                    <a:pt x="32497" y="9481"/>
                  </a:lnTo>
                  <a:lnTo>
                    <a:pt x="32305" y="9551"/>
                  </a:lnTo>
                  <a:lnTo>
                    <a:pt x="31923" y="9622"/>
                  </a:lnTo>
                  <a:lnTo>
                    <a:pt x="31541" y="9764"/>
                  </a:lnTo>
                  <a:lnTo>
                    <a:pt x="31254" y="9834"/>
                  </a:lnTo>
                  <a:lnTo>
                    <a:pt x="31063" y="9834"/>
                  </a:lnTo>
                  <a:lnTo>
                    <a:pt x="30919" y="9905"/>
                  </a:lnTo>
                  <a:lnTo>
                    <a:pt x="30776" y="10047"/>
                  </a:lnTo>
                  <a:lnTo>
                    <a:pt x="30681" y="10259"/>
                  </a:lnTo>
                  <a:lnTo>
                    <a:pt x="30585" y="10400"/>
                  </a:lnTo>
                  <a:lnTo>
                    <a:pt x="30346" y="10613"/>
                  </a:lnTo>
                  <a:lnTo>
                    <a:pt x="30250" y="10754"/>
                  </a:lnTo>
                  <a:lnTo>
                    <a:pt x="30250" y="10825"/>
                  </a:lnTo>
                  <a:lnTo>
                    <a:pt x="30250" y="10896"/>
                  </a:lnTo>
                  <a:lnTo>
                    <a:pt x="30346" y="11037"/>
                  </a:lnTo>
                  <a:lnTo>
                    <a:pt x="30394" y="11108"/>
                  </a:lnTo>
                  <a:lnTo>
                    <a:pt x="30489" y="11179"/>
                  </a:lnTo>
                  <a:lnTo>
                    <a:pt x="30633" y="11179"/>
                  </a:lnTo>
                  <a:lnTo>
                    <a:pt x="30681" y="11250"/>
                  </a:lnTo>
                  <a:lnTo>
                    <a:pt x="30681" y="11250"/>
                  </a:lnTo>
                  <a:lnTo>
                    <a:pt x="30633" y="11320"/>
                  </a:lnTo>
                  <a:lnTo>
                    <a:pt x="30298" y="11674"/>
                  </a:lnTo>
                  <a:lnTo>
                    <a:pt x="29820" y="12099"/>
                  </a:lnTo>
                  <a:lnTo>
                    <a:pt x="29247" y="12594"/>
                  </a:lnTo>
                  <a:lnTo>
                    <a:pt x="28864" y="12948"/>
                  </a:lnTo>
                  <a:lnTo>
                    <a:pt x="28387" y="13231"/>
                  </a:lnTo>
                  <a:lnTo>
                    <a:pt x="28004" y="13443"/>
                  </a:lnTo>
                  <a:lnTo>
                    <a:pt x="27622" y="13797"/>
                  </a:lnTo>
                  <a:lnTo>
                    <a:pt x="27335" y="14221"/>
                  </a:lnTo>
                  <a:lnTo>
                    <a:pt x="27144" y="14787"/>
                  </a:lnTo>
                  <a:lnTo>
                    <a:pt x="27144" y="15495"/>
                  </a:lnTo>
                  <a:lnTo>
                    <a:pt x="27335" y="16344"/>
                  </a:lnTo>
                  <a:lnTo>
                    <a:pt x="27622" y="16839"/>
                  </a:lnTo>
                  <a:lnTo>
                    <a:pt x="27956" y="17193"/>
                  </a:lnTo>
                  <a:lnTo>
                    <a:pt x="28291" y="17405"/>
                  </a:lnTo>
                  <a:lnTo>
                    <a:pt x="28578" y="17688"/>
                  </a:lnTo>
                  <a:lnTo>
                    <a:pt x="28721" y="18113"/>
                  </a:lnTo>
                  <a:lnTo>
                    <a:pt x="28673" y="18608"/>
                  </a:lnTo>
                  <a:lnTo>
                    <a:pt x="28387" y="19033"/>
                  </a:lnTo>
                  <a:lnTo>
                    <a:pt x="27956" y="19386"/>
                  </a:lnTo>
                  <a:lnTo>
                    <a:pt x="27479" y="19740"/>
                  </a:lnTo>
                  <a:lnTo>
                    <a:pt x="27144" y="19882"/>
                  </a:lnTo>
                  <a:lnTo>
                    <a:pt x="26953" y="19952"/>
                  </a:lnTo>
                  <a:lnTo>
                    <a:pt x="26953" y="20165"/>
                  </a:lnTo>
                  <a:lnTo>
                    <a:pt x="26857" y="20731"/>
                  </a:lnTo>
                  <a:lnTo>
                    <a:pt x="26810" y="21509"/>
                  </a:lnTo>
                  <a:lnTo>
                    <a:pt x="26810" y="22358"/>
                  </a:lnTo>
                  <a:lnTo>
                    <a:pt x="26762" y="22924"/>
                  </a:lnTo>
                  <a:lnTo>
                    <a:pt x="26618" y="23349"/>
                  </a:lnTo>
                  <a:lnTo>
                    <a:pt x="26379" y="23632"/>
                  </a:lnTo>
                  <a:lnTo>
                    <a:pt x="26093" y="23773"/>
                  </a:lnTo>
                  <a:lnTo>
                    <a:pt x="25806" y="23773"/>
                  </a:lnTo>
                  <a:lnTo>
                    <a:pt x="25424" y="23773"/>
                  </a:lnTo>
                  <a:lnTo>
                    <a:pt x="25089" y="23844"/>
                  </a:lnTo>
                  <a:lnTo>
                    <a:pt x="24802" y="23915"/>
                  </a:lnTo>
                  <a:lnTo>
                    <a:pt x="24707" y="24198"/>
                  </a:lnTo>
                  <a:lnTo>
                    <a:pt x="24563" y="24339"/>
                  </a:lnTo>
                  <a:lnTo>
                    <a:pt x="24516" y="24551"/>
                  </a:lnTo>
                  <a:lnTo>
                    <a:pt x="24324" y="24693"/>
                  </a:lnTo>
                  <a:lnTo>
                    <a:pt x="24181" y="24693"/>
                  </a:lnTo>
                  <a:lnTo>
                    <a:pt x="23942" y="24764"/>
                  </a:lnTo>
                  <a:lnTo>
                    <a:pt x="23703" y="24693"/>
                  </a:lnTo>
                  <a:lnTo>
                    <a:pt x="23560" y="24622"/>
                  </a:lnTo>
                  <a:lnTo>
                    <a:pt x="23416" y="24481"/>
                  </a:lnTo>
                  <a:lnTo>
                    <a:pt x="23321" y="24268"/>
                  </a:lnTo>
                  <a:lnTo>
                    <a:pt x="23273" y="24056"/>
                  </a:lnTo>
                  <a:lnTo>
                    <a:pt x="23178" y="23844"/>
                  </a:lnTo>
                  <a:lnTo>
                    <a:pt x="23273" y="23632"/>
                  </a:lnTo>
                  <a:lnTo>
                    <a:pt x="23273" y="23349"/>
                  </a:lnTo>
                  <a:lnTo>
                    <a:pt x="23321" y="23066"/>
                  </a:lnTo>
                  <a:lnTo>
                    <a:pt x="23273" y="22570"/>
                  </a:lnTo>
                  <a:lnTo>
                    <a:pt x="23082" y="21933"/>
                  </a:lnTo>
                  <a:lnTo>
                    <a:pt x="22986" y="21297"/>
                  </a:lnTo>
                  <a:lnTo>
                    <a:pt x="22843" y="20872"/>
                  </a:lnTo>
                  <a:lnTo>
                    <a:pt x="22747" y="20660"/>
                  </a:lnTo>
                  <a:lnTo>
                    <a:pt x="22556" y="20377"/>
                  </a:lnTo>
                  <a:lnTo>
                    <a:pt x="22174" y="20235"/>
                  </a:lnTo>
                  <a:lnTo>
                    <a:pt x="22078" y="20023"/>
                  </a:lnTo>
                  <a:lnTo>
                    <a:pt x="21983" y="19952"/>
                  </a:lnTo>
                  <a:lnTo>
                    <a:pt x="21983" y="19882"/>
                  </a:lnTo>
                  <a:lnTo>
                    <a:pt x="21983" y="19740"/>
                  </a:lnTo>
                  <a:lnTo>
                    <a:pt x="22126" y="19599"/>
                  </a:lnTo>
                  <a:lnTo>
                    <a:pt x="22222" y="19528"/>
                  </a:lnTo>
                  <a:lnTo>
                    <a:pt x="22270" y="19457"/>
                  </a:lnTo>
                  <a:lnTo>
                    <a:pt x="22413" y="19386"/>
                  </a:lnTo>
                  <a:lnTo>
                    <a:pt x="22508" y="19316"/>
                  </a:lnTo>
                  <a:lnTo>
                    <a:pt x="22508" y="19245"/>
                  </a:lnTo>
                  <a:lnTo>
                    <a:pt x="22508" y="19245"/>
                  </a:lnTo>
                  <a:lnTo>
                    <a:pt x="22461" y="19103"/>
                  </a:lnTo>
                  <a:lnTo>
                    <a:pt x="22365" y="19103"/>
                  </a:lnTo>
                  <a:lnTo>
                    <a:pt x="22126" y="19103"/>
                  </a:lnTo>
                  <a:lnTo>
                    <a:pt x="21935" y="19103"/>
                  </a:lnTo>
                  <a:lnTo>
                    <a:pt x="21792" y="19103"/>
                  </a:lnTo>
                  <a:lnTo>
                    <a:pt x="21696" y="19033"/>
                  </a:lnTo>
                  <a:lnTo>
                    <a:pt x="21648" y="18962"/>
                  </a:lnTo>
                  <a:lnTo>
                    <a:pt x="21600" y="18679"/>
                  </a:lnTo>
                  <a:lnTo>
                    <a:pt x="21600" y="18466"/>
                  </a:lnTo>
                  <a:lnTo>
                    <a:pt x="21553" y="18254"/>
                  </a:lnTo>
                  <a:lnTo>
                    <a:pt x="21505" y="18183"/>
                  </a:lnTo>
                  <a:lnTo>
                    <a:pt x="21409" y="18254"/>
                  </a:lnTo>
                  <a:lnTo>
                    <a:pt x="21362" y="18396"/>
                  </a:lnTo>
                  <a:lnTo>
                    <a:pt x="21266" y="18537"/>
                  </a:lnTo>
                  <a:lnTo>
                    <a:pt x="21218" y="18679"/>
                  </a:lnTo>
                  <a:lnTo>
                    <a:pt x="21075" y="18891"/>
                  </a:lnTo>
                  <a:lnTo>
                    <a:pt x="20979" y="19033"/>
                  </a:lnTo>
                  <a:lnTo>
                    <a:pt x="20836" y="19245"/>
                  </a:lnTo>
                  <a:lnTo>
                    <a:pt x="20788" y="19316"/>
                  </a:lnTo>
                  <a:lnTo>
                    <a:pt x="20692" y="19386"/>
                  </a:lnTo>
                  <a:lnTo>
                    <a:pt x="20501" y="19528"/>
                  </a:lnTo>
                  <a:lnTo>
                    <a:pt x="20310" y="19740"/>
                  </a:lnTo>
                  <a:lnTo>
                    <a:pt x="19928" y="20023"/>
                  </a:lnTo>
                  <a:lnTo>
                    <a:pt x="19498" y="20306"/>
                  </a:lnTo>
                  <a:lnTo>
                    <a:pt x="18781" y="20589"/>
                  </a:lnTo>
                  <a:lnTo>
                    <a:pt x="18255" y="20660"/>
                  </a:lnTo>
                  <a:lnTo>
                    <a:pt x="17825" y="20589"/>
                  </a:lnTo>
                  <a:lnTo>
                    <a:pt x="17682" y="20448"/>
                  </a:lnTo>
                  <a:lnTo>
                    <a:pt x="17538" y="20306"/>
                  </a:lnTo>
                  <a:lnTo>
                    <a:pt x="17491" y="20235"/>
                  </a:lnTo>
                  <a:lnTo>
                    <a:pt x="17491" y="20165"/>
                  </a:lnTo>
                  <a:lnTo>
                    <a:pt x="17395" y="19811"/>
                  </a:lnTo>
                  <a:lnTo>
                    <a:pt x="17252" y="19457"/>
                  </a:lnTo>
                  <a:lnTo>
                    <a:pt x="17108" y="19245"/>
                  </a:lnTo>
                  <a:lnTo>
                    <a:pt x="16965" y="18891"/>
                  </a:lnTo>
                  <a:lnTo>
                    <a:pt x="17299" y="18254"/>
                  </a:lnTo>
                  <a:lnTo>
                    <a:pt x="17586" y="17759"/>
                  </a:lnTo>
                  <a:lnTo>
                    <a:pt x="17968" y="17264"/>
                  </a:lnTo>
                  <a:lnTo>
                    <a:pt x="17538" y="17405"/>
                  </a:lnTo>
                  <a:lnTo>
                    <a:pt x="17204" y="17688"/>
                  </a:lnTo>
                  <a:lnTo>
                    <a:pt x="16726" y="17971"/>
                  </a:lnTo>
                  <a:lnTo>
                    <a:pt x="16726" y="17193"/>
                  </a:lnTo>
                  <a:lnTo>
                    <a:pt x="16678" y="16344"/>
                  </a:lnTo>
                  <a:lnTo>
                    <a:pt x="17252" y="16273"/>
                  </a:lnTo>
                  <a:lnTo>
                    <a:pt x="17777" y="16202"/>
                  </a:lnTo>
                  <a:lnTo>
                    <a:pt x="18399" y="16061"/>
                  </a:lnTo>
                  <a:lnTo>
                    <a:pt x="17729" y="16061"/>
                  </a:lnTo>
                  <a:lnTo>
                    <a:pt x="17013" y="16061"/>
                  </a:lnTo>
                  <a:lnTo>
                    <a:pt x="17013" y="15990"/>
                  </a:lnTo>
                  <a:lnTo>
                    <a:pt x="16965" y="15919"/>
                  </a:lnTo>
                  <a:lnTo>
                    <a:pt x="16917" y="15778"/>
                  </a:lnTo>
                  <a:lnTo>
                    <a:pt x="16869" y="15566"/>
                  </a:lnTo>
                  <a:lnTo>
                    <a:pt x="16821" y="15424"/>
                  </a:lnTo>
                  <a:lnTo>
                    <a:pt x="16726" y="15212"/>
                  </a:lnTo>
                  <a:lnTo>
                    <a:pt x="16821" y="15141"/>
                  </a:lnTo>
                  <a:lnTo>
                    <a:pt x="16869" y="15070"/>
                  </a:lnTo>
                  <a:lnTo>
                    <a:pt x="17013" y="15000"/>
                  </a:lnTo>
                  <a:lnTo>
                    <a:pt x="17204" y="14929"/>
                  </a:lnTo>
                  <a:lnTo>
                    <a:pt x="17443" y="14787"/>
                  </a:lnTo>
                  <a:lnTo>
                    <a:pt x="17682" y="14646"/>
                  </a:lnTo>
                  <a:lnTo>
                    <a:pt x="17873" y="14575"/>
                  </a:lnTo>
                  <a:lnTo>
                    <a:pt x="18064" y="14504"/>
                  </a:lnTo>
                  <a:lnTo>
                    <a:pt x="18160" y="14363"/>
                  </a:lnTo>
                  <a:lnTo>
                    <a:pt x="18303" y="14292"/>
                  </a:lnTo>
                  <a:lnTo>
                    <a:pt x="18399" y="14221"/>
                  </a:lnTo>
                  <a:lnTo>
                    <a:pt x="18494" y="14150"/>
                  </a:lnTo>
                  <a:lnTo>
                    <a:pt x="18685" y="13867"/>
                  </a:lnTo>
                  <a:lnTo>
                    <a:pt x="18781" y="13372"/>
                  </a:lnTo>
                  <a:lnTo>
                    <a:pt x="18876" y="12948"/>
                  </a:lnTo>
                  <a:lnTo>
                    <a:pt x="18924" y="12806"/>
                  </a:lnTo>
                  <a:lnTo>
                    <a:pt x="19068" y="12806"/>
                  </a:lnTo>
                  <a:lnTo>
                    <a:pt x="19498" y="12806"/>
                  </a:lnTo>
                  <a:lnTo>
                    <a:pt x="19880" y="12806"/>
                  </a:lnTo>
                  <a:lnTo>
                    <a:pt x="20167" y="12806"/>
                  </a:lnTo>
                  <a:lnTo>
                    <a:pt x="20406" y="12735"/>
                  </a:lnTo>
                  <a:lnTo>
                    <a:pt x="20597" y="12735"/>
                  </a:lnTo>
                  <a:lnTo>
                    <a:pt x="20836" y="12735"/>
                  </a:lnTo>
                  <a:lnTo>
                    <a:pt x="20979" y="12735"/>
                  </a:lnTo>
                  <a:lnTo>
                    <a:pt x="21075" y="12523"/>
                  </a:lnTo>
                  <a:lnTo>
                    <a:pt x="21218" y="12311"/>
                  </a:lnTo>
                  <a:lnTo>
                    <a:pt x="21314" y="12028"/>
                  </a:lnTo>
                  <a:lnTo>
                    <a:pt x="21409" y="11886"/>
                  </a:lnTo>
                  <a:lnTo>
                    <a:pt x="21600" y="11674"/>
                  </a:lnTo>
                  <a:lnTo>
                    <a:pt x="21696" y="11603"/>
                  </a:lnTo>
                  <a:lnTo>
                    <a:pt x="21983" y="11462"/>
                  </a:lnTo>
                  <a:lnTo>
                    <a:pt x="22365" y="11108"/>
                  </a:lnTo>
                  <a:lnTo>
                    <a:pt x="22700" y="10683"/>
                  </a:lnTo>
                  <a:lnTo>
                    <a:pt x="22986" y="10471"/>
                  </a:lnTo>
                  <a:lnTo>
                    <a:pt x="23082" y="10400"/>
                  </a:lnTo>
                  <a:lnTo>
                    <a:pt x="23178" y="10259"/>
                  </a:lnTo>
                  <a:lnTo>
                    <a:pt x="23321" y="9976"/>
                  </a:lnTo>
                  <a:lnTo>
                    <a:pt x="23369" y="9834"/>
                  </a:lnTo>
                  <a:lnTo>
                    <a:pt x="23416" y="9551"/>
                  </a:lnTo>
                  <a:lnTo>
                    <a:pt x="23464" y="9410"/>
                  </a:lnTo>
                  <a:lnTo>
                    <a:pt x="23464" y="9410"/>
                  </a:lnTo>
                  <a:lnTo>
                    <a:pt x="23560" y="9127"/>
                  </a:lnTo>
                  <a:lnTo>
                    <a:pt x="23655" y="8915"/>
                  </a:lnTo>
                  <a:lnTo>
                    <a:pt x="23703" y="8632"/>
                  </a:lnTo>
                  <a:lnTo>
                    <a:pt x="23751" y="8419"/>
                  </a:lnTo>
                  <a:lnTo>
                    <a:pt x="23847" y="8419"/>
                  </a:lnTo>
                  <a:lnTo>
                    <a:pt x="23894" y="8278"/>
                  </a:lnTo>
                  <a:lnTo>
                    <a:pt x="23990" y="8136"/>
                  </a:lnTo>
                  <a:lnTo>
                    <a:pt x="24133" y="8066"/>
                  </a:lnTo>
                  <a:lnTo>
                    <a:pt x="24229" y="7853"/>
                  </a:lnTo>
                  <a:lnTo>
                    <a:pt x="24324" y="7712"/>
                  </a:lnTo>
                  <a:lnTo>
                    <a:pt x="24468" y="7641"/>
                  </a:lnTo>
                  <a:lnTo>
                    <a:pt x="24563" y="7570"/>
                  </a:lnTo>
                  <a:lnTo>
                    <a:pt x="24707" y="7429"/>
                  </a:lnTo>
                  <a:lnTo>
                    <a:pt x="24802" y="7429"/>
                  </a:lnTo>
                  <a:lnTo>
                    <a:pt x="24898" y="7358"/>
                  </a:lnTo>
                  <a:lnTo>
                    <a:pt x="25041" y="7287"/>
                  </a:lnTo>
                  <a:lnTo>
                    <a:pt x="25137" y="7216"/>
                  </a:lnTo>
                  <a:lnTo>
                    <a:pt x="25280" y="7004"/>
                  </a:lnTo>
                  <a:lnTo>
                    <a:pt x="25376" y="6863"/>
                  </a:lnTo>
                  <a:lnTo>
                    <a:pt x="25424" y="6580"/>
                  </a:lnTo>
                  <a:lnTo>
                    <a:pt x="25471" y="6367"/>
                  </a:lnTo>
                  <a:lnTo>
                    <a:pt x="25519" y="6084"/>
                  </a:lnTo>
                  <a:lnTo>
                    <a:pt x="25663" y="5943"/>
                  </a:lnTo>
                  <a:lnTo>
                    <a:pt x="25758" y="5801"/>
                  </a:lnTo>
                  <a:lnTo>
                    <a:pt x="25902" y="5660"/>
                  </a:lnTo>
                  <a:lnTo>
                    <a:pt x="25997" y="5801"/>
                  </a:lnTo>
                  <a:lnTo>
                    <a:pt x="26236" y="5801"/>
                  </a:lnTo>
                  <a:lnTo>
                    <a:pt x="26523" y="5801"/>
                  </a:lnTo>
                  <a:lnTo>
                    <a:pt x="26857" y="5660"/>
                  </a:lnTo>
                  <a:lnTo>
                    <a:pt x="27144" y="5660"/>
                  </a:lnTo>
                  <a:lnTo>
                    <a:pt x="27240" y="5589"/>
                  </a:lnTo>
                  <a:lnTo>
                    <a:pt x="27240" y="5589"/>
                  </a:lnTo>
                  <a:lnTo>
                    <a:pt x="27335" y="5448"/>
                  </a:lnTo>
                  <a:lnTo>
                    <a:pt x="27383" y="5235"/>
                  </a:lnTo>
                  <a:lnTo>
                    <a:pt x="27431" y="5023"/>
                  </a:lnTo>
                  <a:lnTo>
                    <a:pt x="27479" y="4811"/>
                  </a:lnTo>
                  <a:lnTo>
                    <a:pt x="27526" y="4669"/>
                  </a:lnTo>
                  <a:lnTo>
                    <a:pt x="27670" y="4599"/>
                  </a:lnTo>
                  <a:lnTo>
                    <a:pt x="27909" y="4528"/>
                  </a:lnTo>
                  <a:lnTo>
                    <a:pt x="28148" y="4316"/>
                  </a:lnTo>
                  <a:lnTo>
                    <a:pt x="28434" y="4174"/>
                  </a:lnTo>
                  <a:lnTo>
                    <a:pt x="28578" y="3820"/>
                  </a:lnTo>
                  <a:lnTo>
                    <a:pt x="28626" y="3679"/>
                  </a:lnTo>
                  <a:lnTo>
                    <a:pt x="28864" y="3679"/>
                  </a:lnTo>
                  <a:lnTo>
                    <a:pt x="29151" y="3750"/>
                  </a:lnTo>
                  <a:lnTo>
                    <a:pt x="29486" y="3820"/>
                  </a:lnTo>
                  <a:lnTo>
                    <a:pt x="29772" y="3820"/>
                  </a:lnTo>
                  <a:lnTo>
                    <a:pt x="29964" y="3750"/>
                  </a:lnTo>
                  <a:lnTo>
                    <a:pt x="30059" y="3750"/>
                  </a:lnTo>
                  <a:lnTo>
                    <a:pt x="30107" y="3679"/>
                  </a:lnTo>
                  <a:lnTo>
                    <a:pt x="30155" y="3679"/>
                  </a:lnTo>
                  <a:lnTo>
                    <a:pt x="30155" y="3679"/>
                  </a:lnTo>
                  <a:lnTo>
                    <a:pt x="30155" y="3679"/>
                  </a:lnTo>
                  <a:lnTo>
                    <a:pt x="30298" y="3537"/>
                  </a:lnTo>
                  <a:lnTo>
                    <a:pt x="30394" y="3537"/>
                  </a:lnTo>
                  <a:lnTo>
                    <a:pt x="30585" y="3466"/>
                  </a:lnTo>
                  <a:lnTo>
                    <a:pt x="30728" y="3466"/>
                  </a:lnTo>
                  <a:lnTo>
                    <a:pt x="30919" y="3466"/>
                  </a:lnTo>
                  <a:lnTo>
                    <a:pt x="31015" y="3466"/>
                  </a:lnTo>
                  <a:lnTo>
                    <a:pt x="31158" y="3466"/>
                  </a:lnTo>
                  <a:lnTo>
                    <a:pt x="31254" y="3466"/>
                  </a:lnTo>
                  <a:lnTo>
                    <a:pt x="31350" y="3537"/>
                  </a:lnTo>
                  <a:lnTo>
                    <a:pt x="31493" y="3537"/>
                  </a:lnTo>
                  <a:lnTo>
                    <a:pt x="31541" y="3537"/>
                  </a:lnTo>
                  <a:lnTo>
                    <a:pt x="31636" y="3466"/>
                  </a:lnTo>
                  <a:lnTo>
                    <a:pt x="31636" y="3396"/>
                  </a:lnTo>
                  <a:lnTo>
                    <a:pt x="31780" y="3113"/>
                  </a:lnTo>
                  <a:lnTo>
                    <a:pt x="32066" y="2830"/>
                  </a:lnTo>
                  <a:lnTo>
                    <a:pt x="32592" y="2476"/>
                  </a:lnTo>
                  <a:lnTo>
                    <a:pt x="33118" y="2334"/>
                  </a:lnTo>
                  <a:lnTo>
                    <a:pt x="33500" y="2334"/>
                  </a:lnTo>
                  <a:lnTo>
                    <a:pt x="33596" y="2405"/>
                  </a:lnTo>
                  <a:lnTo>
                    <a:pt x="33548" y="2617"/>
                  </a:lnTo>
                  <a:lnTo>
                    <a:pt x="33405" y="2900"/>
                  </a:lnTo>
                  <a:lnTo>
                    <a:pt x="33357" y="3254"/>
                  </a:lnTo>
                  <a:lnTo>
                    <a:pt x="33309" y="3466"/>
                  </a:lnTo>
                  <a:lnTo>
                    <a:pt x="33500" y="3325"/>
                  </a:lnTo>
                  <a:lnTo>
                    <a:pt x="33691" y="3113"/>
                  </a:lnTo>
                  <a:lnTo>
                    <a:pt x="33882" y="2900"/>
                  </a:lnTo>
                  <a:lnTo>
                    <a:pt x="34121" y="2759"/>
                  </a:lnTo>
                  <a:lnTo>
                    <a:pt x="34074" y="2971"/>
                  </a:lnTo>
                  <a:lnTo>
                    <a:pt x="34074" y="3325"/>
                  </a:lnTo>
                  <a:lnTo>
                    <a:pt x="33978" y="3537"/>
                  </a:lnTo>
                  <a:lnTo>
                    <a:pt x="34169" y="3396"/>
                  </a:lnTo>
                  <a:lnTo>
                    <a:pt x="34360" y="3254"/>
                  </a:lnTo>
                  <a:lnTo>
                    <a:pt x="34456" y="2971"/>
                  </a:lnTo>
                  <a:lnTo>
                    <a:pt x="34695" y="2830"/>
                  </a:lnTo>
                  <a:lnTo>
                    <a:pt x="34838" y="2617"/>
                  </a:lnTo>
                  <a:lnTo>
                    <a:pt x="35029" y="2547"/>
                  </a:lnTo>
                  <a:lnTo>
                    <a:pt x="35173" y="2405"/>
                  </a:lnTo>
                  <a:lnTo>
                    <a:pt x="35364" y="2334"/>
                  </a:lnTo>
                  <a:lnTo>
                    <a:pt x="35412" y="2617"/>
                  </a:lnTo>
                  <a:lnTo>
                    <a:pt x="35412" y="2900"/>
                  </a:lnTo>
                  <a:lnTo>
                    <a:pt x="35412" y="3254"/>
                  </a:lnTo>
                  <a:lnTo>
                    <a:pt x="35459" y="3042"/>
                  </a:lnTo>
                  <a:lnTo>
                    <a:pt x="35555" y="2971"/>
                  </a:lnTo>
                  <a:lnTo>
                    <a:pt x="35603" y="2830"/>
                  </a:lnTo>
                  <a:lnTo>
                    <a:pt x="35698" y="2830"/>
                  </a:lnTo>
                  <a:lnTo>
                    <a:pt x="35985" y="2900"/>
                  </a:lnTo>
                  <a:lnTo>
                    <a:pt x="36320" y="3042"/>
                  </a:lnTo>
                  <a:lnTo>
                    <a:pt x="36606" y="3254"/>
                  </a:lnTo>
                  <a:lnTo>
                    <a:pt x="36845" y="3396"/>
                  </a:lnTo>
                  <a:lnTo>
                    <a:pt x="37037" y="3466"/>
                  </a:lnTo>
                  <a:lnTo>
                    <a:pt x="37132" y="3466"/>
                  </a:lnTo>
                  <a:lnTo>
                    <a:pt x="37275" y="3537"/>
                  </a:lnTo>
                  <a:lnTo>
                    <a:pt x="37323" y="3537"/>
                  </a:lnTo>
                  <a:lnTo>
                    <a:pt x="37323" y="3537"/>
                  </a:lnTo>
                  <a:lnTo>
                    <a:pt x="37275" y="3537"/>
                  </a:lnTo>
                  <a:lnTo>
                    <a:pt x="37180" y="3537"/>
                  </a:lnTo>
                  <a:lnTo>
                    <a:pt x="37037" y="3537"/>
                  </a:lnTo>
                  <a:lnTo>
                    <a:pt x="36989" y="3537"/>
                  </a:lnTo>
                  <a:lnTo>
                    <a:pt x="36893" y="3679"/>
                  </a:lnTo>
                  <a:lnTo>
                    <a:pt x="36989" y="3750"/>
                  </a:lnTo>
                  <a:lnTo>
                    <a:pt x="37037" y="3891"/>
                  </a:lnTo>
                  <a:lnTo>
                    <a:pt x="37084" y="4103"/>
                  </a:lnTo>
                  <a:lnTo>
                    <a:pt x="37132" y="4174"/>
                  </a:lnTo>
                  <a:lnTo>
                    <a:pt x="37180" y="4245"/>
                  </a:lnTo>
                  <a:lnTo>
                    <a:pt x="37275" y="4316"/>
                  </a:lnTo>
                  <a:lnTo>
                    <a:pt x="37323" y="4316"/>
                  </a:lnTo>
                  <a:lnTo>
                    <a:pt x="37419" y="4316"/>
                  </a:lnTo>
                  <a:lnTo>
                    <a:pt x="37753" y="4174"/>
                  </a:lnTo>
                  <a:lnTo>
                    <a:pt x="38231" y="4103"/>
                  </a:lnTo>
                  <a:lnTo>
                    <a:pt x="38661" y="3962"/>
                  </a:lnTo>
                  <a:lnTo>
                    <a:pt x="38900" y="4103"/>
                  </a:lnTo>
                  <a:lnTo>
                    <a:pt x="39139" y="4245"/>
                  </a:lnTo>
                  <a:lnTo>
                    <a:pt x="39426" y="4386"/>
                  </a:lnTo>
                  <a:lnTo>
                    <a:pt x="39808" y="4528"/>
                  </a:lnTo>
                  <a:lnTo>
                    <a:pt x="40430" y="4599"/>
                  </a:lnTo>
                  <a:lnTo>
                    <a:pt x="41194" y="4599"/>
                  </a:lnTo>
                  <a:lnTo>
                    <a:pt x="41959" y="4740"/>
                  </a:lnTo>
                  <a:lnTo>
                    <a:pt x="42580" y="5023"/>
                  </a:lnTo>
                  <a:lnTo>
                    <a:pt x="43058" y="5448"/>
                  </a:lnTo>
                  <a:lnTo>
                    <a:pt x="43632" y="5943"/>
                  </a:lnTo>
                  <a:lnTo>
                    <a:pt x="44301" y="6226"/>
                  </a:lnTo>
                  <a:lnTo>
                    <a:pt x="45017" y="6297"/>
                  </a:lnTo>
                  <a:lnTo>
                    <a:pt x="45591" y="6438"/>
                  </a:lnTo>
                  <a:lnTo>
                    <a:pt x="46069" y="6863"/>
                  </a:lnTo>
                  <a:lnTo>
                    <a:pt x="46356" y="7358"/>
                  </a:lnTo>
                  <a:lnTo>
                    <a:pt x="46451" y="7995"/>
                  </a:lnTo>
                  <a:lnTo>
                    <a:pt x="46356" y="8278"/>
                  </a:lnTo>
                  <a:lnTo>
                    <a:pt x="45973" y="8632"/>
                  </a:lnTo>
                  <a:lnTo>
                    <a:pt x="45495" y="8844"/>
                  </a:lnTo>
                  <a:lnTo>
                    <a:pt x="44826" y="8985"/>
                  </a:lnTo>
                  <a:lnTo>
                    <a:pt x="44157" y="9056"/>
                  </a:lnTo>
                  <a:lnTo>
                    <a:pt x="43536" y="9056"/>
                  </a:lnTo>
                  <a:lnTo>
                    <a:pt x="42771" y="8915"/>
                  </a:lnTo>
                  <a:lnTo>
                    <a:pt x="42102" y="8702"/>
                  </a:lnTo>
                  <a:lnTo>
                    <a:pt x="41481" y="8490"/>
                  </a:lnTo>
                  <a:lnTo>
                    <a:pt x="41003" y="8278"/>
                  </a:lnTo>
                  <a:lnTo>
                    <a:pt x="40716" y="8207"/>
                  </a:lnTo>
                  <a:lnTo>
                    <a:pt x="40621" y="8207"/>
                  </a:lnTo>
                  <a:lnTo>
                    <a:pt x="40525" y="8207"/>
                  </a:lnTo>
                  <a:lnTo>
                    <a:pt x="40382" y="8136"/>
                  </a:lnTo>
                  <a:lnTo>
                    <a:pt x="40286" y="8136"/>
                  </a:lnTo>
                  <a:lnTo>
                    <a:pt x="40238" y="8136"/>
                  </a:lnTo>
                  <a:lnTo>
                    <a:pt x="40095" y="8136"/>
                  </a:lnTo>
                  <a:lnTo>
                    <a:pt x="40047" y="8136"/>
                  </a:lnTo>
                  <a:lnTo>
                    <a:pt x="40000" y="8207"/>
                  </a:lnTo>
                  <a:lnTo>
                    <a:pt x="40047" y="8207"/>
                  </a:lnTo>
                  <a:lnTo>
                    <a:pt x="40095" y="8278"/>
                  </a:lnTo>
                  <a:lnTo>
                    <a:pt x="40238" y="8490"/>
                  </a:lnTo>
                  <a:lnTo>
                    <a:pt x="40669" y="8844"/>
                  </a:lnTo>
                  <a:lnTo>
                    <a:pt x="41146" y="9056"/>
                  </a:lnTo>
                  <a:lnTo>
                    <a:pt x="41481" y="9127"/>
                  </a:lnTo>
                  <a:lnTo>
                    <a:pt x="41577" y="9268"/>
                  </a:lnTo>
                  <a:lnTo>
                    <a:pt x="41577" y="9268"/>
                  </a:lnTo>
                  <a:lnTo>
                    <a:pt x="41529" y="9339"/>
                  </a:lnTo>
                  <a:lnTo>
                    <a:pt x="41529" y="9481"/>
                  </a:lnTo>
                  <a:lnTo>
                    <a:pt x="41481" y="9622"/>
                  </a:lnTo>
                  <a:lnTo>
                    <a:pt x="41529" y="9834"/>
                  </a:lnTo>
                  <a:lnTo>
                    <a:pt x="41577" y="10047"/>
                  </a:lnTo>
                  <a:lnTo>
                    <a:pt x="41720" y="10330"/>
                  </a:lnTo>
                  <a:lnTo>
                    <a:pt x="41863" y="10613"/>
                  </a:lnTo>
                  <a:lnTo>
                    <a:pt x="42007" y="10825"/>
                  </a:lnTo>
                  <a:lnTo>
                    <a:pt x="42007" y="11037"/>
                  </a:lnTo>
                  <a:lnTo>
                    <a:pt x="42007" y="11179"/>
                  </a:lnTo>
                  <a:lnTo>
                    <a:pt x="42007" y="11250"/>
                  </a:lnTo>
                  <a:lnTo>
                    <a:pt x="41959" y="11320"/>
                  </a:lnTo>
                  <a:lnTo>
                    <a:pt x="41959" y="11320"/>
                  </a:lnTo>
                  <a:lnTo>
                    <a:pt x="42007" y="11320"/>
                  </a:lnTo>
                  <a:lnTo>
                    <a:pt x="42102" y="11462"/>
                  </a:lnTo>
                  <a:lnTo>
                    <a:pt x="42293" y="11462"/>
                  </a:lnTo>
                  <a:lnTo>
                    <a:pt x="42437" y="11462"/>
                  </a:lnTo>
                  <a:lnTo>
                    <a:pt x="42676" y="11462"/>
                  </a:lnTo>
                  <a:lnTo>
                    <a:pt x="42867" y="11462"/>
                  </a:lnTo>
                  <a:lnTo>
                    <a:pt x="43154" y="11603"/>
                  </a:lnTo>
                  <a:lnTo>
                    <a:pt x="43584" y="11957"/>
                  </a:lnTo>
                  <a:lnTo>
                    <a:pt x="44062" y="12382"/>
                  </a:lnTo>
                  <a:lnTo>
                    <a:pt x="44205" y="12523"/>
                  </a:lnTo>
                  <a:lnTo>
                    <a:pt x="44348" y="12523"/>
                  </a:lnTo>
                  <a:lnTo>
                    <a:pt x="44444" y="12523"/>
                  </a:lnTo>
                  <a:lnTo>
                    <a:pt x="44492" y="12452"/>
                  </a:lnTo>
                  <a:lnTo>
                    <a:pt x="44587" y="12382"/>
                  </a:lnTo>
                  <a:lnTo>
                    <a:pt x="44587" y="12169"/>
                  </a:lnTo>
                  <a:lnTo>
                    <a:pt x="44492" y="12028"/>
                  </a:lnTo>
                  <a:lnTo>
                    <a:pt x="44348" y="11886"/>
                  </a:lnTo>
                  <a:lnTo>
                    <a:pt x="44109" y="11674"/>
                  </a:lnTo>
                  <a:lnTo>
                    <a:pt x="43823" y="11462"/>
                  </a:lnTo>
                  <a:lnTo>
                    <a:pt x="43536" y="11250"/>
                  </a:lnTo>
                  <a:lnTo>
                    <a:pt x="43440" y="11108"/>
                  </a:lnTo>
                  <a:lnTo>
                    <a:pt x="43297" y="10896"/>
                  </a:lnTo>
                  <a:lnTo>
                    <a:pt x="43297" y="10754"/>
                  </a:lnTo>
                  <a:lnTo>
                    <a:pt x="43345" y="10683"/>
                  </a:lnTo>
                  <a:lnTo>
                    <a:pt x="43440" y="10471"/>
                  </a:lnTo>
                  <a:lnTo>
                    <a:pt x="43584" y="10400"/>
                  </a:lnTo>
                  <a:lnTo>
                    <a:pt x="43775" y="10400"/>
                  </a:lnTo>
                  <a:lnTo>
                    <a:pt x="43918" y="10400"/>
                  </a:lnTo>
                  <a:lnTo>
                    <a:pt x="44109" y="10400"/>
                  </a:lnTo>
                  <a:lnTo>
                    <a:pt x="44301" y="10613"/>
                  </a:lnTo>
                  <a:lnTo>
                    <a:pt x="44778" y="10896"/>
                  </a:lnTo>
                  <a:lnTo>
                    <a:pt x="45400" y="11108"/>
                  </a:lnTo>
                  <a:lnTo>
                    <a:pt x="45973" y="11179"/>
                  </a:lnTo>
                  <a:lnTo>
                    <a:pt x="46451" y="11108"/>
                  </a:lnTo>
                  <a:lnTo>
                    <a:pt x="46499" y="10896"/>
                  </a:lnTo>
                  <a:lnTo>
                    <a:pt x="46356" y="10683"/>
                  </a:lnTo>
                  <a:lnTo>
                    <a:pt x="46164" y="10400"/>
                  </a:lnTo>
                  <a:lnTo>
                    <a:pt x="45973" y="10047"/>
                  </a:lnTo>
                  <a:lnTo>
                    <a:pt x="45973" y="9764"/>
                  </a:lnTo>
                  <a:lnTo>
                    <a:pt x="46212" y="9481"/>
                  </a:lnTo>
                  <a:lnTo>
                    <a:pt x="46690" y="9127"/>
                  </a:lnTo>
                  <a:lnTo>
                    <a:pt x="47168" y="8844"/>
                  </a:lnTo>
                  <a:lnTo>
                    <a:pt x="47646" y="8632"/>
                  </a:lnTo>
                  <a:lnTo>
                    <a:pt x="48028" y="8561"/>
                  </a:lnTo>
                  <a:lnTo>
                    <a:pt x="48267" y="8561"/>
                  </a:lnTo>
                  <a:lnTo>
                    <a:pt x="48458" y="8632"/>
                  </a:lnTo>
                  <a:lnTo>
                    <a:pt x="48602" y="8702"/>
                  </a:lnTo>
                  <a:lnTo>
                    <a:pt x="48745" y="8844"/>
                  </a:lnTo>
                  <a:lnTo>
                    <a:pt x="48841" y="8985"/>
                  </a:lnTo>
                  <a:lnTo>
                    <a:pt x="48888" y="9056"/>
                  </a:lnTo>
                  <a:lnTo>
                    <a:pt x="48888" y="9056"/>
                  </a:lnTo>
                  <a:lnTo>
                    <a:pt x="48984" y="9056"/>
                  </a:lnTo>
                  <a:lnTo>
                    <a:pt x="48984" y="9127"/>
                  </a:lnTo>
                  <a:lnTo>
                    <a:pt x="49032" y="9127"/>
                  </a:lnTo>
                  <a:lnTo>
                    <a:pt x="49080" y="9127"/>
                  </a:lnTo>
                  <a:lnTo>
                    <a:pt x="49175" y="9127"/>
                  </a:lnTo>
                  <a:lnTo>
                    <a:pt x="49271" y="9127"/>
                  </a:lnTo>
                  <a:lnTo>
                    <a:pt x="49271" y="9056"/>
                  </a:lnTo>
                  <a:lnTo>
                    <a:pt x="49318" y="8915"/>
                  </a:lnTo>
                  <a:lnTo>
                    <a:pt x="49127" y="8490"/>
                  </a:lnTo>
                  <a:lnTo>
                    <a:pt x="48841" y="8066"/>
                  </a:lnTo>
                  <a:lnTo>
                    <a:pt x="48506" y="7570"/>
                  </a:lnTo>
                  <a:lnTo>
                    <a:pt x="48267" y="6792"/>
                  </a:lnTo>
                  <a:lnTo>
                    <a:pt x="48219" y="6226"/>
                  </a:lnTo>
                  <a:lnTo>
                    <a:pt x="48315" y="5872"/>
                  </a:lnTo>
                  <a:lnTo>
                    <a:pt x="48602" y="5801"/>
                  </a:lnTo>
                  <a:lnTo>
                    <a:pt x="49175" y="5801"/>
                  </a:lnTo>
                  <a:lnTo>
                    <a:pt x="49510" y="5872"/>
                  </a:lnTo>
                  <a:lnTo>
                    <a:pt x="49940" y="5943"/>
                  </a:lnTo>
                  <a:lnTo>
                    <a:pt x="50227" y="6226"/>
                  </a:lnTo>
                  <a:lnTo>
                    <a:pt x="50513" y="6438"/>
                  </a:lnTo>
                  <a:lnTo>
                    <a:pt x="50561" y="6580"/>
                  </a:lnTo>
                  <a:lnTo>
                    <a:pt x="50513" y="6792"/>
                  </a:lnTo>
                  <a:lnTo>
                    <a:pt x="50179" y="6863"/>
                  </a:lnTo>
                  <a:lnTo>
                    <a:pt x="49940" y="6863"/>
                  </a:lnTo>
                  <a:lnTo>
                    <a:pt x="49749" y="6863"/>
                  </a:lnTo>
                  <a:lnTo>
                    <a:pt x="49653" y="6933"/>
                  </a:lnTo>
                  <a:lnTo>
                    <a:pt x="49605" y="7004"/>
                  </a:lnTo>
                  <a:lnTo>
                    <a:pt x="49605" y="7216"/>
                  </a:lnTo>
                  <a:lnTo>
                    <a:pt x="49605" y="7287"/>
                  </a:lnTo>
                  <a:lnTo>
                    <a:pt x="49701" y="7429"/>
                  </a:lnTo>
                  <a:lnTo>
                    <a:pt x="49749" y="7570"/>
                  </a:lnTo>
                  <a:lnTo>
                    <a:pt x="49892" y="7712"/>
                  </a:lnTo>
                  <a:lnTo>
                    <a:pt x="49988" y="7783"/>
                  </a:lnTo>
                  <a:lnTo>
                    <a:pt x="50322" y="7995"/>
                  </a:lnTo>
                  <a:lnTo>
                    <a:pt x="50800" y="8066"/>
                  </a:lnTo>
                  <a:lnTo>
                    <a:pt x="51230" y="8066"/>
                  </a:lnTo>
                  <a:lnTo>
                    <a:pt x="51660" y="8066"/>
                  </a:lnTo>
                  <a:lnTo>
                    <a:pt x="51756" y="8066"/>
                  </a:lnTo>
                  <a:lnTo>
                    <a:pt x="51899" y="7712"/>
                  </a:lnTo>
                  <a:lnTo>
                    <a:pt x="51947" y="7570"/>
                  </a:lnTo>
                  <a:lnTo>
                    <a:pt x="52043" y="7216"/>
                  </a:lnTo>
                  <a:lnTo>
                    <a:pt x="52090" y="7146"/>
                  </a:lnTo>
                  <a:lnTo>
                    <a:pt x="52329" y="6863"/>
                  </a:lnTo>
                  <a:lnTo>
                    <a:pt x="52616" y="6580"/>
                  </a:lnTo>
                  <a:lnTo>
                    <a:pt x="52903" y="6297"/>
                  </a:lnTo>
                  <a:lnTo>
                    <a:pt x="53189" y="6084"/>
                  </a:lnTo>
                  <a:lnTo>
                    <a:pt x="53524" y="5943"/>
                  </a:lnTo>
                  <a:lnTo>
                    <a:pt x="53859" y="5872"/>
                  </a:lnTo>
                  <a:lnTo>
                    <a:pt x="54241" y="5801"/>
                  </a:lnTo>
                  <a:lnTo>
                    <a:pt x="54336" y="5801"/>
                  </a:lnTo>
                  <a:lnTo>
                    <a:pt x="54336" y="5801"/>
                  </a:lnTo>
                  <a:lnTo>
                    <a:pt x="54432" y="5660"/>
                  </a:lnTo>
                  <a:lnTo>
                    <a:pt x="54575" y="5589"/>
                  </a:lnTo>
                  <a:lnTo>
                    <a:pt x="54671" y="5518"/>
                  </a:lnTo>
                  <a:lnTo>
                    <a:pt x="54862" y="5448"/>
                  </a:lnTo>
                  <a:lnTo>
                    <a:pt x="54958" y="5377"/>
                  </a:lnTo>
                  <a:lnTo>
                    <a:pt x="55053" y="5377"/>
                  </a:lnTo>
                  <a:lnTo>
                    <a:pt x="55292" y="5235"/>
                  </a:lnTo>
                  <a:lnTo>
                    <a:pt x="55531" y="5165"/>
                  </a:lnTo>
                  <a:lnTo>
                    <a:pt x="55818" y="5165"/>
                  </a:lnTo>
                  <a:lnTo>
                    <a:pt x="56057" y="5235"/>
                  </a:lnTo>
                  <a:lnTo>
                    <a:pt x="56105" y="5518"/>
                  </a:lnTo>
                  <a:lnTo>
                    <a:pt x="56057" y="5801"/>
                  </a:lnTo>
                  <a:lnTo>
                    <a:pt x="55913" y="6014"/>
                  </a:lnTo>
                  <a:lnTo>
                    <a:pt x="55818" y="6226"/>
                  </a:lnTo>
                  <a:lnTo>
                    <a:pt x="55722" y="6297"/>
                  </a:lnTo>
                  <a:lnTo>
                    <a:pt x="55627" y="6367"/>
                  </a:lnTo>
                  <a:lnTo>
                    <a:pt x="55579" y="6367"/>
                  </a:lnTo>
                  <a:lnTo>
                    <a:pt x="56200" y="6367"/>
                  </a:lnTo>
                  <a:lnTo>
                    <a:pt x="56774" y="6367"/>
                  </a:lnTo>
                  <a:lnTo>
                    <a:pt x="56965" y="6226"/>
                  </a:lnTo>
                  <a:lnTo>
                    <a:pt x="57060" y="6014"/>
                  </a:lnTo>
                  <a:lnTo>
                    <a:pt x="57252" y="5872"/>
                  </a:lnTo>
                  <a:lnTo>
                    <a:pt x="57777" y="5943"/>
                  </a:lnTo>
                  <a:lnTo>
                    <a:pt x="58255" y="6014"/>
                  </a:lnTo>
                  <a:lnTo>
                    <a:pt x="58781" y="6084"/>
                  </a:lnTo>
                  <a:lnTo>
                    <a:pt x="58829" y="6084"/>
                  </a:lnTo>
                  <a:lnTo>
                    <a:pt x="58924" y="6014"/>
                  </a:lnTo>
                  <a:lnTo>
                    <a:pt x="58972" y="5872"/>
                  </a:lnTo>
                  <a:lnTo>
                    <a:pt x="59068" y="5660"/>
                  </a:lnTo>
                  <a:lnTo>
                    <a:pt x="59259" y="5589"/>
                  </a:lnTo>
                  <a:lnTo>
                    <a:pt x="59354" y="5448"/>
                  </a:lnTo>
                  <a:lnTo>
                    <a:pt x="59545" y="5377"/>
                  </a:lnTo>
                  <a:lnTo>
                    <a:pt x="59689" y="5377"/>
                  </a:lnTo>
                  <a:lnTo>
                    <a:pt x="59928" y="5377"/>
                  </a:lnTo>
                  <a:lnTo>
                    <a:pt x="60119" y="5448"/>
                  </a:lnTo>
                  <a:lnTo>
                    <a:pt x="60215" y="5589"/>
                  </a:lnTo>
                  <a:lnTo>
                    <a:pt x="60310" y="5660"/>
                  </a:lnTo>
                  <a:lnTo>
                    <a:pt x="60406" y="5801"/>
                  </a:lnTo>
                  <a:lnTo>
                    <a:pt x="60454" y="5801"/>
                  </a:lnTo>
                  <a:lnTo>
                    <a:pt x="60454" y="5872"/>
                  </a:lnTo>
                  <a:lnTo>
                    <a:pt x="60454" y="5943"/>
                  </a:lnTo>
                  <a:lnTo>
                    <a:pt x="60454" y="6014"/>
                  </a:lnTo>
                  <a:lnTo>
                    <a:pt x="60501" y="6084"/>
                  </a:lnTo>
                  <a:lnTo>
                    <a:pt x="60549" y="6226"/>
                  </a:lnTo>
                  <a:lnTo>
                    <a:pt x="60597" y="6297"/>
                  </a:lnTo>
                  <a:lnTo>
                    <a:pt x="60740" y="6297"/>
                  </a:lnTo>
                  <a:lnTo>
                    <a:pt x="60836" y="6226"/>
                  </a:lnTo>
                  <a:lnTo>
                    <a:pt x="61027" y="6014"/>
                  </a:lnTo>
                  <a:lnTo>
                    <a:pt x="61075" y="5801"/>
                  </a:lnTo>
                  <a:lnTo>
                    <a:pt x="61123" y="5589"/>
                  </a:lnTo>
                  <a:lnTo>
                    <a:pt x="61075" y="5448"/>
                  </a:lnTo>
                  <a:lnTo>
                    <a:pt x="60979" y="5235"/>
                  </a:lnTo>
                  <a:lnTo>
                    <a:pt x="60836" y="5165"/>
                  </a:lnTo>
                  <a:lnTo>
                    <a:pt x="60740" y="5023"/>
                  </a:lnTo>
                  <a:lnTo>
                    <a:pt x="60549" y="4952"/>
                  </a:lnTo>
                  <a:lnTo>
                    <a:pt x="60454" y="4811"/>
                  </a:lnTo>
                  <a:lnTo>
                    <a:pt x="60406" y="4811"/>
                  </a:lnTo>
                  <a:lnTo>
                    <a:pt x="60310" y="4811"/>
                  </a:lnTo>
                  <a:lnTo>
                    <a:pt x="60215" y="4740"/>
                  </a:lnTo>
                  <a:lnTo>
                    <a:pt x="59880" y="4669"/>
                  </a:lnTo>
                  <a:lnTo>
                    <a:pt x="59545" y="4528"/>
                  </a:lnTo>
                  <a:lnTo>
                    <a:pt x="59163" y="4316"/>
                  </a:lnTo>
                  <a:lnTo>
                    <a:pt x="58972" y="4103"/>
                  </a:lnTo>
                  <a:lnTo>
                    <a:pt x="58972" y="3750"/>
                  </a:lnTo>
                  <a:lnTo>
                    <a:pt x="59163" y="3537"/>
                  </a:lnTo>
                  <a:lnTo>
                    <a:pt x="59545" y="3679"/>
                  </a:lnTo>
                  <a:lnTo>
                    <a:pt x="59928" y="3891"/>
                  </a:lnTo>
                  <a:lnTo>
                    <a:pt x="60262" y="4174"/>
                  </a:lnTo>
                  <a:lnTo>
                    <a:pt x="60501" y="4528"/>
                  </a:lnTo>
                  <a:lnTo>
                    <a:pt x="60597" y="4599"/>
                  </a:lnTo>
                  <a:lnTo>
                    <a:pt x="60788" y="4599"/>
                  </a:lnTo>
                  <a:lnTo>
                    <a:pt x="61170" y="4528"/>
                  </a:lnTo>
                  <a:lnTo>
                    <a:pt x="61696" y="4528"/>
                  </a:lnTo>
                  <a:lnTo>
                    <a:pt x="62317" y="4528"/>
                  </a:lnTo>
                  <a:lnTo>
                    <a:pt x="62843" y="4528"/>
                  </a:lnTo>
                  <a:lnTo>
                    <a:pt x="63225" y="4528"/>
                  </a:lnTo>
                  <a:lnTo>
                    <a:pt x="63608" y="4528"/>
                  </a:lnTo>
                  <a:lnTo>
                    <a:pt x="64038" y="4599"/>
                  </a:lnTo>
                  <a:lnTo>
                    <a:pt x="64563" y="4811"/>
                  </a:lnTo>
                  <a:lnTo>
                    <a:pt x="65137" y="5235"/>
                  </a:lnTo>
                  <a:lnTo>
                    <a:pt x="65567" y="5589"/>
                  </a:lnTo>
                  <a:lnTo>
                    <a:pt x="65949" y="5660"/>
                  </a:lnTo>
                  <a:lnTo>
                    <a:pt x="66236" y="5801"/>
                  </a:lnTo>
                  <a:lnTo>
                    <a:pt x="66475" y="5872"/>
                  </a:lnTo>
                  <a:lnTo>
                    <a:pt x="66762" y="6226"/>
                  </a:lnTo>
                  <a:lnTo>
                    <a:pt x="67144" y="6580"/>
                  </a:lnTo>
                  <a:lnTo>
                    <a:pt x="67431" y="6721"/>
                  </a:lnTo>
                  <a:lnTo>
                    <a:pt x="67574" y="6721"/>
                  </a:lnTo>
                  <a:lnTo>
                    <a:pt x="67813" y="6721"/>
                  </a:lnTo>
                  <a:lnTo>
                    <a:pt x="67909" y="6580"/>
                  </a:lnTo>
                  <a:lnTo>
                    <a:pt x="68004" y="6580"/>
                  </a:lnTo>
                  <a:lnTo>
                    <a:pt x="68004" y="6438"/>
                  </a:lnTo>
                  <a:lnTo>
                    <a:pt x="67909" y="6367"/>
                  </a:lnTo>
                  <a:lnTo>
                    <a:pt x="67909" y="6226"/>
                  </a:lnTo>
                  <a:lnTo>
                    <a:pt x="67861" y="6084"/>
                  </a:lnTo>
                  <a:lnTo>
                    <a:pt x="67861" y="6014"/>
                  </a:lnTo>
                  <a:lnTo>
                    <a:pt x="67861" y="5943"/>
                  </a:lnTo>
                  <a:lnTo>
                    <a:pt x="67813" y="5943"/>
                  </a:lnTo>
                  <a:lnTo>
                    <a:pt x="67718" y="5943"/>
                  </a:lnTo>
                  <a:lnTo>
                    <a:pt x="67574" y="5872"/>
                  </a:lnTo>
                  <a:lnTo>
                    <a:pt x="67431" y="5801"/>
                  </a:lnTo>
                  <a:lnTo>
                    <a:pt x="67287" y="5589"/>
                  </a:lnTo>
                  <a:lnTo>
                    <a:pt x="67144" y="5448"/>
                  </a:lnTo>
                  <a:lnTo>
                    <a:pt x="67048" y="5235"/>
                  </a:lnTo>
                  <a:lnTo>
                    <a:pt x="66905" y="4952"/>
                  </a:lnTo>
                  <a:lnTo>
                    <a:pt x="66714" y="4811"/>
                  </a:lnTo>
                  <a:lnTo>
                    <a:pt x="66475" y="4740"/>
                  </a:lnTo>
                  <a:lnTo>
                    <a:pt x="66045" y="4669"/>
                  </a:lnTo>
                  <a:lnTo>
                    <a:pt x="65806" y="4599"/>
                  </a:lnTo>
                  <a:lnTo>
                    <a:pt x="65710" y="4386"/>
                  </a:lnTo>
                  <a:lnTo>
                    <a:pt x="65567" y="4316"/>
                  </a:lnTo>
                  <a:lnTo>
                    <a:pt x="65519" y="4174"/>
                  </a:lnTo>
                  <a:lnTo>
                    <a:pt x="65519" y="4103"/>
                  </a:lnTo>
                  <a:lnTo>
                    <a:pt x="65567" y="3962"/>
                  </a:lnTo>
                  <a:lnTo>
                    <a:pt x="65567" y="3891"/>
                  </a:lnTo>
                  <a:lnTo>
                    <a:pt x="65567" y="3891"/>
                  </a:lnTo>
                  <a:lnTo>
                    <a:pt x="65567" y="3891"/>
                  </a:lnTo>
                  <a:lnTo>
                    <a:pt x="65519" y="3820"/>
                  </a:lnTo>
                  <a:lnTo>
                    <a:pt x="65471" y="3750"/>
                  </a:lnTo>
                  <a:lnTo>
                    <a:pt x="65424" y="3537"/>
                  </a:lnTo>
                  <a:lnTo>
                    <a:pt x="65232" y="3466"/>
                  </a:lnTo>
                  <a:lnTo>
                    <a:pt x="64994" y="3396"/>
                  </a:lnTo>
                  <a:lnTo>
                    <a:pt x="64898" y="3325"/>
                  </a:lnTo>
                  <a:lnTo>
                    <a:pt x="64802" y="3254"/>
                  </a:lnTo>
                  <a:lnTo>
                    <a:pt x="64802" y="3042"/>
                  </a:lnTo>
                  <a:lnTo>
                    <a:pt x="64850" y="2900"/>
                  </a:lnTo>
                  <a:lnTo>
                    <a:pt x="64898" y="2830"/>
                  </a:lnTo>
                  <a:lnTo>
                    <a:pt x="64994" y="2759"/>
                  </a:lnTo>
                  <a:lnTo>
                    <a:pt x="65089" y="2547"/>
                  </a:lnTo>
                  <a:lnTo>
                    <a:pt x="65232" y="2547"/>
                  </a:lnTo>
                  <a:lnTo>
                    <a:pt x="65376" y="2476"/>
                  </a:lnTo>
                  <a:lnTo>
                    <a:pt x="65519" y="2405"/>
                  </a:lnTo>
                  <a:lnTo>
                    <a:pt x="65567" y="2051"/>
                  </a:lnTo>
                  <a:lnTo>
                    <a:pt x="65567" y="1556"/>
                  </a:lnTo>
                  <a:lnTo>
                    <a:pt x="65424" y="919"/>
                  </a:lnTo>
                  <a:lnTo>
                    <a:pt x="65376" y="495"/>
                  </a:lnTo>
                  <a:lnTo>
                    <a:pt x="65471" y="212"/>
                  </a:lnTo>
                  <a:lnTo>
                    <a:pt x="65710" y="70"/>
                  </a:lnTo>
                  <a:lnTo>
                    <a:pt x="66093" y="0"/>
                  </a:lnTo>
                  <a:lnTo>
                    <a:pt x="66475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6"/>
            <p:cNvSpPr/>
            <p:nvPr/>
          </p:nvSpPr>
          <p:spPr>
            <a:xfrm>
              <a:off x="4262438" y="792163"/>
              <a:ext cx="925500" cy="570000"/>
            </a:xfrm>
            <a:custGeom>
              <a:rect b="b" l="l" r="r" t="t"/>
              <a:pathLst>
                <a:path extrusionOk="0" h="120000" w="120000">
                  <a:moveTo>
                    <a:pt x="109090" y="5013"/>
                  </a:moveTo>
                  <a:lnTo>
                    <a:pt x="109090" y="5348"/>
                  </a:lnTo>
                  <a:lnTo>
                    <a:pt x="109296" y="5682"/>
                  </a:lnTo>
                  <a:lnTo>
                    <a:pt x="109914" y="6350"/>
                  </a:lnTo>
                  <a:lnTo>
                    <a:pt x="110531" y="6685"/>
                  </a:lnTo>
                  <a:lnTo>
                    <a:pt x="111355" y="7019"/>
                  </a:lnTo>
                  <a:lnTo>
                    <a:pt x="112384" y="7019"/>
                  </a:lnTo>
                  <a:lnTo>
                    <a:pt x="113413" y="7353"/>
                  </a:lnTo>
                  <a:lnTo>
                    <a:pt x="114236" y="7353"/>
                  </a:lnTo>
                  <a:lnTo>
                    <a:pt x="115265" y="7353"/>
                  </a:lnTo>
                  <a:lnTo>
                    <a:pt x="116089" y="7353"/>
                  </a:lnTo>
                  <a:lnTo>
                    <a:pt x="116706" y="7688"/>
                  </a:lnTo>
                  <a:lnTo>
                    <a:pt x="116912" y="8356"/>
                  </a:lnTo>
                  <a:lnTo>
                    <a:pt x="116912" y="8690"/>
                  </a:lnTo>
                  <a:lnTo>
                    <a:pt x="116912" y="9359"/>
                  </a:lnTo>
                  <a:lnTo>
                    <a:pt x="116912" y="9693"/>
                  </a:lnTo>
                  <a:lnTo>
                    <a:pt x="116912" y="10362"/>
                  </a:lnTo>
                  <a:lnTo>
                    <a:pt x="116706" y="10696"/>
                  </a:lnTo>
                  <a:lnTo>
                    <a:pt x="116500" y="11030"/>
                  </a:lnTo>
                  <a:lnTo>
                    <a:pt x="116500" y="11364"/>
                  </a:lnTo>
                  <a:lnTo>
                    <a:pt x="116295" y="11364"/>
                  </a:lnTo>
                  <a:lnTo>
                    <a:pt x="116295" y="11364"/>
                  </a:lnTo>
                  <a:lnTo>
                    <a:pt x="116089" y="11699"/>
                  </a:lnTo>
                  <a:lnTo>
                    <a:pt x="115471" y="12367"/>
                  </a:lnTo>
                  <a:lnTo>
                    <a:pt x="115060" y="12367"/>
                  </a:lnTo>
                  <a:lnTo>
                    <a:pt x="114236" y="12701"/>
                  </a:lnTo>
                  <a:lnTo>
                    <a:pt x="113825" y="13036"/>
                  </a:lnTo>
                  <a:lnTo>
                    <a:pt x="113413" y="13370"/>
                  </a:lnTo>
                  <a:lnTo>
                    <a:pt x="112795" y="13704"/>
                  </a:lnTo>
                  <a:lnTo>
                    <a:pt x="112795" y="14373"/>
                  </a:lnTo>
                  <a:lnTo>
                    <a:pt x="112590" y="14707"/>
                  </a:lnTo>
                  <a:lnTo>
                    <a:pt x="113001" y="14707"/>
                  </a:lnTo>
                  <a:lnTo>
                    <a:pt x="113619" y="14707"/>
                  </a:lnTo>
                  <a:lnTo>
                    <a:pt x="114236" y="14707"/>
                  </a:lnTo>
                  <a:lnTo>
                    <a:pt x="114854" y="15041"/>
                  </a:lnTo>
                  <a:lnTo>
                    <a:pt x="115060" y="15041"/>
                  </a:lnTo>
                  <a:lnTo>
                    <a:pt x="115060" y="15376"/>
                  </a:lnTo>
                  <a:lnTo>
                    <a:pt x="114648" y="15710"/>
                  </a:lnTo>
                  <a:lnTo>
                    <a:pt x="114236" y="16044"/>
                  </a:lnTo>
                  <a:lnTo>
                    <a:pt x="113619" y="17047"/>
                  </a:lnTo>
                  <a:lnTo>
                    <a:pt x="113001" y="17381"/>
                  </a:lnTo>
                  <a:lnTo>
                    <a:pt x="112178" y="18050"/>
                  </a:lnTo>
                  <a:lnTo>
                    <a:pt x="111355" y="19052"/>
                  </a:lnTo>
                  <a:lnTo>
                    <a:pt x="109708" y="19721"/>
                  </a:lnTo>
                  <a:lnTo>
                    <a:pt x="107650" y="20055"/>
                  </a:lnTo>
                  <a:lnTo>
                    <a:pt x="105591" y="20055"/>
                  </a:lnTo>
                  <a:lnTo>
                    <a:pt x="106415" y="20724"/>
                  </a:lnTo>
                  <a:lnTo>
                    <a:pt x="106826" y="21058"/>
                  </a:lnTo>
                  <a:lnTo>
                    <a:pt x="107444" y="21392"/>
                  </a:lnTo>
                  <a:lnTo>
                    <a:pt x="107855" y="22061"/>
                  </a:lnTo>
                  <a:lnTo>
                    <a:pt x="107855" y="23064"/>
                  </a:lnTo>
                  <a:lnTo>
                    <a:pt x="107238" y="23732"/>
                  </a:lnTo>
                  <a:lnTo>
                    <a:pt x="106209" y="23398"/>
                  </a:lnTo>
                  <a:lnTo>
                    <a:pt x="104974" y="23398"/>
                  </a:lnTo>
                  <a:lnTo>
                    <a:pt x="103533" y="23064"/>
                  </a:lnTo>
                  <a:lnTo>
                    <a:pt x="101680" y="23064"/>
                  </a:lnTo>
                  <a:lnTo>
                    <a:pt x="99828" y="23398"/>
                  </a:lnTo>
                  <a:lnTo>
                    <a:pt x="97152" y="23398"/>
                  </a:lnTo>
                  <a:lnTo>
                    <a:pt x="93859" y="23732"/>
                  </a:lnTo>
                  <a:lnTo>
                    <a:pt x="91389" y="24735"/>
                  </a:lnTo>
                  <a:lnTo>
                    <a:pt x="89742" y="25069"/>
                  </a:lnTo>
                  <a:lnTo>
                    <a:pt x="89536" y="25069"/>
                  </a:lnTo>
                  <a:lnTo>
                    <a:pt x="89536" y="25403"/>
                  </a:lnTo>
                  <a:lnTo>
                    <a:pt x="89742" y="25738"/>
                  </a:lnTo>
                  <a:lnTo>
                    <a:pt x="90154" y="26072"/>
                  </a:lnTo>
                  <a:lnTo>
                    <a:pt x="90977" y="26740"/>
                  </a:lnTo>
                  <a:lnTo>
                    <a:pt x="91595" y="27409"/>
                  </a:lnTo>
                  <a:lnTo>
                    <a:pt x="92418" y="27743"/>
                  </a:lnTo>
                  <a:lnTo>
                    <a:pt x="93447" y="28746"/>
                  </a:lnTo>
                  <a:lnTo>
                    <a:pt x="95094" y="29415"/>
                  </a:lnTo>
                  <a:lnTo>
                    <a:pt x="96329" y="30083"/>
                  </a:lnTo>
                  <a:lnTo>
                    <a:pt x="97564" y="31420"/>
                  </a:lnTo>
                  <a:lnTo>
                    <a:pt x="97975" y="32089"/>
                  </a:lnTo>
                  <a:lnTo>
                    <a:pt x="98387" y="33091"/>
                  </a:lnTo>
                  <a:lnTo>
                    <a:pt x="98593" y="33426"/>
                  </a:lnTo>
                  <a:lnTo>
                    <a:pt x="98799" y="33760"/>
                  </a:lnTo>
                  <a:lnTo>
                    <a:pt x="99210" y="34094"/>
                  </a:lnTo>
                  <a:lnTo>
                    <a:pt x="99622" y="35097"/>
                  </a:lnTo>
                  <a:lnTo>
                    <a:pt x="100034" y="35766"/>
                  </a:lnTo>
                  <a:lnTo>
                    <a:pt x="100857" y="37103"/>
                  </a:lnTo>
                  <a:lnTo>
                    <a:pt x="101475" y="38440"/>
                  </a:lnTo>
                  <a:lnTo>
                    <a:pt x="101269" y="39777"/>
                  </a:lnTo>
                  <a:lnTo>
                    <a:pt x="100034" y="41114"/>
                  </a:lnTo>
                  <a:lnTo>
                    <a:pt x="98387" y="41448"/>
                  </a:lnTo>
                  <a:lnTo>
                    <a:pt x="96123" y="41782"/>
                  </a:lnTo>
                  <a:lnTo>
                    <a:pt x="93653" y="41448"/>
                  </a:lnTo>
                  <a:lnTo>
                    <a:pt x="92212" y="40445"/>
                  </a:lnTo>
                  <a:lnTo>
                    <a:pt x="91389" y="39442"/>
                  </a:lnTo>
                  <a:lnTo>
                    <a:pt x="91183" y="37771"/>
                  </a:lnTo>
                  <a:lnTo>
                    <a:pt x="91183" y="37103"/>
                  </a:lnTo>
                  <a:lnTo>
                    <a:pt x="90771" y="37103"/>
                  </a:lnTo>
                  <a:lnTo>
                    <a:pt x="90154" y="37103"/>
                  </a:lnTo>
                  <a:lnTo>
                    <a:pt x="89742" y="37103"/>
                  </a:lnTo>
                  <a:lnTo>
                    <a:pt x="88919" y="37437"/>
                  </a:lnTo>
                  <a:lnTo>
                    <a:pt x="88507" y="37437"/>
                  </a:lnTo>
                  <a:lnTo>
                    <a:pt x="87890" y="37771"/>
                  </a:lnTo>
                  <a:lnTo>
                    <a:pt x="87684" y="38105"/>
                  </a:lnTo>
                  <a:lnTo>
                    <a:pt x="87478" y="38105"/>
                  </a:lnTo>
                  <a:lnTo>
                    <a:pt x="87478" y="38105"/>
                  </a:lnTo>
                  <a:lnTo>
                    <a:pt x="87272" y="38440"/>
                  </a:lnTo>
                  <a:lnTo>
                    <a:pt x="86655" y="39108"/>
                  </a:lnTo>
                  <a:lnTo>
                    <a:pt x="86243" y="39442"/>
                  </a:lnTo>
                  <a:lnTo>
                    <a:pt x="85831" y="39777"/>
                  </a:lnTo>
                  <a:lnTo>
                    <a:pt x="85214" y="40111"/>
                  </a:lnTo>
                  <a:lnTo>
                    <a:pt x="84802" y="41114"/>
                  </a:lnTo>
                  <a:lnTo>
                    <a:pt x="84596" y="41448"/>
                  </a:lnTo>
                  <a:lnTo>
                    <a:pt x="84185" y="41782"/>
                  </a:lnTo>
                  <a:lnTo>
                    <a:pt x="84185" y="42116"/>
                  </a:lnTo>
                  <a:lnTo>
                    <a:pt x="84185" y="42451"/>
                  </a:lnTo>
                  <a:lnTo>
                    <a:pt x="84802" y="42451"/>
                  </a:lnTo>
                  <a:lnTo>
                    <a:pt x="86655" y="42451"/>
                  </a:lnTo>
                  <a:lnTo>
                    <a:pt x="88919" y="43119"/>
                  </a:lnTo>
                  <a:lnTo>
                    <a:pt x="91595" y="43454"/>
                  </a:lnTo>
                  <a:lnTo>
                    <a:pt x="94065" y="44122"/>
                  </a:lnTo>
                  <a:lnTo>
                    <a:pt x="96123" y="44122"/>
                  </a:lnTo>
                  <a:lnTo>
                    <a:pt x="97358" y="44456"/>
                  </a:lnTo>
                  <a:lnTo>
                    <a:pt x="97770" y="44122"/>
                  </a:lnTo>
                  <a:lnTo>
                    <a:pt x="97975" y="44122"/>
                  </a:lnTo>
                  <a:lnTo>
                    <a:pt x="97975" y="44122"/>
                  </a:lnTo>
                  <a:lnTo>
                    <a:pt x="97358" y="44456"/>
                  </a:lnTo>
                  <a:lnTo>
                    <a:pt x="95917" y="45459"/>
                  </a:lnTo>
                  <a:lnTo>
                    <a:pt x="93241" y="46128"/>
                  </a:lnTo>
                  <a:lnTo>
                    <a:pt x="89742" y="47799"/>
                  </a:lnTo>
                  <a:lnTo>
                    <a:pt x="86243" y="49470"/>
                  </a:lnTo>
                  <a:lnTo>
                    <a:pt x="83156" y="50807"/>
                  </a:lnTo>
                  <a:lnTo>
                    <a:pt x="80274" y="52479"/>
                  </a:lnTo>
                  <a:lnTo>
                    <a:pt x="78216" y="53481"/>
                  </a:lnTo>
                  <a:lnTo>
                    <a:pt x="76569" y="53816"/>
                  </a:lnTo>
                  <a:lnTo>
                    <a:pt x="75128" y="54484"/>
                  </a:lnTo>
                  <a:lnTo>
                    <a:pt x="73276" y="55487"/>
                  </a:lnTo>
                  <a:lnTo>
                    <a:pt x="70806" y="56824"/>
                  </a:lnTo>
                  <a:lnTo>
                    <a:pt x="67718" y="58495"/>
                  </a:lnTo>
                  <a:lnTo>
                    <a:pt x="65248" y="59498"/>
                  </a:lnTo>
                  <a:lnTo>
                    <a:pt x="63602" y="59832"/>
                  </a:lnTo>
                  <a:lnTo>
                    <a:pt x="62367" y="60167"/>
                  </a:lnTo>
                  <a:lnTo>
                    <a:pt x="60926" y="60501"/>
                  </a:lnTo>
                  <a:lnTo>
                    <a:pt x="58662" y="61504"/>
                  </a:lnTo>
                  <a:lnTo>
                    <a:pt x="56809" y="62506"/>
                  </a:lnTo>
                  <a:lnTo>
                    <a:pt x="55780" y="63175"/>
                  </a:lnTo>
                  <a:lnTo>
                    <a:pt x="55162" y="64512"/>
                  </a:lnTo>
                  <a:lnTo>
                    <a:pt x="54545" y="66183"/>
                  </a:lnTo>
                  <a:lnTo>
                    <a:pt x="53104" y="67855"/>
                  </a:lnTo>
                  <a:lnTo>
                    <a:pt x="51663" y="68857"/>
                  </a:lnTo>
                  <a:lnTo>
                    <a:pt x="50428" y="70194"/>
                  </a:lnTo>
                  <a:lnTo>
                    <a:pt x="49193" y="71197"/>
                  </a:lnTo>
                  <a:lnTo>
                    <a:pt x="47341" y="72534"/>
                  </a:lnTo>
                  <a:lnTo>
                    <a:pt x="45077" y="74206"/>
                  </a:lnTo>
                  <a:lnTo>
                    <a:pt x="41989" y="76211"/>
                  </a:lnTo>
                  <a:lnTo>
                    <a:pt x="39519" y="77883"/>
                  </a:lnTo>
                  <a:lnTo>
                    <a:pt x="37873" y="78551"/>
                  </a:lnTo>
                  <a:lnTo>
                    <a:pt x="36638" y="78551"/>
                  </a:lnTo>
                  <a:lnTo>
                    <a:pt x="35814" y="78551"/>
                  </a:lnTo>
                  <a:lnTo>
                    <a:pt x="35403" y="78217"/>
                  </a:lnTo>
                  <a:lnTo>
                    <a:pt x="34373" y="77883"/>
                  </a:lnTo>
                  <a:lnTo>
                    <a:pt x="33344" y="77883"/>
                  </a:lnTo>
                  <a:lnTo>
                    <a:pt x="30874" y="78551"/>
                  </a:lnTo>
                  <a:lnTo>
                    <a:pt x="29433" y="79554"/>
                  </a:lnTo>
                  <a:lnTo>
                    <a:pt x="28198" y="81225"/>
                  </a:lnTo>
                  <a:lnTo>
                    <a:pt x="27169" y="81559"/>
                  </a:lnTo>
                  <a:lnTo>
                    <a:pt x="26963" y="82228"/>
                  </a:lnTo>
                  <a:lnTo>
                    <a:pt x="26963" y="82562"/>
                  </a:lnTo>
                  <a:lnTo>
                    <a:pt x="26963" y="83231"/>
                  </a:lnTo>
                  <a:lnTo>
                    <a:pt x="26963" y="84233"/>
                  </a:lnTo>
                  <a:lnTo>
                    <a:pt x="26963" y="85571"/>
                  </a:lnTo>
                  <a:lnTo>
                    <a:pt x="26963" y="86908"/>
                  </a:lnTo>
                  <a:lnTo>
                    <a:pt x="26758" y="88913"/>
                  </a:lnTo>
                  <a:lnTo>
                    <a:pt x="26140" y="90250"/>
                  </a:lnTo>
                  <a:lnTo>
                    <a:pt x="25317" y="91587"/>
                  </a:lnTo>
                  <a:lnTo>
                    <a:pt x="23670" y="93259"/>
                  </a:lnTo>
                  <a:lnTo>
                    <a:pt x="21406" y="95598"/>
                  </a:lnTo>
                  <a:lnTo>
                    <a:pt x="19554" y="97604"/>
                  </a:lnTo>
                  <a:lnTo>
                    <a:pt x="18113" y="97938"/>
                  </a:lnTo>
                  <a:lnTo>
                    <a:pt x="17289" y="97938"/>
                  </a:lnTo>
                  <a:lnTo>
                    <a:pt x="17084" y="97938"/>
                  </a:lnTo>
                  <a:lnTo>
                    <a:pt x="17084" y="97938"/>
                  </a:lnTo>
                  <a:lnTo>
                    <a:pt x="17084" y="98941"/>
                  </a:lnTo>
                  <a:lnTo>
                    <a:pt x="16878" y="101281"/>
                  </a:lnTo>
                  <a:lnTo>
                    <a:pt x="16054" y="103286"/>
                  </a:lnTo>
                  <a:lnTo>
                    <a:pt x="15437" y="104958"/>
                  </a:lnTo>
                  <a:lnTo>
                    <a:pt x="14819" y="105626"/>
                  </a:lnTo>
                  <a:lnTo>
                    <a:pt x="14614" y="105961"/>
                  </a:lnTo>
                  <a:lnTo>
                    <a:pt x="13996" y="107966"/>
                  </a:lnTo>
                  <a:lnTo>
                    <a:pt x="12761" y="110306"/>
                  </a:lnTo>
                  <a:lnTo>
                    <a:pt x="11526" y="112980"/>
                  </a:lnTo>
                  <a:lnTo>
                    <a:pt x="10497" y="114986"/>
                  </a:lnTo>
                  <a:lnTo>
                    <a:pt x="9468" y="116323"/>
                  </a:lnTo>
                  <a:lnTo>
                    <a:pt x="8850" y="117325"/>
                  </a:lnTo>
                  <a:lnTo>
                    <a:pt x="7821" y="118328"/>
                  </a:lnTo>
                  <a:lnTo>
                    <a:pt x="6792" y="119665"/>
                  </a:lnTo>
                  <a:lnTo>
                    <a:pt x="4116" y="120000"/>
                  </a:lnTo>
                  <a:lnTo>
                    <a:pt x="2264" y="119665"/>
                  </a:lnTo>
                  <a:lnTo>
                    <a:pt x="1029" y="118328"/>
                  </a:lnTo>
                  <a:lnTo>
                    <a:pt x="617" y="117325"/>
                  </a:lnTo>
                  <a:lnTo>
                    <a:pt x="205" y="115988"/>
                  </a:lnTo>
                  <a:lnTo>
                    <a:pt x="0" y="115320"/>
                  </a:lnTo>
                  <a:lnTo>
                    <a:pt x="17289" y="91253"/>
                  </a:lnTo>
                  <a:lnTo>
                    <a:pt x="35608" y="69192"/>
                  </a:lnTo>
                  <a:lnTo>
                    <a:pt x="54751" y="48802"/>
                  </a:lnTo>
                  <a:lnTo>
                    <a:pt x="74716" y="30752"/>
                  </a:lnTo>
                  <a:lnTo>
                    <a:pt x="95300" y="14373"/>
                  </a:lnTo>
                  <a:lnTo>
                    <a:pt x="109090" y="5013"/>
                  </a:lnTo>
                  <a:close/>
                  <a:moveTo>
                    <a:pt x="110531" y="4345"/>
                  </a:moveTo>
                  <a:lnTo>
                    <a:pt x="109090" y="5013"/>
                  </a:lnTo>
                  <a:lnTo>
                    <a:pt x="109090" y="5013"/>
                  </a:lnTo>
                  <a:lnTo>
                    <a:pt x="109296" y="4679"/>
                  </a:lnTo>
                  <a:lnTo>
                    <a:pt x="109914" y="4345"/>
                  </a:lnTo>
                  <a:lnTo>
                    <a:pt x="110531" y="4345"/>
                  </a:lnTo>
                  <a:close/>
                  <a:moveTo>
                    <a:pt x="116706" y="0"/>
                  </a:moveTo>
                  <a:lnTo>
                    <a:pt x="117735" y="668"/>
                  </a:lnTo>
                  <a:lnTo>
                    <a:pt x="118765" y="1002"/>
                  </a:lnTo>
                  <a:lnTo>
                    <a:pt x="119382" y="1337"/>
                  </a:lnTo>
                  <a:lnTo>
                    <a:pt x="120000" y="1337"/>
                  </a:lnTo>
                  <a:lnTo>
                    <a:pt x="120000" y="1671"/>
                  </a:lnTo>
                  <a:lnTo>
                    <a:pt x="119176" y="2674"/>
                  </a:lnTo>
                  <a:lnTo>
                    <a:pt x="117324" y="3008"/>
                  </a:lnTo>
                  <a:lnTo>
                    <a:pt x="114854" y="3342"/>
                  </a:lnTo>
                  <a:lnTo>
                    <a:pt x="111766" y="3676"/>
                  </a:lnTo>
                  <a:lnTo>
                    <a:pt x="110943" y="3676"/>
                  </a:lnTo>
                  <a:lnTo>
                    <a:pt x="110531" y="4345"/>
                  </a:lnTo>
                  <a:lnTo>
                    <a:pt x="116706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6" name="Google Shape;446;p26"/>
          <p:cNvSpPr/>
          <p:nvPr/>
        </p:nvSpPr>
        <p:spPr>
          <a:xfrm>
            <a:off x="2419501" y="8521114"/>
            <a:ext cx="401100" cy="401100"/>
          </a:xfrm>
          <a:prstGeom prst="ellipse">
            <a:avLst/>
          </a:prstGeom>
          <a:solidFill>
            <a:srgbClr val="45818E"/>
          </a:solidFill>
          <a:ln cap="flat" cmpd="sng" w="762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26"/>
          <p:cNvSpPr/>
          <p:nvPr/>
        </p:nvSpPr>
        <p:spPr>
          <a:xfrm>
            <a:off x="1857963" y="9747196"/>
            <a:ext cx="383400" cy="383400"/>
          </a:xfrm>
          <a:prstGeom prst="ellipse">
            <a:avLst/>
          </a:prstGeom>
          <a:solidFill>
            <a:srgbClr val="296480"/>
          </a:solidFill>
          <a:ln cap="flat" cmpd="sng" w="762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26"/>
          <p:cNvSpPr/>
          <p:nvPr/>
        </p:nvSpPr>
        <p:spPr>
          <a:xfrm>
            <a:off x="1638114" y="9062397"/>
            <a:ext cx="383400" cy="383400"/>
          </a:xfrm>
          <a:prstGeom prst="ellipse">
            <a:avLst/>
          </a:prstGeom>
          <a:solidFill>
            <a:srgbClr val="D0E0E3"/>
          </a:solidFill>
          <a:ln cap="flat" cmpd="sng" w="762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9" name="Google Shape;449;p26"/>
          <p:cNvCxnSpPr>
            <a:stCxn id="446" idx="2"/>
          </p:cNvCxnSpPr>
          <p:nvPr/>
        </p:nvCxnSpPr>
        <p:spPr>
          <a:xfrm rot="10800000">
            <a:off x="1440601" y="8721664"/>
            <a:ext cx="9789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0" name="Google Shape;450;p26"/>
          <p:cNvCxnSpPr>
            <a:stCxn id="447" idx="2"/>
          </p:cNvCxnSpPr>
          <p:nvPr/>
        </p:nvCxnSpPr>
        <p:spPr>
          <a:xfrm rot="10800000">
            <a:off x="1312863" y="9938896"/>
            <a:ext cx="5451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1" name="Google Shape;451;p26"/>
          <p:cNvCxnSpPr>
            <a:stCxn id="448" idx="2"/>
          </p:cNvCxnSpPr>
          <p:nvPr/>
        </p:nvCxnSpPr>
        <p:spPr>
          <a:xfrm rot="10800000">
            <a:off x="1240614" y="9254097"/>
            <a:ext cx="3975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2" name="Google Shape;452;p26"/>
          <p:cNvSpPr txBox="1"/>
          <p:nvPr/>
        </p:nvSpPr>
        <p:spPr>
          <a:xfrm>
            <a:off x="460621" y="8076022"/>
            <a:ext cx="1957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Required in case of:</a:t>
            </a:r>
            <a:endParaRPr b="1" sz="16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53" name="Google Shape;453;p26"/>
          <p:cNvSpPr txBox="1"/>
          <p:nvPr/>
        </p:nvSpPr>
        <p:spPr>
          <a:xfrm>
            <a:off x="309296" y="9805547"/>
            <a:ext cx="9789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Death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54" name="Google Shape;454;p26"/>
          <p:cNvSpPr txBox="1"/>
          <p:nvPr/>
        </p:nvSpPr>
        <p:spPr>
          <a:xfrm>
            <a:off x="592796" y="8578085"/>
            <a:ext cx="8208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llness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55" name="Google Shape;455;p26"/>
          <p:cNvSpPr txBox="1"/>
          <p:nvPr/>
        </p:nvSpPr>
        <p:spPr>
          <a:xfrm>
            <a:off x="419821" y="9117960"/>
            <a:ext cx="820800" cy="2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Accident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56" name="Google Shape;456;p26"/>
          <p:cNvSpPr txBox="1"/>
          <p:nvPr/>
        </p:nvSpPr>
        <p:spPr>
          <a:xfrm>
            <a:off x="350700" y="5444400"/>
            <a:ext cx="7183500" cy="16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Usual prescription medications in sufficient quantities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Essential over the counter medicines to meet common illnesses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Analgesics.          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Decongestant, cold medicine, cough suppressant.    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Antibiotic/antifungal/hydrocortisone             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reams antacid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First aid kits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○ Band-Aids, gauze bandages, tape, Ace wraps.       ○ Tweezers, scissors, thermometer.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Special items according to destination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○ Insect repellant, sunscreen, lip balm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57" name="Google Shape;457;p26"/>
          <p:cNvSpPr txBox="1"/>
          <p:nvPr/>
        </p:nvSpPr>
        <p:spPr>
          <a:xfrm>
            <a:off x="1046551" y="4643231"/>
            <a:ext cx="61920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Carry emergency medical kits: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58" name="Google Shape;458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7500" y="4561100"/>
            <a:ext cx="545100" cy="5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77646" y="8579260"/>
            <a:ext cx="284826" cy="28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10856" y="9135145"/>
            <a:ext cx="237900" cy="23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30708" y="9819947"/>
            <a:ext cx="237900" cy="23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7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27"/>
          <p:cNvSpPr txBox="1"/>
          <p:nvPr/>
        </p:nvSpPr>
        <p:spPr>
          <a:xfrm>
            <a:off x="437634" y="650667"/>
            <a:ext cx="67140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Precautions</a:t>
            </a:r>
            <a:endParaRPr b="1" sz="3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8" name="Google Shape;468;p27"/>
          <p:cNvSpPr txBox="1"/>
          <p:nvPr/>
        </p:nvSpPr>
        <p:spPr>
          <a:xfrm>
            <a:off x="437613" y="1729736"/>
            <a:ext cx="36696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2400"/>
              <a:buFont typeface="Nunito"/>
              <a:buChar char="●"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Food &amp; water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9" name="Google Shape;469;p27"/>
          <p:cNvSpPr txBox="1"/>
          <p:nvPr/>
        </p:nvSpPr>
        <p:spPr>
          <a:xfrm>
            <a:off x="437625" y="2222824"/>
            <a:ext cx="58566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Bottled water | Selection of foods (well-cooked and hot)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Avoidance of: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Slads, raw vegetables &amp; Street vendors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Unpasteurized dairy products &amp; Ice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70" name="Google Shape;470;p27"/>
          <p:cNvSpPr txBox="1"/>
          <p:nvPr/>
        </p:nvSpPr>
        <p:spPr>
          <a:xfrm>
            <a:off x="431019" y="3189049"/>
            <a:ext cx="36696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2400"/>
              <a:buFont typeface="Nunito"/>
              <a:buChar char="●"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Environmental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1" name="Google Shape;471;p27"/>
          <p:cNvSpPr txBox="1"/>
          <p:nvPr/>
        </p:nvSpPr>
        <p:spPr>
          <a:xfrm>
            <a:off x="437625" y="3788724"/>
            <a:ext cx="5856600" cy="12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Jet Lag | Sun protection | Altitude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Extreme Heat &amp; Cold (Dehydration, heat stroke, hypothermia &amp; frostbite)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Water recreation: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Drowning, boating &amp; diving accidents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Biological and chemical contamination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72" name="Google Shape;472;p27"/>
          <p:cNvSpPr txBox="1"/>
          <p:nvPr/>
        </p:nvSpPr>
        <p:spPr>
          <a:xfrm>
            <a:off x="437619" y="5249924"/>
            <a:ext cx="36696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2400"/>
              <a:buFont typeface="Nunito"/>
              <a:buChar char="●"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Injury and crime 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73" name="Google Shape;47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021" y="1729742"/>
            <a:ext cx="491100" cy="4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916" y="3163810"/>
            <a:ext cx="624925" cy="624925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27"/>
          <p:cNvSpPr txBox="1"/>
          <p:nvPr/>
        </p:nvSpPr>
        <p:spPr>
          <a:xfrm>
            <a:off x="610287" y="5967375"/>
            <a:ext cx="6067200" cy="18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Vehicles: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Risk of road and pedestrian accidents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Night travel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Seat belts and car seats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Avoid the use of drugs and alcohol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Understanding local crime risks: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Scam awareness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Situational awareness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Location avoidance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476" name="Google Shape;47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159" y="5088337"/>
            <a:ext cx="827425" cy="82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8"/>
          <p:cNvSpPr/>
          <p:nvPr/>
        </p:nvSpPr>
        <p:spPr>
          <a:xfrm>
            <a:off x="173675" y="2028825"/>
            <a:ext cx="7246200" cy="6550800"/>
          </a:xfrm>
          <a:prstGeom prst="round2SameRect">
            <a:avLst>
              <a:gd fmla="val 0" name="adj1"/>
              <a:gd fmla="val 4028" name="adj2"/>
            </a:avLst>
          </a:prstGeom>
          <a:noFill/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1- Which of the following is the main focus of travel medicine?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A. Control of the growing volume of travelers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B. Provision of treatment after return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C. Pre-travel preventive care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D. Legislation concerning international travel </a:t>
            </a:r>
            <a:endParaRPr sz="1200">
              <a:solidFill>
                <a:srgbClr val="D0E0E3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2- Who is of the following travellers considered as a high risk population?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A-A 35 years male with absent limb       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B- A 25 years female known to have SLE and she is on medications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C- An 18 years male with past medical history of mononucleosis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D- A and B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3- Which of the following vaccines is recommended for someone who is travelling to sub-Saharan Africa?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A. Meningococcal vaccine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B. Pneumococcal vaccine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C. Yellow fever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D. Rocky mountain fever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4- A man is planning to travel to Brazil for a conference. He visits his family physician to which he advised him to take a vaccine. Which of the following vaccines he's recommended to take? :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A. Hepatitis B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B. Yellow fever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C. Malaria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D. Meningococcal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5- I35 year-old man is traveling to India and staying around 15 days. What would you advise him to avoid getting "traveler's diarrhea" prior to his departure?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A. Take prophylactic antibiotic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B. Avoid using public toilets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C. Eat peeled fruits and vegetables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D. Take a vaccine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82" name="Google Shape;482;p28"/>
          <p:cNvSpPr/>
          <p:nvPr/>
        </p:nvSpPr>
        <p:spPr>
          <a:xfrm>
            <a:off x="685550" y="1808825"/>
            <a:ext cx="1209924" cy="385776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MCQ</a:t>
            </a:r>
            <a:endParaRPr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3" name="Google Shape;483;p28"/>
          <p:cNvSpPr/>
          <p:nvPr/>
        </p:nvSpPr>
        <p:spPr>
          <a:xfrm flipH="1" rot="10800000">
            <a:off x="0" y="9829800"/>
            <a:ext cx="1494000" cy="333300"/>
          </a:xfrm>
          <a:prstGeom prst="round1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741B4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84" name="Google Shape;484;p28"/>
          <p:cNvSpPr txBox="1"/>
          <p:nvPr/>
        </p:nvSpPr>
        <p:spPr>
          <a:xfrm>
            <a:off x="152400" y="9762975"/>
            <a:ext cx="11715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 u="sng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Answers</a:t>
            </a:r>
            <a:endParaRPr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5" name="Google Shape;485;p28"/>
          <p:cNvSpPr/>
          <p:nvPr/>
        </p:nvSpPr>
        <p:spPr>
          <a:xfrm rot="10800000">
            <a:off x="3875825" y="25"/>
            <a:ext cx="3713700" cy="1092300"/>
          </a:xfrm>
          <a:prstGeom prst="round1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741B4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86" name="Google Shape;486;p28"/>
          <p:cNvSpPr txBox="1"/>
          <p:nvPr/>
        </p:nvSpPr>
        <p:spPr>
          <a:xfrm>
            <a:off x="4341943" y="256875"/>
            <a:ext cx="28203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Quiz</a:t>
            </a:r>
            <a:endParaRPr sz="6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487" name="Google Shape;487;p28"/>
          <p:cNvGraphicFramePr/>
          <p:nvPr/>
        </p:nvGraphicFramePr>
        <p:xfrm>
          <a:off x="2068288" y="9686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{3DD570B3-7504-4B0C-8AB2-7731718602B4}</a:tableStyleId>
              </a:tblPr>
              <a:tblGrid>
                <a:gridCol w="805075"/>
                <a:gridCol w="805075"/>
                <a:gridCol w="805075"/>
                <a:gridCol w="805075"/>
                <a:gridCol w="805075"/>
              </a:tblGrid>
              <a:tr h="264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Q1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Q2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Q3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Q4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Q5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74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9"/>
          <p:cNvSpPr/>
          <p:nvPr/>
        </p:nvSpPr>
        <p:spPr>
          <a:xfrm flipH="1">
            <a:off x="295075" y="1053575"/>
            <a:ext cx="5514966" cy="1838322"/>
          </a:xfrm>
          <a:prstGeom prst="flowChartTerminator">
            <a:avLst/>
          </a:prstGeom>
          <a:noFill/>
          <a:ln cap="flat" cmpd="sng" w="2857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29"/>
          <p:cNvSpPr/>
          <p:nvPr/>
        </p:nvSpPr>
        <p:spPr>
          <a:xfrm flipH="1">
            <a:off x="4593589" y="567862"/>
            <a:ext cx="2652531" cy="2600215"/>
          </a:xfrm>
          <a:custGeom>
            <a:rect b="b" l="l" r="r" t="t"/>
            <a:pathLst>
              <a:path extrusionOk="0" h="20766" w="17807">
                <a:moveTo>
                  <a:pt x="7893" y="0"/>
                </a:moveTo>
                <a:cubicBezTo>
                  <a:pt x="7050" y="0"/>
                  <a:pt x="5810" y="272"/>
                  <a:pt x="5023" y="992"/>
                </a:cubicBezTo>
                <a:cubicBezTo>
                  <a:pt x="4519" y="1456"/>
                  <a:pt x="4146" y="2060"/>
                  <a:pt x="3807" y="2655"/>
                </a:cubicBezTo>
                <a:cubicBezTo>
                  <a:pt x="2615" y="4724"/>
                  <a:pt x="1581" y="6908"/>
                  <a:pt x="1118" y="9250"/>
                </a:cubicBezTo>
                <a:cubicBezTo>
                  <a:pt x="654" y="11592"/>
                  <a:pt x="1" y="13188"/>
                  <a:pt x="1043" y="15340"/>
                </a:cubicBezTo>
                <a:cubicBezTo>
                  <a:pt x="1292" y="15844"/>
                  <a:pt x="2227" y="17201"/>
                  <a:pt x="2781" y="17640"/>
                </a:cubicBezTo>
                <a:cubicBezTo>
                  <a:pt x="3236" y="18021"/>
                  <a:pt x="3724" y="18360"/>
                  <a:pt x="4229" y="18658"/>
                </a:cubicBezTo>
                <a:cubicBezTo>
                  <a:pt x="5710" y="19518"/>
                  <a:pt x="7232" y="20404"/>
                  <a:pt x="8920" y="20685"/>
                </a:cubicBezTo>
                <a:cubicBezTo>
                  <a:pt x="9241" y="20738"/>
                  <a:pt x="9571" y="20766"/>
                  <a:pt x="9901" y="20766"/>
                </a:cubicBezTo>
                <a:cubicBezTo>
                  <a:pt x="11307" y="20766"/>
                  <a:pt x="12726" y="20268"/>
                  <a:pt x="13571" y="19162"/>
                </a:cubicBezTo>
                <a:cubicBezTo>
                  <a:pt x="14009" y="18575"/>
                  <a:pt x="14257" y="17872"/>
                  <a:pt x="14530" y="17185"/>
                </a:cubicBezTo>
                <a:cubicBezTo>
                  <a:pt x="15060" y="15811"/>
                  <a:pt x="15680" y="14471"/>
                  <a:pt x="16375" y="13172"/>
                </a:cubicBezTo>
                <a:cubicBezTo>
                  <a:pt x="16855" y="12287"/>
                  <a:pt x="17377" y="11410"/>
                  <a:pt x="17584" y="10425"/>
                </a:cubicBezTo>
                <a:cubicBezTo>
                  <a:pt x="17807" y="9291"/>
                  <a:pt x="17592" y="8100"/>
                  <a:pt x="17128" y="7049"/>
                </a:cubicBezTo>
                <a:cubicBezTo>
                  <a:pt x="16665" y="5990"/>
                  <a:pt x="15970" y="5047"/>
                  <a:pt x="15225" y="4170"/>
                </a:cubicBezTo>
                <a:cubicBezTo>
                  <a:pt x="14770" y="3615"/>
                  <a:pt x="14274" y="3086"/>
                  <a:pt x="13736" y="2606"/>
                </a:cubicBezTo>
                <a:cubicBezTo>
                  <a:pt x="12247" y="1274"/>
                  <a:pt x="10410" y="388"/>
                  <a:pt x="8440" y="49"/>
                </a:cubicBezTo>
                <a:cubicBezTo>
                  <a:pt x="8292" y="17"/>
                  <a:pt x="8105" y="0"/>
                  <a:pt x="7893" y="0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29"/>
          <p:cNvSpPr/>
          <p:nvPr/>
        </p:nvSpPr>
        <p:spPr>
          <a:xfrm flipH="1">
            <a:off x="4609908" y="590398"/>
            <a:ext cx="2781508" cy="2630016"/>
          </a:xfrm>
          <a:custGeom>
            <a:rect b="b" l="l" r="r" t="t"/>
            <a:pathLst>
              <a:path extrusionOk="0" h="21004" w="17650">
                <a:moveTo>
                  <a:pt x="7538" y="237"/>
                </a:moveTo>
                <a:cubicBezTo>
                  <a:pt x="7742" y="237"/>
                  <a:pt x="7944" y="254"/>
                  <a:pt x="8140" y="290"/>
                </a:cubicBezTo>
                <a:lnTo>
                  <a:pt x="8140" y="290"/>
                </a:lnTo>
                <a:cubicBezTo>
                  <a:pt x="8141" y="291"/>
                  <a:pt x="8142" y="291"/>
                  <a:pt x="8143" y="291"/>
                </a:cubicBezTo>
                <a:cubicBezTo>
                  <a:pt x="10062" y="630"/>
                  <a:pt x="11858" y="1482"/>
                  <a:pt x="13330" y="2757"/>
                </a:cubicBezTo>
                <a:cubicBezTo>
                  <a:pt x="14803" y="4056"/>
                  <a:pt x="16235" y="5769"/>
                  <a:pt x="16921" y="7630"/>
                </a:cubicBezTo>
                <a:cubicBezTo>
                  <a:pt x="17302" y="8665"/>
                  <a:pt x="17418" y="9798"/>
                  <a:pt x="17120" y="10865"/>
                </a:cubicBezTo>
                <a:cubicBezTo>
                  <a:pt x="16847" y="11834"/>
                  <a:pt x="16293" y="12702"/>
                  <a:pt x="15829" y="13579"/>
                </a:cubicBezTo>
                <a:cubicBezTo>
                  <a:pt x="15374" y="14440"/>
                  <a:pt x="14961" y="15317"/>
                  <a:pt x="14580" y="16219"/>
                </a:cubicBezTo>
                <a:cubicBezTo>
                  <a:pt x="14199" y="17121"/>
                  <a:pt x="13926" y="18122"/>
                  <a:pt x="13397" y="18958"/>
                </a:cubicBezTo>
                <a:cubicBezTo>
                  <a:pt x="12576" y="20232"/>
                  <a:pt x="11100" y="20780"/>
                  <a:pt x="9640" y="20780"/>
                </a:cubicBezTo>
                <a:cubicBezTo>
                  <a:pt x="9288" y="20780"/>
                  <a:pt x="8938" y="20748"/>
                  <a:pt x="8598" y="20687"/>
                </a:cubicBezTo>
                <a:cubicBezTo>
                  <a:pt x="6761" y="20356"/>
                  <a:pt x="4932" y="19347"/>
                  <a:pt x="3410" y="18304"/>
                </a:cubicBezTo>
                <a:cubicBezTo>
                  <a:pt x="2185" y="17452"/>
                  <a:pt x="1109" y="16202"/>
                  <a:pt x="621" y="14771"/>
                </a:cubicBezTo>
                <a:cubicBezTo>
                  <a:pt x="1" y="12992"/>
                  <a:pt x="605" y="11172"/>
                  <a:pt x="969" y="9409"/>
                </a:cubicBezTo>
                <a:cubicBezTo>
                  <a:pt x="1440" y="7159"/>
                  <a:pt x="2375" y="5065"/>
                  <a:pt x="3509" y="3079"/>
                </a:cubicBezTo>
                <a:cubicBezTo>
                  <a:pt x="4039" y="2153"/>
                  <a:pt x="4601" y="1193"/>
                  <a:pt x="5602" y="705"/>
                </a:cubicBezTo>
                <a:cubicBezTo>
                  <a:pt x="6178" y="420"/>
                  <a:pt x="6870" y="237"/>
                  <a:pt x="7538" y="237"/>
                </a:cubicBezTo>
                <a:close/>
                <a:moveTo>
                  <a:pt x="7499" y="1"/>
                </a:moveTo>
                <a:cubicBezTo>
                  <a:pt x="6244" y="1"/>
                  <a:pt x="4960" y="599"/>
                  <a:pt x="4196" y="1565"/>
                </a:cubicBezTo>
                <a:cubicBezTo>
                  <a:pt x="3501" y="2451"/>
                  <a:pt x="2979" y="3501"/>
                  <a:pt x="2483" y="4503"/>
                </a:cubicBezTo>
                <a:cubicBezTo>
                  <a:pt x="2011" y="5438"/>
                  <a:pt x="1606" y="6406"/>
                  <a:pt x="1267" y="7407"/>
                </a:cubicBezTo>
                <a:cubicBezTo>
                  <a:pt x="911" y="8466"/>
                  <a:pt x="704" y="9566"/>
                  <a:pt x="464" y="10659"/>
                </a:cubicBezTo>
                <a:cubicBezTo>
                  <a:pt x="265" y="11560"/>
                  <a:pt x="67" y="12479"/>
                  <a:pt x="117" y="13406"/>
                </a:cubicBezTo>
                <a:cubicBezTo>
                  <a:pt x="199" y="15011"/>
                  <a:pt x="1101" y="16525"/>
                  <a:pt x="2218" y="17642"/>
                </a:cubicBezTo>
                <a:cubicBezTo>
                  <a:pt x="2773" y="18205"/>
                  <a:pt x="3476" y="18635"/>
                  <a:pt x="4146" y="19024"/>
                </a:cubicBezTo>
                <a:cubicBezTo>
                  <a:pt x="5081" y="19570"/>
                  <a:pt x="6033" y="20108"/>
                  <a:pt x="7042" y="20488"/>
                </a:cubicBezTo>
                <a:cubicBezTo>
                  <a:pt x="7886" y="20804"/>
                  <a:pt x="8802" y="21003"/>
                  <a:pt x="9706" y="21003"/>
                </a:cubicBezTo>
                <a:cubicBezTo>
                  <a:pt x="10601" y="21003"/>
                  <a:pt x="11485" y="20809"/>
                  <a:pt x="12280" y="20339"/>
                </a:cubicBezTo>
                <a:cubicBezTo>
                  <a:pt x="13024" y="19901"/>
                  <a:pt x="13554" y="19255"/>
                  <a:pt x="13910" y="18478"/>
                </a:cubicBezTo>
                <a:cubicBezTo>
                  <a:pt x="14406" y="17427"/>
                  <a:pt x="14770" y="16310"/>
                  <a:pt x="15267" y="15251"/>
                </a:cubicBezTo>
                <a:cubicBezTo>
                  <a:pt x="16144" y="13356"/>
                  <a:pt x="17650" y="11478"/>
                  <a:pt x="17517" y="9293"/>
                </a:cubicBezTo>
                <a:cubicBezTo>
                  <a:pt x="17368" y="6943"/>
                  <a:pt x="15780" y="4900"/>
                  <a:pt x="14208" y="3278"/>
                </a:cubicBezTo>
                <a:cubicBezTo>
                  <a:pt x="12602" y="1607"/>
                  <a:pt x="10514" y="493"/>
                  <a:pt x="8244" y="74"/>
                </a:cubicBezTo>
                <a:lnTo>
                  <a:pt x="8244" y="74"/>
                </a:lnTo>
                <a:cubicBezTo>
                  <a:pt x="8234" y="68"/>
                  <a:pt x="8223" y="63"/>
                  <a:pt x="8209" y="59"/>
                </a:cubicBezTo>
                <a:lnTo>
                  <a:pt x="8209" y="59"/>
                </a:lnTo>
                <a:lnTo>
                  <a:pt x="8209" y="68"/>
                </a:lnTo>
                <a:cubicBezTo>
                  <a:pt x="7976" y="23"/>
                  <a:pt x="7738" y="1"/>
                  <a:pt x="7499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5" name="Google Shape;49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6326" y="947100"/>
            <a:ext cx="183837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29"/>
          <p:cNvSpPr txBox="1"/>
          <p:nvPr/>
        </p:nvSpPr>
        <p:spPr>
          <a:xfrm>
            <a:off x="457300" y="1167763"/>
            <a:ext cx="4524300" cy="15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Thank You and</a:t>
            </a:r>
            <a:endParaRPr sz="36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Good Luck</a:t>
            </a:r>
            <a:endParaRPr sz="36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7" name="Google Shape;497;p29"/>
          <p:cNvSpPr/>
          <p:nvPr/>
        </p:nvSpPr>
        <p:spPr>
          <a:xfrm>
            <a:off x="173675" y="5705475"/>
            <a:ext cx="7246200" cy="4758300"/>
          </a:xfrm>
          <a:prstGeom prst="round2SameRect">
            <a:avLst>
              <a:gd fmla="val 0" name="adj1"/>
              <a:gd fmla="val 4028" name="adj2"/>
            </a:avLst>
          </a:prstGeom>
          <a:solidFill>
            <a:srgbClr val="EEF5F7">
              <a:alpha val="51959"/>
            </a:srgbClr>
          </a:solidFill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98" name="Google Shape;498;p29"/>
          <p:cNvSpPr txBox="1"/>
          <p:nvPr/>
        </p:nvSpPr>
        <p:spPr>
          <a:xfrm>
            <a:off x="2075" y="3897525"/>
            <a:ext cx="7589400" cy="13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Team Leaders:</a:t>
            </a:r>
            <a:endParaRPr sz="11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Lama AlAssiri  |  </a:t>
            </a:r>
            <a:r>
              <a:rPr lang="en-GB" sz="2200">
                <a:solidFill>
                  <a:srgbClr val="76A5AF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Mohammed AlHuqbani</a:t>
            </a:r>
            <a:r>
              <a:rPr lang="en-GB" sz="22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 |  Ibrahim AlDakhil</a:t>
            </a:r>
            <a:endParaRPr sz="22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9" name="Google Shape;499;p29"/>
          <p:cNvSpPr txBox="1"/>
          <p:nvPr/>
        </p:nvSpPr>
        <p:spPr>
          <a:xfrm>
            <a:off x="1637313" y="5781675"/>
            <a:ext cx="41625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Team Members:</a:t>
            </a:r>
            <a:endParaRPr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00" name="Google Shape;50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7663" y="9877433"/>
            <a:ext cx="327250" cy="32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1782" y="7236599"/>
            <a:ext cx="270097" cy="270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5758" y="6677677"/>
            <a:ext cx="292775" cy="2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29"/>
          <p:cNvSpPr txBox="1"/>
          <p:nvPr/>
        </p:nvSpPr>
        <p:spPr>
          <a:xfrm>
            <a:off x="173675" y="5927600"/>
            <a:ext cx="2461500" cy="28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Deema AlMaziad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Lama AlZamil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Leen AlMazroa</a:t>
            </a:r>
            <a:endParaRPr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Lina AlOsaimi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Muneera AlKhorayef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Norah AlHarbi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Norah AlMazrou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Nouf Alhussaini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Razan AlRabah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Renad Alhaqbani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Rema AlMutawa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504" name="Google Shape;504;p29"/>
          <p:cNvSpPr txBox="1"/>
          <p:nvPr/>
        </p:nvSpPr>
        <p:spPr>
          <a:xfrm>
            <a:off x="2434154" y="6580915"/>
            <a:ext cx="24099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Sara AlAbdulkareem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Sedra Elsirawani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Wejdan Alnufaie 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Abdulrahman Alhawas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Abdulrahman Shadid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Abdullah Aldawood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Abdullah Shadid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Alwaleed Alsaleh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Bader Alshehri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Bassam Alkhuwaiter</a:t>
            </a:r>
            <a:endParaRPr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Faisal Alqifari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505" name="Google Shape;505;p29"/>
          <p:cNvSpPr txBox="1"/>
          <p:nvPr/>
        </p:nvSpPr>
        <p:spPr>
          <a:xfrm>
            <a:off x="5086325" y="6279850"/>
            <a:ext cx="2333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Hameed M. Humaid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Khalid Alkhani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Meshari Alzeer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Mohannad Makkawi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Nayef Alsaber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Omar Aldosari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Omar Alghadir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Zyad Aldosari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506" name="Google Shape;50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1781" y="7603171"/>
            <a:ext cx="270097" cy="270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/>
          <p:nvPr/>
        </p:nvSpPr>
        <p:spPr>
          <a:xfrm>
            <a:off x="-75" y="9696450"/>
            <a:ext cx="7589400" cy="10020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Because the numbers of travellers are usually increasing every year, keep in mind that it got affected by the pandemic so the numbers are gonna decrease with the latest updates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759830" y="349196"/>
            <a:ext cx="6071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Travel medicine</a:t>
            </a:r>
            <a:endParaRPr b="1" sz="3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9" name="Google Shape;79;p14"/>
          <p:cNvGrpSpPr/>
          <p:nvPr/>
        </p:nvGrpSpPr>
        <p:grpSpPr>
          <a:xfrm>
            <a:off x="197861" y="1526900"/>
            <a:ext cx="7194464" cy="809700"/>
            <a:chOff x="367663" y="4015551"/>
            <a:chExt cx="7194464" cy="809700"/>
          </a:xfrm>
        </p:grpSpPr>
        <p:sp>
          <p:nvSpPr>
            <p:cNvPr id="80" name="Google Shape;80;p14"/>
            <p:cNvSpPr/>
            <p:nvPr/>
          </p:nvSpPr>
          <p:spPr>
            <a:xfrm>
              <a:off x="968638" y="4423038"/>
              <a:ext cx="737600" cy="25"/>
            </a:xfrm>
            <a:custGeom>
              <a:rect b="b" l="l" r="r" t="t"/>
              <a:pathLst>
                <a:path extrusionOk="0" fill="none" h="1" w="29504">
                  <a:moveTo>
                    <a:pt x="0" y="1"/>
                  </a:moveTo>
                  <a:lnTo>
                    <a:pt x="29504" y="1"/>
                  </a:lnTo>
                </a:path>
              </a:pathLst>
            </a:custGeom>
            <a:noFill/>
            <a:ln cap="rnd" cmpd="sng" w="33625">
              <a:solidFill>
                <a:srgbClr val="76A5AF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367663" y="4039663"/>
              <a:ext cx="656350" cy="757850"/>
            </a:xfrm>
            <a:custGeom>
              <a:rect b="b" l="l" r="r" t="t"/>
              <a:pathLst>
                <a:path extrusionOk="0" h="30314" w="26254">
                  <a:moveTo>
                    <a:pt x="13133" y="1"/>
                  </a:moveTo>
                  <a:lnTo>
                    <a:pt x="1" y="7585"/>
                  </a:lnTo>
                  <a:lnTo>
                    <a:pt x="1" y="22742"/>
                  </a:lnTo>
                  <a:lnTo>
                    <a:pt x="13133" y="30314"/>
                  </a:lnTo>
                  <a:lnTo>
                    <a:pt x="26254" y="22742"/>
                  </a:lnTo>
                  <a:lnTo>
                    <a:pt x="26254" y="7585"/>
                  </a:lnTo>
                  <a:lnTo>
                    <a:pt x="131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76A5A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29288" y="4110813"/>
              <a:ext cx="533425" cy="615875"/>
            </a:xfrm>
            <a:custGeom>
              <a:rect b="b" l="l" r="r" t="t"/>
              <a:pathLst>
                <a:path extrusionOk="0" h="24635" w="21337">
                  <a:moveTo>
                    <a:pt x="10668" y="0"/>
                  </a:moveTo>
                  <a:lnTo>
                    <a:pt x="0" y="6156"/>
                  </a:lnTo>
                  <a:lnTo>
                    <a:pt x="0" y="18467"/>
                  </a:lnTo>
                  <a:lnTo>
                    <a:pt x="10668" y="24634"/>
                  </a:lnTo>
                  <a:lnTo>
                    <a:pt x="21336" y="18467"/>
                  </a:lnTo>
                  <a:lnTo>
                    <a:pt x="21336" y="6156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1275627" y="4015551"/>
              <a:ext cx="6286500" cy="809700"/>
            </a:xfrm>
            <a:prstGeom prst="homePlate">
              <a:avLst>
                <a:gd fmla="val 50000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latin typeface="Mada"/>
                  <a:ea typeface="Mada"/>
                  <a:cs typeface="Mada"/>
                  <a:sym typeface="Mada"/>
                </a:rPr>
                <a:t>An interdisciplinary specialty </a:t>
              </a:r>
              <a:r>
                <a:rPr lang="en-GB" sz="1200">
                  <a:solidFill>
                    <a:srgbClr val="BF9000"/>
                  </a:solidFill>
                  <a:latin typeface="Mada"/>
                  <a:ea typeface="Mada"/>
                  <a:cs typeface="Mada"/>
                  <a:sym typeface="Mada"/>
                </a:rPr>
                <a:t>concerned with prevention</a:t>
              </a:r>
              <a:r>
                <a:rPr lang="en-GB" sz="1200">
                  <a:latin typeface="Mada"/>
                  <a:ea typeface="Mada"/>
                  <a:cs typeface="Mada"/>
                  <a:sym typeface="Mada"/>
                </a:rPr>
                <a:t>, early detection, and research of health problems associated with travel.</a:t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</p:txBody>
        </p:sp>
      </p:grpSp>
      <p:sp>
        <p:nvSpPr>
          <p:cNvPr id="84" name="Google Shape;84;p14"/>
          <p:cNvSpPr txBox="1"/>
          <p:nvPr/>
        </p:nvSpPr>
        <p:spPr>
          <a:xfrm>
            <a:off x="268350" y="1057500"/>
            <a:ext cx="4204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What is travel</a:t>
            </a: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medicine?</a:t>
            </a:r>
            <a:r>
              <a:rPr b="1" baseline="30000" lang="en-GB" sz="24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 baseline="30000" sz="24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268350" y="2463100"/>
            <a:ext cx="6071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What does travel medicine do?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86" name="Google Shape;86;p14"/>
          <p:cNvGrpSpPr/>
          <p:nvPr/>
        </p:nvGrpSpPr>
        <p:grpSpPr>
          <a:xfrm rot="2700000">
            <a:off x="4473622" y="1990498"/>
            <a:ext cx="2674774" cy="2674774"/>
            <a:chOff x="3204091" y="1130113"/>
            <a:chExt cx="2674800" cy="2674800"/>
          </a:xfrm>
        </p:grpSpPr>
        <p:sp>
          <p:nvSpPr>
            <p:cNvPr id="87" name="Google Shape;87;p14"/>
            <p:cNvSpPr/>
            <p:nvPr/>
          </p:nvSpPr>
          <p:spPr>
            <a:xfrm rot="2700000">
              <a:off x="4260628" y="857006"/>
              <a:ext cx="561726" cy="3221013"/>
            </a:xfrm>
            <a:prstGeom prst="roundRect">
              <a:avLst>
                <a:gd fmla="val 50000" name="adj"/>
              </a:avLst>
            </a:pr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7CBE5F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 rot="-2700000">
              <a:off x="3420998" y="3205316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GB" sz="1200" u="none" cap="none" strike="noStrike">
                  <a:solidFill>
                    <a:srgbClr val="A2C4C9"/>
                  </a:solidFill>
                  <a:latin typeface="Changa"/>
                  <a:ea typeface="Changa"/>
                  <a:cs typeface="Changa"/>
                  <a:sym typeface="Changa"/>
                </a:rPr>
                <a:t>2</a:t>
              </a:r>
              <a:endParaRPr b="1" i="0" sz="1200" u="none" cap="none" strike="noStrike">
                <a:solidFill>
                  <a:srgbClr val="A2C4C9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89" name="Google Shape;89;p14"/>
            <p:cNvSpPr txBox="1"/>
            <p:nvPr/>
          </p:nvSpPr>
          <p:spPr>
            <a:xfrm rot="-2700000">
              <a:off x="3361852" y="2122996"/>
              <a:ext cx="2667348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>
                  <a:latin typeface="Mada"/>
                  <a:ea typeface="Mada"/>
                  <a:cs typeface="Mada"/>
                  <a:sym typeface="Mada"/>
                </a:rPr>
                <a:t>Manages problems arising in travelers coming back or coming from abroad.</a:t>
              </a:r>
              <a:endParaRPr i="0" sz="1200" u="none" cap="none" strike="noStrike">
                <a:latin typeface="Mada"/>
                <a:ea typeface="Mada"/>
                <a:cs typeface="Mada"/>
                <a:sym typeface="Mada"/>
              </a:endParaRPr>
            </a:p>
          </p:txBody>
        </p:sp>
      </p:grpSp>
      <p:grpSp>
        <p:nvGrpSpPr>
          <p:cNvPr id="90" name="Google Shape;90;p14"/>
          <p:cNvGrpSpPr/>
          <p:nvPr/>
        </p:nvGrpSpPr>
        <p:grpSpPr>
          <a:xfrm rot="2700000">
            <a:off x="625122" y="1960114"/>
            <a:ext cx="2870972" cy="2870972"/>
            <a:chOff x="5136525" y="933943"/>
            <a:chExt cx="2871000" cy="2871000"/>
          </a:xfrm>
        </p:grpSpPr>
        <p:sp>
          <p:nvSpPr>
            <p:cNvPr id="91" name="Google Shape;91;p14"/>
            <p:cNvSpPr/>
            <p:nvPr/>
          </p:nvSpPr>
          <p:spPr>
            <a:xfrm rot="2700000">
              <a:off x="6300072" y="611293"/>
              <a:ext cx="543907" cy="3516301"/>
            </a:xfrm>
            <a:prstGeom prst="roundRect">
              <a:avLst>
                <a:gd fmla="val 48102" name="adj"/>
              </a:avLst>
            </a:pr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92" name="Google Shape;92;p14"/>
            <p:cNvSpPr/>
            <p:nvPr/>
          </p:nvSpPr>
          <p:spPr>
            <a:xfrm rot="-2700000">
              <a:off x="5341020" y="3205399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-GB" sz="1200">
                  <a:solidFill>
                    <a:srgbClr val="45818E"/>
                  </a:solidFill>
                  <a:latin typeface="Changa"/>
                  <a:ea typeface="Changa"/>
                  <a:cs typeface="Changa"/>
                  <a:sym typeface="Changa"/>
                </a:rPr>
                <a:t>1</a:t>
              </a:r>
              <a:endParaRPr b="1" i="0" sz="1200" u="none" cap="none" strike="noStrike">
                <a:solidFill>
                  <a:srgbClr val="45818E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93" name="Google Shape;93;p14"/>
            <p:cNvSpPr txBox="1"/>
            <p:nvPr/>
          </p:nvSpPr>
          <p:spPr>
            <a:xfrm rot="-2700000">
              <a:off x="5254907" y="2071531"/>
              <a:ext cx="2934635" cy="342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>
                  <a:solidFill>
                    <a:srgbClr val="F1C232"/>
                  </a:solidFill>
                  <a:latin typeface="Mada"/>
                  <a:ea typeface="Mada"/>
                  <a:cs typeface="Mada"/>
                  <a:sym typeface="Mada"/>
                </a:rPr>
                <a:t>Seeks to prevent illnesses and injuries occurring to travelers going abroad.</a:t>
              </a:r>
              <a:endParaRPr i="0" sz="1200" u="none" cap="none" strike="noStrike">
                <a:solidFill>
                  <a:srgbClr val="F1C232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</p:grpSp>
      <p:grpSp>
        <p:nvGrpSpPr>
          <p:cNvPr id="94" name="Google Shape;94;p14"/>
          <p:cNvGrpSpPr/>
          <p:nvPr/>
        </p:nvGrpSpPr>
        <p:grpSpPr>
          <a:xfrm rot="2700000">
            <a:off x="4378773" y="2783274"/>
            <a:ext cx="2674774" cy="2674774"/>
            <a:chOff x="3204091" y="1130113"/>
            <a:chExt cx="2674800" cy="2674800"/>
          </a:xfrm>
        </p:grpSpPr>
        <p:sp>
          <p:nvSpPr>
            <p:cNvPr id="95" name="Google Shape;95;p14"/>
            <p:cNvSpPr/>
            <p:nvPr/>
          </p:nvSpPr>
          <p:spPr>
            <a:xfrm rot="2700000">
              <a:off x="4260628" y="857006"/>
              <a:ext cx="561726" cy="3221013"/>
            </a:xfrm>
            <a:prstGeom prst="roundRect">
              <a:avLst>
                <a:gd fmla="val 50000" name="adj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7CBE5F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96" name="Google Shape;96;p14"/>
            <p:cNvSpPr/>
            <p:nvPr/>
          </p:nvSpPr>
          <p:spPr>
            <a:xfrm rot="-2700000">
              <a:off x="3420998" y="3205316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-GB" sz="1200">
                  <a:solidFill>
                    <a:srgbClr val="76A5AF"/>
                  </a:solidFill>
                  <a:latin typeface="Changa"/>
                  <a:ea typeface="Changa"/>
                  <a:cs typeface="Changa"/>
                  <a:sym typeface="Changa"/>
                </a:rPr>
                <a:t>4</a:t>
              </a:r>
              <a:endParaRPr b="1" i="0" sz="1200" u="none" cap="none" strike="noStrike">
                <a:solidFill>
                  <a:srgbClr val="76A5AF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97" name="Google Shape;97;p14"/>
            <p:cNvSpPr txBox="1"/>
            <p:nvPr/>
          </p:nvSpPr>
          <p:spPr>
            <a:xfrm rot="-2700000">
              <a:off x="3361852" y="2122996"/>
              <a:ext cx="2667348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>
                  <a:latin typeface="Mada"/>
                  <a:ea typeface="Mada"/>
                  <a:cs typeface="Mada"/>
                  <a:sym typeface="Mada"/>
                </a:rPr>
                <a:t>Refugee and migrant health</a:t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</p:txBody>
        </p:sp>
      </p:grpSp>
      <p:grpSp>
        <p:nvGrpSpPr>
          <p:cNvPr id="98" name="Google Shape;98;p14"/>
          <p:cNvGrpSpPr/>
          <p:nvPr/>
        </p:nvGrpSpPr>
        <p:grpSpPr>
          <a:xfrm rot="2700000">
            <a:off x="603443" y="2703215"/>
            <a:ext cx="2990671" cy="2990671"/>
            <a:chOff x="5136556" y="814211"/>
            <a:chExt cx="2990700" cy="2990700"/>
          </a:xfrm>
        </p:grpSpPr>
        <p:sp>
          <p:nvSpPr>
            <p:cNvPr id="99" name="Google Shape;99;p14"/>
            <p:cNvSpPr/>
            <p:nvPr/>
          </p:nvSpPr>
          <p:spPr>
            <a:xfrm rot="2700000">
              <a:off x="6359953" y="466770"/>
              <a:ext cx="543907" cy="3685582"/>
            </a:xfrm>
            <a:prstGeom prst="roundRect">
              <a:avLst>
                <a:gd fmla="val 50000" name="adj"/>
              </a:avLst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 rot="-2700000">
              <a:off x="5341020" y="3205399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-GB" sz="1200">
                  <a:solidFill>
                    <a:srgbClr val="D0E0E3"/>
                  </a:solidFill>
                  <a:latin typeface="Changa"/>
                  <a:ea typeface="Changa"/>
                  <a:cs typeface="Changa"/>
                  <a:sym typeface="Changa"/>
                </a:rPr>
                <a:t>3</a:t>
              </a:r>
              <a:endParaRPr b="1" i="0" sz="1200" u="none" cap="none" strike="noStrike">
                <a:solidFill>
                  <a:srgbClr val="D0E0E3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101" name="Google Shape;101;p14"/>
            <p:cNvSpPr txBox="1"/>
            <p:nvPr/>
          </p:nvSpPr>
          <p:spPr>
            <a:xfrm rot="-2700000">
              <a:off x="5203938" y="1948398"/>
              <a:ext cx="3161192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>
                  <a:latin typeface="Mada"/>
                  <a:ea typeface="Mada"/>
                  <a:cs typeface="Mada"/>
                  <a:sym typeface="Mada"/>
                </a:rPr>
                <a:t>Impact of tourism on health and to improve health and safety services to tourists</a:t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</p:txBody>
        </p:sp>
      </p:grpSp>
      <p:sp>
        <p:nvSpPr>
          <p:cNvPr id="102" name="Google Shape;102;p14"/>
          <p:cNvSpPr txBox="1"/>
          <p:nvPr/>
        </p:nvSpPr>
        <p:spPr>
          <a:xfrm>
            <a:off x="217100" y="8168488"/>
            <a:ext cx="6071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Concerns: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217109" y="8323084"/>
            <a:ext cx="432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000" u="none" cap="none" strike="noStrike">
                <a:solidFill>
                  <a:srgbClr val="134F5C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 b="1" sz="4000">
              <a:solidFill>
                <a:srgbClr val="134F5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724760" y="8575101"/>
            <a:ext cx="54000" cy="3996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217100" y="8945452"/>
            <a:ext cx="4320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b="1" sz="4000">
              <a:solidFill>
                <a:srgbClr val="D0E0E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778750" y="8682893"/>
            <a:ext cx="65955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International travel carries a risk for travelers, community of origin and community of destination.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770825" y="9130725"/>
            <a:ext cx="59472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The risk for travelers includes diseases, injuries and death.</a:t>
            </a:r>
            <a:endParaRPr i="0" sz="1200" u="none" cap="none" strike="noStrike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724760" y="9060376"/>
            <a:ext cx="54000" cy="3996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509" y="1731953"/>
            <a:ext cx="399599" cy="39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 txBox="1"/>
          <p:nvPr/>
        </p:nvSpPr>
        <p:spPr>
          <a:xfrm>
            <a:off x="322500" y="5021538"/>
            <a:ext cx="64005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WORLDWIDE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1950 - 25 million international tourist arrivals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2000 - 664 million international  tourist arrivals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2010 - 940 million international  tourist arrivals (growth rate 7% from 2009)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2030  – forecast 1.8 billion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World Tourism Organisation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322500" y="4612988"/>
            <a:ext cx="6071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Why travel medicine?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322500" y="6325588"/>
            <a:ext cx="6071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Importance of travel medicine 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404000" y="6734500"/>
            <a:ext cx="6873900" cy="13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Of 100,000 travellers to the developing world for 1 month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50.000 will develop some sort of health problem during their trip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8000 will see a physician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5000 will have to stay in bed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300 will  have to be admitted to hospital either during their trip or on return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50 will need to be air evacuated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1 will die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Ref. Spira AM Lancet.  Vol 361. April 19, 2003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759830" y="349196"/>
            <a:ext cx="6071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Travel medicine</a:t>
            </a:r>
            <a:endParaRPr b="1" sz="3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51375" y="4109790"/>
            <a:ext cx="7486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List the group of travelers who are at a special risk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121" name="Google Shape;121;p15"/>
          <p:cNvGraphicFramePr/>
          <p:nvPr/>
        </p:nvGraphicFramePr>
        <p:xfrm>
          <a:off x="178965" y="47824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{3DD570B3-7504-4B0C-8AB2-7731718602B4}</a:tableStyleId>
              </a:tblPr>
              <a:tblGrid>
                <a:gridCol w="3626000"/>
                <a:gridCol w="3626000"/>
              </a:tblGrid>
              <a:tr h="5154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Special population</a:t>
                      </a:r>
                      <a:endParaRPr b="1" sz="2000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solidFill>
                      <a:srgbClr val="A2C4C9"/>
                    </a:solidFill>
                  </a:tcPr>
                </a:tc>
                <a:tc hMerge="1"/>
              </a:tr>
              <a:tr h="381225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Elderly travelers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Travelers with chronic diseases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  <a:tr h="381225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Infants and children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Travelers with </a:t>
                      </a: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disabilities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  <a:tr h="381225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Pregnant women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Immunocompromised travelers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  <a:tr h="5154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Special journeys</a:t>
                      </a:r>
                      <a:endParaRPr b="1" sz="2000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“</a:t>
                      </a:r>
                      <a:r>
                        <a:rPr b="1" lang="en-GB" sz="1700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Risk depends on distentation”</a:t>
                      </a:r>
                      <a:endParaRPr b="1" sz="1700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solidFill>
                      <a:srgbClr val="76A5AF"/>
                    </a:solidFill>
                  </a:tcPr>
                </a:tc>
                <a:tc hMerge="1"/>
              </a:tr>
              <a:tr h="381225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Cruise ship travel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Extreme travel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  <a:tr h="381225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Diving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Mass gathering (eg. The Hajj)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  <a:tr h="381225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Extended stay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Wilderness/remote region trave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2" name="Google Shape;122;p15"/>
          <p:cNvSpPr txBox="1"/>
          <p:nvPr/>
        </p:nvSpPr>
        <p:spPr>
          <a:xfrm>
            <a:off x="2273122" y="834603"/>
            <a:ext cx="29445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Types of travelers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4760207" y="1541390"/>
            <a:ext cx="1643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Students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4760207" y="1941903"/>
            <a:ext cx="1643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Gap year travel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4760207" y="2342428"/>
            <a:ext cx="1643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BFBFBF"/>
                </a:solidFill>
                <a:latin typeface="Mada"/>
                <a:ea typeface="Mada"/>
                <a:cs typeface="Mada"/>
                <a:sym typeface="Mada"/>
              </a:rPr>
              <a:t>Asylum seekers</a:t>
            </a:r>
            <a:endParaRPr sz="1200">
              <a:solidFill>
                <a:srgbClr val="BFBFB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4760207" y="2775378"/>
            <a:ext cx="1643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Refugees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4760207" y="3222803"/>
            <a:ext cx="1643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Pilgrims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2923828" y="3653703"/>
            <a:ext cx="1643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Aid and Development workers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1185957" y="1541378"/>
            <a:ext cx="1643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Tourists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30" name="Google Shape;130;p15"/>
          <p:cNvSpPr txBox="1"/>
          <p:nvPr/>
        </p:nvSpPr>
        <p:spPr>
          <a:xfrm>
            <a:off x="1185957" y="1949750"/>
            <a:ext cx="1643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VFRs (visiting friends and relations)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1185957" y="2358090"/>
            <a:ext cx="1643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Business travellers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32" name="Google Shape;132;p15"/>
          <p:cNvSpPr txBox="1"/>
          <p:nvPr/>
        </p:nvSpPr>
        <p:spPr>
          <a:xfrm>
            <a:off x="1185957" y="2766430"/>
            <a:ext cx="1643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Migrant workers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33" name="Google Shape;133;p15"/>
          <p:cNvSpPr txBox="1"/>
          <p:nvPr/>
        </p:nvSpPr>
        <p:spPr>
          <a:xfrm>
            <a:off x="1185939" y="3174778"/>
            <a:ext cx="1643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Military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34" name="Google Shape;134;p15"/>
          <p:cNvCxnSpPr>
            <a:stCxn id="122" idx="2"/>
            <a:endCxn id="123" idx="1"/>
          </p:cNvCxnSpPr>
          <p:nvPr/>
        </p:nvCxnSpPr>
        <p:spPr>
          <a:xfrm flipH="1" rot="-5400000">
            <a:off x="4109872" y="1062303"/>
            <a:ext cx="285900" cy="1014900"/>
          </a:xfrm>
          <a:prstGeom prst="curvedConnector2">
            <a:avLst/>
          </a:prstGeom>
          <a:noFill/>
          <a:ln cap="flat" cmpd="sng" w="19050">
            <a:solidFill>
              <a:srgbClr val="D0E0E3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15"/>
          <p:cNvCxnSpPr>
            <a:stCxn id="122" idx="2"/>
            <a:endCxn id="129" idx="3"/>
          </p:cNvCxnSpPr>
          <p:nvPr/>
        </p:nvCxnSpPr>
        <p:spPr>
          <a:xfrm rot="5400000">
            <a:off x="3144322" y="1111653"/>
            <a:ext cx="285900" cy="916200"/>
          </a:xfrm>
          <a:prstGeom prst="curvedConnector2">
            <a:avLst/>
          </a:prstGeom>
          <a:noFill/>
          <a:ln cap="flat" cmpd="sng" w="19050">
            <a:solidFill>
              <a:srgbClr val="D0E0E3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15"/>
          <p:cNvCxnSpPr>
            <a:stCxn id="122" idx="2"/>
            <a:endCxn id="130" idx="3"/>
          </p:cNvCxnSpPr>
          <p:nvPr/>
        </p:nvCxnSpPr>
        <p:spPr>
          <a:xfrm rot="5400000">
            <a:off x="2940022" y="1315953"/>
            <a:ext cx="694500" cy="916200"/>
          </a:xfrm>
          <a:prstGeom prst="curvedConnector2">
            <a:avLst/>
          </a:prstGeom>
          <a:noFill/>
          <a:ln cap="flat" cmpd="sng" w="19050">
            <a:solidFill>
              <a:srgbClr val="D0E0E3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15"/>
          <p:cNvCxnSpPr>
            <a:stCxn id="122" idx="2"/>
            <a:endCxn id="124" idx="1"/>
          </p:cNvCxnSpPr>
          <p:nvPr/>
        </p:nvCxnSpPr>
        <p:spPr>
          <a:xfrm flipH="1" rot="-5400000">
            <a:off x="3909622" y="1262553"/>
            <a:ext cx="686400" cy="1014900"/>
          </a:xfrm>
          <a:prstGeom prst="curvedConnector2">
            <a:avLst/>
          </a:prstGeom>
          <a:noFill/>
          <a:ln cap="flat" cmpd="sng" w="19050">
            <a:solidFill>
              <a:srgbClr val="D0E0E3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15"/>
          <p:cNvCxnSpPr>
            <a:stCxn id="122" idx="2"/>
            <a:endCxn id="125" idx="1"/>
          </p:cNvCxnSpPr>
          <p:nvPr/>
        </p:nvCxnSpPr>
        <p:spPr>
          <a:xfrm flipH="1" rot="-5400000">
            <a:off x="3709222" y="1462953"/>
            <a:ext cx="1087200" cy="1014900"/>
          </a:xfrm>
          <a:prstGeom prst="curvedConnector2">
            <a:avLst/>
          </a:prstGeom>
          <a:noFill/>
          <a:ln cap="flat" cmpd="sng" w="19050">
            <a:solidFill>
              <a:srgbClr val="D0E0E3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15"/>
          <p:cNvCxnSpPr>
            <a:stCxn id="122" idx="2"/>
            <a:endCxn id="131" idx="3"/>
          </p:cNvCxnSpPr>
          <p:nvPr/>
        </p:nvCxnSpPr>
        <p:spPr>
          <a:xfrm rot="5400000">
            <a:off x="2735872" y="1520103"/>
            <a:ext cx="1102800" cy="916200"/>
          </a:xfrm>
          <a:prstGeom prst="curvedConnector2">
            <a:avLst/>
          </a:prstGeom>
          <a:noFill/>
          <a:ln cap="flat" cmpd="sng" w="19050">
            <a:solidFill>
              <a:srgbClr val="D0E0E3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40" name="Google Shape;140;p15"/>
          <p:cNvCxnSpPr>
            <a:stCxn id="122" idx="2"/>
            <a:endCxn id="126" idx="1"/>
          </p:cNvCxnSpPr>
          <p:nvPr/>
        </p:nvCxnSpPr>
        <p:spPr>
          <a:xfrm flipH="1" rot="-5400000">
            <a:off x="3492772" y="1679403"/>
            <a:ext cx="1520100" cy="1014900"/>
          </a:xfrm>
          <a:prstGeom prst="curvedConnector2">
            <a:avLst/>
          </a:prstGeom>
          <a:noFill/>
          <a:ln cap="flat" cmpd="sng" w="19050">
            <a:solidFill>
              <a:srgbClr val="D0E0E3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15"/>
          <p:cNvCxnSpPr>
            <a:stCxn id="122" idx="2"/>
            <a:endCxn id="132" idx="3"/>
          </p:cNvCxnSpPr>
          <p:nvPr/>
        </p:nvCxnSpPr>
        <p:spPr>
          <a:xfrm rot="5400000">
            <a:off x="2531722" y="1724253"/>
            <a:ext cx="1511100" cy="916200"/>
          </a:xfrm>
          <a:prstGeom prst="curvedConnector2">
            <a:avLst/>
          </a:prstGeom>
          <a:noFill/>
          <a:ln cap="flat" cmpd="sng" w="19050">
            <a:solidFill>
              <a:srgbClr val="D0E0E3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15"/>
          <p:cNvCxnSpPr>
            <a:stCxn id="122" idx="2"/>
            <a:endCxn id="128" idx="0"/>
          </p:cNvCxnSpPr>
          <p:nvPr/>
        </p:nvCxnSpPr>
        <p:spPr>
          <a:xfrm flipH="1" rot="-5400000">
            <a:off x="2632222" y="2539953"/>
            <a:ext cx="2226900" cy="6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D0E0E3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15"/>
          <p:cNvCxnSpPr>
            <a:stCxn id="122" idx="2"/>
            <a:endCxn id="127" idx="1"/>
          </p:cNvCxnSpPr>
          <p:nvPr/>
        </p:nvCxnSpPr>
        <p:spPr>
          <a:xfrm flipH="1" rot="-5400000">
            <a:off x="3269122" y="1903053"/>
            <a:ext cx="1967400" cy="1014900"/>
          </a:xfrm>
          <a:prstGeom prst="curvedConnector2">
            <a:avLst/>
          </a:prstGeom>
          <a:noFill/>
          <a:ln cap="flat" cmpd="sng" w="19050">
            <a:solidFill>
              <a:srgbClr val="D0E0E3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15"/>
          <p:cNvCxnSpPr>
            <a:stCxn id="122" idx="2"/>
            <a:endCxn id="133" idx="3"/>
          </p:cNvCxnSpPr>
          <p:nvPr/>
        </p:nvCxnSpPr>
        <p:spPr>
          <a:xfrm rot="5400000">
            <a:off x="2327572" y="1928403"/>
            <a:ext cx="1919400" cy="916200"/>
          </a:xfrm>
          <a:prstGeom prst="curvedConnector2">
            <a:avLst/>
          </a:prstGeom>
          <a:noFill/>
          <a:ln cap="flat" cmpd="sng" w="19050">
            <a:solidFill>
              <a:srgbClr val="D0E0E3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45" name="Google Shape;145;p15"/>
          <p:cNvSpPr txBox="1"/>
          <p:nvPr/>
        </p:nvSpPr>
        <p:spPr>
          <a:xfrm>
            <a:off x="2125" y="8540615"/>
            <a:ext cx="7486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Components of Travel medicine 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46" name="Google Shape;146;p15"/>
          <p:cNvGrpSpPr/>
          <p:nvPr/>
        </p:nvGrpSpPr>
        <p:grpSpPr>
          <a:xfrm rot="2700000">
            <a:off x="4202247" y="7879781"/>
            <a:ext cx="2674774" cy="2674774"/>
            <a:chOff x="3204091" y="1130113"/>
            <a:chExt cx="2674800" cy="2674800"/>
          </a:xfrm>
        </p:grpSpPr>
        <p:sp>
          <p:nvSpPr>
            <p:cNvPr id="147" name="Google Shape;147;p15"/>
            <p:cNvSpPr/>
            <p:nvPr/>
          </p:nvSpPr>
          <p:spPr>
            <a:xfrm rot="2700000">
              <a:off x="4260628" y="857006"/>
              <a:ext cx="561726" cy="3221013"/>
            </a:xfrm>
            <a:prstGeom prst="roundRect">
              <a:avLst>
                <a:gd fmla="val 50000" name="adj"/>
              </a:avLst>
            </a:pr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7CBE5F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148" name="Google Shape;148;p15"/>
            <p:cNvSpPr/>
            <p:nvPr/>
          </p:nvSpPr>
          <p:spPr>
            <a:xfrm rot="-2700000">
              <a:off x="3420998" y="3205316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GB" sz="1200" u="none" cap="none" strike="noStrike">
                  <a:solidFill>
                    <a:srgbClr val="A2C4C9"/>
                  </a:solidFill>
                  <a:latin typeface="Changa"/>
                  <a:ea typeface="Changa"/>
                  <a:cs typeface="Changa"/>
                  <a:sym typeface="Changa"/>
                </a:rPr>
                <a:t>2</a:t>
              </a:r>
              <a:endParaRPr b="1" i="0" sz="1200" u="none" cap="none" strike="noStrike">
                <a:solidFill>
                  <a:srgbClr val="A2C4C9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149" name="Google Shape;149;p15"/>
            <p:cNvSpPr txBox="1"/>
            <p:nvPr/>
          </p:nvSpPr>
          <p:spPr>
            <a:xfrm rot="-2700000">
              <a:off x="3361852" y="2122996"/>
              <a:ext cx="2667348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-GB" sz="1200">
                  <a:solidFill>
                    <a:srgbClr val="FFFFFF"/>
                  </a:solidFill>
                  <a:latin typeface="Mada"/>
                  <a:ea typeface="Mada"/>
                  <a:cs typeface="Mada"/>
                  <a:sym typeface="Mada"/>
                </a:rPr>
                <a:t>During Travel</a:t>
              </a:r>
              <a:endParaRPr b="1" i="0" sz="1200" u="none" cap="none" strike="noStrike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</p:grpSp>
      <p:grpSp>
        <p:nvGrpSpPr>
          <p:cNvPr id="150" name="Google Shape;150;p15"/>
          <p:cNvGrpSpPr/>
          <p:nvPr/>
        </p:nvGrpSpPr>
        <p:grpSpPr>
          <a:xfrm rot="2700000">
            <a:off x="353747" y="7849397"/>
            <a:ext cx="2870972" cy="2870972"/>
            <a:chOff x="5136525" y="933943"/>
            <a:chExt cx="2871000" cy="2871000"/>
          </a:xfrm>
        </p:grpSpPr>
        <p:sp>
          <p:nvSpPr>
            <p:cNvPr id="151" name="Google Shape;151;p15"/>
            <p:cNvSpPr/>
            <p:nvPr/>
          </p:nvSpPr>
          <p:spPr>
            <a:xfrm rot="2700000">
              <a:off x="6300072" y="611293"/>
              <a:ext cx="543907" cy="3516301"/>
            </a:xfrm>
            <a:prstGeom prst="roundRect">
              <a:avLst>
                <a:gd fmla="val 48102" name="adj"/>
              </a:avLst>
            </a:pr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 rot="-2700000">
              <a:off x="5341020" y="3205399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-GB" sz="1200">
                  <a:solidFill>
                    <a:srgbClr val="45818E"/>
                  </a:solidFill>
                  <a:latin typeface="Changa"/>
                  <a:ea typeface="Changa"/>
                  <a:cs typeface="Changa"/>
                  <a:sym typeface="Changa"/>
                </a:rPr>
                <a:t>1</a:t>
              </a:r>
              <a:endParaRPr b="1" i="0" sz="1200" u="none" cap="none" strike="noStrike">
                <a:solidFill>
                  <a:srgbClr val="45818E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153" name="Google Shape;153;p15"/>
            <p:cNvSpPr txBox="1"/>
            <p:nvPr/>
          </p:nvSpPr>
          <p:spPr>
            <a:xfrm rot="-2700000">
              <a:off x="5254907" y="2071531"/>
              <a:ext cx="2934635" cy="342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-GB" sz="1200">
                  <a:solidFill>
                    <a:srgbClr val="FFFFFF"/>
                  </a:solidFill>
                  <a:latin typeface="Mada"/>
                  <a:ea typeface="Mada"/>
                  <a:cs typeface="Mada"/>
                  <a:sym typeface="Mada"/>
                </a:rPr>
                <a:t>Pre-travel</a:t>
              </a:r>
              <a:r>
                <a:rPr b="1" lang="en-GB" sz="1200">
                  <a:latin typeface="Mada"/>
                  <a:ea typeface="Mada"/>
                  <a:cs typeface="Mada"/>
                  <a:sym typeface="Mada"/>
                </a:rPr>
                <a:t> </a:t>
              </a:r>
              <a:endParaRPr b="1" i="0" sz="1200" u="none" cap="none" strike="noStrike">
                <a:latin typeface="Mada"/>
                <a:ea typeface="Mada"/>
                <a:cs typeface="Mada"/>
                <a:sym typeface="Mada"/>
              </a:endParaRPr>
            </a:p>
          </p:txBody>
        </p:sp>
      </p:grpSp>
      <p:grpSp>
        <p:nvGrpSpPr>
          <p:cNvPr id="154" name="Google Shape;154;p15"/>
          <p:cNvGrpSpPr/>
          <p:nvPr/>
        </p:nvGrpSpPr>
        <p:grpSpPr>
          <a:xfrm rot="2700000">
            <a:off x="2132393" y="8542848"/>
            <a:ext cx="2990671" cy="2990671"/>
            <a:chOff x="6374482" y="-493932"/>
            <a:chExt cx="2990700" cy="2990700"/>
          </a:xfrm>
        </p:grpSpPr>
        <p:sp>
          <p:nvSpPr>
            <p:cNvPr id="155" name="Google Shape;155;p15"/>
            <p:cNvSpPr/>
            <p:nvPr/>
          </p:nvSpPr>
          <p:spPr>
            <a:xfrm rot="2700000">
              <a:off x="7597879" y="-841373"/>
              <a:ext cx="543907" cy="3685582"/>
            </a:xfrm>
            <a:prstGeom prst="roundRect">
              <a:avLst>
                <a:gd fmla="val 50000" name="adj"/>
              </a:avLst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 rot="-2700000">
              <a:off x="6592558" y="1904469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-GB" sz="1200">
                  <a:solidFill>
                    <a:srgbClr val="D0E0E3"/>
                  </a:solidFill>
                  <a:latin typeface="Changa"/>
                  <a:ea typeface="Changa"/>
                  <a:cs typeface="Changa"/>
                  <a:sym typeface="Changa"/>
                </a:rPr>
                <a:t>3</a:t>
              </a:r>
              <a:endParaRPr b="1" i="0" sz="1200" u="none" cap="none" strike="noStrike">
                <a:solidFill>
                  <a:srgbClr val="D0E0E3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157" name="Google Shape;157;p15"/>
            <p:cNvSpPr txBox="1"/>
            <p:nvPr/>
          </p:nvSpPr>
          <p:spPr>
            <a:xfrm rot="-2700000">
              <a:off x="6335915" y="915864"/>
              <a:ext cx="294439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-GB" sz="1200">
                  <a:solidFill>
                    <a:srgbClr val="FFFFFF"/>
                  </a:solidFill>
                  <a:latin typeface="Mada"/>
                  <a:ea typeface="Mada"/>
                  <a:cs typeface="Mada"/>
                  <a:sym typeface="Mada"/>
                </a:rPr>
                <a:t>Post travel</a:t>
              </a:r>
              <a:endParaRPr b="1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6"/>
          <p:cNvSpPr txBox="1"/>
          <p:nvPr/>
        </p:nvSpPr>
        <p:spPr>
          <a:xfrm>
            <a:off x="438675" y="468349"/>
            <a:ext cx="67140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Pre-travel consultation (4-6 weeks before departure)</a:t>
            </a:r>
            <a:endParaRPr b="1" sz="3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4" name="Google Shape;164;p16"/>
          <p:cNvSpPr/>
          <p:nvPr/>
        </p:nvSpPr>
        <p:spPr>
          <a:xfrm>
            <a:off x="269825" y="4047548"/>
            <a:ext cx="3173400" cy="17133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t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Information about travelers:</a:t>
            </a:r>
            <a:endParaRPr b="1"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Age &amp; sex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Medical history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Medications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Allergies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Immunization history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Special health needs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65" name="Google Shape;165;p16"/>
          <p:cNvSpPr/>
          <p:nvPr/>
        </p:nvSpPr>
        <p:spPr>
          <a:xfrm>
            <a:off x="3537000" y="4047548"/>
            <a:ext cx="3784500" cy="17133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t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Information about trip:</a:t>
            </a:r>
            <a:endParaRPr b="1"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Destination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Length of stay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Mode of travel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Purpose of trip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Purpose of planned activities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Financial budget, accommodation, insurance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Healthcare in destination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66" name="Google Shape;166;p16"/>
          <p:cNvSpPr/>
          <p:nvPr/>
        </p:nvSpPr>
        <p:spPr>
          <a:xfrm>
            <a:off x="1271839" y="3104290"/>
            <a:ext cx="5074200" cy="543900"/>
          </a:xfrm>
          <a:prstGeom prst="roundRect">
            <a:avLst>
              <a:gd fmla="val 16667" name="adj"/>
            </a:avLst>
          </a:prstGeom>
          <a:solidFill>
            <a:srgbClr val="134F5C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Risk assessment (potential hazards)</a:t>
            </a:r>
            <a:endParaRPr sz="3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67" name="Google Shape;167;p16"/>
          <p:cNvCxnSpPr>
            <a:stCxn id="166" idx="2"/>
            <a:endCxn id="164" idx="0"/>
          </p:cNvCxnSpPr>
          <p:nvPr/>
        </p:nvCxnSpPr>
        <p:spPr>
          <a:xfrm rot="5400000">
            <a:off x="2633089" y="2871640"/>
            <a:ext cx="399300" cy="1952400"/>
          </a:xfrm>
          <a:prstGeom prst="bentConnector3">
            <a:avLst>
              <a:gd fmla="val 50007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16"/>
          <p:cNvCxnSpPr>
            <a:stCxn id="166" idx="2"/>
            <a:endCxn id="165" idx="0"/>
          </p:cNvCxnSpPr>
          <p:nvPr/>
        </p:nvCxnSpPr>
        <p:spPr>
          <a:xfrm flipH="1" rot="-5400000">
            <a:off x="4419439" y="3037690"/>
            <a:ext cx="399300" cy="1620300"/>
          </a:xfrm>
          <a:prstGeom prst="bentConnector3">
            <a:avLst>
              <a:gd fmla="val 50007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69" name="Google Shape;169;p16"/>
          <p:cNvGrpSpPr/>
          <p:nvPr/>
        </p:nvGrpSpPr>
        <p:grpSpPr>
          <a:xfrm rot="2700000">
            <a:off x="4425047" y="439219"/>
            <a:ext cx="2674774" cy="2674774"/>
            <a:chOff x="3204091" y="1130113"/>
            <a:chExt cx="2674800" cy="2674800"/>
          </a:xfrm>
        </p:grpSpPr>
        <p:sp>
          <p:nvSpPr>
            <p:cNvPr id="170" name="Google Shape;170;p16"/>
            <p:cNvSpPr/>
            <p:nvPr/>
          </p:nvSpPr>
          <p:spPr>
            <a:xfrm rot="2700000">
              <a:off x="4260628" y="857006"/>
              <a:ext cx="561726" cy="3221013"/>
            </a:xfrm>
            <a:prstGeom prst="roundRect">
              <a:avLst>
                <a:gd fmla="val 50000" name="adj"/>
              </a:avLst>
            </a:pr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7CBE5F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 rot="-2700000">
              <a:off x="3420998" y="3205316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GB" sz="1200" u="none" cap="none" strike="noStrike">
                  <a:solidFill>
                    <a:srgbClr val="A2C4C9"/>
                  </a:solidFill>
                  <a:latin typeface="Changa"/>
                  <a:ea typeface="Changa"/>
                  <a:cs typeface="Changa"/>
                  <a:sym typeface="Changa"/>
                </a:rPr>
                <a:t>2</a:t>
              </a:r>
              <a:endParaRPr b="1" i="0" sz="1200" u="none" cap="none" strike="noStrike">
                <a:solidFill>
                  <a:srgbClr val="A2C4C9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172" name="Google Shape;172;p16"/>
            <p:cNvSpPr txBox="1"/>
            <p:nvPr/>
          </p:nvSpPr>
          <p:spPr>
            <a:xfrm rot="-2700000">
              <a:off x="3361852" y="2122996"/>
              <a:ext cx="2667348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>
                  <a:latin typeface="Mada"/>
                  <a:ea typeface="Mada"/>
                  <a:cs typeface="Mada"/>
                  <a:sym typeface="Mada"/>
                </a:rPr>
                <a:t>Risk management (advice to reduce exposure to health risks)</a:t>
              </a:r>
              <a:endParaRPr i="0" sz="1200" u="none" cap="none" strike="noStrike">
                <a:latin typeface="Mada"/>
                <a:ea typeface="Mada"/>
                <a:cs typeface="Mada"/>
                <a:sym typeface="Mada"/>
              </a:endParaRPr>
            </a:p>
          </p:txBody>
        </p:sp>
      </p:grpSp>
      <p:grpSp>
        <p:nvGrpSpPr>
          <p:cNvPr id="173" name="Google Shape;173;p16"/>
          <p:cNvGrpSpPr/>
          <p:nvPr/>
        </p:nvGrpSpPr>
        <p:grpSpPr>
          <a:xfrm rot="2700000">
            <a:off x="576547" y="408835"/>
            <a:ext cx="2870972" cy="2870972"/>
            <a:chOff x="5136525" y="933943"/>
            <a:chExt cx="2871000" cy="2871000"/>
          </a:xfrm>
        </p:grpSpPr>
        <p:sp>
          <p:nvSpPr>
            <p:cNvPr id="174" name="Google Shape;174;p16"/>
            <p:cNvSpPr/>
            <p:nvPr/>
          </p:nvSpPr>
          <p:spPr>
            <a:xfrm rot="2700000">
              <a:off x="6300072" y="611293"/>
              <a:ext cx="543907" cy="3516301"/>
            </a:xfrm>
            <a:prstGeom prst="roundRect">
              <a:avLst>
                <a:gd fmla="val 48102" name="adj"/>
              </a:avLst>
            </a:pr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 rot="-2700000">
              <a:off x="5341020" y="3205399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-GB" sz="1200">
                  <a:solidFill>
                    <a:srgbClr val="45818E"/>
                  </a:solidFill>
                  <a:latin typeface="Changa"/>
                  <a:ea typeface="Changa"/>
                  <a:cs typeface="Changa"/>
                  <a:sym typeface="Changa"/>
                </a:rPr>
                <a:t>1</a:t>
              </a:r>
              <a:endParaRPr b="1" i="0" sz="1200" u="none" cap="none" strike="noStrike">
                <a:solidFill>
                  <a:srgbClr val="45818E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176" name="Google Shape;176;p16"/>
            <p:cNvSpPr txBox="1"/>
            <p:nvPr/>
          </p:nvSpPr>
          <p:spPr>
            <a:xfrm rot="-2700000">
              <a:off x="5254907" y="2071531"/>
              <a:ext cx="2934635" cy="342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-GB" sz="1200">
                  <a:latin typeface="Mada"/>
                  <a:ea typeface="Mada"/>
                  <a:cs typeface="Mada"/>
                  <a:sym typeface="Mada"/>
                </a:rPr>
                <a:t>Risk assessment (potential hazard) </a:t>
              </a:r>
              <a:endParaRPr b="1" i="0" sz="1200" u="none" cap="none" strike="noStrike">
                <a:latin typeface="Mada"/>
                <a:ea typeface="Mada"/>
                <a:cs typeface="Mada"/>
                <a:sym typeface="Mada"/>
              </a:endParaRPr>
            </a:p>
          </p:txBody>
        </p:sp>
      </p:grpSp>
      <p:grpSp>
        <p:nvGrpSpPr>
          <p:cNvPr id="177" name="Google Shape;177;p16"/>
          <p:cNvGrpSpPr/>
          <p:nvPr/>
        </p:nvGrpSpPr>
        <p:grpSpPr>
          <a:xfrm rot="2700000">
            <a:off x="4330198" y="1231995"/>
            <a:ext cx="2674774" cy="2674774"/>
            <a:chOff x="3204091" y="1130113"/>
            <a:chExt cx="2674800" cy="2674800"/>
          </a:xfrm>
        </p:grpSpPr>
        <p:sp>
          <p:nvSpPr>
            <p:cNvPr id="178" name="Google Shape;178;p16"/>
            <p:cNvSpPr/>
            <p:nvPr/>
          </p:nvSpPr>
          <p:spPr>
            <a:xfrm rot="2700000">
              <a:off x="4260628" y="857006"/>
              <a:ext cx="561726" cy="3221013"/>
            </a:xfrm>
            <a:prstGeom prst="roundRect">
              <a:avLst>
                <a:gd fmla="val 50000" name="adj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7CBE5F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 rot="-2700000">
              <a:off x="3420998" y="3205316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-GB" sz="1200">
                  <a:solidFill>
                    <a:srgbClr val="76A5AF"/>
                  </a:solidFill>
                  <a:latin typeface="Changa"/>
                  <a:ea typeface="Changa"/>
                  <a:cs typeface="Changa"/>
                  <a:sym typeface="Changa"/>
                </a:rPr>
                <a:t>4</a:t>
              </a:r>
              <a:endParaRPr b="1" i="0" sz="1200" u="none" cap="none" strike="noStrike">
                <a:solidFill>
                  <a:srgbClr val="76A5AF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180" name="Google Shape;180;p16"/>
            <p:cNvSpPr txBox="1"/>
            <p:nvPr/>
          </p:nvSpPr>
          <p:spPr>
            <a:xfrm rot="-2700000">
              <a:off x="3361852" y="2122996"/>
              <a:ext cx="2667348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>
                  <a:latin typeface="Mada"/>
                  <a:ea typeface="Mada"/>
                  <a:cs typeface="Mada"/>
                  <a:sym typeface="Mada"/>
                </a:rPr>
                <a:t>Empower traveler to manage his health</a:t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</p:txBody>
        </p:sp>
      </p:grpSp>
      <p:grpSp>
        <p:nvGrpSpPr>
          <p:cNvPr id="181" name="Google Shape;181;p16"/>
          <p:cNvGrpSpPr/>
          <p:nvPr/>
        </p:nvGrpSpPr>
        <p:grpSpPr>
          <a:xfrm rot="2700000">
            <a:off x="554868" y="1151936"/>
            <a:ext cx="2990671" cy="2990671"/>
            <a:chOff x="5136556" y="814211"/>
            <a:chExt cx="2990700" cy="2990700"/>
          </a:xfrm>
        </p:grpSpPr>
        <p:sp>
          <p:nvSpPr>
            <p:cNvPr id="182" name="Google Shape;182;p16"/>
            <p:cNvSpPr/>
            <p:nvPr/>
          </p:nvSpPr>
          <p:spPr>
            <a:xfrm rot="2700000">
              <a:off x="6359953" y="466770"/>
              <a:ext cx="543907" cy="3685582"/>
            </a:xfrm>
            <a:prstGeom prst="roundRect">
              <a:avLst>
                <a:gd fmla="val 50000" name="adj"/>
              </a:avLst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 rot="-2700000">
              <a:off x="5341020" y="3205399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-GB" sz="1200">
                  <a:solidFill>
                    <a:srgbClr val="D0E0E3"/>
                  </a:solidFill>
                  <a:latin typeface="Changa"/>
                  <a:ea typeface="Changa"/>
                  <a:cs typeface="Changa"/>
                  <a:sym typeface="Changa"/>
                </a:rPr>
                <a:t>3</a:t>
              </a:r>
              <a:endParaRPr b="1" i="0" sz="1200" u="none" cap="none" strike="noStrike">
                <a:solidFill>
                  <a:srgbClr val="D0E0E3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184" name="Google Shape;184;p16"/>
            <p:cNvSpPr txBox="1"/>
            <p:nvPr/>
          </p:nvSpPr>
          <p:spPr>
            <a:xfrm rot="-2700000">
              <a:off x="5203938" y="1948398"/>
              <a:ext cx="3161192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>
                  <a:latin typeface="Mada"/>
                  <a:ea typeface="Mada"/>
                  <a:cs typeface="Mada"/>
                  <a:sym typeface="Mada"/>
                </a:rPr>
                <a:t>Service delivery: immunization, prophylaxis or self-medications.</a:t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</p:txBody>
        </p:sp>
      </p:grpSp>
      <p:sp>
        <p:nvSpPr>
          <p:cNvPr id="185" name="Google Shape;185;p16"/>
          <p:cNvSpPr txBox="1"/>
          <p:nvPr/>
        </p:nvSpPr>
        <p:spPr>
          <a:xfrm>
            <a:off x="157126" y="6056400"/>
            <a:ext cx="72750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Risk factors and health problems facing international travelers: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6" name="Google Shape;186;p16"/>
          <p:cNvSpPr txBox="1"/>
          <p:nvPr/>
        </p:nvSpPr>
        <p:spPr>
          <a:xfrm>
            <a:off x="880150" y="6876141"/>
            <a:ext cx="21441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Risk </a:t>
            </a:r>
            <a:endParaRPr b="1" sz="2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7" name="Google Shape;187;p16"/>
          <p:cNvSpPr/>
          <p:nvPr/>
        </p:nvSpPr>
        <p:spPr>
          <a:xfrm>
            <a:off x="157137" y="7452068"/>
            <a:ext cx="13674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Overcrowding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8" name="Google Shape;188;p16"/>
          <p:cNvSpPr/>
          <p:nvPr/>
        </p:nvSpPr>
        <p:spPr>
          <a:xfrm>
            <a:off x="157131" y="7993763"/>
            <a:ext cx="13674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Low sanitation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9" name="Google Shape;189;p16"/>
          <p:cNvSpPr/>
          <p:nvPr/>
        </p:nvSpPr>
        <p:spPr>
          <a:xfrm>
            <a:off x="157133" y="8535469"/>
            <a:ext cx="13674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Climate change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90" name="Google Shape;190;p16"/>
          <p:cNvSpPr/>
          <p:nvPr/>
        </p:nvSpPr>
        <p:spPr>
          <a:xfrm>
            <a:off x="2453654" y="8755694"/>
            <a:ext cx="13674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Security problems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91" name="Google Shape;191;p16"/>
          <p:cNvSpPr/>
          <p:nvPr/>
        </p:nvSpPr>
        <p:spPr>
          <a:xfrm>
            <a:off x="2453654" y="8257027"/>
            <a:ext cx="13674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Unsafe roads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92" name="Google Shape;192;p16"/>
          <p:cNvSpPr/>
          <p:nvPr/>
        </p:nvSpPr>
        <p:spPr>
          <a:xfrm>
            <a:off x="2453654" y="7593043"/>
            <a:ext cx="1367400" cy="5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Stray animals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93" name="Google Shape;193;p16"/>
          <p:cNvCxnSpPr>
            <a:stCxn id="186" idx="2"/>
            <a:endCxn id="192" idx="1"/>
          </p:cNvCxnSpPr>
          <p:nvPr/>
        </p:nvCxnSpPr>
        <p:spPr>
          <a:xfrm flipH="1" rot="-5400000">
            <a:off x="1930750" y="7334091"/>
            <a:ext cx="544500" cy="501600"/>
          </a:xfrm>
          <a:prstGeom prst="bentConnector2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94" name="Google Shape;194;p16"/>
          <p:cNvCxnSpPr>
            <a:stCxn id="186" idx="2"/>
            <a:endCxn id="187" idx="3"/>
          </p:cNvCxnSpPr>
          <p:nvPr/>
        </p:nvCxnSpPr>
        <p:spPr>
          <a:xfrm rot="5400000">
            <a:off x="1577800" y="7259241"/>
            <a:ext cx="321000" cy="427800"/>
          </a:xfrm>
          <a:prstGeom prst="bentConnector2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95" name="Google Shape;195;p16"/>
          <p:cNvCxnSpPr>
            <a:stCxn id="186" idx="2"/>
            <a:endCxn id="191" idx="1"/>
          </p:cNvCxnSpPr>
          <p:nvPr/>
        </p:nvCxnSpPr>
        <p:spPr>
          <a:xfrm flipH="1" rot="-5400000">
            <a:off x="1640050" y="7624791"/>
            <a:ext cx="1125900" cy="501600"/>
          </a:xfrm>
          <a:prstGeom prst="bentConnector2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96" name="Google Shape;196;p16"/>
          <p:cNvCxnSpPr>
            <a:stCxn id="186" idx="2"/>
            <a:endCxn id="188" idx="3"/>
          </p:cNvCxnSpPr>
          <p:nvPr/>
        </p:nvCxnSpPr>
        <p:spPr>
          <a:xfrm rot="5400000">
            <a:off x="1307050" y="7529991"/>
            <a:ext cx="862500" cy="427800"/>
          </a:xfrm>
          <a:prstGeom prst="bentConnector2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97" name="Google Shape;197;p16"/>
          <p:cNvCxnSpPr>
            <a:stCxn id="186" idx="2"/>
            <a:endCxn id="190" idx="1"/>
          </p:cNvCxnSpPr>
          <p:nvPr/>
        </p:nvCxnSpPr>
        <p:spPr>
          <a:xfrm flipH="1" rot="-5400000">
            <a:off x="1390750" y="7874091"/>
            <a:ext cx="1624500" cy="501600"/>
          </a:xfrm>
          <a:prstGeom prst="bentConnector2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98" name="Google Shape;198;p16"/>
          <p:cNvCxnSpPr>
            <a:stCxn id="186" idx="2"/>
            <a:endCxn id="189" idx="3"/>
          </p:cNvCxnSpPr>
          <p:nvPr/>
        </p:nvCxnSpPr>
        <p:spPr>
          <a:xfrm rot="5400000">
            <a:off x="1036150" y="7800891"/>
            <a:ext cx="1404300" cy="427800"/>
          </a:xfrm>
          <a:prstGeom prst="bentConnector2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99" name="Google Shape;199;p16"/>
          <p:cNvSpPr/>
          <p:nvPr/>
        </p:nvSpPr>
        <p:spPr>
          <a:xfrm>
            <a:off x="157133" y="9037894"/>
            <a:ext cx="13674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Vector of diseases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200" name="Google Shape;200;p16"/>
          <p:cNvCxnSpPr>
            <a:stCxn id="186" idx="2"/>
            <a:endCxn id="199" idx="3"/>
          </p:cNvCxnSpPr>
          <p:nvPr/>
        </p:nvCxnSpPr>
        <p:spPr>
          <a:xfrm rot="5400000">
            <a:off x="784900" y="8052141"/>
            <a:ext cx="1906800" cy="427800"/>
          </a:xfrm>
          <a:prstGeom prst="bentConnector2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01" name="Google Shape;201;p16"/>
          <p:cNvSpPr txBox="1"/>
          <p:nvPr/>
        </p:nvSpPr>
        <p:spPr>
          <a:xfrm>
            <a:off x="4485100" y="6876150"/>
            <a:ext cx="27558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Health problems </a:t>
            </a:r>
            <a:endParaRPr b="1" sz="2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2" name="Google Shape;202;p16"/>
          <p:cNvSpPr/>
          <p:nvPr/>
        </p:nvSpPr>
        <p:spPr>
          <a:xfrm>
            <a:off x="4322500" y="7316150"/>
            <a:ext cx="2918400" cy="172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Aggravation of existing problem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(Eg. Cardiac pts going for 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hiking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)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Food and water borne infections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Air borne infections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Unintentional &amp; intentional Injuries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Vector borne diseases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Zoonotic diseases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7"/>
          <p:cNvSpPr txBox="1"/>
          <p:nvPr/>
        </p:nvSpPr>
        <p:spPr>
          <a:xfrm>
            <a:off x="93100" y="6976800"/>
            <a:ext cx="68559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Food and water safety and hand hygiene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Insect bite prevention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Immunization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Malaria prevention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Personal safety (RTA, fall, drowning, fire, robbery, STD)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Environmental risks (sun exposure, heat, high altitude, motion sickness, DVT)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Travelers with special needs (chronic disease, children, pregnant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, immunocompromised patients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)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Traveler's medical insurance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09" name="Google Shape;209;p17"/>
          <p:cNvSpPr txBox="1"/>
          <p:nvPr/>
        </p:nvSpPr>
        <p:spPr>
          <a:xfrm>
            <a:off x="117301" y="6607651"/>
            <a:ext cx="72750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2400"/>
              <a:buFont typeface="Nunito"/>
              <a:buChar char="●"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Risk management (give advise):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0" name="Google Shape;210;p17"/>
          <p:cNvSpPr txBox="1"/>
          <p:nvPr/>
        </p:nvSpPr>
        <p:spPr>
          <a:xfrm>
            <a:off x="92051" y="8756437"/>
            <a:ext cx="72750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2400"/>
              <a:buFont typeface="Nunito"/>
              <a:buChar char="●"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Preventive measures for common diseases among international travelers 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1" name="Google Shape;211;p17"/>
          <p:cNvSpPr txBox="1"/>
          <p:nvPr/>
        </p:nvSpPr>
        <p:spPr>
          <a:xfrm>
            <a:off x="92050" y="9291158"/>
            <a:ext cx="70710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Immunization or/and prophylaxis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general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measures for prevention of infectious diseases.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12" name="Google Shape;212;p17"/>
          <p:cNvSpPr txBox="1"/>
          <p:nvPr/>
        </p:nvSpPr>
        <p:spPr>
          <a:xfrm>
            <a:off x="157125" y="484038"/>
            <a:ext cx="72750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Common diseases associated with international travel: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3" name="Google Shape;213;p17"/>
          <p:cNvSpPr/>
          <p:nvPr/>
        </p:nvSpPr>
        <p:spPr>
          <a:xfrm>
            <a:off x="92150" y="4221611"/>
            <a:ext cx="1723200" cy="975900"/>
          </a:xfrm>
          <a:prstGeom prst="roundRect">
            <a:avLst>
              <a:gd fmla="val 6755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Sexually transmitted diseases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14" name="Google Shape;214;p17"/>
          <p:cNvSpPr/>
          <p:nvPr/>
        </p:nvSpPr>
        <p:spPr>
          <a:xfrm>
            <a:off x="600349" y="3706142"/>
            <a:ext cx="706783" cy="707136"/>
          </a:xfrm>
          <a:custGeom>
            <a:rect b="b" l="l" r="r" t="t"/>
            <a:pathLst>
              <a:path extrusionOk="0" h="30695" w="30683">
                <a:moveTo>
                  <a:pt x="15348" y="1"/>
                </a:moveTo>
                <a:cubicBezTo>
                  <a:pt x="6871" y="1"/>
                  <a:pt x="1" y="6871"/>
                  <a:pt x="1" y="15348"/>
                </a:cubicBezTo>
                <a:cubicBezTo>
                  <a:pt x="1" y="23825"/>
                  <a:pt x="6871" y="30695"/>
                  <a:pt x="15348" y="30695"/>
                </a:cubicBezTo>
                <a:cubicBezTo>
                  <a:pt x="23813" y="30695"/>
                  <a:pt x="30683" y="23825"/>
                  <a:pt x="30683" y="15348"/>
                </a:cubicBezTo>
                <a:cubicBezTo>
                  <a:pt x="30683" y="6871"/>
                  <a:pt x="23813" y="1"/>
                  <a:pt x="15348" y="1"/>
                </a:cubicBez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7"/>
          <p:cNvSpPr/>
          <p:nvPr/>
        </p:nvSpPr>
        <p:spPr>
          <a:xfrm rot="5400000">
            <a:off x="1591263" y="4578392"/>
            <a:ext cx="512700" cy="89700"/>
          </a:xfrm>
          <a:prstGeom prst="triangle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16" name="Google Shape;216;p17"/>
          <p:cNvSpPr/>
          <p:nvPr/>
        </p:nvSpPr>
        <p:spPr>
          <a:xfrm>
            <a:off x="1959518" y="4221611"/>
            <a:ext cx="1723200" cy="975900"/>
          </a:xfrm>
          <a:prstGeom prst="roundRect">
            <a:avLst>
              <a:gd fmla="val 6755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Rabies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17" name="Google Shape;217;p17"/>
          <p:cNvSpPr/>
          <p:nvPr/>
        </p:nvSpPr>
        <p:spPr>
          <a:xfrm>
            <a:off x="2467721" y="3706142"/>
            <a:ext cx="706783" cy="707136"/>
          </a:xfrm>
          <a:custGeom>
            <a:rect b="b" l="l" r="r" t="t"/>
            <a:pathLst>
              <a:path extrusionOk="0" h="30695" w="30683">
                <a:moveTo>
                  <a:pt x="15348" y="1"/>
                </a:moveTo>
                <a:cubicBezTo>
                  <a:pt x="6871" y="1"/>
                  <a:pt x="1" y="6871"/>
                  <a:pt x="1" y="15348"/>
                </a:cubicBezTo>
                <a:cubicBezTo>
                  <a:pt x="1" y="23825"/>
                  <a:pt x="6871" y="30695"/>
                  <a:pt x="15348" y="30695"/>
                </a:cubicBezTo>
                <a:cubicBezTo>
                  <a:pt x="23813" y="30695"/>
                  <a:pt x="30683" y="23825"/>
                  <a:pt x="30683" y="15348"/>
                </a:cubicBezTo>
                <a:cubicBezTo>
                  <a:pt x="30683" y="6871"/>
                  <a:pt x="23813" y="1"/>
                  <a:pt x="15348" y="1"/>
                </a:cubicBez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7"/>
          <p:cNvSpPr/>
          <p:nvPr/>
        </p:nvSpPr>
        <p:spPr>
          <a:xfrm rot="5400000">
            <a:off x="3458634" y="4578392"/>
            <a:ext cx="512700" cy="89700"/>
          </a:xfrm>
          <a:prstGeom prst="triangle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19" name="Google Shape;219;p17"/>
          <p:cNvSpPr/>
          <p:nvPr/>
        </p:nvSpPr>
        <p:spPr>
          <a:xfrm>
            <a:off x="3826885" y="4221611"/>
            <a:ext cx="1723200" cy="975900"/>
          </a:xfrm>
          <a:prstGeom prst="roundRect">
            <a:avLst>
              <a:gd fmla="val 6755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Hepatitis B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0" name="Google Shape;220;p17"/>
          <p:cNvSpPr/>
          <p:nvPr/>
        </p:nvSpPr>
        <p:spPr>
          <a:xfrm>
            <a:off x="4335091" y="3706142"/>
            <a:ext cx="706783" cy="707136"/>
          </a:xfrm>
          <a:custGeom>
            <a:rect b="b" l="l" r="r" t="t"/>
            <a:pathLst>
              <a:path extrusionOk="0" h="30695" w="30683">
                <a:moveTo>
                  <a:pt x="15348" y="1"/>
                </a:moveTo>
                <a:cubicBezTo>
                  <a:pt x="6871" y="1"/>
                  <a:pt x="1" y="6871"/>
                  <a:pt x="1" y="15348"/>
                </a:cubicBezTo>
                <a:cubicBezTo>
                  <a:pt x="1" y="23825"/>
                  <a:pt x="6871" y="30695"/>
                  <a:pt x="15348" y="30695"/>
                </a:cubicBezTo>
                <a:cubicBezTo>
                  <a:pt x="23813" y="30695"/>
                  <a:pt x="30683" y="23825"/>
                  <a:pt x="30683" y="15348"/>
                </a:cubicBezTo>
                <a:cubicBezTo>
                  <a:pt x="30683" y="6871"/>
                  <a:pt x="23813" y="1"/>
                  <a:pt x="15348" y="1"/>
                </a:cubicBez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7"/>
          <p:cNvSpPr/>
          <p:nvPr/>
        </p:nvSpPr>
        <p:spPr>
          <a:xfrm rot="5400000">
            <a:off x="5326005" y="4578392"/>
            <a:ext cx="512700" cy="89700"/>
          </a:xfrm>
          <a:prstGeom prst="triangle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2" name="Google Shape;222;p17"/>
          <p:cNvSpPr/>
          <p:nvPr/>
        </p:nvSpPr>
        <p:spPr>
          <a:xfrm>
            <a:off x="5694251" y="4221611"/>
            <a:ext cx="1723200" cy="975900"/>
          </a:xfrm>
          <a:prstGeom prst="roundRect">
            <a:avLst>
              <a:gd fmla="val 6755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Tetanus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3" name="Google Shape;223;p17"/>
          <p:cNvSpPr/>
          <p:nvPr/>
        </p:nvSpPr>
        <p:spPr>
          <a:xfrm>
            <a:off x="6202461" y="3706142"/>
            <a:ext cx="706783" cy="707136"/>
          </a:xfrm>
          <a:custGeom>
            <a:rect b="b" l="l" r="r" t="t"/>
            <a:pathLst>
              <a:path extrusionOk="0" h="30695" w="30683">
                <a:moveTo>
                  <a:pt x="15348" y="1"/>
                </a:moveTo>
                <a:cubicBezTo>
                  <a:pt x="6871" y="1"/>
                  <a:pt x="1" y="6871"/>
                  <a:pt x="1" y="15348"/>
                </a:cubicBezTo>
                <a:cubicBezTo>
                  <a:pt x="1" y="23825"/>
                  <a:pt x="6871" y="30695"/>
                  <a:pt x="15348" y="30695"/>
                </a:cubicBezTo>
                <a:cubicBezTo>
                  <a:pt x="23813" y="30695"/>
                  <a:pt x="30683" y="23825"/>
                  <a:pt x="30683" y="15348"/>
                </a:cubicBezTo>
                <a:cubicBezTo>
                  <a:pt x="30683" y="6871"/>
                  <a:pt x="23813" y="1"/>
                  <a:pt x="15348" y="1"/>
                </a:cubicBez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7"/>
          <p:cNvSpPr/>
          <p:nvPr/>
        </p:nvSpPr>
        <p:spPr>
          <a:xfrm>
            <a:off x="762025" y="1638000"/>
            <a:ext cx="1919100" cy="1624500"/>
          </a:xfrm>
          <a:prstGeom prst="roundRect">
            <a:avLst>
              <a:gd fmla="val 6755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Traveler’s diarrhea</a:t>
            </a:r>
            <a:endParaRPr sz="1200">
              <a:solidFill>
                <a:srgbClr val="BF9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Typhoid fever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Hepatitis A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Cholera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Poliomyelitis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5" name="Google Shape;225;p17"/>
          <p:cNvSpPr/>
          <p:nvPr/>
        </p:nvSpPr>
        <p:spPr>
          <a:xfrm>
            <a:off x="1386587" y="1122542"/>
            <a:ext cx="706783" cy="707136"/>
          </a:xfrm>
          <a:custGeom>
            <a:rect b="b" l="l" r="r" t="t"/>
            <a:pathLst>
              <a:path extrusionOk="0" h="30695" w="30683">
                <a:moveTo>
                  <a:pt x="15348" y="1"/>
                </a:moveTo>
                <a:cubicBezTo>
                  <a:pt x="6871" y="1"/>
                  <a:pt x="1" y="6871"/>
                  <a:pt x="1" y="15348"/>
                </a:cubicBezTo>
                <a:cubicBezTo>
                  <a:pt x="1" y="23825"/>
                  <a:pt x="6871" y="30695"/>
                  <a:pt x="15348" y="30695"/>
                </a:cubicBezTo>
                <a:cubicBezTo>
                  <a:pt x="23813" y="30695"/>
                  <a:pt x="30683" y="23825"/>
                  <a:pt x="30683" y="15348"/>
                </a:cubicBezTo>
                <a:cubicBezTo>
                  <a:pt x="30683" y="6871"/>
                  <a:pt x="23813" y="1"/>
                  <a:pt x="15348" y="1"/>
                </a:cubicBez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7"/>
          <p:cNvSpPr/>
          <p:nvPr/>
        </p:nvSpPr>
        <p:spPr>
          <a:xfrm rot="5400000">
            <a:off x="2457125" y="1994792"/>
            <a:ext cx="512700" cy="89700"/>
          </a:xfrm>
          <a:prstGeom prst="triangle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7" name="Google Shape;227;p17"/>
          <p:cNvSpPr/>
          <p:nvPr/>
        </p:nvSpPr>
        <p:spPr>
          <a:xfrm>
            <a:off x="2825388" y="1638001"/>
            <a:ext cx="1723200" cy="1624500"/>
          </a:xfrm>
          <a:prstGeom prst="roundRect">
            <a:avLst>
              <a:gd fmla="val 6755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Influenza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Meningitis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MERS-Cov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COVID19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Tuberculosis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8" name="Google Shape;228;p17"/>
          <p:cNvSpPr/>
          <p:nvPr/>
        </p:nvSpPr>
        <p:spPr>
          <a:xfrm>
            <a:off x="3333583" y="1122542"/>
            <a:ext cx="706783" cy="707136"/>
          </a:xfrm>
          <a:custGeom>
            <a:rect b="b" l="l" r="r" t="t"/>
            <a:pathLst>
              <a:path extrusionOk="0" h="30695" w="30683">
                <a:moveTo>
                  <a:pt x="15348" y="1"/>
                </a:moveTo>
                <a:cubicBezTo>
                  <a:pt x="6871" y="1"/>
                  <a:pt x="1" y="6871"/>
                  <a:pt x="1" y="15348"/>
                </a:cubicBezTo>
                <a:cubicBezTo>
                  <a:pt x="1" y="23825"/>
                  <a:pt x="6871" y="30695"/>
                  <a:pt x="15348" y="30695"/>
                </a:cubicBezTo>
                <a:cubicBezTo>
                  <a:pt x="23813" y="30695"/>
                  <a:pt x="30683" y="23825"/>
                  <a:pt x="30683" y="15348"/>
                </a:cubicBezTo>
                <a:cubicBezTo>
                  <a:pt x="30683" y="6871"/>
                  <a:pt x="23813" y="1"/>
                  <a:pt x="15348" y="1"/>
                </a:cubicBez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7"/>
          <p:cNvSpPr/>
          <p:nvPr/>
        </p:nvSpPr>
        <p:spPr>
          <a:xfrm rot="5400000">
            <a:off x="4324497" y="1994792"/>
            <a:ext cx="512700" cy="89700"/>
          </a:xfrm>
          <a:prstGeom prst="triangle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30" name="Google Shape;230;p17"/>
          <p:cNvSpPr/>
          <p:nvPr/>
        </p:nvSpPr>
        <p:spPr>
          <a:xfrm>
            <a:off x="4692750" y="1638000"/>
            <a:ext cx="1800300" cy="1624500"/>
          </a:xfrm>
          <a:prstGeom prst="roundRect">
            <a:avLst>
              <a:gd fmla="val 6755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Yellow fever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Malaria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Dengue fever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Leishmaniasis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Japanese encephalitis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31" name="Google Shape;231;p17"/>
          <p:cNvSpPr/>
          <p:nvPr/>
        </p:nvSpPr>
        <p:spPr>
          <a:xfrm>
            <a:off x="5200954" y="1122542"/>
            <a:ext cx="706783" cy="707136"/>
          </a:xfrm>
          <a:custGeom>
            <a:rect b="b" l="l" r="r" t="t"/>
            <a:pathLst>
              <a:path extrusionOk="0" h="30695" w="30683">
                <a:moveTo>
                  <a:pt x="15348" y="1"/>
                </a:moveTo>
                <a:cubicBezTo>
                  <a:pt x="6871" y="1"/>
                  <a:pt x="1" y="6871"/>
                  <a:pt x="1" y="15348"/>
                </a:cubicBezTo>
                <a:cubicBezTo>
                  <a:pt x="1" y="23825"/>
                  <a:pt x="6871" y="30695"/>
                  <a:pt x="15348" y="30695"/>
                </a:cubicBezTo>
                <a:cubicBezTo>
                  <a:pt x="23813" y="30695"/>
                  <a:pt x="30683" y="23825"/>
                  <a:pt x="30683" y="15348"/>
                </a:cubicBezTo>
                <a:cubicBezTo>
                  <a:pt x="30683" y="6871"/>
                  <a:pt x="23813" y="1"/>
                  <a:pt x="15348" y="1"/>
                </a:cubicBez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7"/>
          <p:cNvSpPr/>
          <p:nvPr/>
        </p:nvSpPr>
        <p:spPr>
          <a:xfrm rot="5400000">
            <a:off x="6191868" y="1994792"/>
            <a:ext cx="512700" cy="89700"/>
          </a:xfrm>
          <a:prstGeom prst="triangle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233" name="Google Shape;23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5054" y="3808910"/>
            <a:ext cx="501600" cy="5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4590" y="3832600"/>
            <a:ext cx="427800" cy="4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7204" y="3832592"/>
            <a:ext cx="427800" cy="4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36126" y="1225301"/>
            <a:ext cx="501600" cy="5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26700" y="1225298"/>
            <a:ext cx="455276" cy="45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0455" y="1208414"/>
            <a:ext cx="501600" cy="5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7"/>
          <p:cNvSpPr txBox="1"/>
          <p:nvPr/>
        </p:nvSpPr>
        <p:spPr>
          <a:xfrm>
            <a:off x="92051" y="5717726"/>
            <a:ext cx="72750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2400"/>
              <a:buFont typeface="Nunito"/>
              <a:buChar char="●"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Unintentional and intentional injuries: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0" name="Google Shape;240;p17"/>
          <p:cNvSpPr txBox="1"/>
          <p:nvPr/>
        </p:nvSpPr>
        <p:spPr>
          <a:xfrm>
            <a:off x="452550" y="6098400"/>
            <a:ext cx="66045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Road traffic injuries                                                            -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Interpersonal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violence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-Injury in recreational water                                            -Animal bites (domestic and wild animals)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1" name="Google Shape;241;p17"/>
          <p:cNvSpPr txBox="1"/>
          <p:nvPr/>
        </p:nvSpPr>
        <p:spPr>
          <a:xfrm>
            <a:off x="667575" y="3131350"/>
            <a:ext cx="236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Gastrointestinal</a:t>
            </a:r>
            <a:r>
              <a:rPr lang="en-GB">
                <a:solidFill>
                  <a:srgbClr val="134F5C"/>
                </a:solidFill>
              </a:rPr>
              <a:t> </a:t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242" name="Google Shape;242;p17"/>
          <p:cNvSpPr txBox="1"/>
          <p:nvPr/>
        </p:nvSpPr>
        <p:spPr>
          <a:xfrm>
            <a:off x="2447500" y="3131350"/>
            <a:ext cx="236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Pulmonary Disease</a:t>
            </a:r>
            <a:endParaRPr>
              <a:solidFill>
                <a:srgbClr val="134F5C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3" name="Google Shape;243;p17"/>
          <p:cNvSpPr txBox="1"/>
          <p:nvPr/>
        </p:nvSpPr>
        <p:spPr>
          <a:xfrm>
            <a:off x="4548600" y="3131338"/>
            <a:ext cx="236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Vector borne diseases</a:t>
            </a:r>
            <a:endParaRPr>
              <a:solidFill>
                <a:srgbClr val="134F5C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4" name="Google Shape;244;p17"/>
          <p:cNvSpPr txBox="1"/>
          <p:nvPr/>
        </p:nvSpPr>
        <p:spPr>
          <a:xfrm>
            <a:off x="-226300" y="5098550"/>
            <a:ext cx="236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Behavior related</a:t>
            </a:r>
            <a:r>
              <a:rPr lang="en-GB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endParaRPr>
              <a:solidFill>
                <a:srgbClr val="134F5C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5" name="Google Shape;245;p17"/>
          <p:cNvSpPr txBox="1"/>
          <p:nvPr/>
        </p:nvSpPr>
        <p:spPr>
          <a:xfrm>
            <a:off x="1802775" y="5098563"/>
            <a:ext cx="236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Zoonotic diseases </a:t>
            </a:r>
            <a:endParaRPr>
              <a:solidFill>
                <a:srgbClr val="134F5C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6" name="Google Shape;246;p17"/>
          <p:cNvSpPr txBox="1"/>
          <p:nvPr/>
        </p:nvSpPr>
        <p:spPr>
          <a:xfrm>
            <a:off x="3682725" y="5098563"/>
            <a:ext cx="236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Blood borne</a:t>
            </a:r>
            <a:r>
              <a:rPr lang="en-GB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endParaRPr>
              <a:solidFill>
                <a:srgbClr val="134F5C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7" name="Google Shape;247;p17"/>
          <p:cNvSpPr txBox="1"/>
          <p:nvPr/>
        </p:nvSpPr>
        <p:spPr>
          <a:xfrm>
            <a:off x="5268175" y="5098550"/>
            <a:ext cx="236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Soil borne </a:t>
            </a:r>
            <a:r>
              <a:rPr lang="en-GB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endParaRPr>
              <a:solidFill>
                <a:srgbClr val="134F5C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8"/>
          <p:cNvSpPr txBox="1"/>
          <p:nvPr/>
        </p:nvSpPr>
        <p:spPr>
          <a:xfrm>
            <a:off x="437634" y="384204"/>
            <a:ext cx="67140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Preventive Measures for International Travelers</a:t>
            </a:r>
            <a:endParaRPr b="1" sz="3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4" name="Google Shape;254;p18"/>
          <p:cNvSpPr txBox="1"/>
          <p:nvPr/>
        </p:nvSpPr>
        <p:spPr>
          <a:xfrm>
            <a:off x="80026" y="1253077"/>
            <a:ext cx="72750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Immunization: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5" name="Google Shape;255;p18"/>
          <p:cNvSpPr txBox="1"/>
          <p:nvPr/>
        </p:nvSpPr>
        <p:spPr>
          <a:xfrm>
            <a:off x="80025" y="2343400"/>
            <a:ext cx="74313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Routine: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Childhood immunizations.      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Recommended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: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According to risk of infection.  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Required: 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yellow fever vaccine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meningococcal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vaccine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COVID-19 vaccine?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6" name="Google Shape;256;p18"/>
          <p:cNvSpPr/>
          <p:nvPr/>
        </p:nvSpPr>
        <p:spPr>
          <a:xfrm>
            <a:off x="378500" y="8192407"/>
            <a:ext cx="1589400" cy="750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Yellow fever (international health regulation)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7" name="Google Shape;257;p18"/>
          <p:cNvSpPr/>
          <p:nvPr/>
        </p:nvSpPr>
        <p:spPr>
          <a:xfrm>
            <a:off x="2664800" y="8199975"/>
            <a:ext cx="2435400" cy="750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Meningococcal meningitis: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by Saudi Arabia for </a:t>
            </a:r>
            <a:r>
              <a:rPr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Hajj and Umrah 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and seasonal workers.</a:t>
            </a:r>
            <a:endParaRPr sz="1200">
              <a:solidFill>
                <a:srgbClr val="BF9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8" name="Google Shape;258;p18"/>
          <p:cNvSpPr/>
          <p:nvPr/>
        </p:nvSpPr>
        <p:spPr>
          <a:xfrm>
            <a:off x="5468182" y="8199980"/>
            <a:ext cx="1589400" cy="750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Polio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9" name="Google Shape;259;p18"/>
          <p:cNvSpPr/>
          <p:nvPr/>
        </p:nvSpPr>
        <p:spPr>
          <a:xfrm>
            <a:off x="1345677" y="7234945"/>
            <a:ext cx="5074200" cy="543900"/>
          </a:xfrm>
          <a:prstGeom prst="roundRect">
            <a:avLst>
              <a:gd fmla="val 16667" name="adj"/>
            </a:avLst>
          </a:prstGeom>
          <a:solidFill>
            <a:srgbClr val="134F5C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Required immunizations</a:t>
            </a:r>
            <a:endParaRPr sz="3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60" name="Google Shape;260;p18"/>
          <p:cNvCxnSpPr>
            <a:stCxn id="259" idx="2"/>
            <a:endCxn id="256" idx="0"/>
          </p:cNvCxnSpPr>
          <p:nvPr/>
        </p:nvCxnSpPr>
        <p:spPr>
          <a:xfrm rot="5400000">
            <a:off x="2321127" y="6630895"/>
            <a:ext cx="413700" cy="2709600"/>
          </a:xfrm>
          <a:prstGeom prst="bentConnector3">
            <a:avLst>
              <a:gd fmla="val 49983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1" name="Google Shape;261;p18"/>
          <p:cNvCxnSpPr>
            <a:stCxn id="259" idx="2"/>
            <a:endCxn id="257" idx="0"/>
          </p:cNvCxnSpPr>
          <p:nvPr/>
        </p:nvCxnSpPr>
        <p:spPr>
          <a:xfrm flipH="1" rot="-5400000">
            <a:off x="3672477" y="7989145"/>
            <a:ext cx="421200" cy="6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2" name="Google Shape;262;p18"/>
          <p:cNvCxnSpPr>
            <a:stCxn id="259" idx="2"/>
            <a:endCxn id="258" idx="0"/>
          </p:cNvCxnSpPr>
          <p:nvPr/>
        </p:nvCxnSpPr>
        <p:spPr>
          <a:xfrm flipH="1" rot="-5400000">
            <a:off x="4862277" y="6799345"/>
            <a:ext cx="421200" cy="23802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3" name="Google Shape;263;p18"/>
          <p:cNvSpPr txBox="1"/>
          <p:nvPr/>
        </p:nvSpPr>
        <p:spPr>
          <a:xfrm>
            <a:off x="80551" y="3629566"/>
            <a:ext cx="72750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Routine immunizations</a:t>
            </a: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64" name="Google Shape;264;p18"/>
          <p:cNvGrpSpPr/>
          <p:nvPr/>
        </p:nvGrpSpPr>
        <p:grpSpPr>
          <a:xfrm>
            <a:off x="3426391" y="5043439"/>
            <a:ext cx="570288" cy="597868"/>
            <a:chOff x="3912982" y="3339018"/>
            <a:chExt cx="1307100" cy="1307100"/>
          </a:xfrm>
        </p:grpSpPr>
        <p:sp>
          <p:nvSpPr>
            <p:cNvPr id="265" name="Google Shape;265;p18"/>
            <p:cNvSpPr/>
            <p:nvPr/>
          </p:nvSpPr>
          <p:spPr>
            <a:xfrm>
              <a:off x="3912982" y="3339018"/>
              <a:ext cx="1307100" cy="13071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4144138" y="3576556"/>
              <a:ext cx="840600" cy="840600"/>
            </a:xfrm>
            <a:prstGeom prst="ellipse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7" name="Google Shape;267;p18"/>
          <p:cNvSpPr/>
          <p:nvPr/>
        </p:nvSpPr>
        <p:spPr>
          <a:xfrm>
            <a:off x="3277103" y="4351444"/>
            <a:ext cx="442261" cy="1004109"/>
          </a:xfrm>
          <a:custGeom>
            <a:rect b="b" l="l" r="r" t="t"/>
            <a:pathLst>
              <a:path extrusionOk="0" h="1482080" w="685676">
                <a:moveTo>
                  <a:pt x="10160" y="0"/>
                </a:moveTo>
                <a:lnTo>
                  <a:pt x="675516" y="728980"/>
                </a:lnTo>
                <a:lnTo>
                  <a:pt x="685676" y="1482080"/>
                </a:lnTo>
                <a:lnTo>
                  <a:pt x="0" y="730240"/>
                </a:lnTo>
                <a:cubicBezTo>
                  <a:pt x="6773" y="63493"/>
                  <a:pt x="5927" y="671827"/>
                  <a:pt x="10160" y="0"/>
                </a:cubicBezTo>
                <a:close/>
              </a:path>
            </a:pathLst>
          </a:custGeom>
          <a:solidFill>
            <a:srgbClr val="76A5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8" name="Google Shape;268;p18"/>
          <p:cNvCxnSpPr/>
          <p:nvPr/>
        </p:nvCxnSpPr>
        <p:spPr>
          <a:xfrm>
            <a:off x="3715034" y="4132574"/>
            <a:ext cx="0" cy="25338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9" name="Google Shape;269;p18"/>
          <p:cNvSpPr/>
          <p:nvPr/>
        </p:nvSpPr>
        <p:spPr>
          <a:xfrm>
            <a:off x="3283031" y="4120675"/>
            <a:ext cx="1673100" cy="92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0" name="Google Shape;270;p18"/>
          <p:cNvGrpSpPr/>
          <p:nvPr/>
        </p:nvGrpSpPr>
        <p:grpSpPr>
          <a:xfrm rot="10800000">
            <a:off x="2483124" y="5345131"/>
            <a:ext cx="1673136" cy="1227750"/>
            <a:chOff x="4045951" y="2348472"/>
            <a:chExt cx="2592000" cy="1814320"/>
          </a:xfrm>
        </p:grpSpPr>
        <p:sp>
          <p:nvSpPr>
            <p:cNvPr id="271" name="Google Shape;271;p18"/>
            <p:cNvSpPr/>
            <p:nvPr/>
          </p:nvSpPr>
          <p:spPr>
            <a:xfrm>
              <a:off x="4045951" y="2680712"/>
              <a:ext cx="685676" cy="1482080"/>
            </a:xfrm>
            <a:custGeom>
              <a:rect b="b" l="l" r="r" t="t"/>
              <a:pathLst>
                <a:path extrusionOk="0" h="1482080" w="685676">
                  <a:moveTo>
                    <a:pt x="10160" y="0"/>
                  </a:moveTo>
                  <a:lnTo>
                    <a:pt x="675516" y="728980"/>
                  </a:lnTo>
                  <a:lnTo>
                    <a:pt x="685676" y="1482080"/>
                  </a:lnTo>
                  <a:lnTo>
                    <a:pt x="0" y="730240"/>
                  </a:lnTo>
                  <a:cubicBezTo>
                    <a:pt x="6773" y="63493"/>
                    <a:pt x="5927" y="671827"/>
                    <a:pt x="10160" y="0"/>
                  </a:cubicBez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4045951" y="2348472"/>
              <a:ext cx="2592000" cy="13683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34F5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3" name="Google Shape;273;p18"/>
          <p:cNvSpPr txBox="1"/>
          <p:nvPr/>
        </p:nvSpPr>
        <p:spPr>
          <a:xfrm>
            <a:off x="3326900" y="4497638"/>
            <a:ext cx="1533900" cy="1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Others in other countries</a:t>
            </a:r>
            <a:endParaRPr b="1" sz="14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4" name="Google Shape;274;p18"/>
          <p:cNvSpPr txBox="1"/>
          <p:nvPr/>
        </p:nvSpPr>
        <p:spPr>
          <a:xfrm>
            <a:off x="3023726" y="5995365"/>
            <a:ext cx="10455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In KSA</a:t>
            </a:r>
            <a:endParaRPr b="1" sz="14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5" name="Google Shape;275;p18"/>
          <p:cNvSpPr txBox="1"/>
          <p:nvPr/>
        </p:nvSpPr>
        <p:spPr>
          <a:xfrm>
            <a:off x="152825" y="4291375"/>
            <a:ext cx="2435400" cy="20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Hepatitis A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Hepatitis B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BCG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DPT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MMR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Polio	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Pneumococcal	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Meningococcal 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Rota virus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Varicella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Hemophilus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influenzae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	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6" name="Google Shape;276;p18"/>
          <p:cNvSpPr txBox="1"/>
          <p:nvPr/>
        </p:nvSpPr>
        <p:spPr>
          <a:xfrm>
            <a:off x="5055125" y="4180975"/>
            <a:ext cx="2300400" cy="10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Human papilloma virus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Tick borne encephalitis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Influenza	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7" name="Google Shape;277;p18"/>
          <p:cNvSpPr/>
          <p:nvPr/>
        </p:nvSpPr>
        <p:spPr>
          <a:xfrm>
            <a:off x="3509475" y="3475863"/>
            <a:ext cx="570300" cy="597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BF9000"/>
          </a:solidFill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9"/>
          <p:cNvSpPr txBox="1"/>
          <p:nvPr/>
        </p:nvSpPr>
        <p:spPr>
          <a:xfrm>
            <a:off x="437634" y="384204"/>
            <a:ext cx="67140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Preventive Measures for International Travelers</a:t>
            </a:r>
            <a:endParaRPr b="1" sz="3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4" name="Google Shape;284;p19"/>
          <p:cNvSpPr txBox="1"/>
          <p:nvPr/>
        </p:nvSpPr>
        <p:spPr>
          <a:xfrm>
            <a:off x="157133" y="2734357"/>
            <a:ext cx="6604500" cy="27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Required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for travelers to a country under the International health regulations.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Recommended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: for travelers to endemic area. </a:t>
            </a:r>
            <a:r>
              <a:rPr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E</a:t>
            </a:r>
            <a:r>
              <a:rPr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x: Brazil </a:t>
            </a:r>
            <a:endParaRPr sz="1200">
              <a:solidFill>
                <a:srgbClr val="BF9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Vaccination:</a:t>
            </a:r>
            <a:endParaRPr b="1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Type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: Live attenuated virus vaccine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Dose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: Single subcutaneous injection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Immunity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: starts after 10 days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Protection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: Valid for 10 years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Vaccine Not recommended for:</a:t>
            </a:r>
            <a:endParaRPr b="1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Infants &lt; 9 months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Immunocompromised patients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Pregnant women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Egg allergies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HIV-positive individuals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5" name="Google Shape;285;p19"/>
          <p:cNvSpPr txBox="1"/>
          <p:nvPr/>
        </p:nvSpPr>
        <p:spPr>
          <a:xfrm>
            <a:off x="157133" y="2078534"/>
            <a:ext cx="72750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1-Yellow Fever : </a:t>
            </a:r>
            <a:r>
              <a:rPr b="1" lang="en-GB" sz="12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vector borne disease associated with international travel and addressed by the international health regulation (IHR)</a:t>
            </a:r>
            <a:endParaRPr b="1" sz="12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6" name="Google Shape;286;p19"/>
          <p:cNvSpPr txBox="1"/>
          <p:nvPr/>
        </p:nvSpPr>
        <p:spPr>
          <a:xfrm>
            <a:off x="157133" y="6187409"/>
            <a:ext cx="72750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2- Meningococcal Meningitis: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7" name="Google Shape;287;p19"/>
          <p:cNvSpPr txBox="1"/>
          <p:nvPr/>
        </p:nvSpPr>
        <p:spPr>
          <a:xfrm>
            <a:off x="158183" y="6844595"/>
            <a:ext cx="7071000" cy="20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Required: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by Saudi government for </a:t>
            </a:r>
            <a:r>
              <a:rPr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Hajj or Umrah.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Recommended: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for travelers to 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endemic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area.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Risk:</a:t>
            </a:r>
            <a:endParaRPr b="1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Sub-Saharan Africa (seasonal) </a:t>
            </a:r>
            <a:endParaRPr sz="1200">
              <a:solidFill>
                <a:srgbClr val="BF9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Saudi Arabia (Hajj)</a:t>
            </a:r>
            <a:r>
              <a:rPr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endParaRPr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Crowded student dormitory situations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Vaccination:</a:t>
            </a:r>
            <a:endParaRPr b="1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Dose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: Single dose (injection)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Protection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: for 3–5 years in adults and older children</a:t>
            </a:r>
            <a:r>
              <a:rPr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endParaRPr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Not effective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: for children below 2 years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8" name="Google Shape;288;p19"/>
          <p:cNvSpPr/>
          <p:nvPr/>
        </p:nvSpPr>
        <p:spPr>
          <a:xfrm>
            <a:off x="-75" y="9696450"/>
            <a:ext cx="7589400" cy="10020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Individuals who had received the vaccine &gt; 3-5 years ago and want to go to Hajj or Umrah, should take the vaccine again (as well as Saudis).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289" name="Google Shape;2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0998" y="3437961"/>
            <a:ext cx="1992625" cy="134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8000" y="3437950"/>
            <a:ext cx="914663" cy="134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7950" y="6844600"/>
            <a:ext cx="2332650" cy="179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9"/>
          <p:cNvSpPr txBox="1"/>
          <p:nvPr/>
        </p:nvSpPr>
        <p:spPr>
          <a:xfrm>
            <a:off x="4283700" y="86437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Meningitis belt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0"/>
          <p:cNvSpPr txBox="1"/>
          <p:nvPr/>
        </p:nvSpPr>
        <p:spPr>
          <a:xfrm>
            <a:off x="437634" y="384204"/>
            <a:ext cx="67140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Preventive Measures for International Travelers</a:t>
            </a:r>
            <a:endParaRPr b="1" sz="3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9" name="Google Shape;299;p20"/>
          <p:cNvSpPr txBox="1"/>
          <p:nvPr/>
        </p:nvSpPr>
        <p:spPr>
          <a:xfrm>
            <a:off x="156601" y="1352533"/>
            <a:ext cx="72750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Recommended immunizations (according to risk):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0" name="Google Shape;300;p20"/>
          <p:cNvSpPr txBox="1"/>
          <p:nvPr/>
        </p:nvSpPr>
        <p:spPr>
          <a:xfrm>
            <a:off x="155013" y="3237724"/>
            <a:ext cx="72750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1- Hepatitis A: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1" name="Google Shape;301;p20"/>
          <p:cNvSpPr txBox="1"/>
          <p:nvPr/>
        </p:nvSpPr>
        <p:spPr>
          <a:xfrm>
            <a:off x="220575" y="4033621"/>
            <a:ext cx="7143900" cy="20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Endemic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in many developing countries &amp; High mortality in elderly &amp; pregnant women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Prevention: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Food, water, personal hygiene &amp; immunization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Vaccination:</a:t>
            </a:r>
            <a:endParaRPr b="1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Type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: Inactivated vaccines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Dose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(2 doses)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(HAVRIX® or VAQTA®)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 </a:t>
            </a:r>
            <a:r>
              <a:rPr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(can combine </a:t>
            </a:r>
            <a:r>
              <a:rPr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immunoglobulins</a:t>
            </a:r>
            <a:r>
              <a:rPr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 with the vaccine if needed)</a:t>
            </a:r>
            <a:endParaRPr sz="1200">
              <a:solidFill>
                <a:srgbClr val="BF9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Protection: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14 – 20 years in children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25 years among adults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Recommended fo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r: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Travelers to the developing countries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2 years and older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2" name="Google Shape;302;p20"/>
          <p:cNvSpPr txBox="1"/>
          <p:nvPr/>
        </p:nvSpPr>
        <p:spPr>
          <a:xfrm>
            <a:off x="155013" y="6187024"/>
            <a:ext cx="72750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- Hepatitis B: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3" name="Google Shape;303;p20"/>
          <p:cNvSpPr txBox="1"/>
          <p:nvPr/>
        </p:nvSpPr>
        <p:spPr>
          <a:xfrm>
            <a:off x="155013" y="6601943"/>
            <a:ext cx="7143900" cy="15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Transmission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: Blood- borne, sexual contact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Prevention: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Avoid risk factors &amp; immunization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Vaccination: </a:t>
            </a:r>
            <a:endParaRPr b="1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Type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: Recombinant vaccine, IM 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injection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Monovalent or combined with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hepatitis A (for those ≥ 18 years) </a:t>
            </a:r>
            <a:endParaRPr sz="1200">
              <a:solidFill>
                <a:srgbClr val="BFBFB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Recommended for: travelers to endemic areas and travelers with special risk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BFBFBF"/>
                </a:solidFill>
                <a:latin typeface="Mada"/>
                <a:ea typeface="Mada"/>
                <a:cs typeface="Mada"/>
                <a:sym typeface="Mada"/>
              </a:rPr>
              <a:t>Recommended immunizations hepatitis A (for those &gt;= 18 years).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4" name="Google Shape;304;p20"/>
          <p:cNvSpPr txBox="1"/>
          <p:nvPr/>
        </p:nvSpPr>
        <p:spPr>
          <a:xfrm>
            <a:off x="437625" y="1767425"/>
            <a:ext cx="54027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ada"/>
              <a:buAutoNum type="arabicPeriod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Hepatitis A,	B 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ada"/>
              <a:buAutoNum type="arabicPeriod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Typhoid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ada"/>
              <a:buAutoNum type="arabicPeriod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Cholera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ada"/>
              <a:buAutoNum type="arabicPeriod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Poliomyelitis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ada"/>
              <a:buAutoNum type="arabicPeriod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Meningococcal meningitis	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5" name="Google Shape;305;p20"/>
          <p:cNvSpPr txBox="1"/>
          <p:nvPr/>
        </p:nvSpPr>
        <p:spPr>
          <a:xfrm>
            <a:off x="121151" y="8374327"/>
            <a:ext cx="72750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3- Cholera </a:t>
            </a:r>
            <a:r>
              <a:rPr b="1" lang="en-GB" sz="13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“Rare in travelers”</a:t>
            </a:r>
            <a:endParaRPr b="1" sz="13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6" name="Google Shape;306;p20"/>
          <p:cNvSpPr txBox="1"/>
          <p:nvPr/>
        </p:nvSpPr>
        <p:spPr>
          <a:xfrm>
            <a:off x="192025" y="8941650"/>
            <a:ext cx="72750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Transmission: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Contaminated food or water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Prevention: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Food, water &amp; personal hygiene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Vaccination (oral)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Vaccination</a:t>
            </a:r>
            <a:endParaRPr b="1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Type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: Oral vaccine (Live attenuated)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Result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in 60–80% protection for 6 to 12 months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Not effective against new serotype O139 (spread through Asia in mid 90s)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7" name="Google Shape;307;p20"/>
          <p:cNvSpPr txBox="1"/>
          <p:nvPr/>
        </p:nvSpPr>
        <p:spPr>
          <a:xfrm>
            <a:off x="3198750" y="1767425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AutoNum type="arabicPeriod" startAt="6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Japanese encephalitis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AutoNum type="arabicPeriod" startAt="6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Rabies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AutoNum type="arabicPeriod" startAt="6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Tick-borne encephalitis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AutoNum type="arabicPeriod" startAt="6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Covid-19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1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1"/>
          <p:cNvSpPr txBox="1"/>
          <p:nvPr/>
        </p:nvSpPr>
        <p:spPr>
          <a:xfrm>
            <a:off x="437634" y="384204"/>
            <a:ext cx="67140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Preventive Measures for International Travelers</a:t>
            </a:r>
            <a:endParaRPr b="1" sz="3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4" name="Google Shape;314;p21"/>
          <p:cNvSpPr txBox="1"/>
          <p:nvPr/>
        </p:nvSpPr>
        <p:spPr>
          <a:xfrm>
            <a:off x="157651" y="1196790"/>
            <a:ext cx="72750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Recommended immunizations: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5" name="Google Shape;315;p21"/>
          <p:cNvSpPr txBox="1"/>
          <p:nvPr/>
        </p:nvSpPr>
        <p:spPr>
          <a:xfrm>
            <a:off x="147751" y="1687890"/>
            <a:ext cx="72750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4- Typhoid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6" name="Google Shape;316;p21"/>
          <p:cNvSpPr txBox="1"/>
          <p:nvPr/>
        </p:nvSpPr>
        <p:spPr>
          <a:xfrm>
            <a:off x="160825" y="2094200"/>
            <a:ext cx="72750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Transmission: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contaminated food and water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Prevention: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Food, water, personal hygiene &amp; vaccination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17" name="Google Shape;317;p21"/>
          <p:cNvSpPr txBox="1"/>
          <p:nvPr/>
        </p:nvSpPr>
        <p:spPr>
          <a:xfrm>
            <a:off x="147751" y="5156152"/>
            <a:ext cx="72750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- Japanese </a:t>
            </a: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encephalitis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8" name="Google Shape;318;p21"/>
          <p:cNvSpPr txBox="1"/>
          <p:nvPr/>
        </p:nvSpPr>
        <p:spPr>
          <a:xfrm>
            <a:off x="137325" y="5531363"/>
            <a:ext cx="72750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Transmission: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By mosquito bite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same as malaria 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Prevention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: vector control &amp; vaccination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Risk: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increases in travelers to rural Asia or long stay travelers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19" name="Google Shape;319;p21"/>
          <p:cNvSpPr txBox="1"/>
          <p:nvPr/>
        </p:nvSpPr>
        <p:spPr>
          <a:xfrm>
            <a:off x="137176" y="2736917"/>
            <a:ext cx="72750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5- polio </a:t>
            </a:r>
            <a:r>
              <a:rPr b="1" lang="en-GB" sz="13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“Rare in travelers”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0" name="Google Shape;320;p21"/>
          <p:cNvSpPr txBox="1"/>
          <p:nvPr/>
        </p:nvSpPr>
        <p:spPr>
          <a:xfrm>
            <a:off x="69450" y="3078388"/>
            <a:ext cx="7431600" cy="20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Transmission: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contaminated food and water.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Prevention:</a:t>
            </a:r>
            <a:endParaRPr b="1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Food, water, personal hygiene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Vaccination: (injectable, oral)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Polio in Saudi Arabia:</a:t>
            </a:r>
            <a:endParaRPr b="1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In Saudi Arabia, proof of receipt of polio vaccine is 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required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from travelers from endemic countries or countries vulnerable to infection or re-infection.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(within the previous 12 months and at least 4 weeks prior to departure).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All travelers from these countries will also receive 1 dose of OPV at border points on arrival in Saudi Arabia.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21" name="Google Shape;321;p21"/>
          <p:cNvSpPr txBox="1"/>
          <p:nvPr/>
        </p:nvSpPr>
        <p:spPr>
          <a:xfrm>
            <a:off x="147751" y="6412677"/>
            <a:ext cx="72750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7- Rabies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2" name="Google Shape;322;p21"/>
          <p:cNvSpPr txBox="1"/>
          <p:nvPr/>
        </p:nvSpPr>
        <p:spPr>
          <a:xfrm>
            <a:off x="137175" y="7055163"/>
            <a:ext cx="72750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Transmission: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Animal bite or scratch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Prevention: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Immunization (Preexposure • Post exposure • Immunoglobulin)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Risk: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occupational , travel to rabies risk countries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23" name="Google Shape;323;p21"/>
          <p:cNvSpPr txBox="1"/>
          <p:nvPr/>
        </p:nvSpPr>
        <p:spPr>
          <a:xfrm>
            <a:off x="150388" y="7697627"/>
            <a:ext cx="72750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8- Tick-borne encephalitis: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4" name="Google Shape;324;p21"/>
          <p:cNvSpPr txBox="1"/>
          <p:nvPr/>
        </p:nvSpPr>
        <p:spPr>
          <a:xfrm>
            <a:off x="145100" y="8173825"/>
            <a:ext cx="7275000" cy="13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Transmission: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1. Ixodes sp. Ticks.      2. Ingestion of unpasteurized dairy products.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Rural forested areas of east and Central Europe, Russia and part of Asia.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Prevention: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Tick prevention.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Avoidance of unpasteurized dairy products.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Vaccination.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Self check and removal ASAP (tweezers).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325" name="Google Shape;3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4335" y="1734925"/>
            <a:ext cx="1112129" cy="10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7865" y="3048278"/>
            <a:ext cx="1271225" cy="112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4325" y="5340901"/>
            <a:ext cx="1112151" cy="974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06475" y="6738741"/>
            <a:ext cx="1271225" cy="1108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67825" y="8218100"/>
            <a:ext cx="1383800" cy="124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