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saveSubsetFonts="1">
  <p:sldMasterIdLst>
    <p:sldMasterId id="2147483660" r:id="rId1"/>
    <p:sldMasterId id="2147483672" r:id="rId2"/>
    <p:sldMasterId id="2147483684" r:id="rId3"/>
    <p:sldMasterId id="2147483696" r:id="rId4"/>
    <p:sldMasterId id="2147483708" r:id="rId5"/>
    <p:sldMasterId id="2147483720" r:id="rId6"/>
  </p:sldMasterIdLst>
  <p:notesMasterIdLst>
    <p:notesMasterId r:id="rId48"/>
  </p:notesMasterIdLst>
  <p:handoutMasterIdLst>
    <p:handoutMasterId r:id="rId49"/>
  </p:handoutMasterIdLst>
  <p:sldIdLst>
    <p:sldId id="415" r:id="rId7"/>
    <p:sldId id="416" r:id="rId8"/>
    <p:sldId id="417" r:id="rId9"/>
    <p:sldId id="418" r:id="rId10"/>
    <p:sldId id="437" r:id="rId11"/>
    <p:sldId id="438" r:id="rId12"/>
    <p:sldId id="439" r:id="rId13"/>
    <p:sldId id="440" r:id="rId14"/>
    <p:sldId id="441" r:id="rId15"/>
    <p:sldId id="442" r:id="rId16"/>
    <p:sldId id="443" r:id="rId17"/>
    <p:sldId id="444" r:id="rId18"/>
    <p:sldId id="459" r:id="rId19"/>
    <p:sldId id="445" r:id="rId20"/>
    <p:sldId id="446" r:id="rId21"/>
    <p:sldId id="447" r:id="rId22"/>
    <p:sldId id="448" r:id="rId23"/>
    <p:sldId id="450" r:id="rId24"/>
    <p:sldId id="436" r:id="rId25"/>
    <p:sldId id="451" r:id="rId26"/>
    <p:sldId id="452" r:id="rId27"/>
    <p:sldId id="453" r:id="rId28"/>
    <p:sldId id="454" r:id="rId29"/>
    <p:sldId id="455" r:id="rId30"/>
    <p:sldId id="456" r:id="rId31"/>
    <p:sldId id="435" r:id="rId32"/>
    <p:sldId id="434" r:id="rId33"/>
    <p:sldId id="430" r:id="rId34"/>
    <p:sldId id="432" r:id="rId35"/>
    <p:sldId id="433" r:id="rId36"/>
    <p:sldId id="457" r:id="rId37"/>
    <p:sldId id="458" r:id="rId38"/>
    <p:sldId id="429" r:id="rId39"/>
    <p:sldId id="431" r:id="rId40"/>
    <p:sldId id="428" r:id="rId41"/>
    <p:sldId id="427" r:id="rId42"/>
    <p:sldId id="426" r:id="rId43"/>
    <p:sldId id="425" r:id="rId44"/>
    <p:sldId id="424" r:id="rId45"/>
    <p:sldId id="423" r:id="rId46"/>
    <p:sldId id="422" r:id="rId47"/>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843"/>
    <p:restoredTop sz="94575"/>
  </p:normalViewPr>
  <p:slideViewPr>
    <p:cSldViewPr>
      <p:cViewPr varScale="1">
        <p:scale>
          <a:sx n="103" d="100"/>
          <a:sy n="103" d="100"/>
        </p:scale>
        <p:origin x="776" y="184"/>
      </p:cViewPr>
      <p:guideLst>
        <p:guide orient="horz" pos="2160"/>
        <p:guide pos="2880"/>
      </p:guideLst>
    </p:cSldViewPr>
  </p:slideViewPr>
  <p:notesTextViewPr>
    <p:cViewPr>
      <p:scale>
        <a:sx n="100" d="100"/>
        <a:sy n="100" d="100"/>
      </p:scale>
      <p:origin x="0" y="0"/>
    </p:cViewPr>
  </p:notesTextViewPr>
  <p:sorterViewPr>
    <p:cViewPr>
      <p:scale>
        <a:sx n="1" d="1"/>
        <a:sy n="1" d="1"/>
      </p:scale>
      <p:origin x="0" y="-646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ableStyles" Target="tableStyles.xml"/><Relationship Id="rId5" Type="http://schemas.openxmlformats.org/officeDocument/2006/relationships/slideMaster" Target="slideMasters/slideMaster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E18960-9DEE-4786-A9D1-9A89A08ADEA1}"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56D098F1-3195-4909-A332-D0266CCF7C15}">
      <dgm:prSet custT="1"/>
      <dgm:spPr/>
      <dgm:t>
        <a:bodyPr/>
        <a:lstStyle/>
        <a:p>
          <a:pPr algn="l"/>
          <a:r>
            <a:rPr lang="en-US" sz="2800" dirty="0">
              <a:solidFill>
                <a:srgbClr val="FF0000"/>
              </a:solidFill>
            </a:rPr>
            <a:t>You borrow an essay written by another student and then submit it as your own work. Is this plagiarism?</a:t>
          </a:r>
        </a:p>
        <a:p>
          <a:pPr algn="ctr" rtl="0"/>
          <a:endParaRPr lang="en-US" sz="2800" dirty="0">
            <a:solidFill>
              <a:schemeClr val="tx2">
                <a:lumMod val="75000"/>
                <a:lumOff val="25000"/>
              </a:schemeClr>
            </a:solidFill>
          </a:endParaRPr>
        </a:p>
        <a:p>
          <a:pPr algn="l" rtl="0"/>
          <a:r>
            <a:rPr lang="en-US" sz="2800" dirty="0">
              <a:solidFill>
                <a:schemeClr val="tx2">
                  <a:lumMod val="75000"/>
                  <a:lumOff val="25000"/>
                </a:schemeClr>
              </a:solidFill>
            </a:rPr>
            <a:t>- Yes, because it's not my own work. </a:t>
          </a:r>
        </a:p>
        <a:p>
          <a:pPr algn="l" rtl="0"/>
          <a:r>
            <a:rPr lang="en-US" sz="2800" dirty="0">
              <a:solidFill>
                <a:schemeClr val="tx2">
                  <a:lumMod val="75000"/>
                  <a:lumOff val="25000"/>
                </a:schemeClr>
              </a:solidFill>
            </a:rPr>
            <a:t>- No, because the other student gave me permission.</a:t>
          </a:r>
          <a:endParaRPr lang="en-US" sz="3200" dirty="0"/>
        </a:p>
      </dgm:t>
    </dgm:pt>
    <dgm:pt modelId="{5AF412FF-EB0F-4CB6-816C-DF868D3DF9F6}" type="parTrans" cxnId="{366347F3-8CD3-467E-A582-325ED41721EE}">
      <dgm:prSet/>
      <dgm:spPr/>
      <dgm:t>
        <a:bodyPr/>
        <a:lstStyle/>
        <a:p>
          <a:endParaRPr lang="en-US"/>
        </a:p>
      </dgm:t>
    </dgm:pt>
    <dgm:pt modelId="{E46E96F7-20D0-41D7-92D4-168A659D5603}" type="sibTrans" cxnId="{366347F3-8CD3-467E-A582-325ED41721EE}">
      <dgm:prSet/>
      <dgm:spPr/>
      <dgm:t>
        <a:bodyPr/>
        <a:lstStyle/>
        <a:p>
          <a:endParaRPr lang="en-US"/>
        </a:p>
      </dgm:t>
    </dgm:pt>
    <dgm:pt modelId="{D7818D86-F695-C945-B839-695216E06DC1}" type="pres">
      <dgm:prSet presAssocID="{A9E18960-9DEE-4786-A9D1-9A89A08ADEA1}" presName="hierChild1" presStyleCnt="0">
        <dgm:presLayoutVars>
          <dgm:chPref val="1"/>
          <dgm:dir/>
          <dgm:animOne val="branch"/>
          <dgm:animLvl val="lvl"/>
          <dgm:resizeHandles/>
        </dgm:presLayoutVars>
      </dgm:prSet>
      <dgm:spPr/>
    </dgm:pt>
    <dgm:pt modelId="{6FB1CE1E-77DE-B949-85ED-33B734300BDD}" type="pres">
      <dgm:prSet presAssocID="{56D098F1-3195-4909-A332-D0266CCF7C15}" presName="hierRoot1" presStyleCnt="0"/>
      <dgm:spPr/>
    </dgm:pt>
    <dgm:pt modelId="{B2F60A06-AC57-9043-B170-5DB1A04165B4}" type="pres">
      <dgm:prSet presAssocID="{56D098F1-3195-4909-A332-D0266CCF7C15}" presName="composite" presStyleCnt="0"/>
      <dgm:spPr/>
    </dgm:pt>
    <dgm:pt modelId="{3B278590-217F-B04F-BA67-22A03E7B96C9}" type="pres">
      <dgm:prSet presAssocID="{56D098F1-3195-4909-A332-D0266CCF7C15}" presName="background" presStyleLbl="node0" presStyleIdx="0" presStyleCnt="1"/>
      <dgm:spPr/>
    </dgm:pt>
    <dgm:pt modelId="{CB9E59C4-885E-6E41-8EF0-A433249BAD06}" type="pres">
      <dgm:prSet presAssocID="{56D098F1-3195-4909-A332-D0266CCF7C15}" presName="text" presStyleLbl="fgAcc0" presStyleIdx="0" presStyleCnt="1" custScaleX="246309" custScaleY="219506" custLinFactNeighborX="-11483" custLinFactNeighborY="-11895">
        <dgm:presLayoutVars>
          <dgm:chPref val="3"/>
        </dgm:presLayoutVars>
      </dgm:prSet>
      <dgm:spPr/>
    </dgm:pt>
    <dgm:pt modelId="{4103E240-4CF4-6941-B4F0-BF42E89A1E8F}" type="pres">
      <dgm:prSet presAssocID="{56D098F1-3195-4909-A332-D0266CCF7C15}" presName="hierChild2" presStyleCnt="0"/>
      <dgm:spPr/>
    </dgm:pt>
  </dgm:ptLst>
  <dgm:cxnLst>
    <dgm:cxn modelId="{E1286103-76DB-AD49-BBC8-347C84BFA2C2}" type="presOf" srcId="{56D098F1-3195-4909-A332-D0266CCF7C15}" destId="{CB9E59C4-885E-6E41-8EF0-A433249BAD06}" srcOrd="0" destOrd="0" presId="urn:microsoft.com/office/officeart/2005/8/layout/hierarchy1"/>
    <dgm:cxn modelId="{172C95EF-9804-334E-B3BD-A2C90855D36E}" type="presOf" srcId="{A9E18960-9DEE-4786-A9D1-9A89A08ADEA1}" destId="{D7818D86-F695-C945-B839-695216E06DC1}" srcOrd="0" destOrd="0" presId="urn:microsoft.com/office/officeart/2005/8/layout/hierarchy1"/>
    <dgm:cxn modelId="{366347F3-8CD3-467E-A582-325ED41721EE}" srcId="{A9E18960-9DEE-4786-A9D1-9A89A08ADEA1}" destId="{56D098F1-3195-4909-A332-D0266CCF7C15}" srcOrd="0" destOrd="0" parTransId="{5AF412FF-EB0F-4CB6-816C-DF868D3DF9F6}" sibTransId="{E46E96F7-20D0-41D7-92D4-168A659D5603}"/>
    <dgm:cxn modelId="{3C8CB425-E8E4-F14A-9FF5-622A2C8F6C08}" type="presParOf" srcId="{D7818D86-F695-C945-B839-695216E06DC1}" destId="{6FB1CE1E-77DE-B949-85ED-33B734300BDD}" srcOrd="0" destOrd="0" presId="urn:microsoft.com/office/officeart/2005/8/layout/hierarchy1"/>
    <dgm:cxn modelId="{D79F2676-1193-D84A-8660-3977A639CD19}" type="presParOf" srcId="{6FB1CE1E-77DE-B949-85ED-33B734300BDD}" destId="{B2F60A06-AC57-9043-B170-5DB1A04165B4}" srcOrd="0" destOrd="0" presId="urn:microsoft.com/office/officeart/2005/8/layout/hierarchy1"/>
    <dgm:cxn modelId="{922E759E-BD25-6342-AF22-A00A104F7E70}" type="presParOf" srcId="{B2F60A06-AC57-9043-B170-5DB1A04165B4}" destId="{3B278590-217F-B04F-BA67-22A03E7B96C9}" srcOrd="0" destOrd="0" presId="urn:microsoft.com/office/officeart/2005/8/layout/hierarchy1"/>
    <dgm:cxn modelId="{39AE6A7F-3DBB-814E-A562-1328970759F0}" type="presParOf" srcId="{B2F60A06-AC57-9043-B170-5DB1A04165B4}" destId="{CB9E59C4-885E-6E41-8EF0-A433249BAD06}" srcOrd="1" destOrd="0" presId="urn:microsoft.com/office/officeart/2005/8/layout/hierarchy1"/>
    <dgm:cxn modelId="{6E23419B-E9A5-1344-BC00-5F2CF994B320}" type="presParOf" srcId="{6FB1CE1E-77DE-B949-85ED-33B734300BDD}" destId="{4103E240-4CF4-6941-B4F0-BF42E89A1E8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E18960-9DEE-4786-A9D1-9A89A08ADEA1}"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56D098F1-3195-4909-A332-D0266CCF7C15}">
      <dgm:prSet custT="1"/>
      <dgm:spPr/>
      <dgm:t>
        <a:bodyPr/>
        <a:lstStyle/>
        <a:p>
          <a:pPr algn="l"/>
          <a:r>
            <a:rPr lang="en-US" sz="2800" dirty="0">
              <a:solidFill>
                <a:srgbClr val="FF0000"/>
              </a:solidFill>
            </a:rPr>
            <a:t>You find a great source for research on the internet. The site has no 'author', so you copy the information and use it in your assignment. Is this plagiarism?</a:t>
          </a:r>
          <a:br>
            <a:rPr lang="en-US" sz="2800" dirty="0">
              <a:solidFill>
                <a:srgbClr val="FF0000"/>
              </a:solidFill>
            </a:rPr>
          </a:br>
          <a:r>
            <a:rPr lang="en-US" sz="2800" dirty="0"/>
            <a:t>  </a:t>
          </a:r>
        </a:p>
        <a:p>
          <a:pPr algn="l" rtl="0"/>
          <a:r>
            <a:rPr lang="en-US" sz="2800" dirty="0">
              <a:solidFill>
                <a:schemeClr val="accent1"/>
              </a:solidFill>
            </a:rPr>
            <a:t>- Yes, all sources of information must be cited. </a:t>
          </a:r>
        </a:p>
        <a:p>
          <a:pPr algn="l" rtl="0"/>
          <a:r>
            <a:rPr lang="en-US" sz="2800" dirty="0">
              <a:solidFill>
                <a:schemeClr val="accent1"/>
              </a:solidFill>
            </a:rPr>
            <a:t>- No, information on the net is up for grabs.</a:t>
          </a:r>
          <a:endParaRPr lang="en-US" sz="3200" dirty="0"/>
        </a:p>
      </dgm:t>
    </dgm:pt>
    <dgm:pt modelId="{5AF412FF-EB0F-4CB6-816C-DF868D3DF9F6}" type="parTrans" cxnId="{366347F3-8CD3-467E-A582-325ED41721EE}">
      <dgm:prSet/>
      <dgm:spPr/>
      <dgm:t>
        <a:bodyPr/>
        <a:lstStyle/>
        <a:p>
          <a:endParaRPr lang="en-US"/>
        </a:p>
      </dgm:t>
    </dgm:pt>
    <dgm:pt modelId="{E46E96F7-20D0-41D7-92D4-168A659D5603}" type="sibTrans" cxnId="{366347F3-8CD3-467E-A582-325ED41721EE}">
      <dgm:prSet/>
      <dgm:spPr/>
      <dgm:t>
        <a:bodyPr/>
        <a:lstStyle/>
        <a:p>
          <a:endParaRPr lang="en-US"/>
        </a:p>
      </dgm:t>
    </dgm:pt>
    <dgm:pt modelId="{D7818D86-F695-C945-B839-695216E06DC1}" type="pres">
      <dgm:prSet presAssocID="{A9E18960-9DEE-4786-A9D1-9A89A08ADEA1}" presName="hierChild1" presStyleCnt="0">
        <dgm:presLayoutVars>
          <dgm:chPref val="1"/>
          <dgm:dir/>
          <dgm:animOne val="branch"/>
          <dgm:animLvl val="lvl"/>
          <dgm:resizeHandles/>
        </dgm:presLayoutVars>
      </dgm:prSet>
      <dgm:spPr/>
    </dgm:pt>
    <dgm:pt modelId="{6FB1CE1E-77DE-B949-85ED-33B734300BDD}" type="pres">
      <dgm:prSet presAssocID="{56D098F1-3195-4909-A332-D0266CCF7C15}" presName="hierRoot1" presStyleCnt="0"/>
      <dgm:spPr/>
    </dgm:pt>
    <dgm:pt modelId="{B2F60A06-AC57-9043-B170-5DB1A04165B4}" type="pres">
      <dgm:prSet presAssocID="{56D098F1-3195-4909-A332-D0266CCF7C15}" presName="composite" presStyleCnt="0"/>
      <dgm:spPr/>
    </dgm:pt>
    <dgm:pt modelId="{3B278590-217F-B04F-BA67-22A03E7B96C9}" type="pres">
      <dgm:prSet presAssocID="{56D098F1-3195-4909-A332-D0266CCF7C15}" presName="background" presStyleLbl="node0" presStyleIdx="0" presStyleCnt="1"/>
      <dgm:spPr/>
    </dgm:pt>
    <dgm:pt modelId="{CB9E59C4-885E-6E41-8EF0-A433249BAD06}" type="pres">
      <dgm:prSet presAssocID="{56D098F1-3195-4909-A332-D0266CCF7C15}" presName="text" presStyleLbl="fgAcc0" presStyleIdx="0" presStyleCnt="1" custScaleX="246309" custScaleY="219506" custLinFactNeighborX="-11483" custLinFactNeighborY="-11895">
        <dgm:presLayoutVars>
          <dgm:chPref val="3"/>
        </dgm:presLayoutVars>
      </dgm:prSet>
      <dgm:spPr/>
    </dgm:pt>
    <dgm:pt modelId="{4103E240-4CF4-6941-B4F0-BF42E89A1E8F}" type="pres">
      <dgm:prSet presAssocID="{56D098F1-3195-4909-A332-D0266CCF7C15}" presName="hierChild2" presStyleCnt="0"/>
      <dgm:spPr/>
    </dgm:pt>
  </dgm:ptLst>
  <dgm:cxnLst>
    <dgm:cxn modelId="{E1286103-76DB-AD49-BBC8-347C84BFA2C2}" type="presOf" srcId="{56D098F1-3195-4909-A332-D0266CCF7C15}" destId="{CB9E59C4-885E-6E41-8EF0-A433249BAD06}" srcOrd="0" destOrd="0" presId="urn:microsoft.com/office/officeart/2005/8/layout/hierarchy1"/>
    <dgm:cxn modelId="{172C95EF-9804-334E-B3BD-A2C90855D36E}" type="presOf" srcId="{A9E18960-9DEE-4786-A9D1-9A89A08ADEA1}" destId="{D7818D86-F695-C945-B839-695216E06DC1}" srcOrd="0" destOrd="0" presId="urn:microsoft.com/office/officeart/2005/8/layout/hierarchy1"/>
    <dgm:cxn modelId="{366347F3-8CD3-467E-A582-325ED41721EE}" srcId="{A9E18960-9DEE-4786-A9D1-9A89A08ADEA1}" destId="{56D098F1-3195-4909-A332-D0266CCF7C15}" srcOrd="0" destOrd="0" parTransId="{5AF412FF-EB0F-4CB6-816C-DF868D3DF9F6}" sibTransId="{E46E96F7-20D0-41D7-92D4-168A659D5603}"/>
    <dgm:cxn modelId="{3C8CB425-E8E4-F14A-9FF5-622A2C8F6C08}" type="presParOf" srcId="{D7818D86-F695-C945-B839-695216E06DC1}" destId="{6FB1CE1E-77DE-B949-85ED-33B734300BDD}" srcOrd="0" destOrd="0" presId="urn:microsoft.com/office/officeart/2005/8/layout/hierarchy1"/>
    <dgm:cxn modelId="{D79F2676-1193-D84A-8660-3977A639CD19}" type="presParOf" srcId="{6FB1CE1E-77DE-B949-85ED-33B734300BDD}" destId="{B2F60A06-AC57-9043-B170-5DB1A04165B4}" srcOrd="0" destOrd="0" presId="urn:microsoft.com/office/officeart/2005/8/layout/hierarchy1"/>
    <dgm:cxn modelId="{922E759E-BD25-6342-AF22-A00A104F7E70}" type="presParOf" srcId="{B2F60A06-AC57-9043-B170-5DB1A04165B4}" destId="{3B278590-217F-B04F-BA67-22A03E7B96C9}" srcOrd="0" destOrd="0" presId="urn:microsoft.com/office/officeart/2005/8/layout/hierarchy1"/>
    <dgm:cxn modelId="{39AE6A7F-3DBB-814E-A562-1328970759F0}" type="presParOf" srcId="{B2F60A06-AC57-9043-B170-5DB1A04165B4}" destId="{CB9E59C4-885E-6E41-8EF0-A433249BAD06}" srcOrd="1" destOrd="0" presId="urn:microsoft.com/office/officeart/2005/8/layout/hierarchy1"/>
    <dgm:cxn modelId="{6E23419B-E9A5-1344-BC00-5F2CF994B320}" type="presParOf" srcId="{6FB1CE1E-77DE-B949-85ED-33B734300BDD}" destId="{4103E240-4CF4-6941-B4F0-BF42E89A1E8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E18960-9DEE-4786-A9D1-9A89A08ADEA1}"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C12095EF-B248-4E17-9156-3CC051FF27EE}">
      <dgm:prSet custT="1"/>
      <dgm:spPr/>
      <dgm:t>
        <a:bodyPr/>
        <a:lstStyle/>
        <a:p>
          <a:r>
            <a:rPr lang="en-US" sz="2800" b="1" dirty="0"/>
            <a:t>A- Classroom</a:t>
          </a:r>
        </a:p>
        <a:p>
          <a:pPr rtl="0"/>
          <a:endParaRPr lang="en-US" sz="2800" b="1" dirty="0"/>
        </a:p>
        <a:p>
          <a:pPr rtl="0"/>
          <a:r>
            <a:rPr lang="en-US" sz="2800" b="1" dirty="0"/>
            <a:t>B- Outside</a:t>
          </a:r>
          <a:endParaRPr lang="en-US" sz="3300" b="1" dirty="0"/>
        </a:p>
      </dgm:t>
    </dgm:pt>
    <dgm:pt modelId="{A7438DDF-6D0D-4865-B9E1-3FA710C5C250}" type="parTrans" cxnId="{0A8DD122-4F3A-4ACD-9267-7CA61B6A64AB}">
      <dgm:prSet/>
      <dgm:spPr/>
      <dgm:t>
        <a:bodyPr/>
        <a:lstStyle/>
        <a:p>
          <a:endParaRPr lang="en-US"/>
        </a:p>
      </dgm:t>
    </dgm:pt>
    <dgm:pt modelId="{F432CBF5-9D36-4C2B-8075-FCB31DAA268B}" type="sibTrans" cxnId="{0A8DD122-4F3A-4ACD-9267-7CA61B6A64AB}">
      <dgm:prSet/>
      <dgm:spPr/>
      <dgm:t>
        <a:bodyPr/>
        <a:lstStyle/>
        <a:p>
          <a:endParaRPr lang="en-US"/>
        </a:p>
      </dgm:t>
    </dgm:pt>
    <dgm:pt modelId="{3E172010-21CD-4518-9EE8-7FBBF310D2D4}">
      <dgm:prSet custT="1"/>
      <dgm:spPr/>
      <dgm:t>
        <a:bodyPr/>
        <a:lstStyle/>
        <a:p>
          <a:r>
            <a:rPr lang="en-US" sz="2800" b="1" dirty="0"/>
            <a:t>A- Day</a:t>
          </a:r>
        </a:p>
        <a:p>
          <a:pPr rtl="0"/>
          <a:endParaRPr lang="en-US" sz="2800" b="1" dirty="0"/>
        </a:p>
        <a:p>
          <a:pPr rtl="0"/>
          <a:r>
            <a:rPr lang="en-US" sz="2800" b="1" dirty="0"/>
            <a:t>B- Night</a:t>
          </a:r>
        </a:p>
      </dgm:t>
    </dgm:pt>
    <dgm:pt modelId="{6B2B74AD-D8DF-4D29-8049-FFCBAF030F12}" type="parTrans" cxnId="{C58B2954-0594-4CB4-8D36-E8717195A999}">
      <dgm:prSet/>
      <dgm:spPr/>
      <dgm:t>
        <a:bodyPr/>
        <a:lstStyle/>
        <a:p>
          <a:endParaRPr lang="en-US"/>
        </a:p>
      </dgm:t>
    </dgm:pt>
    <dgm:pt modelId="{6C633C8D-0DE3-4D77-93A2-38A3D1E27E03}" type="sibTrans" cxnId="{C58B2954-0594-4CB4-8D36-E8717195A999}">
      <dgm:prSet/>
      <dgm:spPr/>
      <dgm:t>
        <a:bodyPr/>
        <a:lstStyle/>
        <a:p>
          <a:endParaRPr lang="en-US"/>
        </a:p>
      </dgm:t>
    </dgm:pt>
    <dgm:pt modelId="{D7818D86-F695-C945-B839-695216E06DC1}" type="pres">
      <dgm:prSet presAssocID="{A9E18960-9DEE-4786-A9D1-9A89A08ADEA1}" presName="hierChild1" presStyleCnt="0">
        <dgm:presLayoutVars>
          <dgm:chPref val="1"/>
          <dgm:dir/>
          <dgm:animOne val="branch"/>
          <dgm:animLvl val="lvl"/>
          <dgm:resizeHandles/>
        </dgm:presLayoutVars>
      </dgm:prSet>
      <dgm:spPr/>
    </dgm:pt>
    <dgm:pt modelId="{71F97FFB-B321-2144-8582-BE7CB382FF3F}" type="pres">
      <dgm:prSet presAssocID="{C12095EF-B248-4E17-9156-3CC051FF27EE}" presName="hierRoot1" presStyleCnt="0"/>
      <dgm:spPr/>
    </dgm:pt>
    <dgm:pt modelId="{037EE9C7-5AFD-E944-BCC6-F9EB929F73C3}" type="pres">
      <dgm:prSet presAssocID="{C12095EF-B248-4E17-9156-3CC051FF27EE}" presName="composite" presStyleCnt="0"/>
      <dgm:spPr/>
    </dgm:pt>
    <dgm:pt modelId="{AD57BDF0-2C6C-C34B-9B74-7803599C9961}" type="pres">
      <dgm:prSet presAssocID="{C12095EF-B248-4E17-9156-3CC051FF27EE}" presName="background" presStyleLbl="node0" presStyleIdx="0" presStyleCnt="2"/>
      <dgm:spPr/>
    </dgm:pt>
    <dgm:pt modelId="{0ED413A6-789D-3B4A-94F1-50364B9F5E6B}" type="pres">
      <dgm:prSet presAssocID="{C12095EF-B248-4E17-9156-3CC051FF27EE}" presName="text" presStyleLbl="fgAcc0" presStyleIdx="0" presStyleCnt="2" custScaleX="128930" custScaleY="203055">
        <dgm:presLayoutVars>
          <dgm:chPref val="3"/>
        </dgm:presLayoutVars>
      </dgm:prSet>
      <dgm:spPr/>
    </dgm:pt>
    <dgm:pt modelId="{419B5A42-B2EE-8647-93A2-04DA5F988112}" type="pres">
      <dgm:prSet presAssocID="{C12095EF-B248-4E17-9156-3CC051FF27EE}" presName="hierChild2" presStyleCnt="0"/>
      <dgm:spPr/>
    </dgm:pt>
    <dgm:pt modelId="{1802D7D5-92B1-40C6-8679-BAB671ECF16E}" type="pres">
      <dgm:prSet presAssocID="{3E172010-21CD-4518-9EE8-7FBBF310D2D4}" presName="hierRoot1" presStyleCnt="0"/>
      <dgm:spPr/>
    </dgm:pt>
    <dgm:pt modelId="{CAA8E718-E66C-4073-B3C4-B769CCACF9B2}" type="pres">
      <dgm:prSet presAssocID="{3E172010-21CD-4518-9EE8-7FBBF310D2D4}" presName="composite" presStyleCnt="0"/>
      <dgm:spPr/>
    </dgm:pt>
    <dgm:pt modelId="{C80D5F02-9401-4C95-BB0A-A965E97CB75D}" type="pres">
      <dgm:prSet presAssocID="{3E172010-21CD-4518-9EE8-7FBBF310D2D4}" presName="background" presStyleLbl="node0" presStyleIdx="1" presStyleCnt="2"/>
      <dgm:spPr/>
    </dgm:pt>
    <dgm:pt modelId="{8C84A391-3DB9-4DEB-8580-EC8F363202F0}" type="pres">
      <dgm:prSet presAssocID="{3E172010-21CD-4518-9EE8-7FBBF310D2D4}" presName="text" presStyleLbl="fgAcc0" presStyleIdx="1" presStyleCnt="2" custScaleX="128930" custScaleY="203055">
        <dgm:presLayoutVars>
          <dgm:chPref val="3"/>
        </dgm:presLayoutVars>
      </dgm:prSet>
      <dgm:spPr/>
    </dgm:pt>
    <dgm:pt modelId="{7F00124E-D9FF-4578-9491-FC033D7F4A2D}" type="pres">
      <dgm:prSet presAssocID="{3E172010-21CD-4518-9EE8-7FBBF310D2D4}" presName="hierChild2" presStyleCnt="0"/>
      <dgm:spPr/>
    </dgm:pt>
  </dgm:ptLst>
  <dgm:cxnLst>
    <dgm:cxn modelId="{0A8DD122-4F3A-4ACD-9267-7CA61B6A64AB}" srcId="{A9E18960-9DEE-4786-A9D1-9A89A08ADEA1}" destId="{C12095EF-B248-4E17-9156-3CC051FF27EE}" srcOrd="0" destOrd="0" parTransId="{A7438DDF-6D0D-4865-B9E1-3FA710C5C250}" sibTransId="{F432CBF5-9D36-4C2B-8075-FCB31DAA268B}"/>
    <dgm:cxn modelId="{DB58382D-407C-774A-B65F-5706AAE462E3}" type="presOf" srcId="{C12095EF-B248-4E17-9156-3CC051FF27EE}" destId="{0ED413A6-789D-3B4A-94F1-50364B9F5E6B}" srcOrd="0" destOrd="0" presId="urn:microsoft.com/office/officeart/2005/8/layout/hierarchy1"/>
    <dgm:cxn modelId="{C58B2954-0594-4CB4-8D36-E8717195A999}" srcId="{A9E18960-9DEE-4786-A9D1-9A89A08ADEA1}" destId="{3E172010-21CD-4518-9EE8-7FBBF310D2D4}" srcOrd="1" destOrd="0" parTransId="{6B2B74AD-D8DF-4D29-8049-FFCBAF030F12}" sibTransId="{6C633C8D-0DE3-4D77-93A2-38A3D1E27E03}"/>
    <dgm:cxn modelId="{4171789A-C641-4863-9D2F-272BF9F7D1F8}" type="presOf" srcId="{3E172010-21CD-4518-9EE8-7FBBF310D2D4}" destId="{8C84A391-3DB9-4DEB-8580-EC8F363202F0}" srcOrd="0" destOrd="0" presId="urn:microsoft.com/office/officeart/2005/8/layout/hierarchy1"/>
    <dgm:cxn modelId="{172C95EF-9804-334E-B3BD-A2C90855D36E}" type="presOf" srcId="{A9E18960-9DEE-4786-A9D1-9A89A08ADEA1}" destId="{D7818D86-F695-C945-B839-695216E06DC1}" srcOrd="0" destOrd="0" presId="urn:microsoft.com/office/officeart/2005/8/layout/hierarchy1"/>
    <dgm:cxn modelId="{4BE9B8C1-996E-6944-9871-B49B522E4A98}" type="presParOf" srcId="{D7818D86-F695-C945-B839-695216E06DC1}" destId="{71F97FFB-B321-2144-8582-BE7CB382FF3F}" srcOrd="0" destOrd="0" presId="urn:microsoft.com/office/officeart/2005/8/layout/hierarchy1"/>
    <dgm:cxn modelId="{4377756B-A725-344E-B1C2-413EB9FFF3C2}" type="presParOf" srcId="{71F97FFB-B321-2144-8582-BE7CB382FF3F}" destId="{037EE9C7-5AFD-E944-BCC6-F9EB929F73C3}" srcOrd="0" destOrd="0" presId="urn:microsoft.com/office/officeart/2005/8/layout/hierarchy1"/>
    <dgm:cxn modelId="{471293D4-E43F-5747-BE6F-FA026FF7AA96}" type="presParOf" srcId="{037EE9C7-5AFD-E944-BCC6-F9EB929F73C3}" destId="{AD57BDF0-2C6C-C34B-9B74-7803599C9961}" srcOrd="0" destOrd="0" presId="urn:microsoft.com/office/officeart/2005/8/layout/hierarchy1"/>
    <dgm:cxn modelId="{427577DD-B4D7-914D-A830-09F6A9158AE8}" type="presParOf" srcId="{037EE9C7-5AFD-E944-BCC6-F9EB929F73C3}" destId="{0ED413A6-789D-3B4A-94F1-50364B9F5E6B}" srcOrd="1" destOrd="0" presId="urn:microsoft.com/office/officeart/2005/8/layout/hierarchy1"/>
    <dgm:cxn modelId="{EBCA93F0-A156-C542-8360-A91AA926836F}" type="presParOf" srcId="{71F97FFB-B321-2144-8582-BE7CB382FF3F}" destId="{419B5A42-B2EE-8647-93A2-04DA5F988112}" srcOrd="1" destOrd="0" presId="urn:microsoft.com/office/officeart/2005/8/layout/hierarchy1"/>
    <dgm:cxn modelId="{BF0C7C00-2369-424B-9B7E-74AD9F74059E}" type="presParOf" srcId="{D7818D86-F695-C945-B839-695216E06DC1}" destId="{1802D7D5-92B1-40C6-8679-BAB671ECF16E}" srcOrd="1" destOrd="0" presId="urn:microsoft.com/office/officeart/2005/8/layout/hierarchy1"/>
    <dgm:cxn modelId="{FA8B3E55-01DB-4B6A-BB39-EE531B166DC0}" type="presParOf" srcId="{1802D7D5-92B1-40C6-8679-BAB671ECF16E}" destId="{CAA8E718-E66C-4073-B3C4-B769CCACF9B2}" srcOrd="0" destOrd="0" presId="urn:microsoft.com/office/officeart/2005/8/layout/hierarchy1"/>
    <dgm:cxn modelId="{1EFA005E-AED0-436C-B528-9EA9D1D8A26C}" type="presParOf" srcId="{CAA8E718-E66C-4073-B3C4-B769CCACF9B2}" destId="{C80D5F02-9401-4C95-BB0A-A965E97CB75D}" srcOrd="0" destOrd="0" presId="urn:microsoft.com/office/officeart/2005/8/layout/hierarchy1"/>
    <dgm:cxn modelId="{09D3DE19-510A-4790-8049-42DAC55A8F6B}" type="presParOf" srcId="{CAA8E718-E66C-4073-B3C4-B769CCACF9B2}" destId="{8C84A391-3DB9-4DEB-8580-EC8F363202F0}" srcOrd="1" destOrd="0" presId="urn:microsoft.com/office/officeart/2005/8/layout/hierarchy1"/>
    <dgm:cxn modelId="{0BA57F2F-76A7-43E9-8910-36E8F3FEEA54}" type="presParOf" srcId="{1802D7D5-92B1-40C6-8679-BAB671ECF16E}" destId="{7F00124E-D9FF-4578-9491-FC033D7F4A2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278590-217F-B04F-BA67-22A03E7B96C9}">
      <dsp:nvSpPr>
        <dsp:cNvPr id="0" name=""/>
        <dsp:cNvSpPr/>
      </dsp:nvSpPr>
      <dsp:spPr>
        <a:xfrm>
          <a:off x="-114171" y="-201162"/>
          <a:ext cx="6604639" cy="373756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9E59C4-885E-6E41-8EF0-A433249BAD06}">
      <dsp:nvSpPr>
        <dsp:cNvPr id="0" name=""/>
        <dsp:cNvSpPr/>
      </dsp:nvSpPr>
      <dsp:spPr>
        <a:xfrm>
          <a:off x="183766" y="81879"/>
          <a:ext cx="6604639" cy="373756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solidFill>
                <a:srgbClr val="FF0000"/>
              </a:solidFill>
            </a:rPr>
            <a:t>You borrow an essay written by another student and then submit it as your own work. Is this plagiarism?</a:t>
          </a:r>
        </a:p>
        <a:p>
          <a:pPr marL="0" lvl="0" indent="0" algn="ctr" defTabSz="1244600" rtl="0">
            <a:lnSpc>
              <a:spcPct val="90000"/>
            </a:lnSpc>
            <a:spcBef>
              <a:spcPct val="0"/>
            </a:spcBef>
            <a:spcAft>
              <a:spcPct val="35000"/>
            </a:spcAft>
            <a:buNone/>
          </a:pPr>
          <a:endParaRPr lang="en-US" sz="2800" kern="1200" dirty="0">
            <a:solidFill>
              <a:schemeClr val="tx2">
                <a:lumMod val="75000"/>
                <a:lumOff val="25000"/>
              </a:schemeClr>
            </a:solidFill>
          </a:endParaRPr>
        </a:p>
        <a:p>
          <a:pPr marL="0" lvl="0" indent="0" algn="l" defTabSz="1244600" rtl="0">
            <a:lnSpc>
              <a:spcPct val="90000"/>
            </a:lnSpc>
            <a:spcBef>
              <a:spcPct val="0"/>
            </a:spcBef>
            <a:spcAft>
              <a:spcPct val="35000"/>
            </a:spcAft>
            <a:buNone/>
          </a:pPr>
          <a:r>
            <a:rPr lang="en-US" sz="2800" kern="1200" dirty="0">
              <a:solidFill>
                <a:schemeClr val="tx2">
                  <a:lumMod val="75000"/>
                  <a:lumOff val="25000"/>
                </a:schemeClr>
              </a:solidFill>
            </a:rPr>
            <a:t>- Yes, because it's not my own work. </a:t>
          </a:r>
        </a:p>
        <a:p>
          <a:pPr marL="0" lvl="0" indent="0" algn="l" defTabSz="1244600" rtl="0">
            <a:lnSpc>
              <a:spcPct val="90000"/>
            </a:lnSpc>
            <a:spcBef>
              <a:spcPct val="0"/>
            </a:spcBef>
            <a:spcAft>
              <a:spcPct val="35000"/>
            </a:spcAft>
            <a:buNone/>
          </a:pPr>
          <a:r>
            <a:rPr lang="en-US" sz="2800" kern="1200" dirty="0">
              <a:solidFill>
                <a:schemeClr val="tx2">
                  <a:lumMod val="75000"/>
                  <a:lumOff val="25000"/>
                </a:schemeClr>
              </a:solidFill>
            </a:rPr>
            <a:t>- No, because the other student gave me permission.</a:t>
          </a:r>
          <a:endParaRPr lang="en-US" sz="3200" kern="1200" dirty="0"/>
        </a:p>
      </dsp:txBody>
      <dsp:txXfrm>
        <a:off x="293236" y="191349"/>
        <a:ext cx="6385699" cy="35186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278590-217F-B04F-BA67-22A03E7B96C9}">
      <dsp:nvSpPr>
        <dsp:cNvPr id="0" name=""/>
        <dsp:cNvSpPr/>
      </dsp:nvSpPr>
      <dsp:spPr>
        <a:xfrm>
          <a:off x="-285087" y="-105715"/>
          <a:ext cx="6319759" cy="357635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9E59C4-885E-6E41-8EF0-A433249BAD06}">
      <dsp:nvSpPr>
        <dsp:cNvPr id="0" name=""/>
        <dsp:cNvSpPr/>
      </dsp:nvSpPr>
      <dsp:spPr>
        <a:xfrm>
          <a:off x="0" y="165117"/>
          <a:ext cx="6319759" cy="357635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solidFill>
                <a:srgbClr val="FF0000"/>
              </a:solidFill>
            </a:rPr>
            <a:t>You find a great source for research on the internet. The site has no 'author', so you copy the information and use it in your assignment. Is this plagiarism?</a:t>
          </a:r>
          <a:br>
            <a:rPr lang="en-US" sz="2800" kern="1200" dirty="0">
              <a:solidFill>
                <a:srgbClr val="FF0000"/>
              </a:solidFill>
            </a:rPr>
          </a:br>
          <a:r>
            <a:rPr lang="en-US" sz="2800" kern="1200" dirty="0"/>
            <a:t>  </a:t>
          </a:r>
        </a:p>
        <a:p>
          <a:pPr marL="0" lvl="0" indent="0" algn="l" defTabSz="1244600" rtl="0">
            <a:lnSpc>
              <a:spcPct val="90000"/>
            </a:lnSpc>
            <a:spcBef>
              <a:spcPct val="0"/>
            </a:spcBef>
            <a:spcAft>
              <a:spcPct val="35000"/>
            </a:spcAft>
            <a:buNone/>
          </a:pPr>
          <a:r>
            <a:rPr lang="en-US" sz="2800" kern="1200" dirty="0">
              <a:solidFill>
                <a:schemeClr val="accent1"/>
              </a:solidFill>
            </a:rPr>
            <a:t>- Yes, all sources of information must be cited. </a:t>
          </a:r>
        </a:p>
        <a:p>
          <a:pPr marL="0" lvl="0" indent="0" algn="l" defTabSz="1244600" rtl="0">
            <a:lnSpc>
              <a:spcPct val="90000"/>
            </a:lnSpc>
            <a:spcBef>
              <a:spcPct val="0"/>
            </a:spcBef>
            <a:spcAft>
              <a:spcPct val="35000"/>
            </a:spcAft>
            <a:buNone/>
          </a:pPr>
          <a:r>
            <a:rPr lang="en-US" sz="2800" kern="1200" dirty="0">
              <a:solidFill>
                <a:schemeClr val="accent1"/>
              </a:solidFill>
            </a:rPr>
            <a:t>- No, information on the net is up for grabs.</a:t>
          </a:r>
          <a:endParaRPr lang="en-US" sz="3200" kern="1200" dirty="0"/>
        </a:p>
      </dsp:txBody>
      <dsp:txXfrm>
        <a:off x="104748" y="269865"/>
        <a:ext cx="6110263" cy="33668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57BDF0-2C6C-C34B-9B74-7803599C9961}">
      <dsp:nvSpPr>
        <dsp:cNvPr id="0" name=""/>
        <dsp:cNvSpPr/>
      </dsp:nvSpPr>
      <dsp:spPr>
        <a:xfrm>
          <a:off x="2139" y="266563"/>
          <a:ext cx="3225881" cy="322612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D413A6-789D-3B4A-94F1-50364B9F5E6B}">
      <dsp:nvSpPr>
        <dsp:cNvPr id="0" name=""/>
        <dsp:cNvSpPr/>
      </dsp:nvSpPr>
      <dsp:spPr>
        <a:xfrm>
          <a:off x="280143" y="530667"/>
          <a:ext cx="3225881" cy="322612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A- Classroom</a:t>
          </a:r>
        </a:p>
        <a:p>
          <a:pPr marL="0" lvl="0" indent="0" algn="ctr" defTabSz="1244600" rtl="0">
            <a:lnSpc>
              <a:spcPct val="90000"/>
            </a:lnSpc>
            <a:spcBef>
              <a:spcPct val="0"/>
            </a:spcBef>
            <a:spcAft>
              <a:spcPct val="35000"/>
            </a:spcAft>
            <a:buNone/>
          </a:pPr>
          <a:endParaRPr lang="en-US" sz="2800" b="1" kern="1200" dirty="0"/>
        </a:p>
        <a:p>
          <a:pPr marL="0" lvl="0" indent="0" algn="ctr" defTabSz="1244600" rtl="0">
            <a:lnSpc>
              <a:spcPct val="90000"/>
            </a:lnSpc>
            <a:spcBef>
              <a:spcPct val="0"/>
            </a:spcBef>
            <a:spcAft>
              <a:spcPct val="35000"/>
            </a:spcAft>
            <a:buNone/>
          </a:pPr>
          <a:r>
            <a:rPr lang="en-US" sz="2800" b="1" kern="1200" dirty="0"/>
            <a:t>B- Outside</a:t>
          </a:r>
          <a:endParaRPr lang="en-US" sz="3300" b="1" kern="1200" dirty="0"/>
        </a:p>
      </dsp:txBody>
      <dsp:txXfrm>
        <a:off x="374626" y="625150"/>
        <a:ext cx="3036915" cy="3037163"/>
      </dsp:txXfrm>
    </dsp:sp>
    <dsp:sp modelId="{C80D5F02-9401-4C95-BB0A-A965E97CB75D}">
      <dsp:nvSpPr>
        <dsp:cNvPr id="0" name=""/>
        <dsp:cNvSpPr/>
      </dsp:nvSpPr>
      <dsp:spPr>
        <a:xfrm>
          <a:off x="3784029" y="266563"/>
          <a:ext cx="3225881" cy="322612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84A391-3DB9-4DEB-8580-EC8F363202F0}">
      <dsp:nvSpPr>
        <dsp:cNvPr id="0" name=""/>
        <dsp:cNvSpPr/>
      </dsp:nvSpPr>
      <dsp:spPr>
        <a:xfrm>
          <a:off x="4062034" y="530667"/>
          <a:ext cx="3225881" cy="322612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A- Day</a:t>
          </a:r>
        </a:p>
        <a:p>
          <a:pPr marL="0" lvl="0" indent="0" algn="ctr" defTabSz="1244600" rtl="0">
            <a:lnSpc>
              <a:spcPct val="90000"/>
            </a:lnSpc>
            <a:spcBef>
              <a:spcPct val="0"/>
            </a:spcBef>
            <a:spcAft>
              <a:spcPct val="35000"/>
            </a:spcAft>
            <a:buNone/>
          </a:pPr>
          <a:endParaRPr lang="en-US" sz="2800" b="1" kern="1200" dirty="0"/>
        </a:p>
        <a:p>
          <a:pPr marL="0" lvl="0" indent="0" algn="ctr" defTabSz="1244600" rtl="0">
            <a:lnSpc>
              <a:spcPct val="90000"/>
            </a:lnSpc>
            <a:spcBef>
              <a:spcPct val="0"/>
            </a:spcBef>
            <a:spcAft>
              <a:spcPct val="35000"/>
            </a:spcAft>
            <a:buNone/>
          </a:pPr>
          <a:r>
            <a:rPr lang="en-US" sz="2800" b="1" kern="1200" dirty="0"/>
            <a:t>B- Night</a:t>
          </a:r>
        </a:p>
      </dsp:txBody>
      <dsp:txXfrm>
        <a:off x="4156517" y="625150"/>
        <a:ext cx="3036915" cy="303716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fld id="{E79D64C4-5DA0-4C52-B1F9-CF5656FFB9DE}" type="datetimeFigureOut">
              <a:rPr lang="ar-SA" smtClean="0"/>
              <a:pPr/>
              <a:t>13 جمادى الثانية، 1442</a:t>
            </a:fld>
            <a:endParaRPr lang="ar-SA"/>
          </a:p>
        </p:txBody>
      </p:sp>
      <p:sp>
        <p:nvSpPr>
          <p:cNvPr id="4" name="Footer Placeholder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5" name="Slide Number Placeholder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A56C3E81-9F11-42C6-9F24-BD9E0A851F75}" type="slidenum">
              <a:rPr lang="ar-SA" smtClean="0"/>
              <a:pPr/>
              <a:t>‹#›</a:t>
            </a:fld>
            <a:endParaRPr lang="ar-SA"/>
          </a:p>
        </p:txBody>
      </p:sp>
    </p:spTree>
    <p:extLst>
      <p:ext uri="{BB962C8B-B14F-4D97-AF65-F5344CB8AC3E}">
        <p14:creationId xmlns:p14="http://schemas.microsoft.com/office/powerpoint/2010/main" val="25688847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E498D1-835D-4B99-817C-3F9799BFF29E}" type="datetimeFigureOut">
              <a:rPr lang="en-US" smtClean="0"/>
              <a:pPr/>
              <a:t>1/26/21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7C40DE-AB96-47D4-B24F-41D7E4139EE7}" type="slidenum">
              <a:rPr lang="en-US" smtClean="0"/>
              <a:pPr/>
              <a:t>‹#›</a:t>
            </a:fld>
            <a:endParaRPr lang="en-US"/>
          </a:p>
        </p:txBody>
      </p:sp>
    </p:spTree>
    <p:extLst>
      <p:ext uri="{BB962C8B-B14F-4D97-AF65-F5344CB8AC3E}">
        <p14:creationId xmlns:p14="http://schemas.microsoft.com/office/powerpoint/2010/main" val="657824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4C16E3EB-9A34-4463-8222-34032E0F596B}" type="datetime1">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1/26/21</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5" name="Footer Placeholder 4"/>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23C91AE-1463-4516-AC7A-0B76E86C0CC1}"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0687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E29A44F-5055-4BA0-ACA5-74DBD696F8FC}" type="datetime1">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1/26/21</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5" name="Footer Placeholder 4"/>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23C91AE-1463-4516-AC7A-0B76E86C0CC1}"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Tree>
    <p:extLst>
      <p:ext uri="{BB962C8B-B14F-4D97-AF65-F5344CB8AC3E}">
        <p14:creationId xmlns:p14="http://schemas.microsoft.com/office/powerpoint/2010/main" val="1579937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A7DCFFC-C941-43BD-9C64-63510367380F}" type="datetime1">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1/26/21</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5" name="Footer Placeholder 4"/>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23C91AE-1463-4516-AC7A-0B76E86C0CC1}"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0428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4C16E3EB-9A34-4463-8222-34032E0F596B}" type="datetime1">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1/26/21</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5" name="Footer Placeholder 4"/>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23C91AE-1463-4516-AC7A-0B76E86C0CC1}"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0267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1036EE5-3E5C-4090-9641-6E2DC1350EDE}" type="datetime1">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1/26/21</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5" name="Footer Placeholder 4"/>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23C91AE-1463-4516-AC7A-0B76E86C0CC1}"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Tree>
    <p:extLst>
      <p:ext uri="{BB962C8B-B14F-4D97-AF65-F5344CB8AC3E}">
        <p14:creationId xmlns:p14="http://schemas.microsoft.com/office/powerpoint/2010/main" val="5839000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15185CB-09F0-4616-98DE-1D974F3F3E11}" type="datetime1">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1/26/21</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5" name="Footer Placeholder 4"/>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23C91AE-1463-4516-AC7A-0B76E86C0CC1}"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15232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9960999-E2FC-4EBF-9F27-2AB3D039DC3A}" type="datetime1">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1/26/21</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6" name="Footer Placeholder 5"/>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23C91AE-1463-4516-AC7A-0B76E86C0CC1}"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Tree>
    <p:extLst>
      <p:ext uri="{BB962C8B-B14F-4D97-AF65-F5344CB8AC3E}">
        <p14:creationId xmlns:p14="http://schemas.microsoft.com/office/powerpoint/2010/main" val="15432064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7A132F5-B919-4FC3-9584-6623AFE57E2E}" type="datetime1">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1/26/21</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8" name="Footer Placeholder 7"/>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9" name="Slide Number Placeholder 8"/>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23C91AE-1463-4516-AC7A-0B76E86C0CC1}"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Tree>
    <p:extLst>
      <p:ext uri="{BB962C8B-B14F-4D97-AF65-F5344CB8AC3E}">
        <p14:creationId xmlns:p14="http://schemas.microsoft.com/office/powerpoint/2010/main" val="35023077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DB5D0A2-4862-4D10-B54C-0F411A378414}" type="datetime1">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1/26/21</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4" name="Footer Placeholder 3"/>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23C91AE-1463-4516-AC7A-0B76E86C0CC1}"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Tree>
    <p:extLst>
      <p:ext uri="{BB962C8B-B14F-4D97-AF65-F5344CB8AC3E}">
        <p14:creationId xmlns:p14="http://schemas.microsoft.com/office/powerpoint/2010/main" val="38593551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50BD1A6-12EA-41CD-9F41-7C03FC2C008C}" type="datetime1">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1/26/21</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3" name="Footer Placeholder 2"/>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4" name="Slide Number Placeholder 3"/>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23C91AE-1463-4516-AC7A-0B76E86C0CC1}"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Tree>
    <p:extLst>
      <p:ext uri="{BB962C8B-B14F-4D97-AF65-F5344CB8AC3E}">
        <p14:creationId xmlns:p14="http://schemas.microsoft.com/office/powerpoint/2010/main" val="5270954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8D8BD78-B67E-4BB6-ADDB-7797F4E8A190}" type="datetime1">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1/26/21</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6" name="Footer Placeholder 5"/>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23C91AE-1463-4516-AC7A-0B76E86C0CC1}"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Tree>
    <p:extLst>
      <p:ext uri="{BB962C8B-B14F-4D97-AF65-F5344CB8AC3E}">
        <p14:creationId xmlns:p14="http://schemas.microsoft.com/office/powerpoint/2010/main" val="3961232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1036EE5-3E5C-4090-9641-6E2DC1350EDE}" type="datetime1">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1/26/21</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5" name="Footer Placeholder 4"/>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23C91AE-1463-4516-AC7A-0B76E86C0CC1}"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Tree>
    <p:extLst>
      <p:ext uri="{BB962C8B-B14F-4D97-AF65-F5344CB8AC3E}">
        <p14:creationId xmlns:p14="http://schemas.microsoft.com/office/powerpoint/2010/main" val="1357140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02C7726-A570-4041-87E4-A76331B1825A}" type="datetime1">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1/26/21</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6" name="Footer Placeholder 5"/>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23C91AE-1463-4516-AC7A-0B76E86C0CC1}"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36901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E29A44F-5055-4BA0-ACA5-74DBD696F8FC}" type="datetime1">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1/26/21</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5" name="Footer Placeholder 4"/>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23C91AE-1463-4516-AC7A-0B76E86C0CC1}"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Tree>
    <p:extLst>
      <p:ext uri="{BB962C8B-B14F-4D97-AF65-F5344CB8AC3E}">
        <p14:creationId xmlns:p14="http://schemas.microsoft.com/office/powerpoint/2010/main" val="30603303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A7DCFFC-C941-43BD-9C64-63510367380F}" type="datetime1">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1/26/21</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5" name="Footer Placeholder 4"/>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23C91AE-1463-4516-AC7A-0B76E86C0CC1}"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89047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4C16E3EB-9A34-4463-8222-34032E0F596B}" type="datetime1">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1/26/21</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5" name="Footer Placeholder 4"/>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23C91AE-1463-4516-AC7A-0B76E86C0CC1}"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93493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1036EE5-3E5C-4090-9641-6E2DC1350EDE}" type="datetime1">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1/26/21</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5" name="Footer Placeholder 4"/>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23C91AE-1463-4516-AC7A-0B76E86C0CC1}"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Tree>
    <p:extLst>
      <p:ext uri="{BB962C8B-B14F-4D97-AF65-F5344CB8AC3E}">
        <p14:creationId xmlns:p14="http://schemas.microsoft.com/office/powerpoint/2010/main" val="38202048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15185CB-09F0-4616-98DE-1D974F3F3E11}" type="datetime1">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1/26/21</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5" name="Footer Placeholder 4"/>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23C91AE-1463-4516-AC7A-0B76E86C0CC1}"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57665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9960999-E2FC-4EBF-9F27-2AB3D039DC3A}" type="datetime1">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1/26/21</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6" name="Footer Placeholder 5"/>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23C91AE-1463-4516-AC7A-0B76E86C0CC1}"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Tree>
    <p:extLst>
      <p:ext uri="{BB962C8B-B14F-4D97-AF65-F5344CB8AC3E}">
        <p14:creationId xmlns:p14="http://schemas.microsoft.com/office/powerpoint/2010/main" val="14367471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7A132F5-B919-4FC3-9584-6623AFE57E2E}" type="datetime1">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1/26/21</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8" name="Footer Placeholder 7"/>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9" name="Slide Number Placeholder 8"/>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23C91AE-1463-4516-AC7A-0B76E86C0CC1}"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Tree>
    <p:extLst>
      <p:ext uri="{BB962C8B-B14F-4D97-AF65-F5344CB8AC3E}">
        <p14:creationId xmlns:p14="http://schemas.microsoft.com/office/powerpoint/2010/main" val="27908953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DB5D0A2-4862-4D10-B54C-0F411A378414}" type="datetime1">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1/26/21</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4" name="Footer Placeholder 3"/>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23C91AE-1463-4516-AC7A-0B76E86C0CC1}"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Tree>
    <p:extLst>
      <p:ext uri="{BB962C8B-B14F-4D97-AF65-F5344CB8AC3E}">
        <p14:creationId xmlns:p14="http://schemas.microsoft.com/office/powerpoint/2010/main" val="22379287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50BD1A6-12EA-41CD-9F41-7C03FC2C008C}" type="datetime1">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1/26/21</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3" name="Footer Placeholder 2"/>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4" name="Slide Number Placeholder 3"/>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23C91AE-1463-4516-AC7A-0B76E86C0CC1}"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Tree>
    <p:extLst>
      <p:ext uri="{BB962C8B-B14F-4D97-AF65-F5344CB8AC3E}">
        <p14:creationId xmlns:p14="http://schemas.microsoft.com/office/powerpoint/2010/main" val="998409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15185CB-09F0-4616-98DE-1D974F3F3E11}" type="datetime1">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1/26/21</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5" name="Footer Placeholder 4"/>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23C91AE-1463-4516-AC7A-0B76E86C0CC1}"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47454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8D8BD78-B67E-4BB6-ADDB-7797F4E8A190}" type="datetime1">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1/26/21</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6" name="Footer Placeholder 5"/>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23C91AE-1463-4516-AC7A-0B76E86C0CC1}"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Tree>
    <p:extLst>
      <p:ext uri="{BB962C8B-B14F-4D97-AF65-F5344CB8AC3E}">
        <p14:creationId xmlns:p14="http://schemas.microsoft.com/office/powerpoint/2010/main" val="24424526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02C7726-A570-4041-87E4-A76331B1825A}" type="datetime1">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1/26/21</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6" name="Footer Placeholder 5"/>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23C91AE-1463-4516-AC7A-0B76E86C0CC1}"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71025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E29A44F-5055-4BA0-ACA5-74DBD696F8FC}" type="datetime1">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1/26/21</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5" name="Footer Placeholder 4"/>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23C91AE-1463-4516-AC7A-0B76E86C0CC1}"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Tree>
    <p:extLst>
      <p:ext uri="{BB962C8B-B14F-4D97-AF65-F5344CB8AC3E}">
        <p14:creationId xmlns:p14="http://schemas.microsoft.com/office/powerpoint/2010/main" val="31095986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A7DCFFC-C941-43BD-9C64-63510367380F}" type="datetime1">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1/26/21</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5" name="Footer Placeholder 4"/>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23C91AE-1463-4516-AC7A-0B76E86C0CC1}"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18520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4C16E3EB-9A34-4463-8222-34032E0F596B}" type="datetime1">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1/26/21</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5" name="Footer Placeholder 4"/>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23C91AE-1463-4516-AC7A-0B76E86C0CC1}"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47542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1036EE5-3E5C-4090-9641-6E2DC1350EDE}" type="datetime1">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1/26/21</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5" name="Footer Placeholder 4"/>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23C91AE-1463-4516-AC7A-0B76E86C0CC1}"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Tree>
    <p:extLst>
      <p:ext uri="{BB962C8B-B14F-4D97-AF65-F5344CB8AC3E}">
        <p14:creationId xmlns:p14="http://schemas.microsoft.com/office/powerpoint/2010/main" val="2665067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15185CB-09F0-4616-98DE-1D974F3F3E11}" type="datetime1">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1/26/21</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5" name="Footer Placeholder 4"/>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23C91AE-1463-4516-AC7A-0B76E86C0CC1}"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19826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9960999-E2FC-4EBF-9F27-2AB3D039DC3A}" type="datetime1">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1/26/21</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6" name="Footer Placeholder 5"/>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23C91AE-1463-4516-AC7A-0B76E86C0CC1}"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Tree>
    <p:extLst>
      <p:ext uri="{BB962C8B-B14F-4D97-AF65-F5344CB8AC3E}">
        <p14:creationId xmlns:p14="http://schemas.microsoft.com/office/powerpoint/2010/main" val="8693927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7A132F5-B919-4FC3-9584-6623AFE57E2E}" type="datetime1">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1/26/21</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8" name="Footer Placeholder 7"/>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9" name="Slide Number Placeholder 8"/>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23C91AE-1463-4516-AC7A-0B76E86C0CC1}"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Tree>
    <p:extLst>
      <p:ext uri="{BB962C8B-B14F-4D97-AF65-F5344CB8AC3E}">
        <p14:creationId xmlns:p14="http://schemas.microsoft.com/office/powerpoint/2010/main" val="34228258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DB5D0A2-4862-4D10-B54C-0F411A378414}" type="datetime1">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1/26/21</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4" name="Footer Placeholder 3"/>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23C91AE-1463-4516-AC7A-0B76E86C0CC1}"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Tree>
    <p:extLst>
      <p:ext uri="{BB962C8B-B14F-4D97-AF65-F5344CB8AC3E}">
        <p14:creationId xmlns:p14="http://schemas.microsoft.com/office/powerpoint/2010/main" val="3945671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9960999-E2FC-4EBF-9F27-2AB3D039DC3A}" type="datetime1">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1/26/21</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6" name="Footer Placeholder 5"/>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23C91AE-1463-4516-AC7A-0B76E86C0CC1}"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Tree>
    <p:extLst>
      <p:ext uri="{BB962C8B-B14F-4D97-AF65-F5344CB8AC3E}">
        <p14:creationId xmlns:p14="http://schemas.microsoft.com/office/powerpoint/2010/main" val="31012044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50BD1A6-12EA-41CD-9F41-7C03FC2C008C}" type="datetime1">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1/26/21</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3" name="Footer Placeholder 2"/>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4" name="Slide Number Placeholder 3"/>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23C91AE-1463-4516-AC7A-0B76E86C0CC1}"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Tree>
    <p:extLst>
      <p:ext uri="{BB962C8B-B14F-4D97-AF65-F5344CB8AC3E}">
        <p14:creationId xmlns:p14="http://schemas.microsoft.com/office/powerpoint/2010/main" val="33701423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8D8BD78-B67E-4BB6-ADDB-7797F4E8A190}" type="datetime1">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1/26/21</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6" name="Footer Placeholder 5"/>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23C91AE-1463-4516-AC7A-0B76E86C0CC1}"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Tree>
    <p:extLst>
      <p:ext uri="{BB962C8B-B14F-4D97-AF65-F5344CB8AC3E}">
        <p14:creationId xmlns:p14="http://schemas.microsoft.com/office/powerpoint/2010/main" val="32410759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02C7726-A570-4041-87E4-A76331B1825A}" type="datetime1">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1/26/21</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6" name="Footer Placeholder 5"/>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23C91AE-1463-4516-AC7A-0B76E86C0CC1}"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51585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E29A44F-5055-4BA0-ACA5-74DBD696F8FC}" type="datetime1">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1/26/21</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5" name="Footer Placeholder 4"/>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23C91AE-1463-4516-AC7A-0B76E86C0CC1}"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Tree>
    <p:extLst>
      <p:ext uri="{BB962C8B-B14F-4D97-AF65-F5344CB8AC3E}">
        <p14:creationId xmlns:p14="http://schemas.microsoft.com/office/powerpoint/2010/main" val="16774056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A7DCFFC-C941-43BD-9C64-63510367380F}" type="datetime1">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1/26/21</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5" name="Footer Placeholder 4"/>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23C91AE-1463-4516-AC7A-0B76E86C0CC1}"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81675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4C16E3EB-9A34-4463-8222-34032E0F596B}" type="datetime1">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1/26/21</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5" name="Footer Placeholder 4"/>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23C91AE-1463-4516-AC7A-0B76E86C0CC1}"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52786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1036EE5-3E5C-4090-9641-6E2DC1350EDE}" type="datetime1">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1/26/21</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5" name="Footer Placeholder 4"/>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23C91AE-1463-4516-AC7A-0B76E86C0CC1}"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Tree>
    <p:extLst>
      <p:ext uri="{BB962C8B-B14F-4D97-AF65-F5344CB8AC3E}">
        <p14:creationId xmlns:p14="http://schemas.microsoft.com/office/powerpoint/2010/main" val="250166002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15185CB-09F0-4616-98DE-1D974F3F3E11}" type="datetime1">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1/26/21</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5" name="Footer Placeholder 4"/>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23C91AE-1463-4516-AC7A-0B76E86C0CC1}"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07233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9960999-E2FC-4EBF-9F27-2AB3D039DC3A}" type="datetime1">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1/26/21</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6" name="Footer Placeholder 5"/>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23C91AE-1463-4516-AC7A-0B76E86C0CC1}"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Tree>
    <p:extLst>
      <p:ext uri="{BB962C8B-B14F-4D97-AF65-F5344CB8AC3E}">
        <p14:creationId xmlns:p14="http://schemas.microsoft.com/office/powerpoint/2010/main" val="27978975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7A132F5-B919-4FC3-9584-6623AFE57E2E}" type="datetime1">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1/26/21</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8" name="Footer Placeholder 7"/>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9" name="Slide Number Placeholder 8"/>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23C91AE-1463-4516-AC7A-0B76E86C0CC1}"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Tree>
    <p:extLst>
      <p:ext uri="{BB962C8B-B14F-4D97-AF65-F5344CB8AC3E}">
        <p14:creationId xmlns:p14="http://schemas.microsoft.com/office/powerpoint/2010/main" val="2312245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7A132F5-B919-4FC3-9584-6623AFE57E2E}" type="datetime1">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1/26/21</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8" name="Footer Placeholder 7"/>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9" name="Slide Number Placeholder 8"/>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23C91AE-1463-4516-AC7A-0B76E86C0CC1}"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Tree>
    <p:extLst>
      <p:ext uri="{BB962C8B-B14F-4D97-AF65-F5344CB8AC3E}">
        <p14:creationId xmlns:p14="http://schemas.microsoft.com/office/powerpoint/2010/main" val="27280673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DB5D0A2-4862-4D10-B54C-0F411A378414}" type="datetime1">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1/26/21</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4" name="Footer Placeholder 3"/>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23C91AE-1463-4516-AC7A-0B76E86C0CC1}"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Tree>
    <p:extLst>
      <p:ext uri="{BB962C8B-B14F-4D97-AF65-F5344CB8AC3E}">
        <p14:creationId xmlns:p14="http://schemas.microsoft.com/office/powerpoint/2010/main" val="28752760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50BD1A6-12EA-41CD-9F41-7C03FC2C008C}" type="datetime1">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1/26/21</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3" name="Footer Placeholder 2"/>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4" name="Slide Number Placeholder 3"/>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23C91AE-1463-4516-AC7A-0B76E86C0CC1}"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Tree>
    <p:extLst>
      <p:ext uri="{BB962C8B-B14F-4D97-AF65-F5344CB8AC3E}">
        <p14:creationId xmlns:p14="http://schemas.microsoft.com/office/powerpoint/2010/main" val="21377754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8D8BD78-B67E-4BB6-ADDB-7797F4E8A190}" type="datetime1">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1/26/21</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6" name="Footer Placeholder 5"/>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23C91AE-1463-4516-AC7A-0B76E86C0CC1}"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Tree>
    <p:extLst>
      <p:ext uri="{BB962C8B-B14F-4D97-AF65-F5344CB8AC3E}">
        <p14:creationId xmlns:p14="http://schemas.microsoft.com/office/powerpoint/2010/main" val="336646282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02C7726-A570-4041-87E4-A76331B1825A}" type="datetime1">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1/26/21</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6" name="Footer Placeholder 5"/>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23C91AE-1463-4516-AC7A-0B76E86C0CC1}"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488856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E29A44F-5055-4BA0-ACA5-74DBD696F8FC}" type="datetime1">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1/26/21</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5" name="Footer Placeholder 4"/>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23C91AE-1463-4516-AC7A-0B76E86C0CC1}"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Tree>
    <p:extLst>
      <p:ext uri="{BB962C8B-B14F-4D97-AF65-F5344CB8AC3E}">
        <p14:creationId xmlns:p14="http://schemas.microsoft.com/office/powerpoint/2010/main" val="143485617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A7DCFFC-C941-43BD-9C64-63510367380F}" type="datetime1">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1/26/21</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5" name="Footer Placeholder 4"/>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23C91AE-1463-4516-AC7A-0B76E86C0CC1}"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90435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4C16E3EB-9A34-4463-8222-34032E0F596B}" type="datetime1">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1/26/21</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5" name="Footer Placeholder 4"/>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23C91AE-1463-4516-AC7A-0B76E86C0CC1}"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701536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1036EE5-3E5C-4090-9641-6E2DC1350EDE}" type="datetime1">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1/26/21</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5" name="Footer Placeholder 4"/>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23C91AE-1463-4516-AC7A-0B76E86C0CC1}"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Tree>
    <p:extLst>
      <p:ext uri="{BB962C8B-B14F-4D97-AF65-F5344CB8AC3E}">
        <p14:creationId xmlns:p14="http://schemas.microsoft.com/office/powerpoint/2010/main" val="290301377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15185CB-09F0-4616-98DE-1D974F3F3E11}" type="datetime1">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1/26/21</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5" name="Footer Placeholder 4"/>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23C91AE-1463-4516-AC7A-0B76E86C0CC1}"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97020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9960999-E2FC-4EBF-9F27-2AB3D039DC3A}" type="datetime1">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1/26/21</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6" name="Footer Placeholder 5"/>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23C91AE-1463-4516-AC7A-0B76E86C0CC1}"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Tree>
    <p:extLst>
      <p:ext uri="{BB962C8B-B14F-4D97-AF65-F5344CB8AC3E}">
        <p14:creationId xmlns:p14="http://schemas.microsoft.com/office/powerpoint/2010/main" val="2831214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DB5D0A2-4862-4D10-B54C-0F411A378414}" type="datetime1">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1/26/21</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4" name="Footer Placeholder 3"/>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23C91AE-1463-4516-AC7A-0B76E86C0CC1}"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Tree>
    <p:extLst>
      <p:ext uri="{BB962C8B-B14F-4D97-AF65-F5344CB8AC3E}">
        <p14:creationId xmlns:p14="http://schemas.microsoft.com/office/powerpoint/2010/main" val="175738171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7A132F5-B919-4FC3-9584-6623AFE57E2E}" type="datetime1">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1/26/21</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8" name="Footer Placeholder 7"/>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9" name="Slide Number Placeholder 8"/>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23C91AE-1463-4516-AC7A-0B76E86C0CC1}"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Tree>
    <p:extLst>
      <p:ext uri="{BB962C8B-B14F-4D97-AF65-F5344CB8AC3E}">
        <p14:creationId xmlns:p14="http://schemas.microsoft.com/office/powerpoint/2010/main" val="13516735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DB5D0A2-4862-4D10-B54C-0F411A378414}" type="datetime1">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1/26/21</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4" name="Footer Placeholder 3"/>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23C91AE-1463-4516-AC7A-0B76E86C0CC1}"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Tree>
    <p:extLst>
      <p:ext uri="{BB962C8B-B14F-4D97-AF65-F5344CB8AC3E}">
        <p14:creationId xmlns:p14="http://schemas.microsoft.com/office/powerpoint/2010/main" val="379186368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50BD1A6-12EA-41CD-9F41-7C03FC2C008C}" type="datetime1">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1/26/21</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3" name="Footer Placeholder 2"/>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4" name="Slide Number Placeholder 3"/>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23C91AE-1463-4516-AC7A-0B76E86C0CC1}"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Tree>
    <p:extLst>
      <p:ext uri="{BB962C8B-B14F-4D97-AF65-F5344CB8AC3E}">
        <p14:creationId xmlns:p14="http://schemas.microsoft.com/office/powerpoint/2010/main" val="58850945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8D8BD78-B67E-4BB6-ADDB-7797F4E8A190}" type="datetime1">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1/26/21</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6" name="Footer Placeholder 5"/>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23C91AE-1463-4516-AC7A-0B76E86C0CC1}"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Tree>
    <p:extLst>
      <p:ext uri="{BB962C8B-B14F-4D97-AF65-F5344CB8AC3E}">
        <p14:creationId xmlns:p14="http://schemas.microsoft.com/office/powerpoint/2010/main" val="419238165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02C7726-A570-4041-87E4-A76331B1825A}" type="datetime1">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1/26/21</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6" name="Footer Placeholder 5"/>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23C91AE-1463-4516-AC7A-0B76E86C0CC1}"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701018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E29A44F-5055-4BA0-ACA5-74DBD696F8FC}" type="datetime1">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1/26/21</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5" name="Footer Placeholder 4"/>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23C91AE-1463-4516-AC7A-0B76E86C0CC1}"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Tree>
    <p:extLst>
      <p:ext uri="{BB962C8B-B14F-4D97-AF65-F5344CB8AC3E}">
        <p14:creationId xmlns:p14="http://schemas.microsoft.com/office/powerpoint/2010/main" val="182084752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A7DCFFC-C941-43BD-9C64-63510367380F}" type="datetime1">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1/26/21</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5" name="Footer Placeholder 4"/>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23C91AE-1463-4516-AC7A-0B76E86C0CC1}"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8622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50BD1A6-12EA-41CD-9F41-7C03FC2C008C}" type="datetime1">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1/26/21</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3" name="Footer Placeholder 2"/>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4" name="Slide Number Placeholder 3"/>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23C91AE-1463-4516-AC7A-0B76E86C0CC1}"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Tree>
    <p:extLst>
      <p:ext uri="{BB962C8B-B14F-4D97-AF65-F5344CB8AC3E}">
        <p14:creationId xmlns:p14="http://schemas.microsoft.com/office/powerpoint/2010/main" val="3553863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8D8BD78-B67E-4BB6-ADDB-7797F4E8A190}" type="datetime1">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1/26/21</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6" name="Footer Placeholder 5"/>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23C91AE-1463-4516-AC7A-0B76E86C0CC1}"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Tree>
    <p:extLst>
      <p:ext uri="{BB962C8B-B14F-4D97-AF65-F5344CB8AC3E}">
        <p14:creationId xmlns:p14="http://schemas.microsoft.com/office/powerpoint/2010/main" val="476904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02C7726-A570-4041-87E4-A76331B1825A}" type="datetime1">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1/26/21</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6" name="Footer Placeholder 5"/>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23C91AE-1463-4516-AC7A-0B76E86C0CC1}"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6737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03363D05-8ACB-4D17-9FA5-956F47062ABD}" type="datetime1">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1/26/21</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723C91AE-1463-4516-AC7A-0B76E86C0CC1}"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21681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03363D05-8ACB-4D17-9FA5-956F47062ABD}" type="datetime1">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1/26/21</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723C91AE-1463-4516-AC7A-0B76E86C0CC1}"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44929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03363D05-8ACB-4D17-9FA5-956F47062ABD}" type="datetime1">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1/26/21</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723C91AE-1463-4516-AC7A-0B76E86C0CC1}"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207517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03363D05-8ACB-4D17-9FA5-956F47062ABD}" type="datetime1">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1/26/21</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723C91AE-1463-4516-AC7A-0B76E86C0CC1}"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740716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03363D05-8ACB-4D17-9FA5-956F47062ABD}" type="datetime1">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1/26/21</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723C91AE-1463-4516-AC7A-0B76E86C0CC1}"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248303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03363D05-8ACB-4D17-9FA5-956F47062ABD}" type="datetime1">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1/26/21</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723C91AE-1463-4516-AC7A-0B76E86C0CC1}"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124919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4.xml"/><Relationship Id="rId1" Type="http://schemas.openxmlformats.org/officeDocument/2006/relationships/vmlDrawing" Target="../drawings/vmlDrawing1.vml"/><Relationship Id="rId4" Type="http://schemas.openxmlformats.org/officeDocument/2006/relationships/image" Target="../media/image7.wmf"/></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5.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62AE8E50-35D4-4D5A-A4BB-168CBB027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9141544"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6" name="Freeform 16">
            <a:extLst>
              <a:ext uri="{FF2B5EF4-FFF2-40B4-BE49-F238E27FC236}">
                <a16:creationId xmlns:a16="http://schemas.microsoft.com/office/drawing/2014/main" id="{C37D1D6D-17D8-4296-B000-665D1892D0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88505" y="1814574"/>
            <a:ext cx="5570417" cy="3228207"/>
          </a:xfrm>
          <a:custGeom>
            <a:avLst/>
            <a:gdLst>
              <a:gd name="connsiteX0" fmla="*/ 4985599 w 5593163"/>
              <a:gd name="connsiteY0" fmla="*/ 636203 h 4305008"/>
              <a:gd name="connsiteX1" fmla="*/ 5528908 w 5593163"/>
              <a:gd name="connsiteY1" fmla="*/ 1181049 h 4305008"/>
              <a:gd name="connsiteX2" fmla="*/ 4985599 w 5593163"/>
              <a:gd name="connsiteY2" fmla="*/ 636203 h 4305008"/>
              <a:gd name="connsiteX3" fmla="*/ 4985599 w 5593163"/>
              <a:gd name="connsiteY3" fmla="*/ 2333028 h 4305008"/>
              <a:gd name="connsiteX4" fmla="*/ 5528908 w 5593163"/>
              <a:gd name="connsiteY4" fmla="*/ 2877874 h 4305008"/>
              <a:gd name="connsiteX5" fmla="*/ 4985599 w 5593163"/>
              <a:gd name="connsiteY5" fmla="*/ 2333028 h 4305008"/>
              <a:gd name="connsiteX6" fmla="*/ 4985597 w 5593163"/>
              <a:gd name="connsiteY6" fmla="*/ 2034258 h 4305008"/>
              <a:gd name="connsiteX7" fmla="*/ 5528906 w 5593163"/>
              <a:gd name="connsiteY7" fmla="*/ 1493690 h 4305008"/>
              <a:gd name="connsiteX8" fmla="*/ 4985597 w 5593163"/>
              <a:gd name="connsiteY8" fmla="*/ 2034258 h 4305008"/>
              <a:gd name="connsiteX9" fmla="*/ 4985597 w 5593163"/>
              <a:gd name="connsiteY9" fmla="*/ 3731083 h 4305008"/>
              <a:gd name="connsiteX10" fmla="*/ 5528906 w 5593163"/>
              <a:gd name="connsiteY10" fmla="*/ 3190516 h 4305008"/>
              <a:gd name="connsiteX11" fmla="*/ 4985597 w 5593163"/>
              <a:gd name="connsiteY11" fmla="*/ 3731083 h 4305008"/>
              <a:gd name="connsiteX12" fmla="*/ 4842232 w 5593163"/>
              <a:gd name="connsiteY12" fmla="*/ 503273 h 4305008"/>
              <a:gd name="connsiteX13" fmla="*/ 4842826 w 5593163"/>
              <a:gd name="connsiteY13" fmla="*/ 491833 h 4305008"/>
              <a:gd name="connsiteX14" fmla="*/ 4843324 w 5593163"/>
              <a:gd name="connsiteY14" fmla="*/ 491866 h 4305008"/>
              <a:gd name="connsiteX15" fmla="*/ 4843350 w 5593163"/>
              <a:gd name="connsiteY15" fmla="*/ 491372 h 4305008"/>
              <a:gd name="connsiteX16" fmla="*/ 4860437 w 5593163"/>
              <a:gd name="connsiteY16" fmla="*/ 492995 h 4305008"/>
              <a:gd name="connsiteX17" fmla="*/ 4955899 w 5593163"/>
              <a:gd name="connsiteY17" fmla="*/ 502060 h 4305008"/>
              <a:gd name="connsiteX18" fmla="*/ 4972112 w 5593163"/>
              <a:gd name="connsiteY18" fmla="*/ 503599 h 4305008"/>
              <a:gd name="connsiteX19" fmla="*/ 4972229 w 5593163"/>
              <a:gd name="connsiteY19" fmla="*/ 504747 h 4305008"/>
              <a:gd name="connsiteX20" fmla="*/ 5583809 w 5593163"/>
              <a:gd name="connsiteY20" fmla="*/ 948988 h 4305008"/>
              <a:gd name="connsiteX21" fmla="*/ 5593163 w 5593163"/>
              <a:gd name="connsiteY21" fmla="*/ 971822 h 4305008"/>
              <a:gd name="connsiteX22" fmla="*/ 5593163 w 5593163"/>
              <a:gd name="connsiteY22" fmla="*/ 1318474 h 4305008"/>
              <a:gd name="connsiteX23" fmla="*/ 5558612 w 5593163"/>
              <a:gd name="connsiteY23" fmla="*/ 1315193 h 4305008"/>
              <a:gd name="connsiteX24" fmla="*/ 5542395 w 5593163"/>
              <a:gd name="connsiteY24" fmla="*/ 1313653 h 4305008"/>
              <a:gd name="connsiteX25" fmla="*/ 5542279 w 5593163"/>
              <a:gd name="connsiteY25" fmla="*/ 1312505 h 4305008"/>
              <a:gd name="connsiteX26" fmla="*/ 4852114 w 5593163"/>
              <a:gd name="connsiteY26" fmla="*/ 619464 h 4305008"/>
              <a:gd name="connsiteX27" fmla="*/ 4851608 w 5593163"/>
              <a:gd name="connsiteY27" fmla="*/ 619401 h 4305008"/>
              <a:gd name="connsiteX28" fmla="*/ 4851070 w 5593163"/>
              <a:gd name="connsiteY28" fmla="*/ 612725 h 4305008"/>
              <a:gd name="connsiteX29" fmla="*/ 4843603 w 5593163"/>
              <a:gd name="connsiteY29" fmla="*/ 520249 h 4305008"/>
              <a:gd name="connsiteX30" fmla="*/ 4842232 w 5593163"/>
              <a:gd name="connsiteY30" fmla="*/ 503273 h 4305008"/>
              <a:gd name="connsiteX31" fmla="*/ 4842232 w 5593163"/>
              <a:gd name="connsiteY31" fmla="*/ 2200098 h 4305008"/>
              <a:gd name="connsiteX32" fmla="*/ 4842826 w 5593163"/>
              <a:gd name="connsiteY32" fmla="*/ 2188658 h 4305008"/>
              <a:gd name="connsiteX33" fmla="*/ 4843324 w 5593163"/>
              <a:gd name="connsiteY33" fmla="*/ 2188691 h 4305008"/>
              <a:gd name="connsiteX34" fmla="*/ 4843350 w 5593163"/>
              <a:gd name="connsiteY34" fmla="*/ 2188197 h 4305008"/>
              <a:gd name="connsiteX35" fmla="*/ 4860437 w 5593163"/>
              <a:gd name="connsiteY35" fmla="*/ 2189820 h 4305008"/>
              <a:gd name="connsiteX36" fmla="*/ 4955899 w 5593163"/>
              <a:gd name="connsiteY36" fmla="*/ 2198885 h 4305008"/>
              <a:gd name="connsiteX37" fmla="*/ 4972112 w 5593163"/>
              <a:gd name="connsiteY37" fmla="*/ 2200424 h 4305008"/>
              <a:gd name="connsiteX38" fmla="*/ 4972229 w 5593163"/>
              <a:gd name="connsiteY38" fmla="*/ 2201572 h 4305008"/>
              <a:gd name="connsiteX39" fmla="*/ 5583809 w 5593163"/>
              <a:gd name="connsiteY39" fmla="*/ 2645813 h 4305008"/>
              <a:gd name="connsiteX40" fmla="*/ 5593163 w 5593163"/>
              <a:gd name="connsiteY40" fmla="*/ 2668647 h 4305008"/>
              <a:gd name="connsiteX41" fmla="*/ 5593163 w 5593163"/>
              <a:gd name="connsiteY41" fmla="*/ 3015299 h 4305008"/>
              <a:gd name="connsiteX42" fmla="*/ 5558612 w 5593163"/>
              <a:gd name="connsiteY42" fmla="*/ 3012018 h 4305008"/>
              <a:gd name="connsiteX43" fmla="*/ 5542395 w 5593163"/>
              <a:gd name="connsiteY43" fmla="*/ 3010478 h 4305008"/>
              <a:gd name="connsiteX44" fmla="*/ 5542279 w 5593163"/>
              <a:gd name="connsiteY44" fmla="*/ 3009330 h 4305008"/>
              <a:gd name="connsiteX45" fmla="*/ 4852114 w 5593163"/>
              <a:gd name="connsiteY45" fmla="*/ 2316289 h 4305008"/>
              <a:gd name="connsiteX46" fmla="*/ 4851608 w 5593163"/>
              <a:gd name="connsiteY46" fmla="*/ 2316226 h 4305008"/>
              <a:gd name="connsiteX47" fmla="*/ 4851070 w 5593163"/>
              <a:gd name="connsiteY47" fmla="*/ 2309550 h 4305008"/>
              <a:gd name="connsiteX48" fmla="*/ 4843603 w 5593163"/>
              <a:gd name="connsiteY48" fmla="*/ 2217074 h 4305008"/>
              <a:gd name="connsiteX49" fmla="*/ 4842232 w 5593163"/>
              <a:gd name="connsiteY49" fmla="*/ 2200098 h 4305008"/>
              <a:gd name="connsiteX50" fmla="*/ 4842232 w 5593163"/>
              <a:gd name="connsiteY50" fmla="*/ 3896923 h 4305008"/>
              <a:gd name="connsiteX51" fmla="*/ 4842826 w 5593163"/>
              <a:gd name="connsiteY51" fmla="*/ 3885483 h 4305008"/>
              <a:gd name="connsiteX52" fmla="*/ 4843324 w 5593163"/>
              <a:gd name="connsiteY52" fmla="*/ 3885516 h 4305008"/>
              <a:gd name="connsiteX53" fmla="*/ 4843350 w 5593163"/>
              <a:gd name="connsiteY53" fmla="*/ 3885022 h 4305008"/>
              <a:gd name="connsiteX54" fmla="*/ 4860437 w 5593163"/>
              <a:gd name="connsiteY54" fmla="*/ 3886645 h 4305008"/>
              <a:gd name="connsiteX55" fmla="*/ 4955899 w 5593163"/>
              <a:gd name="connsiteY55" fmla="*/ 3895710 h 4305008"/>
              <a:gd name="connsiteX56" fmla="*/ 4972112 w 5593163"/>
              <a:gd name="connsiteY56" fmla="*/ 3897249 h 4305008"/>
              <a:gd name="connsiteX57" fmla="*/ 4972229 w 5593163"/>
              <a:gd name="connsiteY57" fmla="*/ 3898397 h 4305008"/>
              <a:gd name="connsiteX58" fmla="*/ 5532481 w 5593163"/>
              <a:gd name="connsiteY58" fmla="*/ 4255797 h 4305008"/>
              <a:gd name="connsiteX59" fmla="*/ 5560926 w 5593163"/>
              <a:gd name="connsiteY59" fmla="*/ 4305008 h 4305008"/>
              <a:gd name="connsiteX60" fmla="*/ 5409877 w 5593163"/>
              <a:gd name="connsiteY60" fmla="*/ 4305008 h 4305008"/>
              <a:gd name="connsiteX61" fmla="*/ 5357754 w 5593163"/>
              <a:gd name="connsiteY61" fmla="*/ 4241205 h 4305008"/>
              <a:gd name="connsiteX62" fmla="*/ 4985599 w 5593163"/>
              <a:gd name="connsiteY62" fmla="*/ 4029853 h 4305008"/>
              <a:gd name="connsiteX63" fmla="*/ 5084780 w 5593163"/>
              <a:gd name="connsiteY63" fmla="*/ 4271827 h 4305008"/>
              <a:gd name="connsiteX64" fmla="*/ 5111462 w 5593163"/>
              <a:gd name="connsiteY64" fmla="*/ 4305008 h 4305008"/>
              <a:gd name="connsiteX65" fmla="*/ 4957353 w 5593163"/>
              <a:gd name="connsiteY65" fmla="*/ 4305008 h 4305008"/>
              <a:gd name="connsiteX66" fmla="*/ 4927231 w 5593163"/>
              <a:gd name="connsiteY66" fmla="*/ 4254710 h 4305008"/>
              <a:gd name="connsiteX67" fmla="*/ 4852114 w 5593163"/>
              <a:gd name="connsiteY67" fmla="*/ 4013114 h 4305008"/>
              <a:gd name="connsiteX68" fmla="*/ 4851608 w 5593163"/>
              <a:gd name="connsiteY68" fmla="*/ 4013051 h 4305008"/>
              <a:gd name="connsiteX69" fmla="*/ 4851070 w 5593163"/>
              <a:gd name="connsiteY69" fmla="*/ 4006375 h 4305008"/>
              <a:gd name="connsiteX70" fmla="*/ 4843603 w 5593163"/>
              <a:gd name="connsiteY70" fmla="*/ 3913899 h 4305008"/>
              <a:gd name="connsiteX71" fmla="*/ 4842232 w 5593163"/>
              <a:gd name="connsiteY71" fmla="*/ 3896923 h 4305008"/>
              <a:gd name="connsiteX72" fmla="*/ 4842230 w 5593163"/>
              <a:gd name="connsiteY72" fmla="*/ 469318 h 4305008"/>
              <a:gd name="connsiteX73" fmla="*/ 4843601 w 5593163"/>
              <a:gd name="connsiteY73" fmla="*/ 452471 h 4305008"/>
              <a:gd name="connsiteX74" fmla="*/ 4851065 w 5593163"/>
              <a:gd name="connsiteY74" fmla="*/ 360740 h 4305008"/>
              <a:gd name="connsiteX75" fmla="*/ 4851605 w 5593163"/>
              <a:gd name="connsiteY75" fmla="*/ 354103 h 4305008"/>
              <a:gd name="connsiteX76" fmla="*/ 4852110 w 5593163"/>
              <a:gd name="connsiteY76" fmla="*/ 354040 h 4305008"/>
              <a:gd name="connsiteX77" fmla="*/ 4936323 w 5593163"/>
              <a:gd name="connsiteY77" fmla="*/ 96778 h 4305008"/>
              <a:gd name="connsiteX78" fmla="*/ 4998957 w 5593163"/>
              <a:gd name="connsiteY78" fmla="*/ 0 h 4305008"/>
              <a:gd name="connsiteX79" fmla="*/ 5167333 w 5593163"/>
              <a:gd name="connsiteY79" fmla="*/ 0 h 4305008"/>
              <a:gd name="connsiteX80" fmla="*/ 5099105 w 5593163"/>
              <a:gd name="connsiteY80" fmla="*/ 76659 h 4305008"/>
              <a:gd name="connsiteX81" fmla="*/ 4985597 w 5593163"/>
              <a:gd name="connsiteY81" fmla="*/ 337433 h 4305008"/>
              <a:gd name="connsiteX82" fmla="*/ 5424571 w 5593163"/>
              <a:gd name="connsiteY82" fmla="*/ 44350 h 4305008"/>
              <a:gd name="connsiteX83" fmla="*/ 5446799 w 5593163"/>
              <a:gd name="connsiteY83" fmla="*/ 0 h 4305008"/>
              <a:gd name="connsiteX84" fmla="*/ 5593163 w 5593163"/>
              <a:gd name="connsiteY84" fmla="*/ 0 h 4305008"/>
              <a:gd name="connsiteX85" fmla="*/ 5593163 w 5593163"/>
              <a:gd name="connsiteY85" fmla="*/ 4197 h 4305008"/>
              <a:gd name="connsiteX86" fmla="*/ 5543598 w 5593163"/>
              <a:gd name="connsiteY86" fmla="*/ 95636 h 4305008"/>
              <a:gd name="connsiteX87" fmla="*/ 4972226 w 5593163"/>
              <a:gd name="connsiteY87" fmla="*/ 467856 h 4305008"/>
              <a:gd name="connsiteX88" fmla="*/ 4972110 w 5593163"/>
              <a:gd name="connsiteY88" fmla="*/ 468995 h 4305008"/>
              <a:gd name="connsiteX89" fmla="*/ 4955893 w 5593163"/>
              <a:gd name="connsiteY89" fmla="*/ 470523 h 4305008"/>
              <a:gd name="connsiteX90" fmla="*/ 4860466 w 5593163"/>
              <a:gd name="connsiteY90" fmla="*/ 479514 h 4305008"/>
              <a:gd name="connsiteX91" fmla="*/ 4843348 w 5593163"/>
              <a:gd name="connsiteY91" fmla="*/ 481127 h 4305008"/>
              <a:gd name="connsiteX92" fmla="*/ 4843322 w 5593163"/>
              <a:gd name="connsiteY92" fmla="*/ 480636 h 4305008"/>
              <a:gd name="connsiteX93" fmla="*/ 4842823 w 5593163"/>
              <a:gd name="connsiteY93" fmla="*/ 480669 h 4305008"/>
              <a:gd name="connsiteX94" fmla="*/ 4842230 w 5593163"/>
              <a:gd name="connsiteY94" fmla="*/ 469318 h 4305008"/>
              <a:gd name="connsiteX95" fmla="*/ 4842230 w 5593163"/>
              <a:gd name="connsiteY95" fmla="*/ 2166144 h 4305008"/>
              <a:gd name="connsiteX96" fmla="*/ 4843601 w 5593163"/>
              <a:gd name="connsiteY96" fmla="*/ 2149296 h 4305008"/>
              <a:gd name="connsiteX97" fmla="*/ 4851065 w 5593163"/>
              <a:gd name="connsiteY97" fmla="*/ 2057565 h 4305008"/>
              <a:gd name="connsiteX98" fmla="*/ 4851605 w 5593163"/>
              <a:gd name="connsiteY98" fmla="*/ 2050928 h 4305008"/>
              <a:gd name="connsiteX99" fmla="*/ 4852110 w 5593163"/>
              <a:gd name="connsiteY99" fmla="*/ 2050865 h 4305008"/>
              <a:gd name="connsiteX100" fmla="*/ 5542276 w 5593163"/>
              <a:gd name="connsiteY100" fmla="*/ 1363267 h 4305008"/>
              <a:gd name="connsiteX101" fmla="*/ 5542393 w 5593163"/>
              <a:gd name="connsiteY101" fmla="*/ 1362128 h 4305008"/>
              <a:gd name="connsiteX102" fmla="*/ 5558606 w 5593163"/>
              <a:gd name="connsiteY102" fmla="*/ 1360601 h 4305008"/>
              <a:gd name="connsiteX103" fmla="*/ 5593163 w 5593163"/>
              <a:gd name="connsiteY103" fmla="*/ 1357345 h 4305008"/>
              <a:gd name="connsiteX104" fmla="*/ 5593163 w 5593163"/>
              <a:gd name="connsiteY104" fmla="*/ 1701268 h 4305008"/>
              <a:gd name="connsiteX105" fmla="*/ 5583807 w 5593163"/>
              <a:gd name="connsiteY105" fmla="*/ 1723929 h 4305008"/>
              <a:gd name="connsiteX106" fmla="*/ 4972226 w 5593163"/>
              <a:gd name="connsiteY106" fmla="*/ 2164681 h 4305008"/>
              <a:gd name="connsiteX107" fmla="*/ 4972110 w 5593163"/>
              <a:gd name="connsiteY107" fmla="*/ 2165820 h 4305008"/>
              <a:gd name="connsiteX108" fmla="*/ 4955893 w 5593163"/>
              <a:gd name="connsiteY108" fmla="*/ 2167348 h 4305008"/>
              <a:gd name="connsiteX109" fmla="*/ 4860466 w 5593163"/>
              <a:gd name="connsiteY109" fmla="*/ 2176339 h 4305008"/>
              <a:gd name="connsiteX110" fmla="*/ 4843348 w 5593163"/>
              <a:gd name="connsiteY110" fmla="*/ 2177952 h 4305008"/>
              <a:gd name="connsiteX111" fmla="*/ 4843322 w 5593163"/>
              <a:gd name="connsiteY111" fmla="*/ 2177461 h 4305008"/>
              <a:gd name="connsiteX112" fmla="*/ 4842823 w 5593163"/>
              <a:gd name="connsiteY112" fmla="*/ 2177494 h 4305008"/>
              <a:gd name="connsiteX113" fmla="*/ 4842230 w 5593163"/>
              <a:gd name="connsiteY113" fmla="*/ 2166144 h 4305008"/>
              <a:gd name="connsiteX114" fmla="*/ 4842230 w 5593163"/>
              <a:gd name="connsiteY114" fmla="*/ 3862969 h 4305008"/>
              <a:gd name="connsiteX115" fmla="*/ 4843601 w 5593163"/>
              <a:gd name="connsiteY115" fmla="*/ 3846121 h 4305008"/>
              <a:gd name="connsiteX116" fmla="*/ 4851065 w 5593163"/>
              <a:gd name="connsiteY116" fmla="*/ 3754390 h 4305008"/>
              <a:gd name="connsiteX117" fmla="*/ 4851605 w 5593163"/>
              <a:gd name="connsiteY117" fmla="*/ 3747753 h 4305008"/>
              <a:gd name="connsiteX118" fmla="*/ 4852110 w 5593163"/>
              <a:gd name="connsiteY118" fmla="*/ 3747690 h 4305008"/>
              <a:gd name="connsiteX119" fmla="*/ 5542276 w 5593163"/>
              <a:gd name="connsiteY119" fmla="*/ 3060092 h 4305008"/>
              <a:gd name="connsiteX120" fmla="*/ 5542393 w 5593163"/>
              <a:gd name="connsiteY120" fmla="*/ 3058953 h 4305008"/>
              <a:gd name="connsiteX121" fmla="*/ 5558606 w 5593163"/>
              <a:gd name="connsiteY121" fmla="*/ 3057426 h 4305008"/>
              <a:gd name="connsiteX122" fmla="*/ 5593163 w 5593163"/>
              <a:gd name="connsiteY122" fmla="*/ 3054170 h 4305008"/>
              <a:gd name="connsiteX123" fmla="*/ 5593163 w 5593163"/>
              <a:gd name="connsiteY123" fmla="*/ 3398093 h 4305008"/>
              <a:gd name="connsiteX124" fmla="*/ 5583807 w 5593163"/>
              <a:gd name="connsiteY124" fmla="*/ 3420754 h 4305008"/>
              <a:gd name="connsiteX125" fmla="*/ 4972226 w 5593163"/>
              <a:gd name="connsiteY125" fmla="*/ 3861506 h 4305008"/>
              <a:gd name="connsiteX126" fmla="*/ 4972110 w 5593163"/>
              <a:gd name="connsiteY126" fmla="*/ 3862645 h 4305008"/>
              <a:gd name="connsiteX127" fmla="*/ 4955893 w 5593163"/>
              <a:gd name="connsiteY127" fmla="*/ 3864173 h 4305008"/>
              <a:gd name="connsiteX128" fmla="*/ 4860466 w 5593163"/>
              <a:gd name="connsiteY128" fmla="*/ 3873164 h 4305008"/>
              <a:gd name="connsiteX129" fmla="*/ 4843348 w 5593163"/>
              <a:gd name="connsiteY129" fmla="*/ 3874777 h 4305008"/>
              <a:gd name="connsiteX130" fmla="*/ 4843322 w 5593163"/>
              <a:gd name="connsiteY130" fmla="*/ 3874286 h 4305008"/>
              <a:gd name="connsiteX131" fmla="*/ 4842823 w 5593163"/>
              <a:gd name="connsiteY131" fmla="*/ 3874319 h 4305008"/>
              <a:gd name="connsiteX132" fmla="*/ 4842230 w 5593163"/>
              <a:gd name="connsiteY132" fmla="*/ 3862969 h 4305008"/>
              <a:gd name="connsiteX133" fmla="*/ 4135041 w 5593163"/>
              <a:gd name="connsiteY133" fmla="*/ 1181049 h 4305008"/>
              <a:gd name="connsiteX134" fmla="*/ 4678350 w 5593163"/>
              <a:gd name="connsiteY134" fmla="*/ 636203 h 4305008"/>
              <a:gd name="connsiteX135" fmla="*/ 4135041 w 5593163"/>
              <a:gd name="connsiteY135" fmla="*/ 1181049 h 4305008"/>
              <a:gd name="connsiteX136" fmla="*/ 4135041 w 5593163"/>
              <a:gd name="connsiteY136" fmla="*/ 1493690 h 4305008"/>
              <a:gd name="connsiteX137" fmla="*/ 4678350 w 5593163"/>
              <a:gd name="connsiteY137" fmla="*/ 2034258 h 4305008"/>
              <a:gd name="connsiteX138" fmla="*/ 4135041 w 5593163"/>
              <a:gd name="connsiteY138" fmla="*/ 1493690 h 4305008"/>
              <a:gd name="connsiteX139" fmla="*/ 4135041 w 5593163"/>
              <a:gd name="connsiteY139" fmla="*/ 2877874 h 4305008"/>
              <a:gd name="connsiteX140" fmla="*/ 4678350 w 5593163"/>
              <a:gd name="connsiteY140" fmla="*/ 2333028 h 4305008"/>
              <a:gd name="connsiteX141" fmla="*/ 4135041 w 5593163"/>
              <a:gd name="connsiteY141" fmla="*/ 2877874 h 4305008"/>
              <a:gd name="connsiteX142" fmla="*/ 4135041 w 5593163"/>
              <a:gd name="connsiteY142" fmla="*/ 3190516 h 4305008"/>
              <a:gd name="connsiteX143" fmla="*/ 4678350 w 5593163"/>
              <a:gd name="connsiteY143" fmla="*/ 3731083 h 4305008"/>
              <a:gd name="connsiteX144" fmla="*/ 4135041 w 5593163"/>
              <a:gd name="connsiteY144" fmla="*/ 3190516 h 4305008"/>
              <a:gd name="connsiteX145" fmla="*/ 4103022 w 5593163"/>
              <a:gd name="connsiteY145" fmla="*/ 4305008 h 4305008"/>
              <a:gd name="connsiteX146" fmla="*/ 4131467 w 5593163"/>
              <a:gd name="connsiteY146" fmla="*/ 4255797 h 4305008"/>
              <a:gd name="connsiteX147" fmla="*/ 4691720 w 5593163"/>
              <a:gd name="connsiteY147" fmla="*/ 3898397 h 4305008"/>
              <a:gd name="connsiteX148" fmla="*/ 4691837 w 5593163"/>
              <a:gd name="connsiteY148" fmla="*/ 3897249 h 4305008"/>
              <a:gd name="connsiteX149" fmla="*/ 4708050 w 5593163"/>
              <a:gd name="connsiteY149" fmla="*/ 3895710 h 4305008"/>
              <a:gd name="connsiteX150" fmla="*/ 4803512 w 5593163"/>
              <a:gd name="connsiteY150" fmla="*/ 3886645 h 4305008"/>
              <a:gd name="connsiteX151" fmla="*/ 4820599 w 5593163"/>
              <a:gd name="connsiteY151" fmla="*/ 3885022 h 4305008"/>
              <a:gd name="connsiteX152" fmla="*/ 4820625 w 5593163"/>
              <a:gd name="connsiteY152" fmla="*/ 3885516 h 4305008"/>
              <a:gd name="connsiteX153" fmla="*/ 4821123 w 5593163"/>
              <a:gd name="connsiteY153" fmla="*/ 3885483 h 4305008"/>
              <a:gd name="connsiteX154" fmla="*/ 4821717 w 5593163"/>
              <a:gd name="connsiteY154" fmla="*/ 3896923 h 4305008"/>
              <a:gd name="connsiteX155" fmla="*/ 4820346 w 5593163"/>
              <a:gd name="connsiteY155" fmla="*/ 3913899 h 4305008"/>
              <a:gd name="connsiteX156" fmla="*/ 4812879 w 5593163"/>
              <a:gd name="connsiteY156" fmla="*/ 4006375 h 4305008"/>
              <a:gd name="connsiteX157" fmla="*/ 4812341 w 5593163"/>
              <a:gd name="connsiteY157" fmla="*/ 4013051 h 4305008"/>
              <a:gd name="connsiteX158" fmla="*/ 4811835 w 5593163"/>
              <a:gd name="connsiteY158" fmla="*/ 4013114 h 4305008"/>
              <a:gd name="connsiteX159" fmla="*/ 4736718 w 5593163"/>
              <a:gd name="connsiteY159" fmla="*/ 4254710 h 4305008"/>
              <a:gd name="connsiteX160" fmla="*/ 4706597 w 5593163"/>
              <a:gd name="connsiteY160" fmla="*/ 4305008 h 4305008"/>
              <a:gd name="connsiteX161" fmla="*/ 4552487 w 5593163"/>
              <a:gd name="connsiteY161" fmla="*/ 4305008 h 4305008"/>
              <a:gd name="connsiteX162" fmla="*/ 4579169 w 5593163"/>
              <a:gd name="connsiteY162" fmla="*/ 4271827 h 4305008"/>
              <a:gd name="connsiteX163" fmla="*/ 4678350 w 5593163"/>
              <a:gd name="connsiteY163" fmla="*/ 4029853 h 4305008"/>
              <a:gd name="connsiteX164" fmla="*/ 4306196 w 5593163"/>
              <a:gd name="connsiteY164" fmla="*/ 4241205 h 4305008"/>
              <a:gd name="connsiteX165" fmla="*/ 4254073 w 5593163"/>
              <a:gd name="connsiteY165" fmla="*/ 4305008 h 4305008"/>
              <a:gd name="connsiteX166" fmla="*/ 4068511 w 5593163"/>
              <a:gd name="connsiteY166" fmla="*/ 0 h 4305008"/>
              <a:gd name="connsiteX167" fmla="*/ 4217148 w 5593163"/>
              <a:gd name="connsiteY167" fmla="*/ 0 h 4305008"/>
              <a:gd name="connsiteX168" fmla="*/ 4239376 w 5593163"/>
              <a:gd name="connsiteY168" fmla="*/ 44350 h 4305008"/>
              <a:gd name="connsiteX169" fmla="*/ 4678350 w 5593163"/>
              <a:gd name="connsiteY169" fmla="*/ 337433 h 4305008"/>
              <a:gd name="connsiteX170" fmla="*/ 4564842 w 5593163"/>
              <a:gd name="connsiteY170" fmla="*/ 76659 h 4305008"/>
              <a:gd name="connsiteX171" fmla="*/ 4496615 w 5593163"/>
              <a:gd name="connsiteY171" fmla="*/ 0 h 4305008"/>
              <a:gd name="connsiteX172" fmla="*/ 4664989 w 5593163"/>
              <a:gd name="connsiteY172" fmla="*/ 0 h 4305008"/>
              <a:gd name="connsiteX173" fmla="*/ 4727623 w 5593163"/>
              <a:gd name="connsiteY173" fmla="*/ 96778 h 4305008"/>
              <a:gd name="connsiteX174" fmla="*/ 4811836 w 5593163"/>
              <a:gd name="connsiteY174" fmla="*/ 354040 h 4305008"/>
              <a:gd name="connsiteX175" fmla="*/ 4812342 w 5593163"/>
              <a:gd name="connsiteY175" fmla="*/ 354103 h 4305008"/>
              <a:gd name="connsiteX176" fmla="*/ 4812882 w 5593163"/>
              <a:gd name="connsiteY176" fmla="*/ 360740 h 4305008"/>
              <a:gd name="connsiteX177" fmla="*/ 4820346 w 5593163"/>
              <a:gd name="connsiteY177" fmla="*/ 452471 h 4305008"/>
              <a:gd name="connsiteX178" fmla="*/ 4821717 w 5593163"/>
              <a:gd name="connsiteY178" fmla="*/ 469318 h 4305008"/>
              <a:gd name="connsiteX179" fmla="*/ 4821124 w 5593163"/>
              <a:gd name="connsiteY179" fmla="*/ 480669 h 4305008"/>
              <a:gd name="connsiteX180" fmla="*/ 4820625 w 5593163"/>
              <a:gd name="connsiteY180" fmla="*/ 480636 h 4305008"/>
              <a:gd name="connsiteX181" fmla="*/ 4820599 w 5593163"/>
              <a:gd name="connsiteY181" fmla="*/ 481127 h 4305008"/>
              <a:gd name="connsiteX182" fmla="*/ 4803481 w 5593163"/>
              <a:gd name="connsiteY182" fmla="*/ 479514 h 4305008"/>
              <a:gd name="connsiteX183" fmla="*/ 4708054 w 5593163"/>
              <a:gd name="connsiteY183" fmla="*/ 470523 h 4305008"/>
              <a:gd name="connsiteX184" fmla="*/ 4691837 w 5593163"/>
              <a:gd name="connsiteY184" fmla="*/ 468995 h 4305008"/>
              <a:gd name="connsiteX185" fmla="*/ 4691721 w 5593163"/>
              <a:gd name="connsiteY185" fmla="*/ 467856 h 4305008"/>
              <a:gd name="connsiteX186" fmla="*/ 4120350 w 5593163"/>
              <a:gd name="connsiteY186" fmla="*/ 95636 h 4305008"/>
              <a:gd name="connsiteX187" fmla="*/ 3991674 w 5593163"/>
              <a:gd name="connsiteY187" fmla="*/ 1313979 h 4305008"/>
              <a:gd name="connsiteX188" fmla="*/ 3993045 w 5593163"/>
              <a:gd name="connsiteY188" fmla="*/ 1296998 h 4305008"/>
              <a:gd name="connsiteX189" fmla="*/ 4000509 w 5593163"/>
              <a:gd name="connsiteY189" fmla="*/ 1204541 h 4305008"/>
              <a:gd name="connsiteX190" fmla="*/ 4001049 w 5593163"/>
              <a:gd name="connsiteY190" fmla="*/ 1197851 h 4305008"/>
              <a:gd name="connsiteX191" fmla="*/ 4001555 w 5593163"/>
              <a:gd name="connsiteY191" fmla="*/ 1197788 h 4305008"/>
              <a:gd name="connsiteX192" fmla="*/ 4691720 w 5593163"/>
              <a:gd name="connsiteY192" fmla="*/ 504747 h 4305008"/>
              <a:gd name="connsiteX193" fmla="*/ 4691837 w 5593163"/>
              <a:gd name="connsiteY193" fmla="*/ 503599 h 4305008"/>
              <a:gd name="connsiteX194" fmla="*/ 4708050 w 5593163"/>
              <a:gd name="connsiteY194" fmla="*/ 502060 h 4305008"/>
              <a:gd name="connsiteX195" fmla="*/ 4803512 w 5593163"/>
              <a:gd name="connsiteY195" fmla="*/ 492995 h 4305008"/>
              <a:gd name="connsiteX196" fmla="*/ 4820599 w 5593163"/>
              <a:gd name="connsiteY196" fmla="*/ 491372 h 4305008"/>
              <a:gd name="connsiteX197" fmla="*/ 4820625 w 5593163"/>
              <a:gd name="connsiteY197" fmla="*/ 491866 h 4305008"/>
              <a:gd name="connsiteX198" fmla="*/ 4821123 w 5593163"/>
              <a:gd name="connsiteY198" fmla="*/ 491833 h 4305008"/>
              <a:gd name="connsiteX199" fmla="*/ 4821717 w 5593163"/>
              <a:gd name="connsiteY199" fmla="*/ 503273 h 4305008"/>
              <a:gd name="connsiteX200" fmla="*/ 4820346 w 5593163"/>
              <a:gd name="connsiteY200" fmla="*/ 520249 h 4305008"/>
              <a:gd name="connsiteX201" fmla="*/ 4812879 w 5593163"/>
              <a:gd name="connsiteY201" fmla="*/ 612725 h 4305008"/>
              <a:gd name="connsiteX202" fmla="*/ 4812341 w 5593163"/>
              <a:gd name="connsiteY202" fmla="*/ 619401 h 4305008"/>
              <a:gd name="connsiteX203" fmla="*/ 4811835 w 5593163"/>
              <a:gd name="connsiteY203" fmla="*/ 619464 h 4305008"/>
              <a:gd name="connsiteX204" fmla="*/ 4121670 w 5593163"/>
              <a:gd name="connsiteY204" fmla="*/ 1312505 h 4305008"/>
              <a:gd name="connsiteX205" fmla="*/ 4121554 w 5593163"/>
              <a:gd name="connsiteY205" fmla="*/ 1313653 h 4305008"/>
              <a:gd name="connsiteX206" fmla="*/ 4105337 w 5593163"/>
              <a:gd name="connsiteY206" fmla="*/ 1315193 h 4305008"/>
              <a:gd name="connsiteX207" fmla="*/ 4009911 w 5593163"/>
              <a:gd name="connsiteY207" fmla="*/ 1324255 h 4305008"/>
              <a:gd name="connsiteX208" fmla="*/ 3992792 w 5593163"/>
              <a:gd name="connsiteY208" fmla="*/ 1325881 h 4305008"/>
              <a:gd name="connsiteX209" fmla="*/ 3992766 w 5593163"/>
              <a:gd name="connsiteY209" fmla="*/ 1325386 h 4305008"/>
              <a:gd name="connsiteX210" fmla="*/ 3992267 w 5593163"/>
              <a:gd name="connsiteY210" fmla="*/ 1325419 h 4305008"/>
              <a:gd name="connsiteX211" fmla="*/ 3991674 w 5593163"/>
              <a:gd name="connsiteY211" fmla="*/ 1313979 h 4305008"/>
              <a:gd name="connsiteX212" fmla="*/ 3991674 w 5593163"/>
              <a:gd name="connsiteY212" fmla="*/ 1361805 h 4305008"/>
              <a:gd name="connsiteX213" fmla="*/ 3992268 w 5593163"/>
              <a:gd name="connsiteY213" fmla="*/ 1350455 h 4305008"/>
              <a:gd name="connsiteX214" fmla="*/ 3992766 w 5593163"/>
              <a:gd name="connsiteY214" fmla="*/ 1350487 h 4305008"/>
              <a:gd name="connsiteX215" fmla="*/ 3992792 w 5593163"/>
              <a:gd name="connsiteY215" fmla="*/ 1349997 h 4305008"/>
              <a:gd name="connsiteX216" fmla="*/ 4009880 w 5593163"/>
              <a:gd name="connsiteY216" fmla="*/ 1351607 h 4305008"/>
              <a:gd name="connsiteX217" fmla="*/ 4105341 w 5593163"/>
              <a:gd name="connsiteY217" fmla="*/ 1360601 h 4305008"/>
              <a:gd name="connsiteX218" fmla="*/ 4121554 w 5593163"/>
              <a:gd name="connsiteY218" fmla="*/ 1362128 h 4305008"/>
              <a:gd name="connsiteX219" fmla="*/ 4121671 w 5593163"/>
              <a:gd name="connsiteY219" fmla="*/ 1363267 h 4305008"/>
              <a:gd name="connsiteX220" fmla="*/ 4811836 w 5593163"/>
              <a:gd name="connsiteY220" fmla="*/ 2050865 h 4305008"/>
              <a:gd name="connsiteX221" fmla="*/ 4812342 w 5593163"/>
              <a:gd name="connsiteY221" fmla="*/ 2050928 h 4305008"/>
              <a:gd name="connsiteX222" fmla="*/ 4812882 w 5593163"/>
              <a:gd name="connsiteY222" fmla="*/ 2057565 h 4305008"/>
              <a:gd name="connsiteX223" fmla="*/ 4820346 w 5593163"/>
              <a:gd name="connsiteY223" fmla="*/ 2149296 h 4305008"/>
              <a:gd name="connsiteX224" fmla="*/ 4821717 w 5593163"/>
              <a:gd name="connsiteY224" fmla="*/ 2166144 h 4305008"/>
              <a:gd name="connsiteX225" fmla="*/ 4821124 w 5593163"/>
              <a:gd name="connsiteY225" fmla="*/ 2177494 h 4305008"/>
              <a:gd name="connsiteX226" fmla="*/ 4820625 w 5593163"/>
              <a:gd name="connsiteY226" fmla="*/ 2177461 h 4305008"/>
              <a:gd name="connsiteX227" fmla="*/ 4820599 w 5593163"/>
              <a:gd name="connsiteY227" fmla="*/ 2177952 h 4305008"/>
              <a:gd name="connsiteX228" fmla="*/ 4803481 w 5593163"/>
              <a:gd name="connsiteY228" fmla="*/ 2176339 h 4305008"/>
              <a:gd name="connsiteX229" fmla="*/ 4708054 w 5593163"/>
              <a:gd name="connsiteY229" fmla="*/ 2167348 h 4305008"/>
              <a:gd name="connsiteX230" fmla="*/ 4691837 w 5593163"/>
              <a:gd name="connsiteY230" fmla="*/ 2165820 h 4305008"/>
              <a:gd name="connsiteX231" fmla="*/ 4691721 w 5593163"/>
              <a:gd name="connsiteY231" fmla="*/ 2164681 h 4305008"/>
              <a:gd name="connsiteX232" fmla="*/ 4001556 w 5593163"/>
              <a:gd name="connsiteY232" fmla="*/ 1477083 h 4305008"/>
              <a:gd name="connsiteX233" fmla="*/ 4001050 w 5593163"/>
              <a:gd name="connsiteY233" fmla="*/ 1477021 h 4305008"/>
              <a:gd name="connsiteX234" fmla="*/ 4000512 w 5593163"/>
              <a:gd name="connsiteY234" fmla="*/ 1470397 h 4305008"/>
              <a:gd name="connsiteX235" fmla="*/ 3993045 w 5593163"/>
              <a:gd name="connsiteY235" fmla="*/ 1378647 h 4305008"/>
              <a:gd name="connsiteX236" fmla="*/ 3991674 w 5593163"/>
              <a:gd name="connsiteY236" fmla="*/ 1361805 h 4305008"/>
              <a:gd name="connsiteX237" fmla="*/ 3991674 w 5593163"/>
              <a:gd name="connsiteY237" fmla="*/ 3010804 h 4305008"/>
              <a:gd name="connsiteX238" fmla="*/ 3993045 w 5593163"/>
              <a:gd name="connsiteY238" fmla="*/ 2993823 h 4305008"/>
              <a:gd name="connsiteX239" fmla="*/ 4000509 w 5593163"/>
              <a:gd name="connsiteY239" fmla="*/ 2901366 h 4305008"/>
              <a:gd name="connsiteX240" fmla="*/ 4001049 w 5593163"/>
              <a:gd name="connsiteY240" fmla="*/ 2894676 h 4305008"/>
              <a:gd name="connsiteX241" fmla="*/ 4001555 w 5593163"/>
              <a:gd name="connsiteY241" fmla="*/ 2894613 h 4305008"/>
              <a:gd name="connsiteX242" fmla="*/ 4691720 w 5593163"/>
              <a:gd name="connsiteY242" fmla="*/ 2201572 h 4305008"/>
              <a:gd name="connsiteX243" fmla="*/ 4691837 w 5593163"/>
              <a:gd name="connsiteY243" fmla="*/ 2200424 h 4305008"/>
              <a:gd name="connsiteX244" fmla="*/ 4708050 w 5593163"/>
              <a:gd name="connsiteY244" fmla="*/ 2198885 h 4305008"/>
              <a:gd name="connsiteX245" fmla="*/ 4803512 w 5593163"/>
              <a:gd name="connsiteY245" fmla="*/ 2189820 h 4305008"/>
              <a:gd name="connsiteX246" fmla="*/ 4820599 w 5593163"/>
              <a:gd name="connsiteY246" fmla="*/ 2188197 h 4305008"/>
              <a:gd name="connsiteX247" fmla="*/ 4820625 w 5593163"/>
              <a:gd name="connsiteY247" fmla="*/ 2188691 h 4305008"/>
              <a:gd name="connsiteX248" fmla="*/ 4821123 w 5593163"/>
              <a:gd name="connsiteY248" fmla="*/ 2188658 h 4305008"/>
              <a:gd name="connsiteX249" fmla="*/ 4821717 w 5593163"/>
              <a:gd name="connsiteY249" fmla="*/ 2200098 h 4305008"/>
              <a:gd name="connsiteX250" fmla="*/ 4820346 w 5593163"/>
              <a:gd name="connsiteY250" fmla="*/ 2217074 h 4305008"/>
              <a:gd name="connsiteX251" fmla="*/ 4812879 w 5593163"/>
              <a:gd name="connsiteY251" fmla="*/ 2309550 h 4305008"/>
              <a:gd name="connsiteX252" fmla="*/ 4812341 w 5593163"/>
              <a:gd name="connsiteY252" fmla="*/ 2316226 h 4305008"/>
              <a:gd name="connsiteX253" fmla="*/ 4811835 w 5593163"/>
              <a:gd name="connsiteY253" fmla="*/ 2316289 h 4305008"/>
              <a:gd name="connsiteX254" fmla="*/ 4121670 w 5593163"/>
              <a:gd name="connsiteY254" fmla="*/ 3009330 h 4305008"/>
              <a:gd name="connsiteX255" fmla="*/ 4121554 w 5593163"/>
              <a:gd name="connsiteY255" fmla="*/ 3010478 h 4305008"/>
              <a:gd name="connsiteX256" fmla="*/ 4105337 w 5593163"/>
              <a:gd name="connsiteY256" fmla="*/ 3012018 h 4305008"/>
              <a:gd name="connsiteX257" fmla="*/ 4009911 w 5593163"/>
              <a:gd name="connsiteY257" fmla="*/ 3021080 h 4305008"/>
              <a:gd name="connsiteX258" fmla="*/ 3992792 w 5593163"/>
              <a:gd name="connsiteY258" fmla="*/ 3022706 h 4305008"/>
              <a:gd name="connsiteX259" fmla="*/ 3992766 w 5593163"/>
              <a:gd name="connsiteY259" fmla="*/ 3022211 h 4305008"/>
              <a:gd name="connsiteX260" fmla="*/ 3992267 w 5593163"/>
              <a:gd name="connsiteY260" fmla="*/ 3022244 h 4305008"/>
              <a:gd name="connsiteX261" fmla="*/ 3991674 w 5593163"/>
              <a:gd name="connsiteY261" fmla="*/ 3010804 h 4305008"/>
              <a:gd name="connsiteX262" fmla="*/ 3991674 w 5593163"/>
              <a:gd name="connsiteY262" fmla="*/ 3058630 h 4305008"/>
              <a:gd name="connsiteX263" fmla="*/ 3992268 w 5593163"/>
              <a:gd name="connsiteY263" fmla="*/ 3047280 h 4305008"/>
              <a:gd name="connsiteX264" fmla="*/ 3992766 w 5593163"/>
              <a:gd name="connsiteY264" fmla="*/ 3047312 h 4305008"/>
              <a:gd name="connsiteX265" fmla="*/ 3992792 w 5593163"/>
              <a:gd name="connsiteY265" fmla="*/ 3046822 h 4305008"/>
              <a:gd name="connsiteX266" fmla="*/ 4009880 w 5593163"/>
              <a:gd name="connsiteY266" fmla="*/ 3048432 h 4305008"/>
              <a:gd name="connsiteX267" fmla="*/ 4105341 w 5593163"/>
              <a:gd name="connsiteY267" fmla="*/ 3057426 h 4305008"/>
              <a:gd name="connsiteX268" fmla="*/ 4121554 w 5593163"/>
              <a:gd name="connsiteY268" fmla="*/ 3058953 h 4305008"/>
              <a:gd name="connsiteX269" fmla="*/ 4121671 w 5593163"/>
              <a:gd name="connsiteY269" fmla="*/ 3060092 h 4305008"/>
              <a:gd name="connsiteX270" fmla="*/ 4811836 w 5593163"/>
              <a:gd name="connsiteY270" fmla="*/ 3747690 h 4305008"/>
              <a:gd name="connsiteX271" fmla="*/ 4812342 w 5593163"/>
              <a:gd name="connsiteY271" fmla="*/ 3747753 h 4305008"/>
              <a:gd name="connsiteX272" fmla="*/ 4812882 w 5593163"/>
              <a:gd name="connsiteY272" fmla="*/ 3754390 h 4305008"/>
              <a:gd name="connsiteX273" fmla="*/ 4820346 w 5593163"/>
              <a:gd name="connsiteY273" fmla="*/ 3846121 h 4305008"/>
              <a:gd name="connsiteX274" fmla="*/ 4821717 w 5593163"/>
              <a:gd name="connsiteY274" fmla="*/ 3862969 h 4305008"/>
              <a:gd name="connsiteX275" fmla="*/ 4821124 w 5593163"/>
              <a:gd name="connsiteY275" fmla="*/ 3874319 h 4305008"/>
              <a:gd name="connsiteX276" fmla="*/ 4820625 w 5593163"/>
              <a:gd name="connsiteY276" fmla="*/ 3874286 h 4305008"/>
              <a:gd name="connsiteX277" fmla="*/ 4820599 w 5593163"/>
              <a:gd name="connsiteY277" fmla="*/ 3874777 h 4305008"/>
              <a:gd name="connsiteX278" fmla="*/ 4803481 w 5593163"/>
              <a:gd name="connsiteY278" fmla="*/ 3873164 h 4305008"/>
              <a:gd name="connsiteX279" fmla="*/ 4708054 w 5593163"/>
              <a:gd name="connsiteY279" fmla="*/ 3864173 h 4305008"/>
              <a:gd name="connsiteX280" fmla="*/ 4691837 w 5593163"/>
              <a:gd name="connsiteY280" fmla="*/ 3862645 h 4305008"/>
              <a:gd name="connsiteX281" fmla="*/ 4691721 w 5593163"/>
              <a:gd name="connsiteY281" fmla="*/ 3861506 h 4305008"/>
              <a:gd name="connsiteX282" fmla="*/ 4001556 w 5593163"/>
              <a:gd name="connsiteY282" fmla="*/ 3173908 h 4305008"/>
              <a:gd name="connsiteX283" fmla="*/ 4001050 w 5593163"/>
              <a:gd name="connsiteY283" fmla="*/ 3173846 h 4305008"/>
              <a:gd name="connsiteX284" fmla="*/ 4000512 w 5593163"/>
              <a:gd name="connsiteY284" fmla="*/ 3167222 h 4305008"/>
              <a:gd name="connsiteX285" fmla="*/ 3993045 w 5593163"/>
              <a:gd name="connsiteY285" fmla="*/ 3075472 h 4305008"/>
              <a:gd name="connsiteX286" fmla="*/ 3991674 w 5593163"/>
              <a:gd name="connsiteY286" fmla="*/ 3058630 h 4305008"/>
              <a:gd name="connsiteX287" fmla="*/ 3293448 w 5593163"/>
              <a:gd name="connsiteY287" fmla="*/ 636203 h 4305008"/>
              <a:gd name="connsiteX288" fmla="*/ 3836757 w 5593163"/>
              <a:gd name="connsiteY288" fmla="*/ 1181049 h 4305008"/>
              <a:gd name="connsiteX289" fmla="*/ 3293448 w 5593163"/>
              <a:gd name="connsiteY289" fmla="*/ 636203 h 4305008"/>
              <a:gd name="connsiteX290" fmla="*/ 3293448 w 5593163"/>
              <a:gd name="connsiteY290" fmla="*/ 2333028 h 4305008"/>
              <a:gd name="connsiteX291" fmla="*/ 3836757 w 5593163"/>
              <a:gd name="connsiteY291" fmla="*/ 2877874 h 4305008"/>
              <a:gd name="connsiteX292" fmla="*/ 3293448 w 5593163"/>
              <a:gd name="connsiteY292" fmla="*/ 2333028 h 4305008"/>
              <a:gd name="connsiteX293" fmla="*/ 3293446 w 5593163"/>
              <a:gd name="connsiteY293" fmla="*/ 2034258 h 4305008"/>
              <a:gd name="connsiteX294" fmla="*/ 3836755 w 5593163"/>
              <a:gd name="connsiteY294" fmla="*/ 1493690 h 4305008"/>
              <a:gd name="connsiteX295" fmla="*/ 3293446 w 5593163"/>
              <a:gd name="connsiteY295" fmla="*/ 2034258 h 4305008"/>
              <a:gd name="connsiteX296" fmla="*/ 3293446 w 5593163"/>
              <a:gd name="connsiteY296" fmla="*/ 3731083 h 4305008"/>
              <a:gd name="connsiteX297" fmla="*/ 3836755 w 5593163"/>
              <a:gd name="connsiteY297" fmla="*/ 3190516 h 4305008"/>
              <a:gd name="connsiteX298" fmla="*/ 3293446 w 5593163"/>
              <a:gd name="connsiteY298" fmla="*/ 3731083 h 4305008"/>
              <a:gd name="connsiteX299" fmla="*/ 3150081 w 5593163"/>
              <a:gd name="connsiteY299" fmla="*/ 503273 h 4305008"/>
              <a:gd name="connsiteX300" fmla="*/ 3150675 w 5593163"/>
              <a:gd name="connsiteY300" fmla="*/ 491833 h 4305008"/>
              <a:gd name="connsiteX301" fmla="*/ 3151173 w 5593163"/>
              <a:gd name="connsiteY301" fmla="*/ 491866 h 4305008"/>
              <a:gd name="connsiteX302" fmla="*/ 3151199 w 5593163"/>
              <a:gd name="connsiteY302" fmla="*/ 491372 h 4305008"/>
              <a:gd name="connsiteX303" fmla="*/ 3168287 w 5593163"/>
              <a:gd name="connsiteY303" fmla="*/ 492995 h 4305008"/>
              <a:gd name="connsiteX304" fmla="*/ 3263748 w 5593163"/>
              <a:gd name="connsiteY304" fmla="*/ 502060 h 4305008"/>
              <a:gd name="connsiteX305" fmla="*/ 3279961 w 5593163"/>
              <a:gd name="connsiteY305" fmla="*/ 503599 h 4305008"/>
              <a:gd name="connsiteX306" fmla="*/ 3280078 w 5593163"/>
              <a:gd name="connsiteY306" fmla="*/ 504747 h 4305008"/>
              <a:gd name="connsiteX307" fmla="*/ 3970244 w 5593163"/>
              <a:gd name="connsiteY307" fmla="*/ 1197788 h 4305008"/>
              <a:gd name="connsiteX308" fmla="*/ 3970749 w 5593163"/>
              <a:gd name="connsiteY308" fmla="*/ 1197851 h 4305008"/>
              <a:gd name="connsiteX309" fmla="*/ 3971290 w 5593163"/>
              <a:gd name="connsiteY309" fmla="*/ 1204541 h 4305008"/>
              <a:gd name="connsiteX310" fmla="*/ 3978754 w 5593163"/>
              <a:gd name="connsiteY310" fmla="*/ 1296998 h 4305008"/>
              <a:gd name="connsiteX311" fmla="*/ 3980124 w 5593163"/>
              <a:gd name="connsiteY311" fmla="*/ 1313979 h 4305008"/>
              <a:gd name="connsiteX312" fmla="*/ 3979531 w 5593163"/>
              <a:gd name="connsiteY312" fmla="*/ 1325419 h 4305008"/>
              <a:gd name="connsiteX313" fmla="*/ 3979032 w 5593163"/>
              <a:gd name="connsiteY313" fmla="*/ 1325386 h 4305008"/>
              <a:gd name="connsiteX314" fmla="*/ 3979006 w 5593163"/>
              <a:gd name="connsiteY314" fmla="*/ 1325881 h 4305008"/>
              <a:gd name="connsiteX315" fmla="*/ 3961888 w 5593163"/>
              <a:gd name="connsiteY315" fmla="*/ 1324255 h 4305008"/>
              <a:gd name="connsiteX316" fmla="*/ 3866461 w 5593163"/>
              <a:gd name="connsiteY316" fmla="*/ 1315193 h 4305008"/>
              <a:gd name="connsiteX317" fmla="*/ 3850245 w 5593163"/>
              <a:gd name="connsiteY317" fmla="*/ 1313653 h 4305008"/>
              <a:gd name="connsiteX318" fmla="*/ 3850129 w 5593163"/>
              <a:gd name="connsiteY318" fmla="*/ 1312505 h 4305008"/>
              <a:gd name="connsiteX319" fmla="*/ 3159963 w 5593163"/>
              <a:gd name="connsiteY319" fmla="*/ 619464 h 4305008"/>
              <a:gd name="connsiteX320" fmla="*/ 3159457 w 5593163"/>
              <a:gd name="connsiteY320" fmla="*/ 619401 h 4305008"/>
              <a:gd name="connsiteX321" fmla="*/ 3158919 w 5593163"/>
              <a:gd name="connsiteY321" fmla="*/ 612725 h 4305008"/>
              <a:gd name="connsiteX322" fmla="*/ 3151452 w 5593163"/>
              <a:gd name="connsiteY322" fmla="*/ 520249 h 4305008"/>
              <a:gd name="connsiteX323" fmla="*/ 3150081 w 5593163"/>
              <a:gd name="connsiteY323" fmla="*/ 503273 h 4305008"/>
              <a:gd name="connsiteX324" fmla="*/ 3150081 w 5593163"/>
              <a:gd name="connsiteY324" fmla="*/ 2200098 h 4305008"/>
              <a:gd name="connsiteX325" fmla="*/ 3150675 w 5593163"/>
              <a:gd name="connsiteY325" fmla="*/ 2188658 h 4305008"/>
              <a:gd name="connsiteX326" fmla="*/ 3151173 w 5593163"/>
              <a:gd name="connsiteY326" fmla="*/ 2188691 h 4305008"/>
              <a:gd name="connsiteX327" fmla="*/ 3151199 w 5593163"/>
              <a:gd name="connsiteY327" fmla="*/ 2188197 h 4305008"/>
              <a:gd name="connsiteX328" fmla="*/ 3168287 w 5593163"/>
              <a:gd name="connsiteY328" fmla="*/ 2189820 h 4305008"/>
              <a:gd name="connsiteX329" fmla="*/ 3263748 w 5593163"/>
              <a:gd name="connsiteY329" fmla="*/ 2198885 h 4305008"/>
              <a:gd name="connsiteX330" fmla="*/ 3279961 w 5593163"/>
              <a:gd name="connsiteY330" fmla="*/ 2200424 h 4305008"/>
              <a:gd name="connsiteX331" fmla="*/ 3280078 w 5593163"/>
              <a:gd name="connsiteY331" fmla="*/ 2201572 h 4305008"/>
              <a:gd name="connsiteX332" fmla="*/ 3970244 w 5593163"/>
              <a:gd name="connsiteY332" fmla="*/ 2894613 h 4305008"/>
              <a:gd name="connsiteX333" fmla="*/ 3970749 w 5593163"/>
              <a:gd name="connsiteY333" fmla="*/ 2894676 h 4305008"/>
              <a:gd name="connsiteX334" fmla="*/ 3971290 w 5593163"/>
              <a:gd name="connsiteY334" fmla="*/ 2901366 h 4305008"/>
              <a:gd name="connsiteX335" fmla="*/ 3978754 w 5593163"/>
              <a:gd name="connsiteY335" fmla="*/ 2993823 h 4305008"/>
              <a:gd name="connsiteX336" fmla="*/ 3980124 w 5593163"/>
              <a:gd name="connsiteY336" fmla="*/ 3010804 h 4305008"/>
              <a:gd name="connsiteX337" fmla="*/ 3979531 w 5593163"/>
              <a:gd name="connsiteY337" fmla="*/ 3022244 h 4305008"/>
              <a:gd name="connsiteX338" fmla="*/ 3979032 w 5593163"/>
              <a:gd name="connsiteY338" fmla="*/ 3022211 h 4305008"/>
              <a:gd name="connsiteX339" fmla="*/ 3979006 w 5593163"/>
              <a:gd name="connsiteY339" fmla="*/ 3022706 h 4305008"/>
              <a:gd name="connsiteX340" fmla="*/ 3961888 w 5593163"/>
              <a:gd name="connsiteY340" fmla="*/ 3021080 h 4305008"/>
              <a:gd name="connsiteX341" fmla="*/ 3866461 w 5593163"/>
              <a:gd name="connsiteY341" fmla="*/ 3012018 h 4305008"/>
              <a:gd name="connsiteX342" fmla="*/ 3850245 w 5593163"/>
              <a:gd name="connsiteY342" fmla="*/ 3010478 h 4305008"/>
              <a:gd name="connsiteX343" fmla="*/ 3850129 w 5593163"/>
              <a:gd name="connsiteY343" fmla="*/ 3009330 h 4305008"/>
              <a:gd name="connsiteX344" fmla="*/ 3159963 w 5593163"/>
              <a:gd name="connsiteY344" fmla="*/ 2316289 h 4305008"/>
              <a:gd name="connsiteX345" fmla="*/ 3159457 w 5593163"/>
              <a:gd name="connsiteY345" fmla="*/ 2316226 h 4305008"/>
              <a:gd name="connsiteX346" fmla="*/ 3158919 w 5593163"/>
              <a:gd name="connsiteY346" fmla="*/ 2309550 h 4305008"/>
              <a:gd name="connsiteX347" fmla="*/ 3151452 w 5593163"/>
              <a:gd name="connsiteY347" fmla="*/ 2217074 h 4305008"/>
              <a:gd name="connsiteX348" fmla="*/ 3150081 w 5593163"/>
              <a:gd name="connsiteY348" fmla="*/ 2200098 h 4305008"/>
              <a:gd name="connsiteX349" fmla="*/ 3150081 w 5593163"/>
              <a:gd name="connsiteY349" fmla="*/ 3896923 h 4305008"/>
              <a:gd name="connsiteX350" fmla="*/ 3150675 w 5593163"/>
              <a:gd name="connsiteY350" fmla="*/ 3885483 h 4305008"/>
              <a:gd name="connsiteX351" fmla="*/ 3151173 w 5593163"/>
              <a:gd name="connsiteY351" fmla="*/ 3885516 h 4305008"/>
              <a:gd name="connsiteX352" fmla="*/ 3151199 w 5593163"/>
              <a:gd name="connsiteY352" fmla="*/ 3885022 h 4305008"/>
              <a:gd name="connsiteX353" fmla="*/ 3168287 w 5593163"/>
              <a:gd name="connsiteY353" fmla="*/ 3886645 h 4305008"/>
              <a:gd name="connsiteX354" fmla="*/ 3263748 w 5593163"/>
              <a:gd name="connsiteY354" fmla="*/ 3895710 h 4305008"/>
              <a:gd name="connsiteX355" fmla="*/ 3279961 w 5593163"/>
              <a:gd name="connsiteY355" fmla="*/ 3897249 h 4305008"/>
              <a:gd name="connsiteX356" fmla="*/ 3280078 w 5593163"/>
              <a:gd name="connsiteY356" fmla="*/ 3898397 h 4305008"/>
              <a:gd name="connsiteX357" fmla="*/ 3840331 w 5593163"/>
              <a:gd name="connsiteY357" fmla="*/ 4255797 h 4305008"/>
              <a:gd name="connsiteX358" fmla="*/ 3868775 w 5593163"/>
              <a:gd name="connsiteY358" fmla="*/ 4305008 h 4305008"/>
              <a:gd name="connsiteX359" fmla="*/ 3717725 w 5593163"/>
              <a:gd name="connsiteY359" fmla="*/ 4305008 h 4305008"/>
              <a:gd name="connsiteX360" fmla="*/ 3665602 w 5593163"/>
              <a:gd name="connsiteY360" fmla="*/ 4241205 h 4305008"/>
              <a:gd name="connsiteX361" fmla="*/ 3293448 w 5593163"/>
              <a:gd name="connsiteY361" fmla="*/ 4029853 h 4305008"/>
              <a:gd name="connsiteX362" fmla="*/ 3392629 w 5593163"/>
              <a:gd name="connsiteY362" fmla="*/ 4271827 h 4305008"/>
              <a:gd name="connsiteX363" fmla="*/ 3419311 w 5593163"/>
              <a:gd name="connsiteY363" fmla="*/ 4305008 h 4305008"/>
              <a:gd name="connsiteX364" fmla="*/ 3265201 w 5593163"/>
              <a:gd name="connsiteY364" fmla="*/ 4305008 h 4305008"/>
              <a:gd name="connsiteX365" fmla="*/ 3235080 w 5593163"/>
              <a:gd name="connsiteY365" fmla="*/ 4254710 h 4305008"/>
              <a:gd name="connsiteX366" fmla="*/ 3159963 w 5593163"/>
              <a:gd name="connsiteY366" fmla="*/ 4013114 h 4305008"/>
              <a:gd name="connsiteX367" fmla="*/ 3159457 w 5593163"/>
              <a:gd name="connsiteY367" fmla="*/ 4013051 h 4305008"/>
              <a:gd name="connsiteX368" fmla="*/ 3158919 w 5593163"/>
              <a:gd name="connsiteY368" fmla="*/ 4006375 h 4305008"/>
              <a:gd name="connsiteX369" fmla="*/ 3151452 w 5593163"/>
              <a:gd name="connsiteY369" fmla="*/ 3913899 h 4305008"/>
              <a:gd name="connsiteX370" fmla="*/ 3150081 w 5593163"/>
              <a:gd name="connsiteY370" fmla="*/ 3896923 h 4305008"/>
              <a:gd name="connsiteX371" fmla="*/ 3150079 w 5593163"/>
              <a:gd name="connsiteY371" fmla="*/ 469318 h 4305008"/>
              <a:gd name="connsiteX372" fmla="*/ 3151450 w 5593163"/>
              <a:gd name="connsiteY372" fmla="*/ 452471 h 4305008"/>
              <a:gd name="connsiteX373" fmla="*/ 3158914 w 5593163"/>
              <a:gd name="connsiteY373" fmla="*/ 360740 h 4305008"/>
              <a:gd name="connsiteX374" fmla="*/ 3159454 w 5593163"/>
              <a:gd name="connsiteY374" fmla="*/ 354103 h 4305008"/>
              <a:gd name="connsiteX375" fmla="*/ 3159960 w 5593163"/>
              <a:gd name="connsiteY375" fmla="*/ 354040 h 4305008"/>
              <a:gd name="connsiteX376" fmla="*/ 3244173 w 5593163"/>
              <a:gd name="connsiteY376" fmla="*/ 96778 h 4305008"/>
              <a:gd name="connsiteX377" fmla="*/ 3306807 w 5593163"/>
              <a:gd name="connsiteY377" fmla="*/ 0 h 4305008"/>
              <a:gd name="connsiteX378" fmla="*/ 3475182 w 5593163"/>
              <a:gd name="connsiteY378" fmla="*/ 0 h 4305008"/>
              <a:gd name="connsiteX379" fmla="*/ 3406954 w 5593163"/>
              <a:gd name="connsiteY379" fmla="*/ 76659 h 4305008"/>
              <a:gd name="connsiteX380" fmla="*/ 3293446 w 5593163"/>
              <a:gd name="connsiteY380" fmla="*/ 337433 h 4305008"/>
              <a:gd name="connsiteX381" fmla="*/ 3732420 w 5593163"/>
              <a:gd name="connsiteY381" fmla="*/ 44350 h 4305008"/>
              <a:gd name="connsiteX382" fmla="*/ 3754649 w 5593163"/>
              <a:gd name="connsiteY382" fmla="*/ 0 h 4305008"/>
              <a:gd name="connsiteX383" fmla="*/ 3903287 w 5593163"/>
              <a:gd name="connsiteY383" fmla="*/ 0 h 4305008"/>
              <a:gd name="connsiteX384" fmla="*/ 3851448 w 5593163"/>
              <a:gd name="connsiteY384" fmla="*/ 95636 h 4305008"/>
              <a:gd name="connsiteX385" fmla="*/ 3280075 w 5593163"/>
              <a:gd name="connsiteY385" fmla="*/ 467856 h 4305008"/>
              <a:gd name="connsiteX386" fmla="*/ 3279959 w 5593163"/>
              <a:gd name="connsiteY386" fmla="*/ 468995 h 4305008"/>
              <a:gd name="connsiteX387" fmla="*/ 3263742 w 5593163"/>
              <a:gd name="connsiteY387" fmla="*/ 470523 h 4305008"/>
              <a:gd name="connsiteX388" fmla="*/ 3168316 w 5593163"/>
              <a:gd name="connsiteY388" fmla="*/ 479514 h 4305008"/>
              <a:gd name="connsiteX389" fmla="*/ 3151197 w 5593163"/>
              <a:gd name="connsiteY389" fmla="*/ 481127 h 4305008"/>
              <a:gd name="connsiteX390" fmla="*/ 3151171 w 5593163"/>
              <a:gd name="connsiteY390" fmla="*/ 480636 h 4305008"/>
              <a:gd name="connsiteX391" fmla="*/ 3150672 w 5593163"/>
              <a:gd name="connsiteY391" fmla="*/ 480669 h 4305008"/>
              <a:gd name="connsiteX392" fmla="*/ 3150079 w 5593163"/>
              <a:gd name="connsiteY392" fmla="*/ 469318 h 4305008"/>
              <a:gd name="connsiteX393" fmla="*/ 3150079 w 5593163"/>
              <a:gd name="connsiteY393" fmla="*/ 2166144 h 4305008"/>
              <a:gd name="connsiteX394" fmla="*/ 3151450 w 5593163"/>
              <a:gd name="connsiteY394" fmla="*/ 2149296 h 4305008"/>
              <a:gd name="connsiteX395" fmla="*/ 3158914 w 5593163"/>
              <a:gd name="connsiteY395" fmla="*/ 2057565 h 4305008"/>
              <a:gd name="connsiteX396" fmla="*/ 3159454 w 5593163"/>
              <a:gd name="connsiteY396" fmla="*/ 2050928 h 4305008"/>
              <a:gd name="connsiteX397" fmla="*/ 3159960 w 5593163"/>
              <a:gd name="connsiteY397" fmla="*/ 2050865 h 4305008"/>
              <a:gd name="connsiteX398" fmla="*/ 3850126 w 5593163"/>
              <a:gd name="connsiteY398" fmla="*/ 1363267 h 4305008"/>
              <a:gd name="connsiteX399" fmla="*/ 3850243 w 5593163"/>
              <a:gd name="connsiteY399" fmla="*/ 1362128 h 4305008"/>
              <a:gd name="connsiteX400" fmla="*/ 3866455 w 5593163"/>
              <a:gd name="connsiteY400" fmla="*/ 1360601 h 4305008"/>
              <a:gd name="connsiteX401" fmla="*/ 3961917 w 5593163"/>
              <a:gd name="connsiteY401" fmla="*/ 1351607 h 4305008"/>
              <a:gd name="connsiteX402" fmla="*/ 3979004 w 5593163"/>
              <a:gd name="connsiteY402" fmla="*/ 1349997 h 4305008"/>
              <a:gd name="connsiteX403" fmla="*/ 3979030 w 5593163"/>
              <a:gd name="connsiteY403" fmla="*/ 1350487 h 4305008"/>
              <a:gd name="connsiteX404" fmla="*/ 3979528 w 5593163"/>
              <a:gd name="connsiteY404" fmla="*/ 1350455 h 4305008"/>
              <a:gd name="connsiteX405" fmla="*/ 3980122 w 5593163"/>
              <a:gd name="connsiteY405" fmla="*/ 1361805 h 4305008"/>
              <a:gd name="connsiteX406" fmla="*/ 3978752 w 5593163"/>
              <a:gd name="connsiteY406" fmla="*/ 1378647 h 4305008"/>
              <a:gd name="connsiteX407" fmla="*/ 3971285 w 5593163"/>
              <a:gd name="connsiteY407" fmla="*/ 1470397 h 4305008"/>
              <a:gd name="connsiteX408" fmla="*/ 3970746 w 5593163"/>
              <a:gd name="connsiteY408" fmla="*/ 1477021 h 4305008"/>
              <a:gd name="connsiteX409" fmla="*/ 3970241 w 5593163"/>
              <a:gd name="connsiteY409" fmla="*/ 1477083 h 4305008"/>
              <a:gd name="connsiteX410" fmla="*/ 3280075 w 5593163"/>
              <a:gd name="connsiteY410" fmla="*/ 2164681 h 4305008"/>
              <a:gd name="connsiteX411" fmla="*/ 3279959 w 5593163"/>
              <a:gd name="connsiteY411" fmla="*/ 2165820 h 4305008"/>
              <a:gd name="connsiteX412" fmla="*/ 3263742 w 5593163"/>
              <a:gd name="connsiteY412" fmla="*/ 2167348 h 4305008"/>
              <a:gd name="connsiteX413" fmla="*/ 3168316 w 5593163"/>
              <a:gd name="connsiteY413" fmla="*/ 2176339 h 4305008"/>
              <a:gd name="connsiteX414" fmla="*/ 3151197 w 5593163"/>
              <a:gd name="connsiteY414" fmla="*/ 2177952 h 4305008"/>
              <a:gd name="connsiteX415" fmla="*/ 3151171 w 5593163"/>
              <a:gd name="connsiteY415" fmla="*/ 2177461 h 4305008"/>
              <a:gd name="connsiteX416" fmla="*/ 3150672 w 5593163"/>
              <a:gd name="connsiteY416" fmla="*/ 2177494 h 4305008"/>
              <a:gd name="connsiteX417" fmla="*/ 3150079 w 5593163"/>
              <a:gd name="connsiteY417" fmla="*/ 2166144 h 4305008"/>
              <a:gd name="connsiteX418" fmla="*/ 3150079 w 5593163"/>
              <a:gd name="connsiteY418" fmla="*/ 3862969 h 4305008"/>
              <a:gd name="connsiteX419" fmla="*/ 3151450 w 5593163"/>
              <a:gd name="connsiteY419" fmla="*/ 3846121 h 4305008"/>
              <a:gd name="connsiteX420" fmla="*/ 3158914 w 5593163"/>
              <a:gd name="connsiteY420" fmla="*/ 3754390 h 4305008"/>
              <a:gd name="connsiteX421" fmla="*/ 3159454 w 5593163"/>
              <a:gd name="connsiteY421" fmla="*/ 3747753 h 4305008"/>
              <a:gd name="connsiteX422" fmla="*/ 3159960 w 5593163"/>
              <a:gd name="connsiteY422" fmla="*/ 3747690 h 4305008"/>
              <a:gd name="connsiteX423" fmla="*/ 3850126 w 5593163"/>
              <a:gd name="connsiteY423" fmla="*/ 3060092 h 4305008"/>
              <a:gd name="connsiteX424" fmla="*/ 3850243 w 5593163"/>
              <a:gd name="connsiteY424" fmla="*/ 3058953 h 4305008"/>
              <a:gd name="connsiteX425" fmla="*/ 3866455 w 5593163"/>
              <a:gd name="connsiteY425" fmla="*/ 3057426 h 4305008"/>
              <a:gd name="connsiteX426" fmla="*/ 3961917 w 5593163"/>
              <a:gd name="connsiteY426" fmla="*/ 3048432 h 4305008"/>
              <a:gd name="connsiteX427" fmla="*/ 3979004 w 5593163"/>
              <a:gd name="connsiteY427" fmla="*/ 3046822 h 4305008"/>
              <a:gd name="connsiteX428" fmla="*/ 3979030 w 5593163"/>
              <a:gd name="connsiteY428" fmla="*/ 3047312 h 4305008"/>
              <a:gd name="connsiteX429" fmla="*/ 3979528 w 5593163"/>
              <a:gd name="connsiteY429" fmla="*/ 3047280 h 4305008"/>
              <a:gd name="connsiteX430" fmla="*/ 3980122 w 5593163"/>
              <a:gd name="connsiteY430" fmla="*/ 3058630 h 4305008"/>
              <a:gd name="connsiteX431" fmla="*/ 3978752 w 5593163"/>
              <a:gd name="connsiteY431" fmla="*/ 3075472 h 4305008"/>
              <a:gd name="connsiteX432" fmla="*/ 3971285 w 5593163"/>
              <a:gd name="connsiteY432" fmla="*/ 3167222 h 4305008"/>
              <a:gd name="connsiteX433" fmla="*/ 3970746 w 5593163"/>
              <a:gd name="connsiteY433" fmla="*/ 3173846 h 4305008"/>
              <a:gd name="connsiteX434" fmla="*/ 3970241 w 5593163"/>
              <a:gd name="connsiteY434" fmla="*/ 3173908 h 4305008"/>
              <a:gd name="connsiteX435" fmla="*/ 3280075 w 5593163"/>
              <a:gd name="connsiteY435" fmla="*/ 3861506 h 4305008"/>
              <a:gd name="connsiteX436" fmla="*/ 3279959 w 5593163"/>
              <a:gd name="connsiteY436" fmla="*/ 3862645 h 4305008"/>
              <a:gd name="connsiteX437" fmla="*/ 3263742 w 5593163"/>
              <a:gd name="connsiteY437" fmla="*/ 3864173 h 4305008"/>
              <a:gd name="connsiteX438" fmla="*/ 3168316 w 5593163"/>
              <a:gd name="connsiteY438" fmla="*/ 3873164 h 4305008"/>
              <a:gd name="connsiteX439" fmla="*/ 3151197 w 5593163"/>
              <a:gd name="connsiteY439" fmla="*/ 3874777 h 4305008"/>
              <a:gd name="connsiteX440" fmla="*/ 3151171 w 5593163"/>
              <a:gd name="connsiteY440" fmla="*/ 3874286 h 4305008"/>
              <a:gd name="connsiteX441" fmla="*/ 3150672 w 5593163"/>
              <a:gd name="connsiteY441" fmla="*/ 3874319 h 4305008"/>
              <a:gd name="connsiteX442" fmla="*/ 3150079 w 5593163"/>
              <a:gd name="connsiteY442" fmla="*/ 3862969 h 4305008"/>
              <a:gd name="connsiteX443" fmla="*/ 2442890 w 5593163"/>
              <a:gd name="connsiteY443" fmla="*/ 1181049 h 4305008"/>
              <a:gd name="connsiteX444" fmla="*/ 2986199 w 5593163"/>
              <a:gd name="connsiteY444" fmla="*/ 636203 h 4305008"/>
              <a:gd name="connsiteX445" fmla="*/ 2442890 w 5593163"/>
              <a:gd name="connsiteY445" fmla="*/ 1181049 h 4305008"/>
              <a:gd name="connsiteX446" fmla="*/ 2442890 w 5593163"/>
              <a:gd name="connsiteY446" fmla="*/ 1493690 h 4305008"/>
              <a:gd name="connsiteX447" fmla="*/ 2986199 w 5593163"/>
              <a:gd name="connsiteY447" fmla="*/ 2034258 h 4305008"/>
              <a:gd name="connsiteX448" fmla="*/ 2442890 w 5593163"/>
              <a:gd name="connsiteY448" fmla="*/ 1493690 h 4305008"/>
              <a:gd name="connsiteX449" fmla="*/ 2442890 w 5593163"/>
              <a:gd name="connsiteY449" fmla="*/ 2877874 h 4305008"/>
              <a:gd name="connsiteX450" fmla="*/ 2986199 w 5593163"/>
              <a:gd name="connsiteY450" fmla="*/ 2333028 h 4305008"/>
              <a:gd name="connsiteX451" fmla="*/ 2442890 w 5593163"/>
              <a:gd name="connsiteY451" fmla="*/ 2877874 h 4305008"/>
              <a:gd name="connsiteX452" fmla="*/ 2442890 w 5593163"/>
              <a:gd name="connsiteY452" fmla="*/ 3190516 h 4305008"/>
              <a:gd name="connsiteX453" fmla="*/ 2986199 w 5593163"/>
              <a:gd name="connsiteY453" fmla="*/ 3731083 h 4305008"/>
              <a:gd name="connsiteX454" fmla="*/ 2442890 w 5593163"/>
              <a:gd name="connsiteY454" fmla="*/ 3190516 h 4305008"/>
              <a:gd name="connsiteX455" fmla="*/ 2410871 w 5593163"/>
              <a:gd name="connsiteY455" fmla="*/ 4305008 h 4305008"/>
              <a:gd name="connsiteX456" fmla="*/ 2439316 w 5593163"/>
              <a:gd name="connsiteY456" fmla="*/ 4255797 h 4305008"/>
              <a:gd name="connsiteX457" fmla="*/ 2999569 w 5593163"/>
              <a:gd name="connsiteY457" fmla="*/ 3898397 h 4305008"/>
              <a:gd name="connsiteX458" fmla="*/ 2999686 w 5593163"/>
              <a:gd name="connsiteY458" fmla="*/ 3897249 h 4305008"/>
              <a:gd name="connsiteX459" fmla="*/ 3015899 w 5593163"/>
              <a:gd name="connsiteY459" fmla="*/ 3895710 h 4305008"/>
              <a:gd name="connsiteX460" fmla="*/ 3111360 w 5593163"/>
              <a:gd name="connsiteY460" fmla="*/ 3886645 h 4305008"/>
              <a:gd name="connsiteX461" fmla="*/ 3128448 w 5593163"/>
              <a:gd name="connsiteY461" fmla="*/ 3885022 h 4305008"/>
              <a:gd name="connsiteX462" fmla="*/ 3128474 w 5593163"/>
              <a:gd name="connsiteY462" fmla="*/ 3885516 h 4305008"/>
              <a:gd name="connsiteX463" fmla="*/ 3128972 w 5593163"/>
              <a:gd name="connsiteY463" fmla="*/ 3885483 h 4305008"/>
              <a:gd name="connsiteX464" fmla="*/ 3129566 w 5593163"/>
              <a:gd name="connsiteY464" fmla="*/ 3896923 h 4305008"/>
              <a:gd name="connsiteX465" fmla="*/ 3128195 w 5593163"/>
              <a:gd name="connsiteY465" fmla="*/ 3913899 h 4305008"/>
              <a:gd name="connsiteX466" fmla="*/ 3120728 w 5593163"/>
              <a:gd name="connsiteY466" fmla="*/ 4006375 h 4305008"/>
              <a:gd name="connsiteX467" fmla="*/ 3120190 w 5593163"/>
              <a:gd name="connsiteY467" fmla="*/ 4013051 h 4305008"/>
              <a:gd name="connsiteX468" fmla="*/ 3119684 w 5593163"/>
              <a:gd name="connsiteY468" fmla="*/ 4013114 h 4305008"/>
              <a:gd name="connsiteX469" fmla="*/ 3044567 w 5593163"/>
              <a:gd name="connsiteY469" fmla="*/ 4254710 h 4305008"/>
              <a:gd name="connsiteX470" fmla="*/ 3014445 w 5593163"/>
              <a:gd name="connsiteY470" fmla="*/ 4305008 h 4305008"/>
              <a:gd name="connsiteX471" fmla="*/ 2860336 w 5593163"/>
              <a:gd name="connsiteY471" fmla="*/ 4305008 h 4305008"/>
              <a:gd name="connsiteX472" fmla="*/ 2887018 w 5593163"/>
              <a:gd name="connsiteY472" fmla="*/ 4271827 h 4305008"/>
              <a:gd name="connsiteX473" fmla="*/ 2986199 w 5593163"/>
              <a:gd name="connsiteY473" fmla="*/ 4029853 h 4305008"/>
              <a:gd name="connsiteX474" fmla="*/ 2614045 w 5593163"/>
              <a:gd name="connsiteY474" fmla="*/ 4241205 h 4305008"/>
              <a:gd name="connsiteX475" fmla="*/ 2561922 w 5593163"/>
              <a:gd name="connsiteY475" fmla="*/ 4305008 h 4305008"/>
              <a:gd name="connsiteX476" fmla="*/ 2376360 w 5593163"/>
              <a:gd name="connsiteY476" fmla="*/ 0 h 4305008"/>
              <a:gd name="connsiteX477" fmla="*/ 2524998 w 5593163"/>
              <a:gd name="connsiteY477" fmla="*/ 0 h 4305008"/>
              <a:gd name="connsiteX478" fmla="*/ 2547226 w 5593163"/>
              <a:gd name="connsiteY478" fmla="*/ 44350 h 4305008"/>
              <a:gd name="connsiteX479" fmla="*/ 2986199 w 5593163"/>
              <a:gd name="connsiteY479" fmla="*/ 337433 h 4305008"/>
              <a:gd name="connsiteX480" fmla="*/ 2872691 w 5593163"/>
              <a:gd name="connsiteY480" fmla="*/ 76659 h 4305008"/>
              <a:gd name="connsiteX481" fmla="*/ 2804464 w 5593163"/>
              <a:gd name="connsiteY481" fmla="*/ 0 h 4305008"/>
              <a:gd name="connsiteX482" fmla="*/ 2972839 w 5593163"/>
              <a:gd name="connsiteY482" fmla="*/ 0 h 4305008"/>
              <a:gd name="connsiteX483" fmla="*/ 3035473 w 5593163"/>
              <a:gd name="connsiteY483" fmla="*/ 96778 h 4305008"/>
              <a:gd name="connsiteX484" fmla="*/ 3119686 w 5593163"/>
              <a:gd name="connsiteY484" fmla="*/ 354040 h 4305008"/>
              <a:gd name="connsiteX485" fmla="*/ 3120191 w 5593163"/>
              <a:gd name="connsiteY485" fmla="*/ 354103 h 4305008"/>
              <a:gd name="connsiteX486" fmla="*/ 3120732 w 5593163"/>
              <a:gd name="connsiteY486" fmla="*/ 360740 h 4305008"/>
              <a:gd name="connsiteX487" fmla="*/ 3128196 w 5593163"/>
              <a:gd name="connsiteY487" fmla="*/ 452471 h 4305008"/>
              <a:gd name="connsiteX488" fmla="*/ 3129566 w 5593163"/>
              <a:gd name="connsiteY488" fmla="*/ 469318 h 4305008"/>
              <a:gd name="connsiteX489" fmla="*/ 3128973 w 5593163"/>
              <a:gd name="connsiteY489" fmla="*/ 480669 h 4305008"/>
              <a:gd name="connsiteX490" fmla="*/ 3128474 w 5593163"/>
              <a:gd name="connsiteY490" fmla="*/ 480636 h 4305008"/>
              <a:gd name="connsiteX491" fmla="*/ 3128448 w 5593163"/>
              <a:gd name="connsiteY491" fmla="*/ 481127 h 4305008"/>
              <a:gd name="connsiteX492" fmla="*/ 3111330 w 5593163"/>
              <a:gd name="connsiteY492" fmla="*/ 479514 h 4305008"/>
              <a:gd name="connsiteX493" fmla="*/ 3015903 w 5593163"/>
              <a:gd name="connsiteY493" fmla="*/ 470523 h 4305008"/>
              <a:gd name="connsiteX494" fmla="*/ 2999687 w 5593163"/>
              <a:gd name="connsiteY494" fmla="*/ 468995 h 4305008"/>
              <a:gd name="connsiteX495" fmla="*/ 2999571 w 5593163"/>
              <a:gd name="connsiteY495" fmla="*/ 467856 h 4305008"/>
              <a:gd name="connsiteX496" fmla="*/ 2428199 w 5593163"/>
              <a:gd name="connsiteY496" fmla="*/ 95636 h 4305008"/>
              <a:gd name="connsiteX497" fmla="*/ 2299523 w 5593163"/>
              <a:gd name="connsiteY497" fmla="*/ 1313979 h 4305008"/>
              <a:gd name="connsiteX498" fmla="*/ 2300894 w 5593163"/>
              <a:gd name="connsiteY498" fmla="*/ 1296998 h 4305008"/>
              <a:gd name="connsiteX499" fmla="*/ 2308358 w 5593163"/>
              <a:gd name="connsiteY499" fmla="*/ 1204541 h 4305008"/>
              <a:gd name="connsiteX500" fmla="*/ 2308898 w 5593163"/>
              <a:gd name="connsiteY500" fmla="*/ 1197851 h 4305008"/>
              <a:gd name="connsiteX501" fmla="*/ 2309404 w 5593163"/>
              <a:gd name="connsiteY501" fmla="*/ 1197788 h 4305008"/>
              <a:gd name="connsiteX502" fmla="*/ 2999570 w 5593163"/>
              <a:gd name="connsiteY502" fmla="*/ 504747 h 4305008"/>
              <a:gd name="connsiteX503" fmla="*/ 2999687 w 5593163"/>
              <a:gd name="connsiteY503" fmla="*/ 503599 h 4305008"/>
              <a:gd name="connsiteX504" fmla="*/ 3015899 w 5593163"/>
              <a:gd name="connsiteY504" fmla="*/ 502060 h 4305008"/>
              <a:gd name="connsiteX505" fmla="*/ 3111361 w 5593163"/>
              <a:gd name="connsiteY505" fmla="*/ 492995 h 4305008"/>
              <a:gd name="connsiteX506" fmla="*/ 3128448 w 5593163"/>
              <a:gd name="connsiteY506" fmla="*/ 491372 h 4305008"/>
              <a:gd name="connsiteX507" fmla="*/ 3128474 w 5593163"/>
              <a:gd name="connsiteY507" fmla="*/ 491866 h 4305008"/>
              <a:gd name="connsiteX508" fmla="*/ 3128972 w 5593163"/>
              <a:gd name="connsiteY508" fmla="*/ 491833 h 4305008"/>
              <a:gd name="connsiteX509" fmla="*/ 3129566 w 5593163"/>
              <a:gd name="connsiteY509" fmla="*/ 503273 h 4305008"/>
              <a:gd name="connsiteX510" fmla="*/ 3128196 w 5593163"/>
              <a:gd name="connsiteY510" fmla="*/ 520249 h 4305008"/>
              <a:gd name="connsiteX511" fmla="*/ 3120729 w 5593163"/>
              <a:gd name="connsiteY511" fmla="*/ 612725 h 4305008"/>
              <a:gd name="connsiteX512" fmla="*/ 3120190 w 5593163"/>
              <a:gd name="connsiteY512" fmla="*/ 619401 h 4305008"/>
              <a:gd name="connsiteX513" fmla="*/ 3119685 w 5593163"/>
              <a:gd name="connsiteY513" fmla="*/ 619464 h 4305008"/>
              <a:gd name="connsiteX514" fmla="*/ 2429519 w 5593163"/>
              <a:gd name="connsiteY514" fmla="*/ 1312505 h 4305008"/>
              <a:gd name="connsiteX515" fmla="*/ 2429403 w 5593163"/>
              <a:gd name="connsiteY515" fmla="*/ 1313653 h 4305008"/>
              <a:gd name="connsiteX516" fmla="*/ 2413186 w 5593163"/>
              <a:gd name="connsiteY516" fmla="*/ 1315193 h 4305008"/>
              <a:gd name="connsiteX517" fmla="*/ 2317760 w 5593163"/>
              <a:gd name="connsiteY517" fmla="*/ 1324255 h 4305008"/>
              <a:gd name="connsiteX518" fmla="*/ 2300641 w 5593163"/>
              <a:gd name="connsiteY518" fmla="*/ 1325881 h 4305008"/>
              <a:gd name="connsiteX519" fmla="*/ 2300615 w 5593163"/>
              <a:gd name="connsiteY519" fmla="*/ 1325386 h 4305008"/>
              <a:gd name="connsiteX520" fmla="*/ 2300116 w 5593163"/>
              <a:gd name="connsiteY520" fmla="*/ 1325419 h 4305008"/>
              <a:gd name="connsiteX521" fmla="*/ 2299523 w 5593163"/>
              <a:gd name="connsiteY521" fmla="*/ 1313979 h 4305008"/>
              <a:gd name="connsiteX522" fmla="*/ 2299523 w 5593163"/>
              <a:gd name="connsiteY522" fmla="*/ 1361805 h 4305008"/>
              <a:gd name="connsiteX523" fmla="*/ 2300117 w 5593163"/>
              <a:gd name="connsiteY523" fmla="*/ 1350455 h 4305008"/>
              <a:gd name="connsiteX524" fmla="*/ 2300615 w 5593163"/>
              <a:gd name="connsiteY524" fmla="*/ 1350487 h 4305008"/>
              <a:gd name="connsiteX525" fmla="*/ 2300641 w 5593163"/>
              <a:gd name="connsiteY525" fmla="*/ 1349997 h 4305008"/>
              <a:gd name="connsiteX526" fmla="*/ 2317729 w 5593163"/>
              <a:gd name="connsiteY526" fmla="*/ 1351607 h 4305008"/>
              <a:gd name="connsiteX527" fmla="*/ 2413190 w 5593163"/>
              <a:gd name="connsiteY527" fmla="*/ 1360601 h 4305008"/>
              <a:gd name="connsiteX528" fmla="*/ 2429403 w 5593163"/>
              <a:gd name="connsiteY528" fmla="*/ 1362128 h 4305008"/>
              <a:gd name="connsiteX529" fmla="*/ 2429520 w 5593163"/>
              <a:gd name="connsiteY529" fmla="*/ 1363267 h 4305008"/>
              <a:gd name="connsiteX530" fmla="*/ 3119686 w 5593163"/>
              <a:gd name="connsiteY530" fmla="*/ 2050865 h 4305008"/>
              <a:gd name="connsiteX531" fmla="*/ 3120191 w 5593163"/>
              <a:gd name="connsiteY531" fmla="*/ 2050928 h 4305008"/>
              <a:gd name="connsiteX532" fmla="*/ 3120732 w 5593163"/>
              <a:gd name="connsiteY532" fmla="*/ 2057565 h 4305008"/>
              <a:gd name="connsiteX533" fmla="*/ 3128196 w 5593163"/>
              <a:gd name="connsiteY533" fmla="*/ 2149296 h 4305008"/>
              <a:gd name="connsiteX534" fmla="*/ 3129566 w 5593163"/>
              <a:gd name="connsiteY534" fmla="*/ 2166144 h 4305008"/>
              <a:gd name="connsiteX535" fmla="*/ 3128973 w 5593163"/>
              <a:gd name="connsiteY535" fmla="*/ 2177494 h 4305008"/>
              <a:gd name="connsiteX536" fmla="*/ 3128474 w 5593163"/>
              <a:gd name="connsiteY536" fmla="*/ 2177461 h 4305008"/>
              <a:gd name="connsiteX537" fmla="*/ 3128448 w 5593163"/>
              <a:gd name="connsiteY537" fmla="*/ 2177952 h 4305008"/>
              <a:gd name="connsiteX538" fmla="*/ 3111330 w 5593163"/>
              <a:gd name="connsiteY538" fmla="*/ 2176339 h 4305008"/>
              <a:gd name="connsiteX539" fmla="*/ 3015903 w 5593163"/>
              <a:gd name="connsiteY539" fmla="*/ 2167348 h 4305008"/>
              <a:gd name="connsiteX540" fmla="*/ 2999687 w 5593163"/>
              <a:gd name="connsiteY540" fmla="*/ 2165820 h 4305008"/>
              <a:gd name="connsiteX541" fmla="*/ 2999571 w 5593163"/>
              <a:gd name="connsiteY541" fmla="*/ 2164681 h 4305008"/>
              <a:gd name="connsiteX542" fmla="*/ 2309405 w 5593163"/>
              <a:gd name="connsiteY542" fmla="*/ 1477083 h 4305008"/>
              <a:gd name="connsiteX543" fmla="*/ 2308899 w 5593163"/>
              <a:gd name="connsiteY543" fmla="*/ 1477021 h 4305008"/>
              <a:gd name="connsiteX544" fmla="*/ 2308361 w 5593163"/>
              <a:gd name="connsiteY544" fmla="*/ 1470397 h 4305008"/>
              <a:gd name="connsiteX545" fmla="*/ 2300894 w 5593163"/>
              <a:gd name="connsiteY545" fmla="*/ 1378647 h 4305008"/>
              <a:gd name="connsiteX546" fmla="*/ 2299523 w 5593163"/>
              <a:gd name="connsiteY546" fmla="*/ 1361805 h 4305008"/>
              <a:gd name="connsiteX547" fmla="*/ 2299523 w 5593163"/>
              <a:gd name="connsiteY547" fmla="*/ 3010804 h 4305008"/>
              <a:gd name="connsiteX548" fmla="*/ 2300894 w 5593163"/>
              <a:gd name="connsiteY548" fmla="*/ 2993823 h 4305008"/>
              <a:gd name="connsiteX549" fmla="*/ 2308358 w 5593163"/>
              <a:gd name="connsiteY549" fmla="*/ 2901366 h 4305008"/>
              <a:gd name="connsiteX550" fmla="*/ 2308898 w 5593163"/>
              <a:gd name="connsiteY550" fmla="*/ 2894676 h 4305008"/>
              <a:gd name="connsiteX551" fmla="*/ 2309404 w 5593163"/>
              <a:gd name="connsiteY551" fmla="*/ 2894613 h 4305008"/>
              <a:gd name="connsiteX552" fmla="*/ 2999570 w 5593163"/>
              <a:gd name="connsiteY552" fmla="*/ 2201572 h 4305008"/>
              <a:gd name="connsiteX553" fmla="*/ 2999687 w 5593163"/>
              <a:gd name="connsiteY553" fmla="*/ 2200424 h 4305008"/>
              <a:gd name="connsiteX554" fmla="*/ 3015899 w 5593163"/>
              <a:gd name="connsiteY554" fmla="*/ 2198885 h 4305008"/>
              <a:gd name="connsiteX555" fmla="*/ 3111361 w 5593163"/>
              <a:gd name="connsiteY555" fmla="*/ 2189820 h 4305008"/>
              <a:gd name="connsiteX556" fmla="*/ 3128448 w 5593163"/>
              <a:gd name="connsiteY556" fmla="*/ 2188197 h 4305008"/>
              <a:gd name="connsiteX557" fmla="*/ 3128474 w 5593163"/>
              <a:gd name="connsiteY557" fmla="*/ 2188691 h 4305008"/>
              <a:gd name="connsiteX558" fmla="*/ 3128972 w 5593163"/>
              <a:gd name="connsiteY558" fmla="*/ 2188658 h 4305008"/>
              <a:gd name="connsiteX559" fmla="*/ 3129566 w 5593163"/>
              <a:gd name="connsiteY559" fmla="*/ 2200098 h 4305008"/>
              <a:gd name="connsiteX560" fmla="*/ 3128196 w 5593163"/>
              <a:gd name="connsiteY560" fmla="*/ 2217074 h 4305008"/>
              <a:gd name="connsiteX561" fmla="*/ 3120729 w 5593163"/>
              <a:gd name="connsiteY561" fmla="*/ 2309550 h 4305008"/>
              <a:gd name="connsiteX562" fmla="*/ 3120190 w 5593163"/>
              <a:gd name="connsiteY562" fmla="*/ 2316226 h 4305008"/>
              <a:gd name="connsiteX563" fmla="*/ 3119685 w 5593163"/>
              <a:gd name="connsiteY563" fmla="*/ 2316289 h 4305008"/>
              <a:gd name="connsiteX564" fmla="*/ 2429519 w 5593163"/>
              <a:gd name="connsiteY564" fmla="*/ 3009330 h 4305008"/>
              <a:gd name="connsiteX565" fmla="*/ 2429403 w 5593163"/>
              <a:gd name="connsiteY565" fmla="*/ 3010478 h 4305008"/>
              <a:gd name="connsiteX566" fmla="*/ 2413186 w 5593163"/>
              <a:gd name="connsiteY566" fmla="*/ 3012018 h 4305008"/>
              <a:gd name="connsiteX567" fmla="*/ 2317760 w 5593163"/>
              <a:gd name="connsiteY567" fmla="*/ 3021080 h 4305008"/>
              <a:gd name="connsiteX568" fmla="*/ 2300641 w 5593163"/>
              <a:gd name="connsiteY568" fmla="*/ 3022706 h 4305008"/>
              <a:gd name="connsiteX569" fmla="*/ 2300615 w 5593163"/>
              <a:gd name="connsiteY569" fmla="*/ 3022211 h 4305008"/>
              <a:gd name="connsiteX570" fmla="*/ 2300116 w 5593163"/>
              <a:gd name="connsiteY570" fmla="*/ 3022244 h 4305008"/>
              <a:gd name="connsiteX571" fmla="*/ 2299523 w 5593163"/>
              <a:gd name="connsiteY571" fmla="*/ 3010804 h 4305008"/>
              <a:gd name="connsiteX572" fmla="*/ 2299523 w 5593163"/>
              <a:gd name="connsiteY572" fmla="*/ 3058630 h 4305008"/>
              <a:gd name="connsiteX573" fmla="*/ 2300117 w 5593163"/>
              <a:gd name="connsiteY573" fmla="*/ 3047280 h 4305008"/>
              <a:gd name="connsiteX574" fmla="*/ 2300615 w 5593163"/>
              <a:gd name="connsiteY574" fmla="*/ 3047312 h 4305008"/>
              <a:gd name="connsiteX575" fmla="*/ 2300641 w 5593163"/>
              <a:gd name="connsiteY575" fmla="*/ 3046822 h 4305008"/>
              <a:gd name="connsiteX576" fmla="*/ 2317729 w 5593163"/>
              <a:gd name="connsiteY576" fmla="*/ 3048432 h 4305008"/>
              <a:gd name="connsiteX577" fmla="*/ 2413190 w 5593163"/>
              <a:gd name="connsiteY577" fmla="*/ 3057426 h 4305008"/>
              <a:gd name="connsiteX578" fmla="*/ 2429403 w 5593163"/>
              <a:gd name="connsiteY578" fmla="*/ 3058953 h 4305008"/>
              <a:gd name="connsiteX579" fmla="*/ 2429520 w 5593163"/>
              <a:gd name="connsiteY579" fmla="*/ 3060092 h 4305008"/>
              <a:gd name="connsiteX580" fmla="*/ 3119686 w 5593163"/>
              <a:gd name="connsiteY580" fmla="*/ 3747690 h 4305008"/>
              <a:gd name="connsiteX581" fmla="*/ 3120191 w 5593163"/>
              <a:gd name="connsiteY581" fmla="*/ 3747753 h 4305008"/>
              <a:gd name="connsiteX582" fmla="*/ 3120732 w 5593163"/>
              <a:gd name="connsiteY582" fmla="*/ 3754390 h 4305008"/>
              <a:gd name="connsiteX583" fmla="*/ 3128196 w 5593163"/>
              <a:gd name="connsiteY583" fmla="*/ 3846121 h 4305008"/>
              <a:gd name="connsiteX584" fmla="*/ 3129566 w 5593163"/>
              <a:gd name="connsiteY584" fmla="*/ 3862969 h 4305008"/>
              <a:gd name="connsiteX585" fmla="*/ 3128973 w 5593163"/>
              <a:gd name="connsiteY585" fmla="*/ 3874319 h 4305008"/>
              <a:gd name="connsiteX586" fmla="*/ 3128474 w 5593163"/>
              <a:gd name="connsiteY586" fmla="*/ 3874286 h 4305008"/>
              <a:gd name="connsiteX587" fmla="*/ 3128448 w 5593163"/>
              <a:gd name="connsiteY587" fmla="*/ 3874777 h 4305008"/>
              <a:gd name="connsiteX588" fmla="*/ 3111330 w 5593163"/>
              <a:gd name="connsiteY588" fmla="*/ 3873164 h 4305008"/>
              <a:gd name="connsiteX589" fmla="*/ 3015903 w 5593163"/>
              <a:gd name="connsiteY589" fmla="*/ 3864173 h 4305008"/>
              <a:gd name="connsiteX590" fmla="*/ 2999687 w 5593163"/>
              <a:gd name="connsiteY590" fmla="*/ 3862645 h 4305008"/>
              <a:gd name="connsiteX591" fmla="*/ 2999571 w 5593163"/>
              <a:gd name="connsiteY591" fmla="*/ 3861506 h 4305008"/>
              <a:gd name="connsiteX592" fmla="*/ 2309405 w 5593163"/>
              <a:gd name="connsiteY592" fmla="*/ 3173908 h 4305008"/>
              <a:gd name="connsiteX593" fmla="*/ 2308899 w 5593163"/>
              <a:gd name="connsiteY593" fmla="*/ 3173846 h 4305008"/>
              <a:gd name="connsiteX594" fmla="*/ 2308361 w 5593163"/>
              <a:gd name="connsiteY594" fmla="*/ 3167222 h 4305008"/>
              <a:gd name="connsiteX595" fmla="*/ 2300894 w 5593163"/>
              <a:gd name="connsiteY595" fmla="*/ 3075472 h 4305008"/>
              <a:gd name="connsiteX596" fmla="*/ 2299523 w 5593163"/>
              <a:gd name="connsiteY596" fmla="*/ 3058630 h 4305008"/>
              <a:gd name="connsiteX597" fmla="*/ 1601297 w 5593163"/>
              <a:gd name="connsiteY597" fmla="*/ 636203 h 4305008"/>
              <a:gd name="connsiteX598" fmla="*/ 2144606 w 5593163"/>
              <a:gd name="connsiteY598" fmla="*/ 1181049 h 4305008"/>
              <a:gd name="connsiteX599" fmla="*/ 1601297 w 5593163"/>
              <a:gd name="connsiteY599" fmla="*/ 636203 h 4305008"/>
              <a:gd name="connsiteX600" fmla="*/ 1601297 w 5593163"/>
              <a:gd name="connsiteY600" fmla="*/ 2333028 h 4305008"/>
              <a:gd name="connsiteX601" fmla="*/ 2144606 w 5593163"/>
              <a:gd name="connsiteY601" fmla="*/ 2877874 h 4305008"/>
              <a:gd name="connsiteX602" fmla="*/ 1601297 w 5593163"/>
              <a:gd name="connsiteY602" fmla="*/ 2333028 h 4305008"/>
              <a:gd name="connsiteX603" fmla="*/ 1601295 w 5593163"/>
              <a:gd name="connsiteY603" fmla="*/ 2034258 h 4305008"/>
              <a:gd name="connsiteX604" fmla="*/ 2144604 w 5593163"/>
              <a:gd name="connsiteY604" fmla="*/ 1493690 h 4305008"/>
              <a:gd name="connsiteX605" fmla="*/ 1601295 w 5593163"/>
              <a:gd name="connsiteY605" fmla="*/ 2034258 h 4305008"/>
              <a:gd name="connsiteX606" fmla="*/ 1601295 w 5593163"/>
              <a:gd name="connsiteY606" fmla="*/ 3731083 h 4305008"/>
              <a:gd name="connsiteX607" fmla="*/ 2144604 w 5593163"/>
              <a:gd name="connsiteY607" fmla="*/ 3190516 h 4305008"/>
              <a:gd name="connsiteX608" fmla="*/ 1601295 w 5593163"/>
              <a:gd name="connsiteY608" fmla="*/ 3731083 h 4305008"/>
              <a:gd name="connsiteX609" fmla="*/ 1457930 w 5593163"/>
              <a:gd name="connsiteY609" fmla="*/ 503273 h 4305008"/>
              <a:gd name="connsiteX610" fmla="*/ 1458524 w 5593163"/>
              <a:gd name="connsiteY610" fmla="*/ 491833 h 4305008"/>
              <a:gd name="connsiteX611" fmla="*/ 1459022 w 5593163"/>
              <a:gd name="connsiteY611" fmla="*/ 491866 h 4305008"/>
              <a:gd name="connsiteX612" fmla="*/ 1459048 w 5593163"/>
              <a:gd name="connsiteY612" fmla="*/ 491372 h 4305008"/>
              <a:gd name="connsiteX613" fmla="*/ 1476135 w 5593163"/>
              <a:gd name="connsiteY613" fmla="*/ 492995 h 4305008"/>
              <a:gd name="connsiteX614" fmla="*/ 1571597 w 5593163"/>
              <a:gd name="connsiteY614" fmla="*/ 502060 h 4305008"/>
              <a:gd name="connsiteX615" fmla="*/ 1587809 w 5593163"/>
              <a:gd name="connsiteY615" fmla="*/ 503599 h 4305008"/>
              <a:gd name="connsiteX616" fmla="*/ 1587926 w 5593163"/>
              <a:gd name="connsiteY616" fmla="*/ 504747 h 4305008"/>
              <a:gd name="connsiteX617" fmla="*/ 2278092 w 5593163"/>
              <a:gd name="connsiteY617" fmla="*/ 1197788 h 4305008"/>
              <a:gd name="connsiteX618" fmla="*/ 2278598 w 5593163"/>
              <a:gd name="connsiteY618" fmla="*/ 1197851 h 4305008"/>
              <a:gd name="connsiteX619" fmla="*/ 2279138 w 5593163"/>
              <a:gd name="connsiteY619" fmla="*/ 1204541 h 4305008"/>
              <a:gd name="connsiteX620" fmla="*/ 2286602 w 5593163"/>
              <a:gd name="connsiteY620" fmla="*/ 1296998 h 4305008"/>
              <a:gd name="connsiteX621" fmla="*/ 2287973 w 5593163"/>
              <a:gd name="connsiteY621" fmla="*/ 1313979 h 4305008"/>
              <a:gd name="connsiteX622" fmla="*/ 2287380 w 5593163"/>
              <a:gd name="connsiteY622" fmla="*/ 1325419 h 4305008"/>
              <a:gd name="connsiteX623" fmla="*/ 2286881 w 5593163"/>
              <a:gd name="connsiteY623" fmla="*/ 1325386 h 4305008"/>
              <a:gd name="connsiteX624" fmla="*/ 2286855 w 5593163"/>
              <a:gd name="connsiteY624" fmla="*/ 1325881 h 4305008"/>
              <a:gd name="connsiteX625" fmla="*/ 2269736 w 5593163"/>
              <a:gd name="connsiteY625" fmla="*/ 1324255 h 4305008"/>
              <a:gd name="connsiteX626" fmla="*/ 2174310 w 5593163"/>
              <a:gd name="connsiteY626" fmla="*/ 1315193 h 4305008"/>
              <a:gd name="connsiteX627" fmla="*/ 2158093 w 5593163"/>
              <a:gd name="connsiteY627" fmla="*/ 1313653 h 4305008"/>
              <a:gd name="connsiteX628" fmla="*/ 2157977 w 5593163"/>
              <a:gd name="connsiteY628" fmla="*/ 1312505 h 4305008"/>
              <a:gd name="connsiteX629" fmla="*/ 1467811 w 5593163"/>
              <a:gd name="connsiteY629" fmla="*/ 619464 h 4305008"/>
              <a:gd name="connsiteX630" fmla="*/ 1467306 w 5593163"/>
              <a:gd name="connsiteY630" fmla="*/ 619401 h 4305008"/>
              <a:gd name="connsiteX631" fmla="*/ 1466767 w 5593163"/>
              <a:gd name="connsiteY631" fmla="*/ 612725 h 4305008"/>
              <a:gd name="connsiteX632" fmla="*/ 1459300 w 5593163"/>
              <a:gd name="connsiteY632" fmla="*/ 520249 h 4305008"/>
              <a:gd name="connsiteX633" fmla="*/ 1457930 w 5593163"/>
              <a:gd name="connsiteY633" fmla="*/ 503273 h 4305008"/>
              <a:gd name="connsiteX634" fmla="*/ 1457930 w 5593163"/>
              <a:gd name="connsiteY634" fmla="*/ 2200098 h 4305008"/>
              <a:gd name="connsiteX635" fmla="*/ 1458524 w 5593163"/>
              <a:gd name="connsiteY635" fmla="*/ 2188658 h 4305008"/>
              <a:gd name="connsiteX636" fmla="*/ 1459022 w 5593163"/>
              <a:gd name="connsiteY636" fmla="*/ 2188691 h 4305008"/>
              <a:gd name="connsiteX637" fmla="*/ 1459048 w 5593163"/>
              <a:gd name="connsiteY637" fmla="*/ 2188197 h 4305008"/>
              <a:gd name="connsiteX638" fmla="*/ 1476135 w 5593163"/>
              <a:gd name="connsiteY638" fmla="*/ 2189820 h 4305008"/>
              <a:gd name="connsiteX639" fmla="*/ 1571597 w 5593163"/>
              <a:gd name="connsiteY639" fmla="*/ 2198885 h 4305008"/>
              <a:gd name="connsiteX640" fmla="*/ 1587809 w 5593163"/>
              <a:gd name="connsiteY640" fmla="*/ 2200424 h 4305008"/>
              <a:gd name="connsiteX641" fmla="*/ 1587926 w 5593163"/>
              <a:gd name="connsiteY641" fmla="*/ 2201572 h 4305008"/>
              <a:gd name="connsiteX642" fmla="*/ 2278092 w 5593163"/>
              <a:gd name="connsiteY642" fmla="*/ 2894613 h 4305008"/>
              <a:gd name="connsiteX643" fmla="*/ 2278598 w 5593163"/>
              <a:gd name="connsiteY643" fmla="*/ 2894676 h 4305008"/>
              <a:gd name="connsiteX644" fmla="*/ 2279138 w 5593163"/>
              <a:gd name="connsiteY644" fmla="*/ 2901366 h 4305008"/>
              <a:gd name="connsiteX645" fmla="*/ 2286602 w 5593163"/>
              <a:gd name="connsiteY645" fmla="*/ 2993823 h 4305008"/>
              <a:gd name="connsiteX646" fmla="*/ 2287973 w 5593163"/>
              <a:gd name="connsiteY646" fmla="*/ 3010804 h 4305008"/>
              <a:gd name="connsiteX647" fmla="*/ 2287380 w 5593163"/>
              <a:gd name="connsiteY647" fmla="*/ 3022244 h 4305008"/>
              <a:gd name="connsiteX648" fmla="*/ 2286881 w 5593163"/>
              <a:gd name="connsiteY648" fmla="*/ 3022211 h 4305008"/>
              <a:gd name="connsiteX649" fmla="*/ 2286855 w 5593163"/>
              <a:gd name="connsiteY649" fmla="*/ 3022706 h 4305008"/>
              <a:gd name="connsiteX650" fmla="*/ 2269736 w 5593163"/>
              <a:gd name="connsiteY650" fmla="*/ 3021080 h 4305008"/>
              <a:gd name="connsiteX651" fmla="*/ 2174310 w 5593163"/>
              <a:gd name="connsiteY651" fmla="*/ 3012018 h 4305008"/>
              <a:gd name="connsiteX652" fmla="*/ 2158093 w 5593163"/>
              <a:gd name="connsiteY652" fmla="*/ 3010478 h 4305008"/>
              <a:gd name="connsiteX653" fmla="*/ 2157977 w 5593163"/>
              <a:gd name="connsiteY653" fmla="*/ 3009330 h 4305008"/>
              <a:gd name="connsiteX654" fmla="*/ 1467811 w 5593163"/>
              <a:gd name="connsiteY654" fmla="*/ 2316289 h 4305008"/>
              <a:gd name="connsiteX655" fmla="*/ 1467306 w 5593163"/>
              <a:gd name="connsiteY655" fmla="*/ 2316226 h 4305008"/>
              <a:gd name="connsiteX656" fmla="*/ 1466767 w 5593163"/>
              <a:gd name="connsiteY656" fmla="*/ 2309550 h 4305008"/>
              <a:gd name="connsiteX657" fmla="*/ 1459300 w 5593163"/>
              <a:gd name="connsiteY657" fmla="*/ 2217074 h 4305008"/>
              <a:gd name="connsiteX658" fmla="*/ 1457930 w 5593163"/>
              <a:gd name="connsiteY658" fmla="*/ 2200098 h 4305008"/>
              <a:gd name="connsiteX659" fmla="*/ 1457930 w 5593163"/>
              <a:gd name="connsiteY659" fmla="*/ 3896923 h 4305008"/>
              <a:gd name="connsiteX660" fmla="*/ 1458524 w 5593163"/>
              <a:gd name="connsiteY660" fmla="*/ 3885483 h 4305008"/>
              <a:gd name="connsiteX661" fmla="*/ 1459022 w 5593163"/>
              <a:gd name="connsiteY661" fmla="*/ 3885516 h 4305008"/>
              <a:gd name="connsiteX662" fmla="*/ 1459048 w 5593163"/>
              <a:gd name="connsiteY662" fmla="*/ 3885022 h 4305008"/>
              <a:gd name="connsiteX663" fmla="*/ 1476135 w 5593163"/>
              <a:gd name="connsiteY663" fmla="*/ 3886645 h 4305008"/>
              <a:gd name="connsiteX664" fmla="*/ 1571597 w 5593163"/>
              <a:gd name="connsiteY664" fmla="*/ 3895710 h 4305008"/>
              <a:gd name="connsiteX665" fmla="*/ 1587809 w 5593163"/>
              <a:gd name="connsiteY665" fmla="*/ 3897249 h 4305008"/>
              <a:gd name="connsiteX666" fmla="*/ 1587926 w 5593163"/>
              <a:gd name="connsiteY666" fmla="*/ 3898397 h 4305008"/>
              <a:gd name="connsiteX667" fmla="*/ 2148179 w 5593163"/>
              <a:gd name="connsiteY667" fmla="*/ 4255797 h 4305008"/>
              <a:gd name="connsiteX668" fmla="*/ 2176624 w 5593163"/>
              <a:gd name="connsiteY668" fmla="*/ 4305008 h 4305008"/>
              <a:gd name="connsiteX669" fmla="*/ 2025574 w 5593163"/>
              <a:gd name="connsiteY669" fmla="*/ 4305008 h 4305008"/>
              <a:gd name="connsiteX670" fmla="*/ 1973451 w 5593163"/>
              <a:gd name="connsiteY670" fmla="*/ 4241205 h 4305008"/>
              <a:gd name="connsiteX671" fmla="*/ 1601297 w 5593163"/>
              <a:gd name="connsiteY671" fmla="*/ 4029853 h 4305008"/>
              <a:gd name="connsiteX672" fmla="*/ 1700478 w 5593163"/>
              <a:gd name="connsiteY672" fmla="*/ 4271827 h 4305008"/>
              <a:gd name="connsiteX673" fmla="*/ 1727160 w 5593163"/>
              <a:gd name="connsiteY673" fmla="*/ 4305008 h 4305008"/>
              <a:gd name="connsiteX674" fmla="*/ 1573050 w 5593163"/>
              <a:gd name="connsiteY674" fmla="*/ 4305008 h 4305008"/>
              <a:gd name="connsiteX675" fmla="*/ 1542929 w 5593163"/>
              <a:gd name="connsiteY675" fmla="*/ 4254710 h 4305008"/>
              <a:gd name="connsiteX676" fmla="*/ 1467811 w 5593163"/>
              <a:gd name="connsiteY676" fmla="*/ 4013114 h 4305008"/>
              <a:gd name="connsiteX677" fmla="*/ 1467306 w 5593163"/>
              <a:gd name="connsiteY677" fmla="*/ 4013051 h 4305008"/>
              <a:gd name="connsiteX678" fmla="*/ 1466767 w 5593163"/>
              <a:gd name="connsiteY678" fmla="*/ 4006375 h 4305008"/>
              <a:gd name="connsiteX679" fmla="*/ 1459300 w 5593163"/>
              <a:gd name="connsiteY679" fmla="*/ 3913899 h 4305008"/>
              <a:gd name="connsiteX680" fmla="*/ 1457930 w 5593163"/>
              <a:gd name="connsiteY680" fmla="*/ 3896923 h 4305008"/>
              <a:gd name="connsiteX681" fmla="*/ 1457928 w 5593163"/>
              <a:gd name="connsiteY681" fmla="*/ 469318 h 4305008"/>
              <a:gd name="connsiteX682" fmla="*/ 1459298 w 5593163"/>
              <a:gd name="connsiteY682" fmla="*/ 452471 h 4305008"/>
              <a:gd name="connsiteX683" fmla="*/ 1466762 w 5593163"/>
              <a:gd name="connsiteY683" fmla="*/ 360740 h 4305008"/>
              <a:gd name="connsiteX684" fmla="*/ 1467303 w 5593163"/>
              <a:gd name="connsiteY684" fmla="*/ 354103 h 4305008"/>
              <a:gd name="connsiteX685" fmla="*/ 1467808 w 5593163"/>
              <a:gd name="connsiteY685" fmla="*/ 354040 h 4305008"/>
              <a:gd name="connsiteX686" fmla="*/ 1552022 w 5593163"/>
              <a:gd name="connsiteY686" fmla="*/ 96778 h 4305008"/>
              <a:gd name="connsiteX687" fmla="*/ 1614656 w 5593163"/>
              <a:gd name="connsiteY687" fmla="*/ 0 h 4305008"/>
              <a:gd name="connsiteX688" fmla="*/ 1783031 w 5593163"/>
              <a:gd name="connsiteY688" fmla="*/ 0 h 4305008"/>
              <a:gd name="connsiteX689" fmla="*/ 1714803 w 5593163"/>
              <a:gd name="connsiteY689" fmla="*/ 76659 h 4305008"/>
              <a:gd name="connsiteX690" fmla="*/ 1601295 w 5593163"/>
              <a:gd name="connsiteY690" fmla="*/ 337433 h 4305008"/>
              <a:gd name="connsiteX691" fmla="*/ 2040269 w 5593163"/>
              <a:gd name="connsiteY691" fmla="*/ 44350 h 4305008"/>
              <a:gd name="connsiteX692" fmla="*/ 2062497 w 5593163"/>
              <a:gd name="connsiteY692" fmla="*/ 0 h 4305008"/>
              <a:gd name="connsiteX693" fmla="*/ 2211135 w 5593163"/>
              <a:gd name="connsiteY693" fmla="*/ 0 h 4305008"/>
              <a:gd name="connsiteX694" fmla="*/ 2159296 w 5593163"/>
              <a:gd name="connsiteY694" fmla="*/ 95636 h 4305008"/>
              <a:gd name="connsiteX695" fmla="*/ 1587923 w 5593163"/>
              <a:gd name="connsiteY695" fmla="*/ 467856 h 4305008"/>
              <a:gd name="connsiteX696" fmla="*/ 1587807 w 5593163"/>
              <a:gd name="connsiteY696" fmla="*/ 468995 h 4305008"/>
              <a:gd name="connsiteX697" fmla="*/ 1571591 w 5593163"/>
              <a:gd name="connsiteY697" fmla="*/ 470523 h 4305008"/>
              <a:gd name="connsiteX698" fmla="*/ 1476164 w 5593163"/>
              <a:gd name="connsiteY698" fmla="*/ 479514 h 4305008"/>
              <a:gd name="connsiteX699" fmla="*/ 1459046 w 5593163"/>
              <a:gd name="connsiteY699" fmla="*/ 481127 h 4305008"/>
              <a:gd name="connsiteX700" fmla="*/ 1459020 w 5593163"/>
              <a:gd name="connsiteY700" fmla="*/ 480636 h 4305008"/>
              <a:gd name="connsiteX701" fmla="*/ 1458521 w 5593163"/>
              <a:gd name="connsiteY701" fmla="*/ 480669 h 4305008"/>
              <a:gd name="connsiteX702" fmla="*/ 1457928 w 5593163"/>
              <a:gd name="connsiteY702" fmla="*/ 469318 h 4305008"/>
              <a:gd name="connsiteX703" fmla="*/ 1457928 w 5593163"/>
              <a:gd name="connsiteY703" fmla="*/ 2166144 h 4305008"/>
              <a:gd name="connsiteX704" fmla="*/ 1459298 w 5593163"/>
              <a:gd name="connsiteY704" fmla="*/ 2149296 h 4305008"/>
              <a:gd name="connsiteX705" fmla="*/ 1466762 w 5593163"/>
              <a:gd name="connsiteY705" fmla="*/ 2057565 h 4305008"/>
              <a:gd name="connsiteX706" fmla="*/ 1467303 w 5593163"/>
              <a:gd name="connsiteY706" fmla="*/ 2050928 h 4305008"/>
              <a:gd name="connsiteX707" fmla="*/ 1467808 w 5593163"/>
              <a:gd name="connsiteY707" fmla="*/ 2050865 h 4305008"/>
              <a:gd name="connsiteX708" fmla="*/ 2157974 w 5593163"/>
              <a:gd name="connsiteY708" fmla="*/ 1363267 h 4305008"/>
              <a:gd name="connsiteX709" fmla="*/ 2158091 w 5593163"/>
              <a:gd name="connsiteY709" fmla="*/ 1362128 h 4305008"/>
              <a:gd name="connsiteX710" fmla="*/ 2174304 w 5593163"/>
              <a:gd name="connsiteY710" fmla="*/ 1360601 h 4305008"/>
              <a:gd name="connsiteX711" fmla="*/ 2269765 w 5593163"/>
              <a:gd name="connsiteY711" fmla="*/ 1351607 h 4305008"/>
              <a:gd name="connsiteX712" fmla="*/ 2286853 w 5593163"/>
              <a:gd name="connsiteY712" fmla="*/ 1349997 h 4305008"/>
              <a:gd name="connsiteX713" fmla="*/ 2286879 w 5593163"/>
              <a:gd name="connsiteY713" fmla="*/ 1350487 h 4305008"/>
              <a:gd name="connsiteX714" fmla="*/ 2287377 w 5593163"/>
              <a:gd name="connsiteY714" fmla="*/ 1350455 h 4305008"/>
              <a:gd name="connsiteX715" fmla="*/ 2287971 w 5593163"/>
              <a:gd name="connsiteY715" fmla="*/ 1361805 h 4305008"/>
              <a:gd name="connsiteX716" fmla="*/ 2286600 w 5593163"/>
              <a:gd name="connsiteY716" fmla="*/ 1378647 h 4305008"/>
              <a:gd name="connsiteX717" fmla="*/ 2279133 w 5593163"/>
              <a:gd name="connsiteY717" fmla="*/ 1470397 h 4305008"/>
              <a:gd name="connsiteX718" fmla="*/ 2278595 w 5593163"/>
              <a:gd name="connsiteY718" fmla="*/ 1477021 h 4305008"/>
              <a:gd name="connsiteX719" fmla="*/ 2278089 w 5593163"/>
              <a:gd name="connsiteY719" fmla="*/ 1477083 h 4305008"/>
              <a:gd name="connsiteX720" fmla="*/ 1587923 w 5593163"/>
              <a:gd name="connsiteY720" fmla="*/ 2164681 h 4305008"/>
              <a:gd name="connsiteX721" fmla="*/ 1587807 w 5593163"/>
              <a:gd name="connsiteY721" fmla="*/ 2165820 h 4305008"/>
              <a:gd name="connsiteX722" fmla="*/ 1571591 w 5593163"/>
              <a:gd name="connsiteY722" fmla="*/ 2167348 h 4305008"/>
              <a:gd name="connsiteX723" fmla="*/ 1476164 w 5593163"/>
              <a:gd name="connsiteY723" fmla="*/ 2176339 h 4305008"/>
              <a:gd name="connsiteX724" fmla="*/ 1459046 w 5593163"/>
              <a:gd name="connsiteY724" fmla="*/ 2177952 h 4305008"/>
              <a:gd name="connsiteX725" fmla="*/ 1459020 w 5593163"/>
              <a:gd name="connsiteY725" fmla="*/ 2177461 h 4305008"/>
              <a:gd name="connsiteX726" fmla="*/ 1458521 w 5593163"/>
              <a:gd name="connsiteY726" fmla="*/ 2177494 h 4305008"/>
              <a:gd name="connsiteX727" fmla="*/ 1457928 w 5593163"/>
              <a:gd name="connsiteY727" fmla="*/ 2166144 h 4305008"/>
              <a:gd name="connsiteX728" fmla="*/ 1457928 w 5593163"/>
              <a:gd name="connsiteY728" fmla="*/ 3862969 h 4305008"/>
              <a:gd name="connsiteX729" fmla="*/ 1459298 w 5593163"/>
              <a:gd name="connsiteY729" fmla="*/ 3846121 h 4305008"/>
              <a:gd name="connsiteX730" fmla="*/ 1466762 w 5593163"/>
              <a:gd name="connsiteY730" fmla="*/ 3754390 h 4305008"/>
              <a:gd name="connsiteX731" fmla="*/ 1467303 w 5593163"/>
              <a:gd name="connsiteY731" fmla="*/ 3747753 h 4305008"/>
              <a:gd name="connsiteX732" fmla="*/ 1467808 w 5593163"/>
              <a:gd name="connsiteY732" fmla="*/ 3747690 h 4305008"/>
              <a:gd name="connsiteX733" fmla="*/ 2157974 w 5593163"/>
              <a:gd name="connsiteY733" fmla="*/ 3060092 h 4305008"/>
              <a:gd name="connsiteX734" fmla="*/ 2158091 w 5593163"/>
              <a:gd name="connsiteY734" fmla="*/ 3058953 h 4305008"/>
              <a:gd name="connsiteX735" fmla="*/ 2174304 w 5593163"/>
              <a:gd name="connsiteY735" fmla="*/ 3057426 h 4305008"/>
              <a:gd name="connsiteX736" fmla="*/ 2269765 w 5593163"/>
              <a:gd name="connsiteY736" fmla="*/ 3048432 h 4305008"/>
              <a:gd name="connsiteX737" fmla="*/ 2286853 w 5593163"/>
              <a:gd name="connsiteY737" fmla="*/ 3046822 h 4305008"/>
              <a:gd name="connsiteX738" fmla="*/ 2286879 w 5593163"/>
              <a:gd name="connsiteY738" fmla="*/ 3047312 h 4305008"/>
              <a:gd name="connsiteX739" fmla="*/ 2287377 w 5593163"/>
              <a:gd name="connsiteY739" fmla="*/ 3047280 h 4305008"/>
              <a:gd name="connsiteX740" fmla="*/ 2287971 w 5593163"/>
              <a:gd name="connsiteY740" fmla="*/ 3058630 h 4305008"/>
              <a:gd name="connsiteX741" fmla="*/ 2286600 w 5593163"/>
              <a:gd name="connsiteY741" fmla="*/ 3075472 h 4305008"/>
              <a:gd name="connsiteX742" fmla="*/ 2279133 w 5593163"/>
              <a:gd name="connsiteY742" fmla="*/ 3167222 h 4305008"/>
              <a:gd name="connsiteX743" fmla="*/ 2278595 w 5593163"/>
              <a:gd name="connsiteY743" fmla="*/ 3173846 h 4305008"/>
              <a:gd name="connsiteX744" fmla="*/ 2278089 w 5593163"/>
              <a:gd name="connsiteY744" fmla="*/ 3173908 h 4305008"/>
              <a:gd name="connsiteX745" fmla="*/ 1587923 w 5593163"/>
              <a:gd name="connsiteY745" fmla="*/ 3861506 h 4305008"/>
              <a:gd name="connsiteX746" fmla="*/ 1587807 w 5593163"/>
              <a:gd name="connsiteY746" fmla="*/ 3862645 h 4305008"/>
              <a:gd name="connsiteX747" fmla="*/ 1571591 w 5593163"/>
              <a:gd name="connsiteY747" fmla="*/ 3864173 h 4305008"/>
              <a:gd name="connsiteX748" fmla="*/ 1476164 w 5593163"/>
              <a:gd name="connsiteY748" fmla="*/ 3873164 h 4305008"/>
              <a:gd name="connsiteX749" fmla="*/ 1459046 w 5593163"/>
              <a:gd name="connsiteY749" fmla="*/ 3874777 h 4305008"/>
              <a:gd name="connsiteX750" fmla="*/ 1459020 w 5593163"/>
              <a:gd name="connsiteY750" fmla="*/ 3874286 h 4305008"/>
              <a:gd name="connsiteX751" fmla="*/ 1458521 w 5593163"/>
              <a:gd name="connsiteY751" fmla="*/ 3874319 h 4305008"/>
              <a:gd name="connsiteX752" fmla="*/ 1457928 w 5593163"/>
              <a:gd name="connsiteY752" fmla="*/ 3862969 h 4305008"/>
              <a:gd name="connsiteX753" fmla="*/ 750739 w 5593163"/>
              <a:gd name="connsiteY753" fmla="*/ 1181049 h 4305008"/>
              <a:gd name="connsiteX754" fmla="*/ 1294048 w 5593163"/>
              <a:gd name="connsiteY754" fmla="*/ 636203 h 4305008"/>
              <a:gd name="connsiteX755" fmla="*/ 750739 w 5593163"/>
              <a:gd name="connsiteY755" fmla="*/ 1181049 h 4305008"/>
              <a:gd name="connsiteX756" fmla="*/ 750739 w 5593163"/>
              <a:gd name="connsiteY756" fmla="*/ 1493690 h 4305008"/>
              <a:gd name="connsiteX757" fmla="*/ 1294048 w 5593163"/>
              <a:gd name="connsiteY757" fmla="*/ 2034258 h 4305008"/>
              <a:gd name="connsiteX758" fmla="*/ 750739 w 5593163"/>
              <a:gd name="connsiteY758" fmla="*/ 1493690 h 4305008"/>
              <a:gd name="connsiteX759" fmla="*/ 750739 w 5593163"/>
              <a:gd name="connsiteY759" fmla="*/ 2877874 h 4305008"/>
              <a:gd name="connsiteX760" fmla="*/ 1294048 w 5593163"/>
              <a:gd name="connsiteY760" fmla="*/ 2333028 h 4305008"/>
              <a:gd name="connsiteX761" fmla="*/ 750739 w 5593163"/>
              <a:gd name="connsiteY761" fmla="*/ 2877874 h 4305008"/>
              <a:gd name="connsiteX762" fmla="*/ 750739 w 5593163"/>
              <a:gd name="connsiteY762" fmla="*/ 3190516 h 4305008"/>
              <a:gd name="connsiteX763" fmla="*/ 1294048 w 5593163"/>
              <a:gd name="connsiteY763" fmla="*/ 3731083 h 4305008"/>
              <a:gd name="connsiteX764" fmla="*/ 750739 w 5593163"/>
              <a:gd name="connsiteY764" fmla="*/ 3190516 h 4305008"/>
              <a:gd name="connsiteX765" fmla="*/ 718720 w 5593163"/>
              <a:gd name="connsiteY765" fmla="*/ 4305008 h 4305008"/>
              <a:gd name="connsiteX766" fmla="*/ 747165 w 5593163"/>
              <a:gd name="connsiteY766" fmla="*/ 4255797 h 4305008"/>
              <a:gd name="connsiteX767" fmla="*/ 1307418 w 5593163"/>
              <a:gd name="connsiteY767" fmla="*/ 3898397 h 4305008"/>
              <a:gd name="connsiteX768" fmla="*/ 1307535 w 5593163"/>
              <a:gd name="connsiteY768" fmla="*/ 3897249 h 4305008"/>
              <a:gd name="connsiteX769" fmla="*/ 1323748 w 5593163"/>
              <a:gd name="connsiteY769" fmla="*/ 3895710 h 4305008"/>
              <a:gd name="connsiteX770" fmla="*/ 1419209 w 5593163"/>
              <a:gd name="connsiteY770" fmla="*/ 3886645 h 4305008"/>
              <a:gd name="connsiteX771" fmla="*/ 1436297 w 5593163"/>
              <a:gd name="connsiteY771" fmla="*/ 3885022 h 4305008"/>
              <a:gd name="connsiteX772" fmla="*/ 1436323 w 5593163"/>
              <a:gd name="connsiteY772" fmla="*/ 3885516 h 4305008"/>
              <a:gd name="connsiteX773" fmla="*/ 1436821 w 5593163"/>
              <a:gd name="connsiteY773" fmla="*/ 3885483 h 4305008"/>
              <a:gd name="connsiteX774" fmla="*/ 1437415 w 5593163"/>
              <a:gd name="connsiteY774" fmla="*/ 3896923 h 4305008"/>
              <a:gd name="connsiteX775" fmla="*/ 1436044 w 5593163"/>
              <a:gd name="connsiteY775" fmla="*/ 3913899 h 4305008"/>
              <a:gd name="connsiteX776" fmla="*/ 1428577 w 5593163"/>
              <a:gd name="connsiteY776" fmla="*/ 4006375 h 4305008"/>
              <a:gd name="connsiteX777" fmla="*/ 1428039 w 5593163"/>
              <a:gd name="connsiteY777" fmla="*/ 4013051 h 4305008"/>
              <a:gd name="connsiteX778" fmla="*/ 1427533 w 5593163"/>
              <a:gd name="connsiteY778" fmla="*/ 4013114 h 4305008"/>
              <a:gd name="connsiteX779" fmla="*/ 1352416 w 5593163"/>
              <a:gd name="connsiteY779" fmla="*/ 4254710 h 4305008"/>
              <a:gd name="connsiteX780" fmla="*/ 1322295 w 5593163"/>
              <a:gd name="connsiteY780" fmla="*/ 4305008 h 4305008"/>
              <a:gd name="connsiteX781" fmla="*/ 1168185 w 5593163"/>
              <a:gd name="connsiteY781" fmla="*/ 4305008 h 4305008"/>
              <a:gd name="connsiteX782" fmla="*/ 1194867 w 5593163"/>
              <a:gd name="connsiteY782" fmla="*/ 4271827 h 4305008"/>
              <a:gd name="connsiteX783" fmla="*/ 1294048 w 5593163"/>
              <a:gd name="connsiteY783" fmla="*/ 4029853 h 4305008"/>
              <a:gd name="connsiteX784" fmla="*/ 921894 w 5593163"/>
              <a:gd name="connsiteY784" fmla="*/ 4241205 h 4305008"/>
              <a:gd name="connsiteX785" fmla="*/ 869771 w 5593163"/>
              <a:gd name="connsiteY785" fmla="*/ 4305008 h 4305008"/>
              <a:gd name="connsiteX786" fmla="*/ 684209 w 5593163"/>
              <a:gd name="connsiteY786" fmla="*/ 0 h 4305008"/>
              <a:gd name="connsiteX787" fmla="*/ 832847 w 5593163"/>
              <a:gd name="connsiteY787" fmla="*/ 0 h 4305008"/>
              <a:gd name="connsiteX788" fmla="*/ 855075 w 5593163"/>
              <a:gd name="connsiteY788" fmla="*/ 44350 h 4305008"/>
              <a:gd name="connsiteX789" fmla="*/ 1294048 w 5593163"/>
              <a:gd name="connsiteY789" fmla="*/ 337433 h 4305008"/>
              <a:gd name="connsiteX790" fmla="*/ 1180541 w 5593163"/>
              <a:gd name="connsiteY790" fmla="*/ 76659 h 4305008"/>
              <a:gd name="connsiteX791" fmla="*/ 1112313 w 5593163"/>
              <a:gd name="connsiteY791" fmla="*/ 0 h 4305008"/>
              <a:gd name="connsiteX792" fmla="*/ 1280688 w 5593163"/>
              <a:gd name="connsiteY792" fmla="*/ 0 h 4305008"/>
              <a:gd name="connsiteX793" fmla="*/ 1343322 w 5593163"/>
              <a:gd name="connsiteY793" fmla="*/ 96778 h 4305008"/>
              <a:gd name="connsiteX794" fmla="*/ 1427534 w 5593163"/>
              <a:gd name="connsiteY794" fmla="*/ 354040 h 4305008"/>
              <a:gd name="connsiteX795" fmla="*/ 1428040 w 5593163"/>
              <a:gd name="connsiteY795" fmla="*/ 354102 h 4305008"/>
              <a:gd name="connsiteX796" fmla="*/ 1428580 w 5593163"/>
              <a:gd name="connsiteY796" fmla="*/ 360740 h 4305008"/>
              <a:gd name="connsiteX797" fmla="*/ 1436044 w 5593163"/>
              <a:gd name="connsiteY797" fmla="*/ 452471 h 4305008"/>
              <a:gd name="connsiteX798" fmla="*/ 1437415 w 5593163"/>
              <a:gd name="connsiteY798" fmla="*/ 469318 h 4305008"/>
              <a:gd name="connsiteX799" fmla="*/ 1436822 w 5593163"/>
              <a:gd name="connsiteY799" fmla="*/ 480669 h 4305008"/>
              <a:gd name="connsiteX800" fmla="*/ 1436323 w 5593163"/>
              <a:gd name="connsiteY800" fmla="*/ 480636 h 4305008"/>
              <a:gd name="connsiteX801" fmla="*/ 1436297 w 5593163"/>
              <a:gd name="connsiteY801" fmla="*/ 481127 h 4305008"/>
              <a:gd name="connsiteX802" fmla="*/ 1419178 w 5593163"/>
              <a:gd name="connsiteY802" fmla="*/ 479514 h 4305008"/>
              <a:gd name="connsiteX803" fmla="*/ 1323752 w 5593163"/>
              <a:gd name="connsiteY803" fmla="*/ 470523 h 4305008"/>
              <a:gd name="connsiteX804" fmla="*/ 1307535 w 5593163"/>
              <a:gd name="connsiteY804" fmla="*/ 468995 h 4305008"/>
              <a:gd name="connsiteX805" fmla="*/ 1307419 w 5593163"/>
              <a:gd name="connsiteY805" fmla="*/ 467856 h 4305008"/>
              <a:gd name="connsiteX806" fmla="*/ 736048 w 5593163"/>
              <a:gd name="connsiteY806" fmla="*/ 95636 h 4305008"/>
              <a:gd name="connsiteX807" fmla="*/ 607372 w 5593163"/>
              <a:gd name="connsiteY807" fmla="*/ 1313979 h 4305008"/>
              <a:gd name="connsiteX808" fmla="*/ 608742 w 5593163"/>
              <a:gd name="connsiteY808" fmla="*/ 1296998 h 4305008"/>
              <a:gd name="connsiteX809" fmla="*/ 616206 w 5593163"/>
              <a:gd name="connsiteY809" fmla="*/ 1204541 h 4305008"/>
              <a:gd name="connsiteX810" fmla="*/ 616747 w 5593163"/>
              <a:gd name="connsiteY810" fmla="*/ 1197851 h 4305008"/>
              <a:gd name="connsiteX811" fmla="*/ 617252 w 5593163"/>
              <a:gd name="connsiteY811" fmla="*/ 1197788 h 4305008"/>
              <a:gd name="connsiteX812" fmla="*/ 1307418 w 5593163"/>
              <a:gd name="connsiteY812" fmla="*/ 504747 h 4305008"/>
              <a:gd name="connsiteX813" fmla="*/ 1307535 w 5593163"/>
              <a:gd name="connsiteY813" fmla="*/ 503599 h 4305008"/>
              <a:gd name="connsiteX814" fmla="*/ 1323748 w 5593163"/>
              <a:gd name="connsiteY814" fmla="*/ 502060 h 4305008"/>
              <a:gd name="connsiteX815" fmla="*/ 1419209 w 5593163"/>
              <a:gd name="connsiteY815" fmla="*/ 492995 h 4305008"/>
              <a:gd name="connsiteX816" fmla="*/ 1436297 w 5593163"/>
              <a:gd name="connsiteY816" fmla="*/ 491372 h 4305008"/>
              <a:gd name="connsiteX817" fmla="*/ 1436323 w 5593163"/>
              <a:gd name="connsiteY817" fmla="*/ 491866 h 4305008"/>
              <a:gd name="connsiteX818" fmla="*/ 1436821 w 5593163"/>
              <a:gd name="connsiteY818" fmla="*/ 491833 h 4305008"/>
              <a:gd name="connsiteX819" fmla="*/ 1437415 w 5593163"/>
              <a:gd name="connsiteY819" fmla="*/ 503273 h 4305008"/>
              <a:gd name="connsiteX820" fmla="*/ 1436044 w 5593163"/>
              <a:gd name="connsiteY820" fmla="*/ 520249 h 4305008"/>
              <a:gd name="connsiteX821" fmla="*/ 1428577 w 5593163"/>
              <a:gd name="connsiteY821" fmla="*/ 612725 h 4305008"/>
              <a:gd name="connsiteX822" fmla="*/ 1428039 w 5593163"/>
              <a:gd name="connsiteY822" fmla="*/ 619401 h 4305008"/>
              <a:gd name="connsiteX823" fmla="*/ 1427533 w 5593163"/>
              <a:gd name="connsiteY823" fmla="*/ 619464 h 4305008"/>
              <a:gd name="connsiteX824" fmla="*/ 737367 w 5593163"/>
              <a:gd name="connsiteY824" fmla="*/ 1312505 h 4305008"/>
              <a:gd name="connsiteX825" fmla="*/ 737251 w 5593163"/>
              <a:gd name="connsiteY825" fmla="*/ 1313653 h 4305008"/>
              <a:gd name="connsiteX826" fmla="*/ 721035 w 5593163"/>
              <a:gd name="connsiteY826" fmla="*/ 1315193 h 4305008"/>
              <a:gd name="connsiteX827" fmla="*/ 625608 w 5593163"/>
              <a:gd name="connsiteY827" fmla="*/ 1324255 h 4305008"/>
              <a:gd name="connsiteX828" fmla="*/ 608490 w 5593163"/>
              <a:gd name="connsiteY828" fmla="*/ 1325881 h 4305008"/>
              <a:gd name="connsiteX829" fmla="*/ 608464 w 5593163"/>
              <a:gd name="connsiteY829" fmla="*/ 1325386 h 4305008"/>
              <a:gd name="connsiteX830" fmla="*/ 607965 w 5593163"/>
              <a:gd name="connsiteY830" fmla="*/ 1325419 h 4305008"/>
              <a:gd name="connsiteX831" fmla="*/ 607372 w 5593163"/>
              <a:gd name="connsiteY831" fmla="*/ 1313979 h 4305008"/>
              <a:gd name="connsiteX832" fmla="*/ 607372 w 5593163"/>
              <a:gd name="connsiteY832" fmla="*/ 1361805 h 4305008"/>
              <a:gd name="connsiteX833" fmla="*/ 607966 w 5593163"/>
              <a:gd name="connsiteY833" fmla="*/ 1350455 h 4305008"/>
              <a:gd name="connsiteX834" fmla="*/ 608464 w 5593163"/>
              <a:gd name="connsiteY834" fmla="*/ 1350487 h 4305008"/>
              <a:gd name="connsiteX835" fmla="*/ 608490 w 5593163"/>
              <a:gd name="connsiteY835" fmla="*/ 1349997 h 4305008"/>
              <a:gd name="connsiteX836" fmla="*/ 625577 w 5593163"/>
              <a:gd name="connsiteY836" fmla="*/ 1351607 h 4305008"/>
              <a:gd name="connsiteX837" fmla="*/ 721039 w 5593163"/>
              <a:gd name="connsiteY837" fmla="*/ 1360601 h 4305008"/>
              <a:gd name="connsiteX838" fmla="*/ 737251 w 5593163"/>
              <a:gd name="connsiteY838" fmla="*/ 1362128 h 4305008"/>
              <a:gd name="connsiteX839" fmla="*/ 737368 w 5593163"/>
              <a:gd name="connsiteY839" fmla="*/ 1363267 h 4305008"/>
              <a:gd name="connsiteX840" fmla="*/ 1427534 w 5593163"/>
              <a:gd name="connsiteY840" fmla="*/ 2050865 h 4305008"/>
              <a:gd name="connsiteX841" fmla="*/ 1428040 w 5593163"/>
              <a:gd name="connsiteY841" fmla="*/ 2050928 h 4305008"/>
              <a:gd name="connsiteX842" fmla="*/ 1428580 w 5593163"/>
              <a:gd name="connsiteY842" fmla="*/ 2057565 h 4305008"/>
              <a:gd name="connsiteX843" fmla="*/ 1436044 w 5593163"/>
              <a:gd name="connsiteY843" fmla="*/ 2149296 h 4305008"/>
              <a:gd name="connsiteX844" fmla="*/ 1437415 w 5593163"/>
              <a:gd name="connsiteY844" fmla="*/ 2166144 h 4305008"/>
              <a:gd name="connsiteX845" fmla="*/ 1436822 w 5593163"/>
              <a:gd name="connsiteY845" fmla="*/ 2177494 h 4305008"/>
              <a:gd name="connsiteX846" fmla="*/ 1436323 w 5593163"/>
              <a:gd name="connsiteY846" fmla="*/ 2177461 h 4305008"/>
              <a:gd name="connsiteX847" fmla="*/ 1436297 w 5593163"/>
              <a:gd name="connsiteY847" fmla="*/ 2177952 h 4305008"/>
              <a:gd name="connsiteX848" fmla="*/ 1419178 w 5593163"/>
              <a:gd name="connsiteY848" fmla="*/ 2176339 h 4305008"/>
              <a:gd name="connsiteX849" fmla="*/ 1323752 w 5593163"/>
              <a:gd name="connsiteY849" fmla="*/ 2167348 h 4305008"/>
              <a:gd name="connsiteX850" fmla="*/ 1307535 w 5593163"/>
              <a:gd name="connsiteY850" fmla="*/ 2165820 h 4305008"/>
              <a:gd name="connsiteX851" fmla="*/ 1307419 w 5593163"/>
              <a:gd name="connsiteY851" fmla="*/ 2164681 h 4305008"/>
              <a:gd name="connsiteX852" fmla="*/ 617253 w 5593163"/>
              <a:gd name="connsiteY852" fmla="*/ 1477083 h 4305008"/>
              <a:gd name="connsiteX853" fmla="*/ 616748 w 5593163"/>
              <a:gd name="connsiteY853" fmla="*/ 1477021 h 4305008"/>
              <a:gd name="connsiteX854" fmla="*/ 616209 w 5593163"/>
              <a:gd name="connsiteY854" fmla="*/ 1470397 h 4305008"/>
              <a:gd name="connsiteX855" fmla="*/ 608742 w 5593163"/>
              <a:gd name="connsiteY855" fmla="*/ 1378647 h 4305008"/>
              <a:gd name="connsiteX856" fmla="*/ 607372 w 5593163"/>
              <a:gd name="connsiteY856" fmla="*/ 1361805 h 4305008"/>
              <a:gd name="connsiteX857" fmla="*/ 607372 w 5593163"/>
              <a:gd name="connsiteY857" fmla="*/ 3010804 h 4305008"/>
              <a:gd name="connsiteX858" fmla="*/ 608742 w 5593163"/>
              <a:gd name="connsiteY858" fmla="*/ 2993823 h 4305008"/>
              <a:gd name="connsiteX859" fmla="*/ 616206 w 5593163"/>
              <a:gd name="connsiteY859" fmla="*/ 2901366 h 4305008"/>
              <a:gd name="connsiteX860" fmla="*/ 616747 w 5593163"/>
              <a:gd name="connsiteY860" fmla="*/ 2894676 h 4305008"/>
              <a:gd name="connsiteX861" fmla="*/ 617252 w 5593163"/>
              <a:gd name="connsiteY861" fmla="*/ 2894613 h 4305008"/>
              <a:gd name="connsiteX862" fmla="*/ 1307418 w 5593163"/>
              <a:gd name="connsiteY862" fmla="*/ 2201572 h 4305008"/>
              <a:gd name="connsiteX863" fmla="*/ 1307535 w 5593163"/>
              <a:gd name="connsiteY863" fmla="*/ 2200424 h 4305008"/>
              <a:gd name="connsiteX864" fmla="*/ 1323748 w 5593163"/>
              <a:gd name="connsiteY864" fmla="*/ 2198885 h 4305008"/>
              <a:gd name="connsiteX865" fmla="*/ 1419209 w 5593163"/>
              <a:gd name="connsiteY865" fmla="*/ 2189820 h 4305008"/>
              <a:gd name="connsiteX866" fmla="*/ 1436297 w 5593163"/>
              <a:gd name="connsiteY866" fmla="*/ 2188197 h 4305008"/>
              <a:gd name="connsiteX867" fmla="*/ 1436323 w 5593163"/>
              <a:gd name="connsiteY867" fmla="*/ 2188691 h 4305008"/>
              <a:gd name="connsiteX868" fmla="*/ 1436821 w 5593163"/>
              <a:gd name="connsiteY868" fmla="*/ 2188658 h 4305008"/>
              <a:gd name="connsiteX869" fmla="*/ 1437415 w 5593163"/>
              <a:gd name="connsiteY869" fmla="*/ 2200098 h 4305008"/>
              <a:gd name="connsiteX870" fmla="*/ 1436044 w 5593163"/>
              <a:gd name="connsiteY870" fmla="*/ 2217074 h 4305008"/>
              <a:gd name="connsiteX871" fmla="*/ 1428577 w 5593163"/>
              <a:gd name="connsiteY871" fmla="*/ 2309550 h 4305008"/>
              <a:gd name="connsiteX872" fmla="*/ 1428039 w 5593163"/>
              <a:gd name="connsiteY872" fmla="*/ 2316226 h 4305008"/>
              <a:gd name="connsiteX873" fmla="*/ 1427533 w 5593163"/>
              <a:gd name="connsiteY873" fmla="*/ 2316289 h 4305008"/>
              <a:gd name="connsiteX874" fmla="*/ 737367 w 5593163"/>
              <a:gd name="connsiteY874" fmla="*/ 3009330 h 4305008"/>
              <a:gd name="connsiteX875" fmla="*/ 737251 w 5593163"/>
              <a:gd name="connsiteY875" fmla="*/ 3010478 h 4305008"/>
              <a:gd name="connsiteX876" fmla="*/ 721035 w 5593163"/>
              <a:gd name="connsiteY876" fmla="*/ 3012018 h 4305008"/>
              <a:gd name="connsiteX877" fmla="*/ 625608 w 5593163"/>
              <a:gd name="connsiteY877" fmla="*/ 3021080 h 4305008"/>
              <a:gd name="connsiteX878" fmla="*/ 608490 w 5593163"/>
              <a:gd name="connsiteY878" fmla="*/ 3022706 h 4305008"/>
              <a:gd name="connsiteX879" fmla="*/ 608464 w 5593163"/>
              <a:gd name="connsiteY879" fmla="*/ 3022211 h 4305008"/>
              <a:gd name="connsiteX880" fmla="*/ 607965 w 5593163"/>
              <a:gd name="connsiteY880" fmla="*/ 3022244 h 4305008"/>
              <a:gd name="connsiteX881" fmla="*/ 607372 w 5593163"/>
              <a:gd name="connsiteY881" fmla="*/ 3010804 h 4305008"/>
              <a:gd name="connsiteX882" fmla="*/ 607372 w 5593163"/>
              <a:gd name="connsiteY882" fmla="*/ 3058630 h 4305008"/>
              <a:gd name="connsiteX883" fmla="*/ 607966 w 5593163"/>
              <a:gd name="connsiteY883" fmla="*/ 3047280 h 4305008"/>
              <a:gd name="connsiteX884" fmla="*/ 608464 w 5593163"/>
              <a:gd name="connsiteY884" fmla="*/ 3047312 h 4305008"/>
              <a:gd name="connsiteX885" fmla="*/ 608490 w 5593163"/>
              <a:gd name="connsiteY885" fmla="*/ 3046822 h 4305008"/>
              <a:gd name="connsiteX886" fmla="*/ 625577 w 5593163"/>
              <a:gd name="connsiteY886" fmla="*/ 3048432 h 4305008"/>
              <a:gd name="connsiteX887" fmla="*/ 721039 w 5593163"/>
              <a:gd name="connsiteY887" fmla="*/ 3057426 h 4305008"/>
              <a:gd name="connsiteX888" fmla="*/ 737251 w 5593163"/>
              <a:gd name="connsiteY888" fmla="*/ 3058953 h 4305008"/>
              <a:gd name="connsiteX889" fmla="*/ 737368 w 5593163"/>
              <a:gd name="connsiteY889" fmla="*/ 3060092 h 4305008"/>
              <a:gd name="connsiteX890" fmla="*/ 1427534 w 5593163"/>
              <a:gd name="connsiteY890" fmla="*/ 3747690 h 4305008"/>
              <a:gd name="connsiteX891" fmla="*/ 1428040 w 5593163"/>
              <a:gd name="connsiteY891" fmla="*/ 3747753 h 4305008"/>
              <a:gd name="connsiteX892" fmla="*/ 1428580 w 5593163"/>
              <a:gd name="connsiteY892" fmla="*/ 3754390 h 4305008"/>
              <a:gd name="connsiteX893" fmla="*/ 1436044 w 5593163"/>
              <a:gd name="connsiteY893" fmla="*/ 3846121 h 4305008"/>
              <a:gd name="connsiteX894" fmla="*/ 1437415 w 5593163"/>
              <a:gd name="connsiteY894" fmla="*/ 3862969 h 4305008"/>
              <a:gd name="connsiteX895" fmla="*/ 1436822 w 5593163"/>
              <a:gd name="connsiteY895" fmla="*/ 3874319 h 4305008"/>
              <a:gd name="connsiteX896" fmla="*/ 1436323 w 5593163"/>
              <a:gd name="connsiteY896" fmla="*/ 3874286 h 4305008"/>
              <a:gd name="connsiteX897" fmla="*/ 1436297 w 5593163"/>
              <a:gd name="connsiteY897" fmla="*/ 3874777 h 4305008"/>
              <a:gd name="connsiteX898" fmla="*/ 1419178 w 5593163"/>
              <a:gd name="connsiteY898" fmla="*/ 3873164 h 4305008"/>
              <a:gd name="connsiteX899" fmla="*/ 1323752 w 5593163"/>
              <a:gd name="connsiteY899" fmla="*/ 3864173 h 4305008"/>
              <a:gd name="connsiteX900" fmla="*/ 1307535 w 5593163"/>
              <a:gd name="connsiteY900" fmla="*/ 3862645 h 4305008"/>
              <a:gd name="connsiteX901" fmla="*/ 1307419 w 5593163"/>
              <a:gd name="connsiteY901" fmla="*/ 3861506 h 4305008"/>
              <a:gd name="connsiteX902" fmla="*/ 617253 w 5593163"/>
              <a:gd name="connsiteY902" fmla="*/ 3173908 h 4305008"/>
              <a:gd name="connsiteX903" fmla="*/ 616748 w 5593163"/>
              <a:gd name="connsiteY903" fmla="*/ 3173846 h 4305008"/>
              <a:gd name="connsiteX904" fmla="*/ 616209 w 5593163"/>
              <a:gd name="connsiteY904" fmla="*/ 3167222 h 4305008"/>
              <a:gd name="connsiteX905" fmla="*/ 608742 w 5593163"/>
              <a:gd name="connsiteY905" fmla="*/ 3075472 h 4305008"/>
              <a:gd name="connsiteX906" fmla="*/ 607372 w 5593163"/>
              <a:gd name="connsiteY906" fmla="*/ 3058630 h 4305008"/>
              <a:gd name="connsiteX907" fmla="*/ 0 w 5593163"/>
              <a:gd name="connsiteY907" fmla="*/ 116373 h 4305008"/>
              <a:gd name="connsiteX908" fmla="*/ 0 w 5593163"/>
              <a:gd name="connsiteY908" fmla="*/ 0 h 4305008"/>
              <a:gd name="connsiteX909" fmla="*/ 90880 w 5593163"/>
              <a:gd name="connsiteY909" fmla="*/ 0 h 4305008"/>
              <a:gd name="connsiteX910" fmla="*/ 22652 w 5593163"/>
              <a:gd name="connsiteY910" fmla="*/ 76659 h 4305008"/>
              <a:gd name="connsiteX911" fmla="*/ 0 w 5593163"/>
              <a:gd name="connsiteY911" fmla="*/ 443121 h 4305008"/>
              <a:gd name="connsiteX912" fmla="*/ 0 w 5593163"/>
              <a:gd name="connsiteY912" fmla="*/ 311637 h 4305008"/>
              <a:gd name="connsiteX913" fmla="*/ 82171 w 5593163"/>
              <a:gd name="connsiteY913" fmla="*/ 276703 h 4305008"/>
              <a:gd name="connsiteX914" fmla="*/ 348118 w 5593163"/>
              <a:gd name="connsiteY914" fmla="*/ 44350 h 4305008"/>
              <a:gd name="connsiteX915" fmla="*/ 370347 w 5593163"/>
              <a:gd name="connsiteY915" fmla="*/ 0 h 4305008"/>
              <a:gd name="connsiteX916" fmla="*/ 518984 w 5593163"/>
              <a:gd name="connsiteY916" fmla="*/ 0 h 4305008"/>
              <a:gd name="connsiteX917" fmla="*/ 467145 w 5593163"/>
              <a:gd name="connsiteY917" fmla="*/ 95636 h 4305008"/>
              <a:gd name="connsiteX918" fmla="*/ 13323 w 5593163"/>
              <a:gd name="connsiteY918" fmla="*/ 439959 h 4305008"/>
              <a:gd name="connsiteX919" fmla="*/ 0 w 5593163"/>
              <a:gd name="connsiteY919" fmla="*/ 1070142 h 4305008"/>
              <a:gd name="connsiteX920" fmla="*/ 0 w 5593163"/>
              <a:gd name="connsiteY920" fmla="*/ 862064 h 4305008"/>
              <a:gd name="connsiteX921" fmla="*/ 31905 w 5593163"/>
              <a:gd name="connsiteY921" fmla="*/ 912052 h 4305008"/>
              <a:gd name="connsiteX922" fmla="*/ 452455 w 5593163"/>
              <a:gd name="connsiteY922" fmla="*/ 1181049 h 4305008"/>
              <a:gd name="connsiteX923" fmla="*/ 9316 w 5593163"/>
              <a:gd name="connsiteY923" fmla="*/ 665484 h 4305008"/>
              <a:gd name="connsiteX924" fmla="*/ 0 w 5593163"/>
              <a:gd name="connsiteY924" fmla="*/ 662760 h 4305008"/>
              <a:gd name="connsiteX925" fmla="*/ 0 w 5593163"/>
              <a:gd name="connsiteY925" fmla="*/ 530567 h 4305008"/>
              <a:gd name="connsiteX926" fmla="*/ 26399 w 5593163"/>
              <a:gd name="connsiteY926" fmla="*/ 537107 h 4305008"/>
              <a:gd name="connsiteX927" fmla="*/ 585941 w 5593163"/>
              <a:gd name="connsiteY927" fmla="*/ 1197788 h 4305008"/>
              <a:gd name="connsiteX928" fmla="*/ 586447 w 5593163"/>
              <a:gd name="connsiteY928" fmla="*/ 1197851 h 4305008"/>
              <a:gd name="connsiteX929" fmla="*/ 586987 w 5593163"/>
              <a:gd name="connsiteY929" fmla="*/ 1204541 h 4305008"/>
              <a:gd name="connsiteX930" fmla="*/ 594451 w 5593163"/>
              <a:gd name="connsiteY930" fmla="*/ 1296998 h 4305008"/>
              <a:gd name="connsiteX931" fmla="*/ 595822 w 5593163"/>
              <a:gd name="connsiteY931" fmla="*/ 1313979 h 4305008"/>
              <a:gd name="connsiteX932" fmla="*/ 595229 w 5593163"/>
              <a:gd name="connsiteY932" fmla="*/ 1325419 h 4305008"/>
              <a:gd name="connsiteX933" fmla="*/ 594730 w 5593163"/>
              <a:gd name="connsiteY933" fmla="*/ 1325386 h 4305008"/>
              <a:gd name="connsiteX934" fmla="*/ 594704 w 5593163"/>
              <a:gd name="connsiteY934" fmla="*/ 1325881 h 4305008"/>
              <a:gd name="connsiteX935" fmla="*/ 577585 w 5593163"/>
              <a:gd name="connsiteY935" fmla="*/ 1324255 h 4305008"/>
              <a:gd name="connsiteX936" fmla="*/ 482159 w 5593163"/>
              <a:gd name="connsiteY936" fmla="*/ 1315193 h 4305008"/>
              <a:gd name="connsiteX937" fmla="*/ 465942 w 5593163"/>
              <a:gd name="connsiteY937" fmla="*/ 1313653 h 4305008"/>
              <a:gd name="connsiteX938" fmla="*/ 465826 w 5593163"/>
              <a:gd name="connsiteY938" fmla="*/ 1312505 h 4305008"/>
              <a:gd name="connsiteX939" fmla="*/ 5028 w 5593163"/>
              <a:gd name="connsiteY939" fmla="*/ 1076034 h 4305008"/>
              <a:gd name="connsiteX940" fmla="*/ 0 w 5593163"/>
              <a:gd name="connsiteY940" fmla="*/ 2139063 h 4305008"/>
              <a:gd name="connsiteX941" fmla="*/ 0 w 5593163"/>
              <a:gd name="connsiteY941" fmla="*/ 2007909 h 4305008"/>
              <a:gd name="connsiteX942" fmla="*/ 9314 w 5593163"/>
              <a:gd name="connsiteY942" fmla="*/ 2005207 h 4305008"/>
              <a:gd name="connsiteX943" fmla="*/ 452453 w 5593163"/>
              <a:gd name="connsiteY943" fmla="*/ 1493690 h 4305008"/>
              <a:gd name="connsiteX944" fmla="*/ 31903 w 5593163"/>
              <a:gd name="connsiteY944" fmla="*/ 1760575 h 4305008"/>
              <a:gd name="connsiteX945" fmla="*/ 0 w 5593163"/>
              <a:gd name="connsiteY945" fmla="*/ 1810167 h 4305008"/>
              <a:gd name="connsiteX946" fmla="*/ 0 w 5593163"/>
              <a:gd name="connsiteY946" fmla="*/ 1603724 h 4305008"/>
              <a:gd name="connsiteX947" fmla="*/ 5025 w 5593163"/>
              <a:gd name="connsiteY947" fmla="*/ 1597880 h 4305008"/>
              <a:gd name="connsiteX948" fmla="*/ 465823 w 5593163"/>
              <a:gd name="connsiteY948" fmla="*/ 1363267 h 4305008"/>
              <a:gd name="connsiteX949" fmla="*/ 465940 w 5593163"/>
              <a:gd name="connsiteY949" fmla="*/ 1362128 h 4305008"/>
              <a:gd name="connsiteX950" fmla="*/ 482153 w 5593163"/>
              <a:gd name="connsiteY950" fmla="*/ 1360601 h 4305008"/>
              <a:gd name="connsiteX951" fmla="*/ 577614 w 5593163"/>
              <a:gd name="connsiteY951" fmla="*/ 1351607 h 4305008"/>
              <a:gd name="connsiteX952" fmla="*/ 594702 w 5593163"/>
              <a:gd name="connsiteY952" fmla="*/ 1349997 h 4305008"/>
              <a:gd name="connsiteX953" fmla="*/ 594728 w 5593163"/>
              <a:gd name="connsiteY953" fmla="*/ 1350487 h 4305008"/>
              <a:gd name="connsiteX954" fmla="*/ 595226 w 5593163"/>
              <a:gd name="connsiteY954" fmla="*/ 1350455 h 4305008"/>
              <a:gd name="connsiteX955" fmla="*/ 595820 w 5593163"/>
              <a:gd name="connsiteY955" fmla="*/ 1361805 h 4305008"/>
              <a:gd name="connsiteX956" fmla="*/ 594449 w 5593163"/>
              <a:gd name="connsiteY956" fmla="*/ 1378647 h 4305008"/>
              <a:gd name="connsiteX957" fmla="*/ 586982 w 5593163"/>
              <a:gd name="connsiteY957" fmla="*/ 1470397 h 4305008"/>
              <a:gd name="connsiteX958" fmla="*/ 586444 w 5593163"/>
              <a:gd name="connsiteY958" fmla="*/ 1477021 h 4305008"/>
              <a:gd name="connsiteX959" fmla="*/ 585938 w 5593163"/>
              <a:gd name="connsiteY959" fmla="*/ 1477083 h 4305008"/>
              <a:gd name="connsiteX960" fmla="*/ 26396 w 5593163"/>
              <a:gd name="connsiteY960" fmla="*/ 2132575 h 4305008"/>
              <a:gd name="connsiteX961" fmla="*/ 0 w 5593163"/>
              <a:gd name="connsiteY961" fmla="*/ 2766967 h 4305008"/>
              <a:gd name="connsiteX962" fmla="*/ 0 w 5593163"/>
              <a:gd name="connsiteY962" fmla="*/ 2558889 h 4305008"/>
              <a:gd name="connsiteX963" fmla="*/ 31905 w 5593163"/>
              <a:gd name="connsiteY963" fmla="*/ 2608877 h 4305008"/>
              <a:gd name="connsiteX964" fmla="*/ 452455 w 5593163"/>
              <a:gd name="connsiteY964" fmla="*/ 2877874 h 4305008"/>
              <a:gd name="connsiteX965" fmla="*/ 9316 w 5593163"/>
              <a:gd name="connsiteY965" fmla="*/ 2362309 h 4305008"/>
              <a:gd name="connsiteX966" fmla="*/ 0 w 5593163"/>
              <a:gd name="connsiteY966" fmla="*/ 2359585 h 4305008"/>
              <a:gd name="connsiteX967" fmla="*/ 0 w 5593163"/>
              <a:gd name="connsiteY967" fmla="*/ 2227392 h 4305008"/>
              <a:gd name="connsiteX968" fmla="*/ 26399 w 5593163"/>
              <a:gd name="connsiteY968" fmla="*/ 2233932 h 4305008"/>
              <a:gd name="connsiteX969" fmla="*/ 585941 w 5593163"/>
              <a:gd name="connsiteY969" fmla="*/ 2894613 h 4305008"/>
              <a:gd name="connsiteX970" fmla="*/ 586447 w 5593163"/>
              <a:gd name="connsiteY970" fmla="*/ 2894676 h 4305008"/>
              <a:gd name="connsiteX971" fmla="*/ 586987 w 5593163"/>
              <a:gd name="connsiteY971" fmla="*/ 2901366 h 4305008"/>
              <a:gd name="connsiteX972" fmla="*/ 594451 w 5593163"/>
              <a:gd name="connsiteY972" fmla="*/ 2993823 h 4305008"/>
              <a:gd name="connsiteX973" fmla="*/ 595822 w 5593163"/>
              <a:gd name="connsiteY973" fmla="*/ 3010804 h 4305008"/>
              <a:gd name="connsiteX974" fmla="*/ 595229 w 5593163"/>
              <a:gd name="connsiteY974" fmla="*/ 3022244 h 4305008"/>
              <a:gd name="connsiteX975" fmla="*/ 594730 w 5593163"/>
              <a:gd name="connsiteY975" fmla="*/ 3022211 h 4305008"/>
              <a:gd name="connsiteX976" fmla="*/ 594704 w 5593163"/>
              <a:gd name="connsiteY976" fmla="*/ 3022706 h 4305008"/>
              <a:gd name="connsiteX977" fmla="*/ 577585 w 5593163"/>
              <a:gd name="connsiteY977" fmla="*/ 3021080 h 4305008"/>
              <a:gd name="connsiteX978" fmla="*/ 482159 w 5593163"/>
              <a:gd name="connsiteY978" fmla="*/ 3012018 h 4305008"/>
              <a:gd name="connsiteX979" fmla="*/ 465942 w 5593163"/>
              <a:gd name="connsiteY979" fmla="*/ 3010478 h 4305008"/>
              <a:gd name="connsiteX980" fmla="*/ 465826 w 5593163"/>
              <a:gd name="connsiteY980" fmla="*/ 3009330 h 4305008"/>
              <a:gd name="connsiteX981" fmla="*/ 5028 w 5593163"/>
              <a:gd name="connsiteY981" fmla="*/ 2772859 h 4305008"/>
              <a:gd name="connsiteX982" fmla="*/ 0 w 5593163"/>
              <a:gd name="connsiteY982" fmla="*/ 3835888 h 4305008"/>
              <a:gd name="connsiteX983" fmla="*/ 0 w 5593163"/>
              <a:gd name="connsiteY983" fmla="*/ 3704734 h 4305008"/>
              <a:gd name="connsiteX984" fmla="*/ 9314 w 5593163"/>
              <a:gd name="connsiteY984" fmla="*/ 3702032 h 4305008"/>
              <a:gd name="connsiteX985" fmla="*/ 452453 w 5593163"/>
              <a:gd name="connsiteY985" fmla="*/ 3190516 h 4305008"/>
              <a:gd name="connsiteX986" fmla="*/ 31903 w 5593163"/>
              <a:gd name="connsiteY986" fmla="*/ 3457400 h 4305008"/>
              <a:gd name="connsiteX987" fmla="*/ 0 w 5593163"/>
              <a:gd name="connsiteY987" fmla="*/ 3506992 h 4305008"/>
              <a:gd name="connsiteX988" fmla="*/ 0 w 5593163"/>
              <a:gd name="connsiteY988" fmla="*/ 3300549 h 4305008"/>
              <a:gd name="connsiteX989" fmla="*/ 5025 w 5593163"/>
              <a:gd name="connsiteY989" fmla="*/ 3294705 h 4305008"/>
              <a:gd name="connsiteX990" fmla="*/ 465823 w 5593163"/>
              <a:gd name="connsiteY990" fmla="*/ 3060092 h 4305008"/>
              <a:gd name="connsiteX991" fmla="*/ 465940 w 5593163"/>
              <a:gd name="connsiteY991" fmla="*/ 3058953 h 4305008"/>
              <a:gd name="connsiteX992" fmla="*/ 482153 w 5593163"/>
              <a:gd name="connsiteY992" fmla="*/ 3057426 h 4305008"/>
              <a:gd name="connsiteX993" fmla="*/ 577614 w 5593163"/>
              <a:gd name="connsiteY993" fmla="*/ 3048432 h 4305008"/>
              <a:gd name="connsiteX994" fmla="*/ 594702 w 5593163"/>
              <a:gd name="connsiteY994" fmla="*/ 3046822 h 4305008"/>
              <a:gd name="connsiteX995" fmla="*/ 594728 w 5593163"/>
              <a:gd name="connsiteY995" fmla="*/ 3047312 h 4305008"/>
              <a:gd name="connsiteX996" fmla="*/ 595226 w 5593163"/>
              <a:gd name="connsiteY996" fmla="*/ 3047280 h 4305008"/>
              <a:gd name="connsiteX997" fmla="*/ 595820 w 5593163"/>
              <a:gd name="connsiteY997" fmla="*/ 3058630 h 4305008"/>
              <a:gd name="connsiteX998" fmla="*/ 594449 w 5593163"/>
              <a:gd name="connsiteY998" fmla="*/ 3075472 h 4305008"/>
              <a:gd name="connsiteX999" fmla="*/ 586982 w 5593163"/>
              <a:gd name="connsiteY999" fmla="*/ 3167222 h 4305008"/>
              <a:gd name="connsiteX1000" fmla="*/ 586444 w 5593163"/>
              <a:gd name="connsiteY1000" fmla="*/ 3173846 h 4305008"/>
              <a:gd name="connsiteX1001" fmla="*/ 585938 w 5593163"/>
              <a:gd name="connsiteY1001" fmla="*/ 3173908 h 4305008"/>
              <a:gd name="connsiteX1002" fmla="*/ 26396 w 5593163"/>
              <a:gd name="connsiteY1002" fmla="*/ 3829400 h 4305008"/>
              <a:gd name="connsiteX1003" fmla="*/ 0 w 5593163"/>
              <a:gd name="connsiteY1003" fmla="*/ 4056079 h 4305008"/>
              <a:gd name="connsiteX1004" fmla="*/ 0 w 5593163"/>
              <a:gd name="connsiteY1004" fmla="*/ 3923091 h 4305008"/>
              <a:gd name="connsiteX1005" fmla="*/ 9850 w 5593163"/>
              <a:gd name="connsiteY1005" fmla="*/ 3925425 h 4305008"/>
              <a:gd name="connsiteX1006" fmla="*/ 456028 w 5593163"/>
              <a:gd name="connsiteY1006" fmla="*/ 4255797 h 4305008"/>
              <a:gd name="connsiteX1007" fmla="*/ 484473 w 5593163"/>
              <a:gd name="connsiteY1007" fmla="*/ 4305008 h 4305008"/>
              <a:gd name="connsiteX1008" fmla="*/ 333423 w 5593163"/>
              <a:gd name="connsiteY1008" fmla="*/ 4305008 h 4305008"/>
              <a:gd name="connsiteX1009" fmla="*/ 281300 w 5593163"/>
              <a:gd name="connsiteY1009" fmla="*/ 4241205 h 4305008"/>
              <a:gd name="connsiteX1010" fmla="*/ 75476 w 5593163"/>
              <a:gd name="connsiteY1010" fmla="*/ 4087725 h 4305008"/>
              <a:gd name="connsiteX1011" fmla="*/ 0 w 5593163"/>
              <a:gd name="connsiteY1011" fmla="*/ 4305008 h 4305008"/>
              <a:gd name="connsiteX1012" fmla="*/ 0 w 5593163"/>
              <a:gd name="connsiteY1012" fmla="*/ 4256099 h 4305008"/>
              <a:gd name="connsiteX1013" fmla="*/ 8327 w 5593163"/>
              <a:gd name="connsiteY1013" fmla="*/ 4271827 h 4305008"/>
              <a:gd name="connsiteX1014" fmla="*/ 35009 w 5593163"/>
              <a:gd name="connsiteY1014" fmla="*/ 4305008 h 430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Lst>
            <a:rect l="l" t="t" r="r" b="b"/>
            <a:pathLst>
              <a:path w="5593163" h="4305008">
                <a:moveTo>
                  <a:pt x="4985599" y="636203"/>
                </a:moveTo>
                <a:cubicBezTo>
                  <a:pt x="5038875" y="907109"/>
                  <a:pt x="5253718" y="1121906"/>
                  <a:pt x="5528908" y="1181049"/>
                </a:cubicBezTo>
                <a:cubicBezTo>
                  <a:pt x="5475633" y="910143"/>
                  <a:pt x="5260789" y="695346"/>
                  <a:pt x="4985599" y="636203"/>
                </a:cubicBezTo>
                <a:close/>
                <a:moveTo>
                  <a:pt x="4985599" y="2333028"/>
                </a:moveTo>
                <a:cubicBezTo>
                  <a:pt x="5038875" y="2603934"/>
                  <a:pt x="5253718" y="2818731"/>
                  <a:pt x="5528908" y="2877874"/>
                </a:cubicBezTo>
                <a:cubicBezTo>
                  <a:pt x="5475633" y="2606968"/>
                  <a:pt x="5260789" y="2392171"/>
                  <a:pt x="4985599" y="2333028"/>
                </a:cubicBezTo>
                <a:close/>
                <a:moveTo>
                  <a:pt x="4985597" y="2034258"/>
                </a:moveTo>
                <a:cubicBezTo>
                  <a:pt x="5260787" y="1975579"/>
                  <a:pt x="5475630" y="1762469"/>
                  <a:pt x="5528906" y="1493690"/>
                </a:cubicBezTo>
                <a:cubicBezTo>
                  <a:pt x="5253716" y="1552369"/>
                  <a:pt x="5038872" y="1765479"/>
                  <a:pt x="4985597" y="2034258"/>
                </a:cubicBezTo>
                <a:close/>
                <a:moveTo>
                  <a:pt x="4985597" y="3731083"/>
                </a:moveTo>
                <a:cubicBezTo>
                  <a:pt x="5260787" y="3672404"/>
                  <a:pt x="5475630" y="3459294"/>
                  <a:pt x="5528906" y="3190516"/>
                </a:cubicBezTo>
                <a:cubicBezTo>
                  <a:pt x="5253716" y="3249194"/>
                  <a:pt x="5038872" y="3462304"/>
                  <a:pt x="4985597" y="3731083"/>
                </a:cubicBezTo>
                <a:close/>
                <a:moveTo>
                  <a:pt x="4842232" y="503273"/>
                </a:move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close/>
                <a:moveTo>
                  <a:pt x="4842232" y="2200098"/>
                </a:move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close/>
                <a:moveTo>
                  <a:pt x="4842232" y="3896923"/>
                </a:move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close/>
                <a:moveTo>
                  <a:pt x="4842230" y="469318"/>
                </a:move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close/>
                <a:moveTo>
                  <a:pt x="4842230" y="2166144"/>
                </a:move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close/>
                <a:moveTo>
                  <a:pt x="4842230" y="3862969"/>
                </a:move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close/>
                <a:moveTo>
                  <a:pt x="4135041" y="1181049"/>
                </a:moveTo>
                <a:cubicBezTo>
                  <a:pt x="4410231" y="1121906"/>
                  <a:pt x="4625074" y="907109"/>
                  <a:pt x="4678350" y="636203"/>
                </a:cubicBezTo>
                <a:cubicBezTo>
                  <a:pt x="4403160" y="695346"/>
                  <a:pt x="4188316" y="910143"/>
                  <a:pt x="4135041" y="1181049"/>
                </a:cubicBezTo>
                <a:close/>
                <a:moveTo>
                  <a:pt x="4135041" y="1493690"/>
                </a:moveTo>
                <a:cubicBezTo>
                  <a:pt x="4188317" y="1762469"/>
                  <a:pt x="4403160" y="1975579"/>
                  <a:pt x="4678350" y="2034258"/>
                </a:cubicBezTo>
                <a:cubicBezTo>
                  <a:pt x="4625075" y="1765479"/>
                  <a:pt x="4410231" y="1552369"/>
                  <a:pt x="4135041" y="1493690"/>
                </a:cubicBezTo>
                <a:close/>
                <a:moveTo>
                  <a:pt x="4135041" y="2877874"/>
                </a:moveTo>
                <a:cubicBezTo>
                  <a:pt x="4410231" y="2818731"/>
                  <a:pt x="4625074" y="2603934"/>
                  <a:pt x="4678350" y="2333028"/>
                </a:cubicBezTo>
                <a:cubicBezTo>
                  <a:pt x="4403160" y="2392171"/>
                  <a:pt x="4188316" y="2606968"/>
                  <a:pt x="4135041" y="2877874"/>
                </a:cubicBezTo>
                <a:close/>
                <a:moveTo>
                  <a:pt x="4135041" y="3190516"/>
                </a:moveTo>
                <a:cubicBezTo>
                  <a:pt x="4188317" y="3459294"/>
                  <a:pt x="4403160" y="3672404"/>
                  <a:pt x="4678350" y="3731083"/>
                </a:cubicBezTo>
                <a:cubicBezTo>
                  <a:pt x="4625075" y="3462304"/>
                  <a:pt x="4410231" y="3249194"/>
                  <a:pt x="4135041" y="3190516"/>
                </a:cubicBezTo>
                <a:close/>
                <a:moveTo>
                  <a:pt x="4103022" y="4305008"/>
                </a:move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close/>
                <a:moveTo>
                  <a:pt x="4068511" y="0"/>
                </a:move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close/>
                <a:moveTo>
                  <a:pt x="3991674" y="1313979"/>
                </a:move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close/>
                <a:moveTo>
                  <a:pt x="3991674" y="1361805"/>
                </a:move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close/>
                <a:moveTo>
                  <a:pt x="3991674" y="3010804"/>
                </a:move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close/>
                <a:moveTo>
                  <a:pt x="3991674" y="3058630"/>
                </a:move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close/>
                <a:moveTo>
                  <a:pt x="3293448" y="636203"/>
                </a:moveTo>
                <a:cubicBezTo>
                  <a:pt x="3346724" y="907109"/>
                  <a:pt x="3561567" y="1121906"/>
                  <a:pt x="3836757" y="1181049"/>
                </a:cubicBezTo>
                <a:cubicBezTo>
                  <a:pt x="3783482" y="910143"/>
                  <a:pt x="3568638" y="695346"/>
                  <a:pt x="3293448" y="636203"/>
                </a:cubicBezTo>
                <a:close/>
                <a:moveTo>
                  <a:pt x="3293448" y="2333028"/>
                </a:moveTo>
                <a:cubicBezTo>
                  <a:pt x="3346724" y="2603934"/>
                  <a:pt x="3561567" y="2818731"/>
                  <a:pt x="3836757" y="2877874"/>
                </a:cubicBezTo>
                <a:cubicBezTo>
                  <a:pt x="3783482" y="2606968"/>
                  <a:pt x="3568638" y="2392171"/>
                  <a:pt x="3293448" y="2333028"/>
                </a:cubicBezTo>
                <a:close/>
                <a:moveTo>
                  <a:pt x="3293446" y="2034258"/>
                </a:moveTo>
                <a:cubicBezTo>
                  <a:pt x="3568636" y="1975579"/>
                  <a:pt x="3783479" y="1762469"/>
                  <a:pt x="3836755" y="1493690"/>
                </a:cubicBezTo>
                <a:cubicBezTo>
                  <a:pt x="3561565" y="1552369"/>
                  <a:pt x="3346721" y="1765479"/>
                  <a:pt x="3293446" y="2034258"/>
                </a:cubicBezTo>
                <a:close/>
                <a:moveTo>
                  <a:pt x="3293446" y="3731083"/>
                </a:moveTo>
                <a:cubicBezTo>
                  <a:pt x="3568636" y="3672404"/>
                  <a:pt x="3783479" y="3459294"/>
                  <a:pt x="3836755" y="3190516"/>
                </a:cubicBezTo>
                <a:cubicBezTo>
                  <a:pt x="3561565" y="3249194"/>
                  <a:pt x="3346721" y="3462304"/>
                  <a:pt x="3293446" y="3731083"/>
                </a:cubicBezTo>
                <a:close/>
                <a:moveTo>
                  <a:pt x="3150081" y="503273"/>
                </a:move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close/>
                <a:moveTo>
                  <a:pt x="3150081" y="2200098"/>
                </a:move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close/>
                <a:moveTo>
                  <a:pt x="3150081" y="3896923"/>
                </a:move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close/>
                <a:moveTo>
                  <a:pt x="3150079" y="469318"/>
                </a:move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close/>
                <a:moveTo>
                  <a:pt x="3150079" y="2166144"/>
                </a:move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close/>
                <a:moveTo>
                  <a:pt x="3150079" y="3862969"/>
                </a:move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close/>
                <a:moveTo>
                  <a:pt x="2442890" y="1181049"/>
                </a:moveTo>
                <a:cubicBezTo>
                  <a:pt x="2718080" y="1121906"/>
                  <a:pt x="2932923" y="907109"/>
                  <a:pt x="2986199" y="636203"/>
                </a:cubicBezTo>
                <a:cubicBezTo>
                  <a:pt x="2711009" y="695346"/>
                  <a:pt x="2496165" y="910143"/>
                  <a:pt x="2442890" y="1181049"/>
                </a:cubicBezTo>
                <a:close/>
                <a:moveTo>
                  <a:pt x="2442890" y="1493690"/>
                </a:moveTo>
                <a:cubicBezTo>
                  <a:pt x="2496166" y="1762469"/>
                  <a:pt x="2711009" y="1975579"/>
                  <a:pt x="2986199" y="2034258"/>
                </a:cubicBezTo>
                <a:cubicBezTo>
                  <a:pt x="2932924" y="1765479"/>
                  <a:pt x="2718080" y="1552369"/>
                  <a:pt x="2442890" y="1493690"/>
                </a:cubicBezTo>
                <a:close/>
                <a:moveTo>
                  <a:pt x="2442890" y="2877874"/>
                </a:moveTo>
                <a:cubicBezTo>
                  <a:pt x="2718080" y="2818731"/>
                  <a:pt x="2932923" y="2603934"/>
                  <a:pt x="2986199" y="2333028"/>
                </a:cubicBezTo>
                <a:cubicBezTo>
                  <a:pt x="2711009" y="2392171"/>
                  <a:pt x="2496165" y="2606968"/>
                  <a:pt x="2442890" y="2877874"/>
                </a:cubicBezTo>
                <a:close/>
                <a:moveTo>
                  <a:pt x="2442890" y="3190516"/>
                </a:moveTo>
                <a:cubicBezTo>
                  <a:pt x="2496166" y="3459294"/>
                  <a:pt x="2711009" y="3672404"/>
                  <a:pt x="2986199" y="3731083"/>
                </a:cubicBezTo>
                <a:cubicBezTo>
                  <a:pt x="2932924" y="3462304"/>
                  <a:pt x="2718080" y="3249194"/>
                  <a:pt x="2442890" y="3190516"/>
                </a:cubicBezTo>
                <a:close/>
                <a:moveTo>
                  <a:pt x="2410871" y="4305008"/>
                </a:move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close/>
                <a:moveTo>
                  <a:pt x="2376360" y="0"/>
                </a:move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close/>
                <a:moveTo>
                  <a:pt x="2299523" y="1313979"/>
                </a:move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close/>
                <a:moveTo>
                  <a:pt x="2299523" y="1361805"/>
                </a:move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close/>
                <a:moveTo>
                  <a:pt x="2299523" y="3010804"/>
                </a:move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close/>
                <a:moveTo>
                  <a:pt x="2299523" y="3058630"/>
                </a:move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close/>
                <a:moveTo>
                  <a:pt x="1601297" y="636203"/>
                </a:moveTo>
                <a:cubicBezTo>
                  <a:pt x="1654573" y="907109"/>
                  <a:pt x="1869416" y="1121906"/>
                  <a:pt x="2144606" y="1181049"/>
                </a:cubicBezTo>
                <a:cubicBezTo>
                  <a:pt x="2091331" y="910143"/>
                  <a:pt x="1876487" y="695346"/>
                  <a:pt x="1601297" y="636203"/>
                </a:cubicBezTo>
                <a:close/>
                <a:moveTo>
                  <a:pt x="1601297" y="2333028"/>
                </a:moveTo>
                <a:cubicBezTo>
                  <a:pt x="1654573" y="2603934"/>
                  <a:pt x="1869416" y="2818731"/>
                  <a:pt x="2144606" y="2877874"/>
                </a:cubicBezTo>
                <a:cubicBezTo>
                  <a:pt x="2091331" y="2606968"/>
                  <a:pt x="1876487" y="2392171"/>
                  <a:pt x="1601297" y="2333028"/>
                </a:cubicBezTo>
                <a:close/>
                <a:moveTo>
                  <a:pt x="1601295" y="2034258"/>
                </a:moveTo>
                <a:cubicBezTo>
                  <a:pt x="1876485" y="1975579"/>
                  <a:pt x="2091328" y="1762469"/>
                  <a:pt x="2144604" y="1493690"/>
                </a:cubicBezTo>
                <a:cubicBezTo>
                  <a:pt x="1869414" y="1552369"/>
                  <a:pt x="1654570" y="1765479"/>
                  <a:pt x="1601295" y="2034258"/>
                </a:cubicBezTo>
                <a:close/>
                <a:moveTo>
                  <a:pt x="1601295" y="3731083"/>
                </a:moveTo>
                <a:cubicBezTo>
                  <a:pt x="1876485" y="3672404"/>
                  <a:pt x="2091328" y="3459294"/>
                  <a:pt x="2144604" y="3190516"/>
                </a:cubicBezTo>
                <a:cubicBezTo>
                  <a:pt x="1869414" y="3249194"/>
                  <a:pt x="1654570" y="3462304"/>
                  <a:pt x="1601295" y="3731083"/>
                </a:cubicBezTo>
                <a:close/>
                <a:moveTo>
                  <a:pt x="1457930" y="503273"/>
                </a:move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close/>
                <a:moveTo>
                  <a:pt x="1457930" y="2200098"/>
                </a:move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close/>
                <a:moveTo>
                  <a:pt x="1457930" y="3896923"/>
                </a:move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close/>
                <a:moveTo>
                  <a:pt x="1457928" y="469318"/>
                </a:move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close/>
                <a:moveTo>
                  <a:pt x="1457928" y="2166144"/>
                </a:move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close/>
                <a:moveTo>
                  <a:pt x="1457928" y="3862969"/>
                </a:move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close/>
                <a:moveTo>
                  <a:pt x="750739" y="1181049"/>
                </a:moveTo>
                <a:cubicBezTo>
                  <a:pt x="1025929" y="1121906"/>
                  <a:pt x="1240772" y="907109"/>
                  <a:pt x="1294048" y="636203"/>
                </a:cubicBezTo>
                <a:cubicBezTo>
                  <a:pt x="1018858" y="695346"/>
                  <a:pt x="804014" y="910143"/>
                  <a:pt x="750739" y="1181049"/>
                </a:cubicBezTo>
                <a:close/>
                <a:moveTo>
                  <a:pt x="750739" y="1493690"/>
                </a:moveTo>
                <a:cubicBezTo>
                  <a:pt x="804015" y="1762469"/>
                  <a:pt x="1018858" y="1975579"/>
                  <a:pt x="1294048" y="2034258"/>
                </a:cubicBezTo>
                <a:cubicBezTo>
                  <a:pt x="1240773" y="1765479"/>
                  <a:pt x="1025929" y="1552369"/>
                  <a:pt x="750739" y="1493690"/>
                </a:cubicBezTo>
                <a:close/>
                <a:moveTo>
                  <a:pt x="750739" y="2877874"/>
                </a:moveTo>
                <a:cubicBezTo>
                  <a:pt x="1025929" y="2818731"/>
                  <a:pt x="1240772" y="2603934"/>
                  <a:pt x="1294048" y="2333028"/>
                </a:cubicBezTo>
                <a:cubicBezTo>
                  <a:pt x="1018858" y="2392171"/>
                  <a:pt x="804014" y="2606968"/>
                  <a:pt x="750739" y="2877874"/>
                </a:cubicBezTo>
                <a:close/>
                <a:moveTo>
                  <a:pt x="750739" y="3190516"/>
                </a:moveTo>
                <a:cubicBezTo>
                  <a:pt x="804015" y="3459294"/>
                  <a:pt x="1018858" y="3672404"/>
                  <a:pt x="1294048" y="3731083"/>
                </a:cubicBezTo>
                <a:cubicBezTo>
                  <a:pt x="1240773" y="3462304"/>
                  <a:pt x="1025929" y="3249194"/>
                  <a:pt x="750739" y="3190516"/>
                </a:cubicBezTo>
                <a:close/>
                <a:moveTo>
                  <a:pt x="718720" y="4305008"/>
                </a:move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close/>
                <a:moveTo>
                  <a:pt x="684209" y="0"/>
                </a:move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close/>
                <a:moveTo>
                  <a:pt x="607372" y="1313979"/>
                </a:move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close/>
                <a:moveTo>
                  <a:pt x="607372" y="1361805"/>
                </a:move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close/>
                <a:moveTo>
                  <a:pt x="607372" y="3010804"/>
                </a:move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close/>
                <a:moveTo>
                  <a:pt x="607372" y="3058630"/>
                </a:move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close/>
                <a:moveTo>
                  <a:pt x="0" y="116373"/>
                </a:moveTo>
                <a:lnTo>
                  <a:pt x="0" y="0"/>
                </a:lnTo>
                <a:lnTo>
                  <a:pt x="90880" y="0"/>
                </a:lnTo>
                <a:lnTo>
                  <a:pt x="22652" y="76659"/>
                </a:lnTo>
                <a:close/>
                <a:moveTo>
                  <a:pt x="0" y="443121"/>
                </a:move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close/>
                <a:moveTo>
                  <a:pt x="0" y="1070142"/>
                </a:move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close/>
                <a:moveTo>
                  <a:pt x="0" y="2139063"/>
                </a:move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close/>
                <a:moveTo>
                  <a:pt x="0" y="2766967"/>
                </a:move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close/>
                <a:moveTo>
                  <a:pt x="0" y="3835888"/>
                </a:move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close/>
                <a:moveTo>
                  <a:pt x="0" y="4056079"/>
                </a:move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close/>
                <a:moveTo>
                  <a:pt x="0" y="4305008"/>
                </a:moveTo>
                <a:lnTo>
                  <a:pt x="0" y="4256099"/>
                </a:lnTo>
                <a:lnTo>
                  <a:pt x="8327" y="4271827"/>
                </a:lnTo>
                <a:lnTo>
                  <a:pt x="35009" y="4305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1B26E892-1320-40AA-9CA1-246721C18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1444" y="620720"/>
            <a:ext cx="5492423"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p:cNvSpPr>
            <a:spLocks noGrp="1"/>
          </p:cNvSpPr>
          <p:nvPr>
            <p:ph type="ctrTitle"/>
          </p:nvPr>
        </p:nvSpPr>
        <p:spPr>
          <a:xfrm>
            <a:off x="3362524" y="847898"/>
            <a:ext cx="5166334" cy="2926871"/>
          </a:xfrm>
        </p:spPr>
        <p:txBody>
          <a:bodyPr anchor="b">
            <a:normAutofit/>
          </a:bodyPr>
          <a:lstStyle/>
          <a:p>
            <a:pPr algn="ctr"/>
            <a:br>
              <a:rPr lang="en-US" b="1" dirty="0">
                <a:solidFill>
                  <a:srgbClr val="FFFFFF"/>
                </a:solidFill>
              </a:rPr>
            </a:br>
            <a:r>
              <a:rPr lang="en-US" b="1" dirty="0">
                <a:solidFill>
                  <a:srgbClr val="FFFFFF"/>
                </a:solidFill>
              </a:rPr>
              <a:t>The Importance Of Learning Bioethics</a:t>
            </a:r>
            <a:br>
              <a:rPr lang="en-US" b="1" dirty="0">
                <a:solidFill>
                  <a:srgbClr val="FFFFFF"/>
                </a:solidFill>
              </a:rPr>
            </a:br>
            <a:endParaRPr lang="en-US" sz="4200" b="1" dirty="0">
              <a:solidFill>
                <a:srgbClr val="FFFFFF"/>
              </a:solidFill>
              <a:latin typeface="+mn-lt"/>
            </a:endParaRPr>
          </a:p>
        </p:txBody>
      </p:sp>
      <p:sp>
        <p:nvSpPr>
          <p:cNvPr id="3" name="Subtitle 2"/>
          <p:cNvSpPr>
            <a:spLocks noGrp="1"/>
          </p:cNvSpPr>
          <p:nvPr>
            <p:ph type="subTitle" idx="1"/>
          </p:nvPr>
        </p:nvSpPr>
        <p:spPr>
          <a:xfrm>
            <a:off x="3534918" y="4297556"/>
            <a:ext cx="4765476" cy="1433391"/>
          </a:xfrm>
          <a:solidFill>
            <a:schemeClr val="tx1"/>
          </a:solidFill>
        </p:spPr>
        <p:txBody>
          <a:bodyPr anchor="t">
            <a:normAutofit/>
          </a:bodyPr>
          <a:lstStyle/>
          <a:p>
            <a:r>
              <a:rPr lang="en-US" sz="3200" u="sng" dirty="0">
                <a:solidFill>
                  <a:srgbClr val="F0FF50"/>
                </a:solidFill>
              </a:rPr>
              <a:t>By: Professor </a:t>
            </a:r>
            <a:r>
              <a:rPr lang="en-US" sz="3200" u="sng" dirty="0" err="1">
                <a:solidFill>
                  <a:srgbClr val="F0FF50"/>
                </a:solidFill>
              </a:rPr>
              <a:t>Eiad</a:t>
            </a:r>
            <a:r>
              <a:rPr lang="en-US" sz="3200" u="sng" dirty="0">
                <a:solidFill>
                  <a:srgbClr val="F0FF50"/>
                </a:solidFill>
              </a:rPr>
              <a:t> </a:t>
            </a:r>
            <a:r>
              <a:rPr lang="en-US" sz="3200" u="sng" dirty="0" err="1">
                <a:solidFill>
                  <a:srgbClr val="F0FF50"/>
                </a:solidFill>
              </a:rPr>
              <a:t>Alfaris</a:t>
            </a:r>
            <a:endParaRPr lang="en-US" sz="3200" u="sng" dirty="0">
              <a:solidFill>
                <a:srgbClr val="F0FF50"/>
              </a:solidFill>
            </a:endParaRPr>
          </a:p>
        </p:txBody>
      </p:sp>
      <p:cxnSp>
        <p:nvCxnSpPr>
          <p:cNvPr id="15" name="Straight Connector 14">
            <a:extLst>
              <a:ext uri="{FF2B5EF4-FFF2-40B4-BE49-F238E27FC236}">
                <a16:creationId xmlns:a16="http://schemas.microsoft.com/office/drawing/2014/main" id="{C9A1F79C-E4D1-4AAE-BA11-3A09005252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632199" y="4214336"/>
            <a:ext cx="384048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C170DF7D-4686-4BD5-A9CD-C89649284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000" y="-2"/>
            <a:ext cx="123444"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 name="Slide Number Placeholder 3"/>
          <p:cNvSpPr>
            <a:spLocks noGrp="1"/>
          </p:cNvSpPr>
          <p:nvPr>
            <p:ph type="sldNum" sz="quarter" idx="12"/>
          </p:nvPr>
        </p:nvSpPr>
        <p:spPr>
          <a:xfrm>
            <a:off x="8127999" y="6470704"/>
            <a:ext cx="730251" cy="274320"/>
          </a:xfrm>
        </p:spPr>
        <p:txBody>
          <a:bodyP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fld id="{723C91AE-1463-4516-AC7A-0B76E86C0CC1}"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600"/>
                </a:spcAft>
                <a:buClrTx/>
                <a:buSzTx/>
                <a:buFontTx/>
                <a:buNone/>
                <a:tabLst/>
                <a:defRPr/>
              </a:pPr>
              <a:t>1</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Tree>
    <p:extLst>
      <p:ext uri="{BB962C8B-B14F-4D97-AF65-F5344CB8AC3E}">
        <p14:creationId xmlns:p14="http://schemas.microsoft.com/office/powerpoint/2010/main" val="3761229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8">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5" name="Rectangle 10">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03F0FEC0-01F9-7F44-ADAB-A68222698629}"/>
              </a:ext>
            </a:extLst>
          </p:cNvPr>
          <p:cNvSpPr>
            <a:spLocks noGrp="1"/>
          </p:cNvSpPr>
          <p:nvPr>
            <p:ph type="title"/>
          </p:nvPr>
        </p:nvSpPr>
        <p:spPr>
          <a:xfrm>
            <a:off x="0" y="804333"/>
            <a:ext cx="3490722" cy="5249334"/>
          </a:xfrm>
        </p:spPr>
        <p:txBody>
          <a:bodyPr>
            <a:normAutofit/>
          </a:bodyPr>
          <a:lstStyle/>
          <a:p>
            <a:pPr algn="ctr" rtl="1"/>
            <a:r>
              <a:rPr lang="en-US" sz="4300" b="1" dirty="0">
                <a:solidFill>
                  <a:srgbClr val="FFFFFF"/>
                </a:solidFill>
              </a:rPr>
              <a:t>Definition</a:t>
            </a:r>
            <a:endParaRPr lang="en-SA" sz="4300" b="1" dirty="0">
              <a:solidFill>
                <a:srgbClr val="FFFFFF"/>
              </a:solidFill>
            </a:endParaRPr>
          </a:p>
        </p:txBody>
      </p:sp>
      <p:sp>
        <p:nvSpPr>
          <p:cNvPr id="3" name="Content Placeholder 2">
            <a:extLst>
              <a:ext uri="{FF2B5EF4-FFF2-40B4-BE49-F238E27FC236}">
                <a16:creationId xmlns:a16="http://schemas.microsoft.com/office/drawing/2014/main" id="{31EA655D-76BC-C948-97CE-098201DDD128}"/>
              </a:ext>
            </a:extLst>
          </p:cNvPr>
          <p:cNvSpPr>
            <a:spLocks noGrp="1"/>
          </p:cNvSpPr>
          <p:nvPr>
            <p:ph idx="1"/>
          </p:nvPr>
        </p:nvSpPr>
        <p:spPr>
          <a:xfrm>
            <a:off x="3569194" y="66503"/>
            <a:ext cx="5491677" cy="6708371"/>
          </a:xfrm>
        </p:spPr>
        <p:txBody>
          <a:bodyPr anchor="ctr">
            <a:noAutofit/>
          </a:bodyPr>
          <a:lstStyle/>
          <a:p>
            <a:pPr>
              <a:buFont typeface="Wingdings" panose="05000000000000000000" pitchFamily="2" charset="2"/>
              <a:buChar char="v"/>
            </a:pPr>
            <a:r>
              <a:rPr lang="en-US" sz="3200" dirty="0"/>
              <a:t> Ethics as a discipline is not a corpus of knowledge or facts. It is principles and methodology used to analyze specific situations in order to make moral judgments. </a:t>
            </a:r>
          </a:p>
          <a:p>
            <a:pPr>
              <a:buFont typeface="Wingdings" panose="05000000000000000000" pitchFamily="2" charset="2"/>
              <a:buChar char="v"/>
            </a:pPr>
            <a:endParaRPr lang="en-US" sz="3200" dirty="0"/>
          </a:p>
          <a:p>
            <a:pPr>
              <a:buFont typeface="Wingdings" panose="05000000000000000000" pitchFamily="2" charset="2"/>
              <a:buChar char="v"/>
            </a:pPr>
            <a:r>
              <a:rPr lang="en-US" sz="3200" dirty="0"/>
              <a:t> Some matters are not subject to ethical analysis and moral judgment because.</a:t>
            </a:r>
          </a:p>
        </p:txBody>
      </p:sp>
      <p:sp>
        <p:nvSpPr>
          <p:cNvPr id="4" name="Slide Number Placeholder 3">
            <a:extLst>
              <a:ext uri="{FF2B5EF4-FFF2-40B4-BE49-F238E27FC236}">
                <a16:creationId xmlns:a16="http://schemas.microsoft.com/office/drawing/2014/main" id="{DCB5DB9D-F2BB-6E46-AE2A-CF7C02611AAA}"/>
              </a:ext>
            </a:extLst>
          </p:cNvPr>
          <p:cNvSpPr>
            <a:spLocks noGrp="1"/>
          </p:cNvSpPr>
          <p:nvPr>
            <p:ph type="sldNum" sz="quarter" idx="12"/>
          </p:nvPr>
        </p:nvSpPr>
        <p:spPr>
          <a:xfrm>
            <a:off x="8127999" y="6470704"/>
            <a:ext cx="730251" cy="274320"/>
          </a:xfrm>
        </p:spPr>
        <p:txBody>
          <a:bodyP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fld id="{723C91AE-1463-4516-AC7A-0B76E86C0CC1}"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600"/>
                </a:spcAft>
                <a:buClrTx/>
                <a:buSzTx/>
                <a:buFontTx/>
                <a:buNone/>
                <a:tabLst/>
                <a:defRPr/>
              </a:pPr>
              <a:t>10</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Tree>
    <p:extLst>
      <p:ext uri="{BB962C8B-B14F-4D97-AF65-F5344CB8AC3E}">
        <p14:creationId xmlns:p14="http://schemas.microsoft.com/office/powerpoint/2010/main" val="509569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4D3AE-C485-784E-BDCD-E314528B8681}"/>
              </a:ext>
            </a:extLst>
          </p:cNvPr>
          <p:cNvSpPr>
            <a:spLocks noGrp="1"/>
          </p:cNvSpPr>
          <p:nvPr>
            <p:ph type="title"/>
          </p:nvPr>
        </p:nvSpPr>
        <p:spPr/>
        <p:txBody>
          <a:bodyPr/>
          <a:lstStyle/>
          <a:p>
            <a:pPr algn="ctr"/>
            <a:r>
              <a:rPr lang="en-US" b="1" dirty="0">
                <a:solidFill>
                  <a:srgbClr val="0070C0"/>
                </a:solidFill>
              </a:rPr>
              <a:t>Plagiarism Quiz</a:t>
            </a:r>
          </a:p>
        </p:txBody>
      </p:sp>
      <p:graphicFrame>
        <p:nvGraphicFramePr>
          <p:cNvPr id="6" name="Content Placeholder 2">
            <a:extLst>
              <a:ext uri="{FF2B5EF4-FFF2-40B4-BE49-F238E27FC236}">
                <a16:creationId xmlns:a16="http://schemas.microsoft.com/office/drawing/2014/main" id="{BD2D0F2C-C163-46EC-94C6-201C2B27B7C9}"/>
              </a:ext>
            </a:extLst>
          </p:cNvPr>
          <p:cNvGraphicFramePr>
            <a:graphicFrameLocks noGrp="1"/>
          </p:cNvGraphicFramePr>
          <p:nvPr>
            <p:ph idx="1"/>
            <p:extLst>
              <p:ext uri="{D42A27DB-BD31-4B8C-83A1-F6EECF244321}">
                <p14:modId xmlns:p14="http://schemas.microsoft.com/office/powerpoint/2010/main" val="2375539532"/>
              </p:ext>
            </p:extLst>
          </p:nvPr>
        </p:nvGraphicFramePr>
        <p:xfrm>
          <a:off x="768096" y="2286000"/>
          <a:ext cx="7290055"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3762DCBD-233C-2D45-AB97-EB41CE910ECD}"/>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23C91AE-1463-4516-AC7A-0B76E86C0CC1}"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Tree>
    <p:extLst>
      <p:ext uri="{BB962C8B-B14F-4D97-AF65-F5344CB8AC3E}">
        <p14:creationId xmlns:p14="http://schemas.microsoft.com/office/powerpoint/2010/main" val="1581002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4D3AE-C485-784E-BDCD-E314528B8681}"/>
              </a:ext>
            </a:extLst>
          </p:cNvPr>
          <p:cNvSpPr>
            <a:spLocks noGrp="1"/>
          </p:cNvSpPr>
          <p:nvPr>
            <p:ph type="title"/>
          </p:nvPr>
        </p:nvSpPr>
        <p:spPr/>
        <p:txBody>
          <a:bodyPr/>
          <a:lstStyle/>
          <a:p>
            <a:pPr algn="ctr"/>
            <a:r>
              <a:rPr lang="en-US" b="1" dirty="0">
                <a:solidFill>
                  <a:srgbClr val="0070C0"/>
                </a:solidFill>
              </a:rPr>
              <a:t>Plagiarism Quiz</a:t>
            </a:r>
          </a:p>
        </p:txBody>
      </p:sp>
      <p:graphicFrame>
        <p:nvGraphicFramePr>
          <p:cNvPr id="6" name="Content Placeholder 2">
            <a:extLst>
              <a:ext uri="{FF2B5EF4-FFF2-40B4-BE49-F238E27FC236}">
                <a16:creationId xmlns:a16="http://schemas.microsoft.com/office/drawing/2014/main" id="{BD2D0F2C-C163-46EC-94C6-201C2B27B7C9}"/>
              </a:ext>
            </a:extLst>
          </p:cNvPr>
          <p:cNvGraphicFramePr>
            <a:graphicFrameLocks noGrp="1"/>
          </p:cNvGraphicFramePr>
          <p:nvPr>
            <p:ph idx="1"/>
            <p:extLst>
              <p:ext uri="{D42A27DB-BD31-4B8C-83A1-F6EECF244321}">
                <p14:modId xmlns:p14="http://schemas.microsoft.com/office/powerpoint/2010/main" val="1735403535"/>
              </p:ext>
            </p:extLst>
          </p:nvPr>
        </p:nvGraphicFramePr>
        <p:xfrm>
          <a:off x="768097" y="2286000"/>
          <a:ext cx="6612216"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3762DCBD-233C-2D45-AB97-EB41CE910ECD}"/>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23C91AE-1463-4516-AC7A-0B76E86C0CC1}"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Tree>
    <p:extLst>
      <p:ext uri="{BB962C8B-B14F-4D97-AF65-F5344CB8AC3E}">
        <p14:creationId xmlns:p14="http://schemas.microsoft.com/office/powerpoint/2010/main" val="874848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B5A09D3-F108-744B-AD0B-4FEA7E5E1AA7}"/>
              </a:ext>
            </a:extLst>
          </p:cNvPr>
          <p:cNvSpPr>
            <a:spLocks noGrp="1"/>
          </p:cNvSpPr>
          <p:nvPr>
            <p:ph type="title"/>
          </p:nvPr>
        </p:nvSpPr>
        <p:spPr/>
        <p:txBody>
          <a:bodyPr/>
          <a:lstStyle/>
          <a:p>
            <a:pPr algn="ctr"/>
            <a:r>
              <a:rPr lang="en-SA"/>
              <a:t>Ethics video</a:t>
            </a:r>
          </a:p>
        </p:txBody>
      </p:sp>
      <p:sp>
        <p:nvSpPr>
          <p:cNvPr id="6" name="Content Placeholder 5">
            <a:extLst>
              <a:ext uri="{FF2B5EF4-FFF2-40B4-BE49-F238E27FC236}">
                <a16:creationId xmlns:a16="http://schemas.microsoft.com/office/drawing/2014/main" id="{9CE1863F-45B7-774A-811F-425123BA40C1}"/>
              </a:ext>
            </a:extLst>
          </p:cNvPr>
          <p:cNvSpPr>
            <a:spLocks noGrp="1"/>
          </p:cNvSpPr>
          <p:nvPr>
            <p:ph idx="1"/>
          </p:nvPr>
        </p:nvSpPr>
        <p:spPr/>
        <p:txBody>
          <a:bodyPr/>
          <a:lstStyle/>
          <a:p>
            <a:r>
              <a:rPr lang="en-US" dirty="0"/>
              <a:t>https://</a:t>
            </a:r>
            <a:r>
              <a:rPr lang="en-US" dirty="0" err="1"/>
              <a:t>youtu.be</a:t>
            </a:r>
            <a:r>
              <a:rPr lang="en-US" dirty="0"/>
              <a:t>/</a:t>
            </a:r>
            <a:r>
              <a:rPr lang="en-US" dirty="0" err="1"/>
              <a:t>zPsoFhUDLuU</a:t>
            </a:r>
            <a:endParaRPr lang="en-SA" dirty="0"/>
          </a:p>
        </p:txBody>
      </p:sp>
      <p:sp>
        <p:nvSpPr>
          <p:cNvPr id="4" name="Slide Number Placeholder 3">
            <a:extLst>
              <a:ext uri="{FF2B5EF4-FFF2-40B4-BE49-F238E27FC236}">
                <a16:creationId xmlns:a16="http://schemas.microsoft.com/office/drawing/2014/main" id="{DD291862-8598-3C4F-8238-63FEC93725F0}"/>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23C91AE-1463-4516-AC7A-0B76E86C0CC1}"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Tree>
    <p:extLst>
      <p:ext uri="{BB962C8B-B14F-4D97-AF65-F5344CB8AC3E}">
        <p14:creationId xmlns:p14="http://schemas.microsoft.com/office/powerpoint/2010/main" val="3160463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8">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5" name="Rectangle 10">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03F0FEC0-01F9-7F44-ADAB-A68222698629}"/>
              </a:ext>
            </a:extLst>
          </p:cNvPr>
          <p:cNvSpPr>
            <a:spLocks noGrp="1"/>
          </p:cNvSpPr>
          <p:nvPr>
            <p:ph type="title"/>
          </p:nvPr>
        </p:nvSpPr>
        <p:spPr>
          <a:xfrm>
            <a:off x="0" y="804333"/>
            <a:ext cx="3490722" cy="5249334"/>
          </a:xfrm>
        </p:spPr>
        <p:txBody>
          <a:bodyPr>
            <a:normAutofit/>
          </a:bodyPr>
          <a:lstStyle/>
          <a:p>
            <a:pPr algn="ctr" rtl="1"/>
            <a:r>
              <a:rPr lang="en-US" sz="4300" b="1" dirty="0">
                <a:solidFill>
                  <a:srgbClr val="FFFFFF"/>
                </a:solidFill>
              </a:rPr>
              <a:t>Let us see some examples</a:t>
            </a:r>
            <a:endParaRPr lang="en-SA" sz="4300" b="1" dirty="0">
              <a:solidFill>
                <a:srgbClr val="FFFFFF"/>
              </a:solidFill>
            </a:endParaRPr>
          </a:p>
        </p:txBody>
      </p:sp>
      <p:sp>
        <p:nvSpPr>
          <p:cNvPr id="4" name="Slide Number Placeholder 3">
            <a:extLst>
              <a:ext uri="{FF2B5EF4-FFF2-40B4-BE49-F238E27FC236}">
                <a16:creationId xmlns:a16="http://schemas.microsoft.com/office/drawing/2014/main" id="{DCB5DB9D-F2BB-6E46-AE2A-CF7C02611AAA}"/>
              </a:ext>
            </a:extLst>
          </p:cNvPr>
          <p:cNvSpPr>
            <a:spLocks noGrp="1"/>
          </p:cNvSpPr>
          <p:nvPr>
            <p:ph type="sldNum" sz="quarter" idx="12"/>
          </p:nvPr>
        </p:nvSpPr>
        <p:spPr>
          <a:xfrm>
            <a:off x="8127999" y="6470704"/>
            <a:ext cx="730251" cy="274320"/>
          </a:xfrm>
        </p:spPr>
        <p:txBody>
          <a:bodyP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fld id="{723C91AE-1463-4516-AC7A-0B76E86C0CC1}"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600"/>
                </a:spcAft>
                <a:buClrTx/>
                <a:buSzTx/>
                <a:buFontTx/>
                <a:buNone/>
                <a:tabLst/>
                <a:defRPr/>
              </a:pPr>
              <a:t>14</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pic>
        <p:nvPicPr>
          <p:cNvPr id="8" name="Picture 2" descr="FLOWER1">
            <a:extLst>
              <a:ext uri="{FF2B5EF4-FFF2-40B4-BE49-F238E27FC236}">
                <a16:creationId xmlns:a16="http://schemas.microsoft.com/office/drawing/2014/main" id="{5C1570B9-DAC3-6B4A-A675-B08CFB413F62}"/>
              </a:ext>
            </a:extLst>
          </p:cNvPr>
          <p:cNvPicPr>
            <a:picLocks noGrp="1" noChangeAspect="1" noChangeArrowheads="1"/>
          </p:cNvPicPr>
          <p:nvPr>
            <p:ph idx="1"/>
          </p:nvPr>
        </p:nvPicPr>
        <p:blipFill>
          <a:blip r:embed="rId2" cstate="print"/>
          <a:srcRect/>
          <a:stretch>
            <a:fillRect/>
          </a:stretch>
        </p:blipFill>
        <p:spPr bwMode="auto">
          <a:xfrm>
            <a:off x="3563888" y="548680"/>
            <a:ext cx="5544616" cy="5832648"/>
          </a:xfrm>
          <a:prstGeom prst="rect">
            <a:avLst/>
          </a:prstGeom>
          <a:noFill/>
          <a:ln w="9525">
            <a:noFill/>
            <a:miter lim="800000"/>
            <a:headEnd/>
            <a:tailEnd/>
          </a:ln>
        </p:spPr>
      </p:pic>
    </p:spTree>
    <p:extLst>
      <p:ext uri="{BB962C8B-B14F-4D97-AF65-F5344CB8AC3E}">
        <p14:creationId xmlns:p14="http://schemas.microsoft.com/office/powerpoint/2010/main" val="3218434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8">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5" name="Rectangle 10">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03F0FEC0-01F9-7F44-ADAB-A68222698629}"/>
              </a:ext>
            </a:extLst>
          </p:cNvPr>
          <p:cNvSpPr>
            <a:spLocks noGrp="1"/>
          </p:cNvSpPr>
          <p:nvPr>
            <p:ph type="title"/>
          </p:nvPr>
        </p:nvSpPr>
        <p:spPr>
          <a:xfrm>
            <a:off x="0" y="804333"/>
            <a:ext cx="3490722" cy="5249334"/>
          </a:xfrm>
        </p:spPr>
        <p:txBody>
          <a:bodyPr>
            <a:normAutofit/>
          </a:bodyPr>
          <a:lstStyle/>
          <a:p>
            <a:pPr algn="ctr" rtl="1"/>
            <a:r>
              <a:rPr lang="ar-SA" sz="4300" b="1" dirty="0">
                <a:solidFill>
                  <a:srgbClr val="FFFFFF"/>
                </a:solidFill>
              </a:rPr>
              <a:t>الصبر </a:t>
            </a:r>
            <a:br>
              <a:rPr lang="en-US" sz="4300" b="1" dirty="0">
                <a:solidFill>
                  <a:srgbClr val="FFFFFF"/>
                </a:solidFill>
              </a:rPr>
            </a:br>
            <a:r>
              <a:rPr lang="ar-SA" sz="4300" b="1" dirty="0">
                <a:solidFill>
                  <a:srgbClr val="FFFFFF"/>
                </a:solidFill>
              </a:rPr>
              <a:t>و التواضع</a:t>
            </a:r>
            <a:endParaRPr lang="en-SA" sz="4300" b="1" dirty="0">
              <a:solidFill>
                <a:srgbClr val="FFFFFF"/>
              </a:solidFill>
            </a:endParaRPr>
          </a:p>
        </p:txBody>
      </p:sp>
      <p:sp>
        <p:nvSpPr>
          <p:cNvPr id="3" name="Content Placeholder 2">
            <a:extLst>
              <a:ext uri="{FF2B5EF4-FFF2-40B4-BE49-F238E27FC236}">
                <a16:creationId xmlns:a16="http://schemas.microsoft.com/office/drawing/2014/main" id="{31EA655D-76BC-C948-97CE-098201DDD128}"/>
              </a:ext>
            </a:extLst>
          </p:cNvPr>
          <p:cNvSpPr>
            <a:spLocks noGrp="1"/>
          </p:cNvSpPr>
          <p:nvPr>
            <p:ph idx="1"/>
          </p:nvPr>
        </p:nvSpPr>
        <p:spPr>
          <a:xfrm>
            <a:off x="3569194" y="66503"/>
            <a:ext cx="5491677" cy="6708371"/>
          </a:xfrm>
        </p:spPr>
        <p:txBody>
          <a:bodyPr anchor="ctr">
            <a:noAutofit/>
          </a:bodyPr>
          <a:lstStyle/>
          <a:p>
            <a:pPr lvl="0" algn="r" rtl="1">
              <a:lnSpc>
                <a:spcPct val="100000"/>
              </a:lnSpc>
              <a:spcBef>
                <a:spcPct val="20000"/>
              </a:spcBef>
              <a:spcAft>
                <a:spcPts val="0"/>
              </a:spcAft>
              <a:buClr>
                <a:schemeClr val="accent2"/>
              </a:buClr>
              <a:buSzTx/>
              <a:buFont typeface="Wingdings" panose="05000000000000000000" pitchFamily="2" charset="2"/>
              <a:buChar char="v"/>
            </a:pPr>
            <a:r>
              <a:rPr lang="en-US" sz="3200" b="1" dirty="0">
                <a:solidFill>
                  <a:prstClr val="black"/>
                </a:solidFill>
                <a:latin typeface="Calibri" charset="0"/>
                <a:cs typeface="Calibri" charset="0"/>
              </a:rPr>
              <a:t> </a:t>
            </a:r>
            <a:r>
              <a:rPr lang="ar-SA" sz="3200" b="1" dirty="0">
                <a:solidFill>
                  <a:prstClr val="black"/>
                </a:solidFill>
                <a:latin typeface="Calibri" charset="0"/>
                <a:cs typeface="Calibri" charset="0"/>
              </a:rPr>
              <a:t>روى الإمام مسلم عن أبي أيوب رضي الله عنه قال: ”إن أعرابياً عرض لرسول الله صلى الله عليه وسلم   وهو في سفر، فأخذ بخطام ناقته أو زمامه، ثم قال: يا رسول الله أو يا محمد أخبرني بما يقربني من الجنة وما يباعدني من النار.</a:t>
            </a:r>
          </a:p>
          <a:p>
            <a:pPr marL="0" lvl="0" indent="0" algn="r" rtl="1">
              <a:lnSpc>
                <a:spcPct val="100000"/>
              </a:lnSpc>
              <a:spcBef>
                <a:spcPct val="20000"/>
              </a:spcBef>
              <a:spcAft>
                <a:spcPts val="0"/>
              </a:spcAft>
              <a:buClr>
                <a:schemeClr val="accent2"/>
              </a:buClr>
              <a:buSzTx/>
              <a:buNone/>
            </a:pPr>
            <a:r>
              <a:rPr lang="en-US" sz="3200" b="1" dirty="0">
                <a:solidFill>
                  <a:prstClr val="black"/>
                </a:solidFill>
                <a:latin typeface="Calibri" charset="0"/>
                <a:cs typeface="Calibri" charset="0"/>
              </a:rPr>
              <a:t> </a:t>
            </a:r>
            <a:r>
              <a:rPr lang="ar-SA" sz="3200" b="1" dirty="0">
                <a:solidFill>
                  <a:prstClr val="black"/>
                </a:solidFill>
                <a:latin typeface="Calibri" charset="0"/>
                <a:cs typeface="Calibri" charset="0"/>
              </a:rPr>
              <a:t>قال: فكفّ النبي صلى الله عليه وسلم، ثم نظر في أصحابه، ثم قال: لقد وُفّق أو لقد هُدِي، قال: كيف قلت ؟ قال: فأعاد.</a:t>
            </a:r>
          </a:p>
        </p:txBody>
      </p:sp>
      <p:sp>
        <p:nvSpPr>
          <p:cNvPr id="4" name="Slide Number Placeholder 3">
            <a:extLst>
              <a:ext uri="{FF2B5EF4-FFF2-40B4-BE49-F238E27FC236}">
                <a16:creationId xmlns:a16="http://schemas.microsoft.com/office/drawing/2014/main" id="{DCB5DB9D-F2BB-6E46-AE2A-CF7C02611AAA}"/>
              </a:ext>
            </a:extLst>
          </p:cNvPr>
          <p:cNvSpPr>
            <a:spLocks noGrp="1"/>
          </p:cNvSpPr>
          <p:nvPr>
            <p:ph type="sldNum" sz="quarter" idx="12"/>
          </p:nvPr>
        </p:nvSpPr>
        <p:spPr>
          <a:xfrm>
            <a:off x="8127999" y="6470704"/>
            <a:ext cx="730251" cy="274320"/>
          </a:xfrm>
        </p:spPr>
        <p:txBody>
          <a:bodyP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fld id="{723C91AE-1463-4516-AC7A-0B76E86C0CC1}"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600"/>
                </a:spcAft>
                <a:buClrTx/>
                <a:buSzTx/>
                <a:buFontTx/>
                <a:buNone/>
                <a:tabLst/>
                <a:defRPr/>
              </a:pPr>
              <a:t>15</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Tree>
    <p:extLst>
      <p:ext uri="{BB962C8B-B14F-4D97-AF65-F5344CB8AC3E}">
        <p14:creationId xmlns:p14="http://schemas.microsoft.com/office/powerpoint/2010/main" val="3154821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8">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5" name="Rectangle 10">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03F0FEC0-01F9-7F44-ADAB-A68222698629}"/>
              </a:ext>
            </a:extLst>
          </p:cNvPr>
          <p:cNvSpPr>
            <a:spLocks noGrp="1"/>
          </p:cNvSpPr>
          <p:nvPr>
            <p:ph type="title"/>
          </p:nvPr>
        </p:nvSpPr>
        <p:spPr>
          <a:xfrm>
            <a:off x="0" y="804333"/>
            <a:ext cx="3490722" cy="5249334"/>
          </a:xfrm>
        </p:spPr>
        <p:txBody>
          <a:bodyPr>
            <a:normAutofit/>
          </a:bodyPr>
          <a:lstStyle/>
          <a:p>
            <a:pPr algn="ctr" rtl="1"/>
            <a:r>
              <a:rPr lang="ar-SA" sz="4300" b="1" dirty="0">
                <a:solidFill>
                  <a:srgbClr val="FFFFFF"/>
                </a:solidFill>
              </a:rPr>
              <a:t>الصبر </a:t>
            </a:r>
            <a:br>
              <a:rPr lang="en-US" sz="4300" b="1" dirty="0">
                <a:solidFill>
                  <a:srgbClr val="FFFFFF"/>
                </a:solidFill>
              </a:rPr>
            </a:br>
            <a:r>
              <a:rPr lang="ar-SA" sz="4300" b="1" dirty="0">
                <a:solidFill>
                  <a:srgbClr val="FFFFFF"/>
                </a:solidFill>
              </a:rPr>
              <a:t>و التواضع</a:t>
            </a:r>
            <a:endParaRPr lang="en-SA" sz="4300" b="1" dirty="0">
              <a:solidFill>
                <a:srgbClr val="FFFFFF"/>
              </a:solidFill>
            </a:endParaRPr>
          </a:p>
        </p:txBody>
      </p:sp>
      <p:sp>
        <p:nvSpPr>
          <p:cNvPr id="3" name="Content Placeholder 2">
            <a:extLst>
              <a:ext uri="{FF2B5EF4-FFF2-40B4-BE49-F238E27FC236}">
                <a16:creationId xmlns:a16="http://schemas.microsoft.com/office/drawing/2014/main" id="{31EA655D-76BC-C948-97CE-098201DDD128}"/>
              </a:ext>
            </a:extLst>
          </p:cNvPr>
          <p:cNvSpPr>
            <a:spLocks noGrp="1"/>
          </p:cNvSpPr>
          <p:nvPr>
            <p:ph idx="1"/>
          </p:nvPr>
        </p:nvSpPr>
        <p:spPr>
          <a:xfrm>
            <a:off x="3569194" y="66503"/>
            <a:ext cx="5491677" cy="6708371"/>
          </a:xfrm>
        </p:spPr>
        <p:txBody>
          <a:bodyPr anchor="ctr">
            <a:noAutofit/>
          </a:bodyPr>
          <a:lstStyle/>
          <a:p>
            <a:pPr lvl="0" algn="r" rtl="1">
              <a:lnSpc>
                <a:spcPct val="100000"/>
              </a:lnSpc>
              <a:spcBef>
                <a:spcPct val="20000"/>
              </a:spcBef>
              <a:spcAft>
                <a:spcPts val="0"/>
              </a:spcAft>
              <a:buClr>
                <a:schemeClr val="accent2"/>
              </a:buClr>
              <a:buSzTx/>
              <a:buFont typeface="Wingdings" panose="05000000000000000000" pitchFamily="2" charset="2"/>
              <a:buChar char="v"/>
            </a:pPr>
            <a:endParaRPr lang="ar-SA" sz="3200" b="1" dirty="0">
              <a:solidFill>
                <a:prstClr val="black"/>
              </a:solidFill>
              <a:latin typeface="Calibri" charset="0"/>
              <a:cs typeface="Calibri" charset="0"/>
            </a:endParaRPr>
          </a:p>
          <a:p>
            <a:pPr marL="0" lvl="0" indent="0" algn="r" rtl="1">
              <a:lnSpc>
                <a:spcPct val="100000"/>
              </a:lnSpc>
              <a:spcBef>
                <a:spcPct val="20000"/>
              </a:spcBef>
              <a:spcAft>
                <a:spcPts val="0"/>
              </a:spcAft>
              <a:buClr>
                <a:schemeClr val="accent2"/>
              </a:buClr>
              <a:buSzTx/>
              <a:buNone/>
            </a:pPr>
            <a:r>
              <a:rPr lang="en-US" sz="3200" b="1" dirty="0">
                <a:solidFill>
                  <a:prstClr val="black"/>
                </a:solidFill>
                <a:latin typeface="Calibri" charset="0"/>
                <a:cs typeface="Calibri" charset="0"/>
              </a:rPr>
              <a:t>  </a:t>
            </a:r>
            <a:r>
              <a:rPr lang="ar-SA" sz="3200" b="1" dirty="0">
                <a:solidFill>
                  <a:prstClr val="black"/>
                </a:solidFill>
                <a:latin typeface="Calibri" charset="0"/>
                <a:cs typeface="Calibri" charset="0"/>
              </a:rPr>
              <a:t>فقال النبي صلى الله عليه وسلم” تعبد الله لا تشرك به شيئاً، وتقيم الصلاة، وتؤتي الزكاة، وتصل الرحم, دع الناقة“</a:t>
            </a:r>
          </a:p>
          <a:p>
            <a:pPr marL="0" lvl="0" indent="0" algn="r" rtl="1">
              <a:lnSpc>
                <a:spcPct val="100000"/>
              </a:lnSpc>
              <a:spcBef>
                <a:spcPct val="20000"/>
              </a:spcBef>
              <a:spcAft>
                <a:spcPts val="0"/>
              </a:spcAft>
              <a:buClr>
                <a:schemeClr val="accent2"/>
              </a:buClr>
              <a:buSzTx/>
              <a:buNone/>
            </a:pPr>
            <a:r>
              <a:rPr lang="en-US" sz="3200" b="1" dirty="0">
                <a:solidFill>
                  <a:prstClr val="black"/>
                </a:solidFill>
                <a:latin typeface="Calibri" charset="0"/>
                <a:cs typeface="Calibri" charset="0"/>
              </a:rPr>
              <a:t> </a:t>
            </a:r>
          </a:p>
          <a:p>
            <a:pPr marL="0" lvl="0" indent="0" algn="r" rtl="1">
              <a:lnSpc>
                <a:spcPct val="100000"/>
              </a:lnSpc>
              <a:spcBef>
                <a:spcPct val="20000"/>
              </a:spcBef>
              <a:spcAft>
                <a:spcPts val="0"/>
              </a:spcAft>
              <a:buClr>
                <a:schemeClr val="accent2"/>
              </a:buClr>
              <a:buSzTx/>
              <a:buNone/>
            </a:pPr>
            <a:r>
              <a:rPr lang="ar-SA" sz="3200" b="1" dirty="0">
                <a:solidFill>
                  <a:prstClr val="black"/>
                </a:solidFill>
                <a:latin typeface="Calibri" charset="0"/>
                <a:cs typeface="Calibri" charset="0"/>
              </a:rPr>
              <a:t>ومما نجده في الحديث أنه صلى الله عليه وسلم استحسن سؤال الأعرابي حيث قال: ” لقد وُفّق أو هُدِي“.</a:t>
            </a:r>
          </a:p>
          <a:p>
            <a:pPr lvl="0" algn="r" rtl="1">
              <a:lnSpc>
                <a:spcPct val="100000"/>
              </a:lnSpc>
              <a:spcBef>
                <a:spcPct val="20000"/>
              </a:spcBef>
              <a:spcAft>
                <a:spcPts val="0"/>
              </a:spcAft>
              <a:buClr>
                <a:schemeClr val="accent2"/>
              </a:buClr>
              <a:buSzTx/>
              <a:buFont typeface="Wingdings" panose="05000000000000000000" pitchFamily="2" charset="2"/>
              <a:buChar char="v"/>
            </a:pPr>
            <a:endParaRPr lang="ar-SA" sz="3200" b="1" dirty="0">
              <a:solidFill>
                <a:prstClr val="black"/>
              </a:solidFill>
              <a:latin typeface="Calibri" charset="0"/>
              <a:cs typeface="Calibri" charset="0"/>
            </a:endParaRPr>
          </a:p>
        </p:txBody>
      </p:sp>
      <p:sp>
        <p:nvSpPr>
          <p:cNvPr id="4" name="Slide Number Placeholder 3">
            <a:extLst>
              <a:ext uri="{FF2B5EF4-FFF2-40B4-BE49-F238E27FC236}">
                <a16:creationId xmlns:a16="http://schemas.microsoft.com/office/drawing/2014/main" id="{DCB5DB9D-F2BB-6E46-AE2A-CF7C02611AAA}"/>
              </a:ext>
            </a:extLst>
          </p:cNvPr>
          <p:cNvSpPr>
            <a:spLocks noGrp="1"/>
          </p:cNvSpPr>
          <p:nvPr>
            <p:ph type="sldNum" sz="quarter" idx="12"/>
          </p:nvPr>
        </p:nvSpPr>
        <p:spPr>
          <a:xfrm>
            <a:off x="8127999" y="6470704"/>
            <a:ext cx="730251" cy="274320"/>
          </a:xfrm>
        </p:spPr>
        <p:txBody>
          <a:bodyP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fld id="{723C91AE-1463-4516-AC7A-0B76E86C0CC1}"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600"/>
                </a:spcAft>
                <a:buClrTx/>
                <a:buSzTx/>
                <a:buFontTx/>
                <a:buNone/>
                <a:tabLst/>
                <a:defRPr/>
              </a:pPr>
              <a:t>16</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Tree>
    <p:extLst>
      <p:ext uri="{BB962C8B-B14F-4D97-AF65-F5344CB8AC3E}">
        <p14:creationId xmlns:p14="http://schemas.microsoft.com/office/powerpoint/2010/main" val="7556808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8">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5" name="Rectangle 10">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03F0FEC0-01F9-7F44-ADAB-A68222698629}"/>
              </a:ext>
            </a:extLst>
          </p:cNvPr>
          <p:cNvSpPr>
            <a:spLocks noGrp="1"/>
          </p:cNvSpPr>
          <p:nvPr>
            <p:ph type="title"/>
          </p:nvPr>
        </p:nvSpPr>
        <p:spPr>
          <a:xfrm>
            <a:off x="0" y="804333"/>
            <a:ext cx="3490722" cy="5249334"/>
          </a:xfrm>
        </p:spPr>
        <p:txBody>
          <a:bodyPr>
            <a:normAutofit/>
          </a:bodyPr>
          <a:lstStyle/>
          <a:p>
            <a:pPr algn="ctr" rtl="1"/>
            <a:r>
              <a:rPr lang="ar-SA" sz="4300" b="1" dirty="0">
                <a:solidFill>
                  <a:srgbClr val="FFFFFF"/>
                </a:solidFill>
              </a:rPr>
              <a:t>التواضع</a:t>
            </a:r>
            <a:endParaRPr lang="en-SA" sz="4300" b="1" dirty="0">
              <a:solidFill>
                <a:srgbClr val="FFFFFF"/>
              </a:solidFill>
            </a:endParaRPr>
          </a:p>
        </p:txBody>
      </p:sp>
      <p:sp>
        <p:nvSpPr>
          <p:cNvPr id="3" name="Content Placeholder 2">
            <a:extLst>
              <a:ext uri="{FF2B5EF4-FFF2-40B4-BE49-F238E27FC236}">
                <a16:creationId xmlns:a16="http://schemas.microsoft.com/office/drawing/2014/main" id="{31EA655D-76BC-C948-97CE-098201DDD128}"/>
              </a:ext>
            </a:extLst>
          </p:cNvPr>
          <p:cNvSpPr>
            <a:spLocks noGrp="1"/>
          </p:cNvSpPr>
          <p:nvPr>
            <p:ph idx="1"/>
          </p:nvPr>
        </p:nvSpPr>
        <p:spPr>
          <a:xfrm>
            <a:off x="3569194" y="66503"/>
            <a:ext cx="5491677" cy="6708371"/>
          </a:xfrm>
        </p:spPr>
        <p:txBody>
          <a:bodyPr anchor="ctr">
            <a:noAutofit/>
          </a:bodyPr>
          <a:lstStyle/>
          <a:p>
            <a:pPr algn="r"/>
            <a:r>
              <a:rPr lang="ar-SA" sz="3200" b="1" dirty="0">
                <a:solidFill>
                  <a:prstClr val="black"/>
                </a:solidFill>
                <a:latin typeface="Calibri" charset="0"/>
                <a:cs typeface="Calibri" charset="0"/>
              </a:rPr>
              <a:t>عن أبي مسعود قال أتى النبي صلى الله عليه وسلم رجل فكلمه فجعل ترعد فرائصه فقال له هون عليك فإني لست بملك إنما أنا ابن امرأة تأكل القديد</a:t>
            </a:r>
          </a:p>
          <a:p>
            <a:pPr algn="r"/>
            <a:endParaRPr lang="ar-SA" sz="3200" dirty="0"/>
          </a:p>
          <a:p>
            <a:pPr algn="r"/>
            <a:r>
              <a:rPr lang="ar-SA" sz="3200" dirty="0">
                <a:solidFill>
                  <a:schemeClr val="accent2"/>
                </a:solidFill>
              </a:rPr>
              <a:t>قارن بين أخلاق الرسول و غيره من الأطباء؟</a:t>
            </a:r>
          </a:p>
          <a:p>
            <a:pPr algn="r"/>
            <a:endParaRPr lang="ar-SA" sz="3200" dirty="0"/>
          </a:p>
          <a:p>
            <a:pPr algn="r"/>
            <a:r>
              <a:rPr lang="ar-SA" sz="3200" dirty="0"/>
              <a:t>القديد: هو اللحم المملح المجفف في الشمس</a:t>
            </a:r>
          </a:p>
          <a:p>
            <a:pPr algn="r"/>
            <a:r>
              <a:rPr lang="ar-SA" sz="3200" dirty="0"/>
              <a:t>صحيح سنن ابن ماجة باختصار السند</a:t>
            </a:r>
          </a:p>
        </p:txBody>
      </p:sp>
      <p:sp>
        <p:nvSpPr>
          <p:cNvPr id="4" name="Slide Number Placeholder 3">
            <a:extLst>
              <a:ext uri="{FF2B5EF4-FFF2-40B4-BE49-F238E27FC236}">
                <a16:creationId xmlns:a16="http://schemas.microsoft.com/office/drawing/2014/main" id="{DCB5DB9D-F2BB-6E46-AE2A-CF7C02611AAA}"/>
              </a:ext>
            </a:extLst>
          </p:cNvPr>
          <p:cNvSpPr>
            <a:spLocks noGrp="1"/>
          </p:cNvSpPr>
          <p:nvPr>
            <p:ph type="sldNum" sz="quarter" idx="12"/>
          </p:nvPr>
        </p:nvSpPr>
        <p:spPr>
          <a:xfrm>
            <a:off x="8127999" y="6470704"/>
            <a:ext cx="730251" cy="274320"/>
          </a:xfrm>
        </p:spPr>
        <p:txBody>
          <a:bodyP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fld id="{723C91AE-1463-4516-AC7A-0B76E86C0CC1}"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600"/>
                </a:spcAft>
                <a:buClrTx/>
                <a:buSzTx/>
                <a:buFontTx/>
                <a:buNone/>
                <a:tabLst/>
                <a:defRPr/>
              </a:pPr>
              <a:t>17</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Tree>
    <p:extLst>
      <p:ext uri="{BB962C8B-B14F-4D97-AF65-F5344CB8AC3E}">
        <p14:creationId xmlns:p14="http://schemas.microsoft.com/office/powerpoint/2010/main" val="20738629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7">
            <a:extLst>
              <a:ext uri="{FF2B5EF4-FFF2-40B4-BE49-F238E27FC236}">
                <a16:creationId xmlns:a16="http://schemas.microsoft.com/office/drawing/2014/main" id="{C61657BD-3333-446A-A16A-CBDC77C8E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4572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9">
            <a:extLst>
              <a:ext uri="{FF2B5EF4-FFF2-40B4-BE49-F238E27FC236}">
                <a16:creationId xmlns:a16="http://schemas.microsoft.com/office/drawing/2014/main" id="{52CAFF06-4D3A-42A5-8614-B1FA47EA0F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600" y="643467"/>
            <a:ext cx="8178799" cy="5571066"/>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Slide Number Placeholder 1">
            <a:extLst>
              <a:ext uri="{FF2B5EF4-FFF2-40B4-BE49-F238E27FC236}">
                <a16:creationId xmlns:a16="http://schemas.microsoft.com/office/drawing/2014/main" id="{FBCF8BE5-044B-B845-AED5-1ED901D34A31}"/>
              </a:ext>
            </a:extLst>
          </p:cNvPr>
          <p:cNvSpPr>
            <a:spLocks noGrp="1"/>
          </p:cNvSpPr>
          <p:nvPr>
            <p:ph type="sldNum" sz="quarter" idx="12"/>
          </p:nvPr>
        </p:nvSpPr>
        <p:spPr>
          <a:xfrm>
            <a:off x="8127999" y="6470704"/>
            <a:ext cx="730251" cy="274320"/>
          </a:xfrm>
        </p:spPr>
        <p:txBody>
          <a:bodyP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fld id="{723C91AE-1463-4516-AC7A-0B76E86C0CC1}"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600"/>
                </a:spcAft>
                <a:buClrTx/>
                <a:buSzTx/>
                <a:buFontTx/>
                <a:buNone/>
                <a:tabLst/>
                <a:defRPr/>
              </a:pPr>
              <a:t>18</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6" name="Title 1"/>
          <p:cNvSpPr txBox="1">
            <a:spLocks/>
          </p:cNvSpPr>
          <p:nvPr/>
        </p:nvSpPr>
        <p:spPr>
          <a:xfrm>
            <a:off x="467544" y="620689"/>
            <a:ext cx="8136904" cy="5544616"/>
          </a:xfrm>
          <a:prstGeom prst="rect">
            <a:avLst/>
          </a:prstGeom>
        </p:spPr>
        <p:txBody>
          <a:bodyP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endParaRPr kumimoji="0" lang="ar-SA" sz="3600" b="0" i="0" u="none" strike="noStrike" kern="1200" cap="all" spc="100" normalizeH="0" baseline="0" noProof="0" dirty="0">
              <a:ln>
                <a:noFill/>
              </a:ln>
              <a:solidFill>
                <a:prstClr val="black">
                  <a:lumMod val="95000"/>
                  <a:lumOff val="5000"/>
                </a:prstClr>
              </a:solidFill>
              <a:effectLst/>
              <a:uLnTx/>
              <a:uFillTx/>
              <a:latin typeface="Garamond" panose="02020404030301010803" pitchFamily="18" charset="0"/>
              <a:ea typeface="+mj-ea"/>
              <a:cs typeface="Calibri" panose="020F0502020204030204" pitchFamily="34" charset="0"/>
            </a:endParaRPr>
          </a:p>
        </p:txBody>
      </p:sp>
      <p:sp>
        <p:nvSpPr>
          <p:cNvPr id="3" name="Rectangle 2"/>
          <p:cNvSpPr/>
          <p:nvPr/>
        </p:nvSpPr>
        <p:spPr>
          <a:xfrm>
            <a:off x="1475656" y="836712"/>
            <a:ext cx="6804248" cy="2308324"/>
          </a:xfrm>
          <a:prstGeom prst="rect">
            <a:avLst/>
          </a:prstGeom>
        </p:spPr>
        <p:txBody>
          <a:bodyPr wrap="square">
            <a:spAutoFit/>
          </a:bodyPr>
          <a:lstStyle/>
          <a:p>
            <a:pPr lvl="0"/>
            <a:r>
              <a:rPr lang="ar-SA" sz="3600" b="1" dirty="0">
                <a:solidFill>
                  <a:schemeClr val="accent2"/>
                </a:solidFill>
              </a:rPr>
              <a:t>هل رأيت طبيبا يتعامل بشكل ممتاز؟</a:t>
            </a:r>
            <a:endParaRPr lang="en-US" sz="3600" b="1" dirty="0">
              <a:solidFill>
                <a:schemeClr val="accent2"/>
              </a:solidFill>
            </a:endParaRPr>
          </a:p>
          <a:p>
            <a:pPr lvl="0"/>
            <a:endParaRPr lang="en-US" sz="3600" b="1" dirty="0">
              <a:solidFill>
                <a:srgbClr val="FF0000"/>
              </a:solidFill>
            </a:endParaRPr>
          </a:p>
          <a:p>
            <a:pPr lvl="0"/>
            <a:endParaRPr lang="en-US" sz="3600" b="1" dirty="0">
              <a:solidFill>
                <a:srgbClr val="FF0000"/>
              </a:solidFill>
            </a:endParaRPr>
          </a:p>
          <a:p>
            <a:pPr lvl="0"/>
            <a:r>
              <a:rPr lang="ar-SA" sz="3600" b="1" dirty="0"/>
              <a:t>لماذا وصفته هكذا؟</a:t>
            </a:r>
            <a:r>
              <a:rPr lang="ar-SA" sz="3600" dirty="0"/>
              <a:t> </a:t>
            </a:r>
            <a:endParaRPr lang="en-US" sz="3600" b="1" dirty="0">
              <a:solidFill>
                <a:srgbClr val="FF0000"/>
              </a:solidFill>
            </a:endParaRPr>
          </a:p>
        </p:txBody>
      </p:sp>
      <p:sp>
        <p:nvSpPr>
          <p:cNvPr id="4" name="Rectangle 3"/>
          <p:cNvSpPr/>
          <p:nvPr/>
        </p:nvSpPr>
        <p:spPr>
          <a:xfrm>
            <a:off x="683568" y="3573016"/>
            <a:ext cx="7668344" cy="2308324"/>
          </a:xfrm>
          <a:prstGeom prst="rect">
            <a:avLst/>
          </a:prstGeom>
        </p:spPr>
        <p:txBody>
          <a:bodyPr wrap="square">
            <a:spAutoFit/>
          </a:bodyPr>
          <a:lstStyle/>
          <a:p>
            <a:r>
              <a:rPr lang="ar-SA" sz="3600" b="1" dirty="0">
                <a:solidFill>
                  <a:schemeClr val="accent2"/>
                </a:solidFill>
              </a:rPr>
              <a:t>هل رأيت طبيبا يتعامل بطريقة غير لائقة؟</a:t>
            </a:r>
          </a:p>
          <a:p>
            <a:endParaRPr lang="en-US" sz="3600" b="1" dirty="0">
              <a:solidFill>
                <a:srgbClr val="FF0000"/>
              </a:solidFill>
            </a:endParaRPr>
          </a:p>
          <a:p>
            <a:endParaRPr lang="ar-SA" sz="3600" b="1" dirty="0">
              <a:solidFill>
                <a:srgbClr val="FF0000"/>
              </a:solidFill>
            </a:endParaRPr>
          </a:p>
          <a:p>
            <a:r>
              <a:rPr lang="ar-SA" sz="3600" b="1" dirty="0"/>
              <a:t>لماذا وصفته هكذا؟ </a:t>
            </a:r>
            <a:endParaRPr lang="en-US" sz="3600" b="1" dirty="0"/>
          </a:p>
        </p:txBody>
      </p:sp>
    </p:spTree>
    <p:extLst>
      <p:ext uri="{BB962C8B-B14F-4D97-AF65-F5344CB8AC3E}">
        <p14:creationId xmlns:p14="http://schemas.microsoft.com/office/powerpoint/2010/main" val="3778523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barn(inVertical)">
                                      <p:cBhvr>
                                        <p:cTn id="14" dur="500"/>
                                        <p:tgtEl>
                                          <p:spTgt spid="3">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1000"/>
                                        <p:tgtEl>
                                          <p:spTgt spid="4">
                                            <p:txEl>
                                              <p:pRg st="0" end="0"/>
                                            </p:txEl>
                                          </p:spTgt>
                                        </p:tgtEl>
                                      </p:cBhvr>
                                    </p:animEffect>
                                    <p:anim calcmode="lin" valueType="num">
                                      <p:cBhvr>
                                        <p:cTn id="2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barn(inVertical)">
                                      <p:cBhvr>
                                        <p:cTn id="26"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7">
            <a:extLst>
              <a:ext uri="{FF2B5EF4-FFF2-40B4-BE49-F238E27FC236}">
                <a16:creationId xmlns:a16="http://schemas.microsoft.com/office/drawing/2014/main" id="{C61657BD-3333-446A-A16A-CBDC77C8E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4572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9">
            <a:extLst>
              <a:ext uri="{FF2B5EF4-FFF2-40B4-BE49-F238E27FC236}">
                <a16:creationId xmlns:a16="http://schemas.microsoft.com/office/drawing/2014/main" id="{52CAFF06-4D3A-42A5-8614-B1FA47EA0F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600" y="643467"/>
            <a:ext cx="8178799" cy="5571066"/>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Slide Number Placeholder 1">
            <a:extLst>
              <a:ext uri="{FF2B5EF4-FFF2-40B4-BE49-F238E27FC236}">
                <a16:creationId xmlns:a16="http://schemas.microsoft.com/office/drawing/2014/main" id="{FBCF8BE5-044B-B845-AED5-1ED901D34A31}"/>
              </a:ext>
            </a:extLst>
          </p:cNvPr>
          <p:cNvSpPr>
            <a:spLocks noGrp="1"/>
          </p:cNvSpPr>
          <p:nvPr>
            <p:ph type="sldNum" sz="quarter" idx="12"/>
          </p:nvPr>
        </p:nvSpPr>
        <p:spPr>
          <a:xfrm>
            <a:off x="8127999" y="6470704"/>
            <a:ext cx="730251" cy="274320"/>
          </a:xfrm>
        </p:spPr>
        <p:txBody>
          <a:bodyP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fld id="{723C91AE-1463-4516-AC7A-0B76E86C0CC1}"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600"/>
                </a:spcAft>
                <a:buClrTx/>
                <a:buSzTx/>
                <a:buFontTx/>
                <a:buNone/>
                <a:tabLst/>
                <a:defRPr/>
              </a:pPr>
              <a:t>19</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6" name="Title 1"/>
          <p:cNvSpPr txBox="1">
            <a:spLocks/>
          </p:cNvSpPr>
          <p:nvPr/>
        </p:nvSpPr>
        <p:spPr>
          <a:xfrm>
            <a:off x="467544" y="620689"/>
            <a:ext cx="8136904" cy="5544616"/>
          </a:xfrm>
          <a:prstGeom prst="rect">
            <a:avLst/>
          </a:prstGeom>
        </p:spPr>
        <p:txBody>
          <a:bodyP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endParaRPr kumimoji="0" lang="ar-SA" sz="3600" b="0" i="0" u="none" strike="noStrike" kern="1200" cap="all" spc="100" normalizeH="0" baseline="0" noProof="0" dirty="0">
              <a:ln>
                <a:noFill/>
              </a:ln>
              <a:solidFill>
                <a:prstClr val="black">
                  <a:lumMod val="95000"/>
                  <a:lumOff val="5000"/>
                </a:prstClr>
              </a:solidFill>
              <a:effectLst/>
              <a:uLnTx/>
              <a:uFillTx/>
              <a:latin typeface="Garamond" panose="02020404030301010803" pitchFamily="18" charset="0"/>
              <a:ea typeface="+mj-ea"/>
              <a:cs typeface="Calibri" panose="020F0502020204030204" pitchFamily="34" charset="0"/>
            </a:endParaRPr>
          </a:p>
        </p:txBody>
      </p:sp>
      <p:pic>
        <p:nvPicPr>
          <p:cNvPr id="7" name="Picture 2" descr="eiad-pic4"/>
          <p:cNvPicPr>
            <a:picLocks noChangeAspect="1" noChangeArrowheads="1"/>
          </p:cNvPicPr>
          <p:nvPr/>
        </p:nvPicPr>
        <p:blipFill>
          <a:blip r:embed="rId2" cstate="print"/>
          <a:srcRect/>
          <a:stretch>
            <a:fillRect/>
          </a:stretch>
        </p:blipFill>
        <p:spPr bwMode="auto">
          <a:xfrm>
            <a:off x="539552" y="620688"/>
            <a:ext cx="8064896" cy="5616624"/>
          </a:xfrm>
          <a:prstGeom prst="rect">
            <a:avLst/>
          </a:prstGeom>
          <a:noFill/>
          <a:ln w="9525">
            <a:noFill/>
            <a:miter lim="800000"/>
            <a:headEnd/>
            <a:tailEnd/>
          </a:ln>
        </p:spPr>
      </p:pic>
    </p:spTree>
    <p:extLst>
      <p:ext uri="{BB962C8B-B14F-4D97-AF65-F5344CB8AC3E}">
        <p14:creationId xmlns:p14="http://schemas.microsoft.com/office/powerpoint/2010/main" val="2254447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8">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5" name="Rectangle 10">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03F0FEC0-01F9-7F44-ADAB-A68222698629}"/>
              </a:ext>
            </a:extLst>
          </p:cNvPr>
          <p:cNvSpPr>
            <a:spLocks noGrp="1"/>
          </p:cNvSpPr>
          <p:nvPr>
            <p:ph type="title"/>
          </p:nvPr>
        </p:nvSpPr>
        <p:spPr>
          <a:xfrm>
            <a:off x="0" y="804333"/>
            <a:ext cx="3490722" cy="5249334"/>
          </a:xfrm>
        </p:spPr>
        <p:txBody>
          <a:bodyPr>
            <a:normAutofit/>
          </a:bodyPr>
          <a:lstStyle/>
          <a:p>
            <a:pPr algn="ctr" rtl="1"/>
            <a:r>
              <a:rPr lang="en-US" sz="4300" b="1" dirty="0">
                <a:solidFill>
                  <a:srgbClr val="FFFFFF"/>
                </a:solidFill>
              </a:rPr>
              <a:t>Teaching of bioethics is:</a:t>
            </a:r>
            <a:endParaRPr lang="en-SA" sz="4300" b="1" dirty="0">
              <a:solidFill>
                <a:srgbClr val="FFFFFF"/>
              </a:solidFill>
            </a:endParaRPr>
          </a:p>
        </p:txBody>
      </p:sp>
      <p:sp>
        <p:nvSpPr>
          <p:cNvPr id="3" name="Content Placeholder 2">
            <a:extLst>
              <a:ext uri="{FF2B5EF4-FFF2-40B4-BE49-F238E27FC236}">
                <a16:creationId xmlns:a16="http://schemas.microsoft.com/office/drawing/2014/main" id="{31EA655D-76BC-C948-97CE-098201DDD128}"/>
              </a:ext>
            </a:extLst>
          </p:cNvPr>
          <p:cNvSpPr>
            <a:spLocks noGrp="1"/>
          </p:cNvSpPr>
          <p:nvPr>
            <p:ph idx="1"/>
          </p:nvPr>
        </p:nvSpPr>
        <p:spPr>
          <a:xfrm>
            <a:off x="3569194" y="66503"/>
            <a:ext cx="5491677" cy="6708371"/>
          </a:xfrm>
        </p:spPr>
        <p:txBody>
          <a:bodyPr anchor="ctr">
            <a:noAutofit/>
          </a:bodyPr>
          <a:lstStyle/>
          <a:p>
            <a:pPr marL="514350" indent="-514350">
              <a:buFont typeface="+mj-lt"/>
              <a:buAutoNum type="alphaUcPeriod"/>
            </a:pPr>
            <a:r>
              <a:rPr lang="en-US" sz="3200" dirty="0"/>
              <a:t>Very important</a:t>
            </a:r>
          </a:p>
          <a:p>
            <a:pPr marL="514350" indent="-514350">
              <a:buFont typeface="+mj-lt"/>
              <a:buAutoNum type="alphaUcPeriod"/>
            </a:pPr>
            <a:r>
              <a:rPr lang="en-US" sz="3200" dirty="0"/>
              <a:t>Little important</a:t>
            </a:r>
          </a:p>
          <a:p>
            <a:pPr marL="514350" indent="-514350">
              <a:buFont typeface="+mj-lt"/>
              <a:buAutoNum type="alphaUcPeriod"/>
            </a:pPr>
            <a:r>
              <a:rPr lang="en-US" sz="3200" dirty="0"/>
              <a:t>Not important at all</a:t>
            </a:r>
          </a:p>
          <a:p>
            <a:pPr marL="514350" indent="-514350">
              <a:buFont typeface="+mj-lt"/>
              <a:buAutoNum type="alphaUcPeriod"/>
            </a:pPr>
            <a:r>
              <a:rPr lang="en-US" sz="3200" dirty="0"/>
              <a:t>Not sure</a:t>
            </a:r>
          </a:p>
        </p:txBody>
      </p:sp>
      <p:sp>
        <p:nvSpPr>
          <p:cNvPr id="4" name="Slide Number Placeholder 3">
            <a:extLst>
              <a:ext uri="{FF2B5EF4-FFF2-40B4-BE49-F238E27FC236}">
                <a16:creationId xmlns:a16="http://schemas.microsoft.com/office/drawing/2014/main" id="{DCB5DB9D-F2BB-6E46-AE2A-CF7C02611AAA}"/>
              </a:ext>
            </a:extLst>
          </p:cNvPr>
          <p:cNvSpPr>
            <a:spLocks noGrp="1"/>
          </p:cNvSpPr>
          <p:nvPr>
            <p:ph type="sldNum" sz="quarter" idx="12"/>
          </p:nvPr>
        </p:nvSpPr>
        <p:spPr>
          <a:xfrm>
            <a:off x="8127999" y="6470704"/>
            <a:ext cx="730251" cy="274320"/>
          </a:xfrm>
        </p:spPr>
        <p:txBody>
          <a:bodyP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fld id="{723C91AE-1463-4516-AC7A-0B76E86C0CC1}"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600"/>
                </a:spcAft>
                <a:buClrTx/>
                <a:buSzTx/>
                <a:buFontTx/>
                <a:buNone/>
                <a:tabLst/>
                <a:defRPr/>
              </a:pPr>
              <a:t>2</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Tree>
    <p:extLst>
      <p:ext uri="{BB962C8B-B14F-4D97-AF65-F5344CB8AC3E}">
        <p14:creationId xmlns:p14="http://schemas.microsoft.com/office/powerpoint/2010/main" val="32904141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7">
            <a:extLst>
              <a:ext uri="{FF2B5EF4-FFF2-40B4-BE49-F238E27FC236}">
                <a16:creationId xmlns:a16="http://schemas.microsoft.com/office/drawing/2014/main" id="{C61657BD-3333-446A-A16A-CBDC77C8E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4572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9">
            <a:extLst>
              <a:ext uri="{FF2B5EF4-FFF2-40B4-BE49-F238E27FC236}">
                <a16:creationId xmlns:a16="http://schemas.microsoft.com/office/drawing/2014/main" id="{52CAFF06-4D3A-42A5-8614-B1FA47EA0F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600" y="643467"/>
            <a:ext cx="8178799" cy="5571066"/>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Slide Number Placeholder 1">
            <a:extLst>
              <a:ext uri="{FF2B5EF4-FFF2-40B4-BE49-F238E27FC236}">
                <a16:creationId xmlns:a16="http://schemas.microsoft.com/office/drawing/2014/main" id="{FBCF8BE5-044B-B845-AED5-1ED901D34A31}"/>
              </a:ext>
            </a:extLst>
          </p:cNvPr>
          <p:cNvSpPr>
            <a:spLocks noGrp="1"/>
          </p:cNvSpPr>
          <p:nvPr>
            <p:ph type="sldNum" sz="quarter" idx="12"/>
          </p:nvPr>
        </p:nvSpPr>
        <p:spPr>
          <a:xfrm>
            <a:off x="8127999" y="6470704"/>
            <a:ext cx="730251" cy="274320"/>
          </a:xfrm>
        </p:spPr>
        <p:txBody>
          <a:bodyP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fld id="{723C91AE-1463-4516-AC7A-0B76E86C0CC1}"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600"/>
                </a:spcAft>
                <a:buClrTx/>
                <a:buSzTx/>
                <a:buFontTx/>
                <a:buNone/>
                <a:tabLst/>
                <a:defRPr/>
              </a:pPr>
              <a:t>20</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6" name="Title 1"/>
          <p:cNvSpPr txBox="1">
            <a:spLocks/>
          </p:cNvSpPr>
          <p:nvPr/>
        </p:nvSpPr>
        <p:spPr>
          <a:xfrm>
            <a:off x="467544" y="620689"/>
            <a:ext cx="8136904" cy="5544616"/>
          </a:xfrm>
          <a:prstGeom prst="rect">
            <a:avLst/>
          </a:prstGeom>
        </p:spPr>
        <p:txBody>
          <a:bodyP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endParaRPr kumimoji="0" lang="ar-SA" sz="3600" b="0" i="0" u="none" strike="noStrike" kern="1200" cap="all" spc="100" normalizeH="0" baseline="0" noProof="0" dirty="0">
              <a:ln>
                <a:noFill/>
              </a:ln>
              <a:solidFill>
                <a:prstClr val="black">
                  <a:lumMod val="95000"/>
                  <a:lumOff val="5000"/>
                </a:prstClr>
              </a:solidFill>
              <a:effectLst/>
              <a:uLnTx/>
              <a:uFillTx/>
              <a:latin typeface="Garamond" panose="02020404030301010803" pitchFamily="18" charset="0"/>
              <a:ea typeface="+mj-ea"/>
              <a:cs typeface="Calibri" panose="020F0502020204030204" pitchFamily="34" charset="0"/>
            </a:endParaRPr>
          </a:p>
        </p:txBody>
      </p:sp>
      <p:sp>
        <p:nvSpPr>
          <p:cNvPr id="9" name="Content Placeholder 2"/>
          <p:cNvSpPr txBox="1">
            <a:spLocks/>
          </p:cNvSpPr>
          <p:nvPr/>
        </p:nvSpPr>
        <p:spPr>
          <a:xfrm>
            <a:off x="467544" y="620689"/>
            <a:ext cx="8208912" cy="5544616"/>
          </a:xfrm>
          <a:prstGeom prst="rect">
            <a:avLst/>
          </a:prstGeom>
        </p:spPr>
        <p:txBody>
          <a:bodyPr vert="horz" lIns="91440" tIns="45720" rIns="91440" bIns="45720" rtlCol="1">
            <a:normAutofit fontScale="92500" lnSpcReduction="10000"/>
          </a:bodyPr>
          <a:lstStyle>
            <a:lvl1pPr marL="342900" indent="-342900" algn="r" defTabSz="914400" rtl="1" eaLnBrk="1" latinLnBrk="0" hangingPunct="1">
              <a:spcBef>
                <a:spcPct val="20000"/>
              </a:spcBef>
              <a:buFont typeface="Arial" pitchFamily="34" charset="0"/>
              <a:buChar char="•"/>
              <a:defRPr sz="3200" b="1" i="0" kern="1200">
                <a:solidFill>
                  <a:schemeClr val="tx1"/>
                </a:solidFill>
                <a:latin typeface="Calibri" charset="0"/>
                <a:ea typeface="Calibri" charset="0"/>
                <a:cs typeface="Calibri" charset="0"/>
              </a:defRPr>
            </a:lvl1pPr>
            <a:lvl2pPr marL="742950" indent="-285750" algn="r" defTabSz="914400" rtl="1" eaLnBrk="1" latinLnBrk="0" hangingPunct="1">
              <a:spcBef>
                <a:spcPct val="20000"/>
              </a:spcBef>
              <a:buFont typeface="Arial" pitchFamily="34" charset="0"/>
              <a:buChar char="–"/>
              <a:defRPr sz="2800" b="1" i="0" kern="1200">
                <a:solidFill>
                  <a:schemeClr val="tx1"/>
                </a:solidFill>
                <a:latin typeface="Calibri" charset="0"/>
                <a:ea typeface="Calibri" charset="0"/>
                <a:cs typeface="Calibri" charset="0"/>
              </a:defRPr>
            </a:lvl2pPr>
            <a:lvl3pPr marL="1143000" indent="-228600" algn="r" defTabSz="914400" rtl="1" eaLnBrk="1" latinLnBrk="0" hangingPunct="1">
              <a:spcBef>
                <a:spcPct val="20000"/>
              </a:spcBef>
              <a:buFont typeface="Arial" pitchFamily="34" charset="0"/>
              <a:buChar char="•"/>
              <a:defRPr sz="2400" b="1" i="0" kern="1200">
                <a:solidFill>
                  <a:schemeClr val="tx1"/>
                </a:solidFill>
                <a:latin typeface="Calibri" charset="0"/>
                <a:ea typeface="Calibri" charset="0"/>
                <a:cs typeface="Calibri" charset="0"/>
              </a:defRPr>
            </a:lvl3pPr>
            <a:lvl4pPr marL="1600200" indent="-228600" algn="r" defTabSz="914400" rtl="1" eaLnBrk="1" latinLnBrk="0" hangingPunct="1">
              <a:spcBef>
                <a:spcPct val="20000"/>
              </a:spcBef>
              <a:buFont typeface="Arial" pitchFamily="34" charset="0"/>
              <a:buChar char="–"/>
              <a:defRPr sz="2000" b="1" i="0" kern="1200">
                <a:solidFill>
                  <a:schemeClr val="tx1"/>
                </a:solidFill>
                <a:latin typeface="Calibri" charset="0"/>
                <a:ea typeface="Calibri" charset="0"/>
                <a:cs typeface="Calibri" charset="0"/>
              </a:defRPr>
            </a:lvl4pPr>
            <a:lvl5pPr marL="2057400" indent="-228600" algn="r" defTabSz="914400" rtl="1" eaLnBrk="1" latinLnBrk="0" hangingPunct="1">
              <a:spcBef>
                <a:spcPct val="20000"/>
              </a:spcBef>
              <a:buFont typeface="Arial" pitchFamily="34" charset="0"/>
              <a:buChar char="»"/>
              <a:defRPr sz="2000" b="1" i="0" kern="1200">
                <a:solidFill>
                  <a:schemeClr val="tx1"/>
                </a:solidFill>
                <a:latin typeface="Calibri" charset="0"/>
                <a:ea typeface="Calibri" charset="0"/>
                <a:cs typeface="Calibri" charset="0"/>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500" b="1" i="0" u="sng" strike="noStrike" kern="1200" cap="none" spc="0" normalizeH="0" baseline="0" noProof="0" dirty="0">
                <a:ln>
                  <a:noFill/>
                </a:ln>
                <a:solidFill>
                  <a:schemeClr val="accent2"/>
                </a:solidFill>
                <a:effectLst/>
                <a:uLnTx/>
                <a:uFillTx/>
                <a:latin typeface="Calibri"/>
                <a:cs typeface="Tahoma" pitchFamily="34" charset="0"/>
              </a:rPr>
              <a:t>Case 1: Confidentiality</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a:ln>
                  <a:noFill/>
                </a:ln>
                <a:solidFill>
                  <a:sysClr val="windowText" lastClr="000000"/>
                </a:solidFill>
                <a:effectLst/>
                <a:uLnTx/>
                <a:uFillTx/>
                <a:latin typeface="Calibri"/>
                <a:cs typeface="Tahoma" pitchFamily="34" charset="0"/>
              </a:rPr>
              <a:t>A patient with diastolic blood pressure of 120 mmHg failed to return to the Health Center for treatment. The nurse called the head of the village and asked him to convince the patient to come. In order to press on him the urgency of the matter, she had to explain all the details of the history &amp; examination that had been carried out on the patient.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a:ln>
                  <a:noFill/>
                </a:ln>
                <a:solidFill>
                  <a:sysClr val="windowText" lastClr="000000"/>
                </a:solidFill>
                <a:effectLst/>
                <a:uLnTx/>
                <a:uFillTx/>
                <a:latin typeface="Calibri"/>
                <a:cs typeface="Tahoma" pitchFamily="34" charset="0"/>
              </a:rPr>
              <a:t>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a:ln>
                  <a:noFill/>
                </a:ln>
                <a:solidFill>
                  <a:sysClr val="windowText" lastClr="000000"/>
                </a:solidFill>
                <a:effectLst/>
                <a:uLnTx/>
                <a:uFillTx/>
                <a:latin typeface="Calibri"/>
                <a:cs typeface="Tahoma" pitchFamily="34" charset="0"/>
              </a:rPr>
              <a:t>Your views on the ethical aspects of the response from the nurse ?</a:t>
            </a:r>
            <a:endParaRPr kumimoji="0" lang="en-US" sz="3200" b="0" i="0" u="none" strike="noStrike" kern="1200" cap="none" spc="0" normalizeH="0" baseline="0" noProof="0" dirty="0">
              <a:ln>
                <a:noFill/>
              </a:ln>
              <a:solidFill>
                <a:sysClr val="windowText" lastClr="000000"/>
              </a:solidFill>
              <a:effectLst/>
              <a:uLnTx/>
              <a:uFillTx/>
              <a:latin typeface="Calibri"/>
              <a:cs typeface="Calibri" charset="0"/>
            </a:endParaRPr>
          </a:p>
        </p:txBody>
      </p:sp>
    </p:spTree>
    <p:extLst>
      <p:ext uri="{BB962C8B-B14F-4D97-AF65-F5344CB8AC3E}">
        <p14:creationId xmlns:p14="http://schemas.microsoft.com/office/powerpoint/2010/main" val="22826166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7">
            <a:extLst>
              <a:ext uri="{FF2B5EF4-FFF2-40B4-BE49-F238E27FC236}">
                <a16:creationId xmlns:a16="http://schemas.microsoft.com/office/drawing/2014/main" id="{C61657BD-3333-446A-A16A-CBDC77C8E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4572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9">
            <a:extLst>
              <a:ext uri="{FF2B5EF4-FFF2-40B4-BE49-F238E27FC236}">
                <a16:creationId xmlns:a16="http://schemas.microsoft.com/office/drawing/2014/main" id="{52CAFF06-4D3A-42A5-8614-B1FA47EA0F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600" y="643467"/>
            <a:ext cx="8178799" cy="5571066"/>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Slide Number Placeholder 1">
            <a:extLst>
              <a:ext uri="{FF2B5EF4-FFF2-40B4-BE49-F238E27FC236}">
                <a16:creationId xmlns:a16="http://schemas.microsoft.com/office/drawing/2014/main" id="{FBCF8BE5-044B-B845-AED5-1ED901D34A31}"/>
              </a:ext>
            </a:extLst>
          </p:cNvPr>
          <p:cNvSpPr>
            <a:spLocks noGrp="1"/>
          </p:cNvSpPr>
          <p:nvPr>
            <p:ph type="sldNum" sz="quarter" idx="12"/>
          </p:nvPr>
        </p:nvSpPr>
        <p:spPr>
          <a:xfrm>
            <a:off x="8127999" y="6470704"/>
            <a:ext cx="730251" cy="274320"/>
          </a:xfrm>
        </p:spPr>
        <p:txBody>
          <a:bodyP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fld id="{723C91AE-1463-4516-AC7A-0B76E86C0CC1}"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600"/>
                </a:spcAft>
                <a:buClrTx/>
                <a:buSzTx/>
                <a:buFontTx/>
                <a:buNone/>
                <a:tabLst/>
                <a:defRPr/>
              </a:pPr>
              <a:t>21</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6" name="Title 1"/>
          <p:cNvSpPr txBox="1">
            <a:spLocks/>
          </p:cNvSpPr>
          <p:nvPr/>
        </p:nvSpPr>
        <p:spPr>
          <a:xfrm>
            <a:off x="467544" y="620689"/>
            <a:ext cx="8136904" cy="5544616"/>
          </a:xfrm>
          <a:prstGeom prst="rect">
            <a:avLst/>
          </a:prstGeom>
        </p:spPr>
        <p:txBody>
          <a:bodyP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endParaRPr kumimoji="0" lang="ar-SA" sz="3600" b="0" i="0" u="none" strike="noStrike" kern="1200" cap="all" spc="100" normalizeH="0" baseline="0" noProof="0" dirty="0">
              <a:ln>
                <a:noFill/>
              </a:ln>
              <a:solidFill>
                <a:prstClr val="black">
                  <a:lumMod val="95000"/>
                  <a:lumOff val="5000"/>
                </a:prstClr>
              </a:solidFill>
              <a:effectLst/>
              <a:uLnTx/>
              <a:uFillTx/>
              <a:latin typeface="Garamond" panose="02020404030301010803" pitchFamily="18" charset="0"/>
              <a:ea typeface="+mj-ea"/>
              <a:cs typeface="Calibri" panose="020F0502020204030204" pitchFamily="34" charset="0"/>
            </a:endParaRPr>
          </a:p>
        </p:txBody>
      </p:sp>
      <p:sp>
        <p:nvSpPr>
          <p:cNvPr id="9" name="Content Placeholder 2"/>
          <p:cNvSpPr txBox="1">
            <a:spLocks/>
          </p:cNvSpPr>
          <p:nvPr/>
        </p:nvSpPr>
        <p:spPr>
          <a:xfrm>
            <a:off x="467544" y="620689"/>
            <a:ext cx="8208912" cy="5544616"/>
          </a:xfrm>
          <a:prstGeom prst="rect">
            <a:avLst/>
          </a:prstGeom>
        </p:spPr>
        <p:txBody>
          <a:bodyPr vert="horz" lIns="91440" tIns="45720" rIns="91440" bIns="45720" rtlCol="1">
            <a:normAutofit fontScale="77500" lnSpcReduction="20000"/>
          </a:bodyPr>
          <a:lstStyle>
            <a:lvl1pPr marL="342900" indent="-342900" algn="r" defTabSz="914400" rtl="1" eaLnBrk="1" latinLnBrk="0" hangingPunct="1">
              <a:spcBef>
                <a:spcPct val="20000"/>
              </a:spcBef>
              <a:buFont typeface="Arial" pitchFamily="34" charset="0"/>
              <a:buChar char="•"/>
              <a:defRPr sz="3200" b="1" i="0" kern="1200">
                <a:solidFill>
                  <a:schemeClr val="tx1"/>
                </a:solidFill>
                <a:latin typeface="Calibri" charset="0"/>
                <a:ea typeface="Calibri" charset="0"/>
                <a:cs typeface="Calibri" charset="0"/>
              </a:defRPr>
            </a:lvl1pPr>
            <a:lvl2pPr marL="742950" indent="-285750" algn="r" defTabSz="914400" rtl="1" eaLnBrk="1" latinLnBrk="0" hangingPunct="1">
              <a:spcBef>
                <a:spcPct val="20000"/>
              </a:spcBef>
              <a:buFont typeface="Arial" pitchFamily="34" charset="0"/>
              <a:buChar char="–"/>
              <a:defRPr sz="2800" b="1" i="0" kern="1200">
                <a:solidFill>
                  <a:schemeClr val="tx1"/>
                </a:solidFill>
                <a:latin typeface="Calibri" charset="0"/>
                <a:ea typeface="Calibri" charset="0"/>
                <a:cs typeface="Calibri" charset="0"/>
              </a:defRPr>
            </a:lvl2pPr>
            <a:lvl3pPr marL="1143000" indent="-228600" algn="r" defTabSz="914400" rtl="1" eaLnBrk="1" latinLnBrk="0" hangingPunct="1">
              <a:spcBef>
                <a:spcPct val="20000"/>
              </a:spcBef>
              <a:buFont typeface="Arial" pitchFamily="34" charset="0"/>
              <a:buChar char="•"/>
              <a:defRPr sz="2400" b="1" i="0" kern="1200">
                <a:solidFill>
                  <a:schemeClr val="tx1"/>
                </a:solidFill>
                <a:latin typeface="Calibri" charset="0"/>
                <a:ea typeface="Calibri" charset="0"/>
                <a:cs typeface="Calibri" charset="0"/>
              </a:defRPr>
            </a:lvl3pPr>
            <a:lvl4pPr marL="1600200" indent="-228600" algn="r" defTabSz="914400" rtl="1" eaLnBrk="1" latinLnBrk="0" hangingPunct="1">
              <a:spcBef>
                <a:spcPct val="20000"/>
              </a:spcBef>
              <a:buFont typeface="Arial" pitchFamily="34" charset="0"/>
              <a:buChar char="–"/>
              <a:defRPr sz="2000" b="1" i="0" kern="1200">
                <a:solidFill>
                  <a:schemeClr val="tx1"/>
                </a:solidFill>
                <a:latin typeface="Calibri" charset="0"/>
                <a:ea typeface="Calibri" charset="0"/>
                <a:cs typeface="Calibri" charset="0"/>
              </a:defRPr>
            </a:lvl4pPr>
            <a:lvl5pPr marL="2057400" indent="-228600" algn="r" defTabSz="914400" rtl="1" eaLnBrk="1" latinLnBrk="0" hangingPunct="1">
              <a:spcBef>
                <a:spcPct val="20000"/>
              </a:spcBef>
              <a:buFont typeface="Arial" pitchFamily="34" charset="0"/>
              <a:buChar char="»"/>
              <a:defRPr sz="2000" b="1" i="0" kern="1200">
                <a:solidFill>
                  <a:schemeClr val="tx1"/>
                </a:solidFill>
                <a:latin typeface="Calibri" charset="0"/>
                <a:ea typeface="Calibri" charset="0"/>
                <a:cs typeface="Calibri" charset="0"/>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l" rtl="0">
              <a:spcBef>
                <a:spcPct val="0"/>
              </a:spcBef>
              <a:buNone/>
            </a:pPr>
            <a:r>
              <a:rPr lang="en-US" sz="4400" dirty="0">
                <a:solidFill>
                  <a:schemeClr val="accent2"/>
                </a:solidFill>
                <a:latin typeface="Calibri"/>
                <a:cs typeface="Tahoma" pitchFamily="34" charset="0"/>
              </a:rPr>
              <a:t>Case 2</a:t>
            </a:r>
            <a:r>
              <a:rPr lang="ar-SA" sz="4400" dirty="0">
                <a:solidFill>
                  <a:schemeClr val="accent2"/>
                </a:solidFill>
                <a:latin typeface="Calibri"/>
                <a:cs typeface="Tahoma" pitchFamily="34" charset="0"/>
              </a:rPr>
              <a:t>:</a:t>
            </a:r>
            <a:r>
              <a:rPr lang="en-US" sz="4400" dirty="0">
                <a:solidFill>
                  <a:schemeClr val="accent2"/>
                </a:solidFill>
                <a:latin typeface="Calibri"/>
                <a:cs typeface="Tahoma" pitchFamily="34" charset="0"/>
              </a:rPr>
              <a:t> Refusal of Treatment</a:t>
            </a:r>
            <a:endParaRPr lang="ar-SA" sz="4400" dirty="0">
              <a:solidFill>
                <a:schemeClr val="accent2"/>
              </a:solidFill>
              <a:latin typeface="Calibri"/>
              <a:cs typeface="Tahoma" pitchFamily="34" charset="0"/>
            </a:endParaRPr>
          </a:p>
          <a:p>
            <a:pPr marL="0" lvl="0" indent="0" algn="l" rtl="0">
              <a:spcBef>
                <a:spcPct val="0"/>
              </a:spcBef>
              <a:buNone/>
            </a:pPr>
            <a:endParaRPr lang="en-US" sz="4400" b="0" dirty="0">
              <a:solidFill>
                <a:prstClr val="black"/>
              </a:solidFill>
              <a:latin typeface="Calibri" panose="020F0502020204030204" pitchFamily="34" charset="0"/>
              <a:ea typeface="+mj-ea"/>
              <a:cs typeface="Tahoma" pitchFamily="34" charset="0"/>
            </a:endParaRPr>
          </a:p>
          <a:p>
            <a:pPr marL="0" lvl="0" indent="0" algn="l" rtl="0">
              <a:spcBef>
                <a:spcPct val="0"/>
              </a:spcBef>
              <a:buNone/>
            </a:pPr>
            <a:r>
              <a:rPr lang="en-US" sz="4400" b="0" dirty="0">
                <a:solidFill>
                  <a:prstClr val="black"/>
                </a:solidFill>
                <a:latin typeface="Calibri" panose="020F0502020204030204" pitchFamily="34" charset="0"/>
                <a:ea typeface="+mj-ea"/>
                <a:cs typeface="Tahoma" pitchFamily="34" charset="0"/>
              </a:rPr>
              <a:t>A 42-year-old teacher pregnant for the first time refused an elective caesarean section. She continued to refuse the procedure when labor became obstructed and signs of fetal distress appeared. The obstetrician went ahead to operate on the basis of consent by the husband. The baby was delivered alive and well.</a:t>
            </a:r>
          </a:p>
          <a:p>
            <a:pPr marL="0" lvl="0" indent="0" algn="l" rtl="0">
              <a:spcBef>
                <a:spcPct val="0"/>
              </a:spcBef>
              <a:buNone/>
            </a:pPr>
            <a:endParaRPr lang="en-US" sz="4400" b="0" dirty="0">
              <a:solidFill>
                <a:prstClr val="black"/>
              </a:solidFill>
              <a:latin typeface="Calibri" panose="020F0502020204030204" pitchFamily="34" charset="0"/>
              <a:ea typeface="+mj-ea"/>
              <a:cs typeface="Tahoma" pitchFamily="34" charset="0"/>
            </a:endParaRPr>
          </a:p>
          <a:p>
            <a:pPr marL="0" lvl="0" indent="0" algn="l" rtl="0">
              <a:spcBef>
                <a:spcPct val="0"/>
              </a:spcBef>
              <a:buNone/>
            </a:pPr>
            <a:r>
              <a:rPr lang="en-US" sz="4400" b="0" dirty="0">
                <a:solidFill>
                  <a:prstClr val="black"/>
                </a:solidFill>
                <a:latin typeface="Calibri" panose="020F0502020204030204" pitchFamily="34" charset="0"/>
                <a:ea typeface="+mj-ea"/>
                <a:cs typeface="Tahoma" pitchFamily="34" charset="0"/>
              </a:rPr>
              <a:t>Your views on the ethical aspects of  the Obstetrician’s action ?</a:t>
            </a:r>
            <a:endParaRPr lang="en-US" sz="4400" b="0" dirty="0">
              <a:solidFill>
                <a:prstClr val="black"/>
              </a:solidFill>
              <a:latin typeface="Calibri" panose="020F0502020204030204" pitchFamily="34" charset="0"/>
              <a:ea typeface="+mj-ea"/>
              <a:cs typeface="+mj-cs"/>
            </a:endParaRPr>
          </a:p>
        </p:txBody>
      </p:sp>
    </p:spTree>
    <p:extLst>
      <p:ext uri="{BB962C8B-B14F-4D97-AF65-F5344CB8AC3E}">
        <p14:creationId xmlns:p14="http://schemas.microsoft.com/office/powerpoint/2010/main" val="8704724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7">
            <a:extLst>
              <a:ext uri="{FF2B5EF4-FFF2-40B4-BE49-F238E27FC236}">
                <a16:creationId xmlns:a16="http://schemas.microsoft.com/office/drawing/2014/main" id="{C61657BD-3333-446A-A16A-CBDC77C8E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4572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9">
            <a:extLst>
              <a:ext uri="{FF2B5EF4-FFF2-40B4-BE49-F238E27FC236}">
                <a16:creationId xmlns:a16="http://schemas.microsoft.com/office/drawing/2014/main" id="{52CAFF06-4D3A-42A5-8614-B1FA47EA0F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600" y="643467"/>
            <a:ext cx="8178799" cy="5571066"/>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Slide Number Placeholder 1">
            <a:extLst>
              <a:ext uri="{FF2B5EF4-FFF2-40B4-BE49-F238E27FC236}">
                <a16:creationId xmlns:a16="http://schemas.microsoft.com/office/drawing/2014/main" id="{FBCF8BE5-044B-B845-AED5-1ED901D34A31}"/>
              </a:ext>
            </a:extLst>
          </p:cNvPr>
          <p:cNvSpPr>
            <a:spLocks noGrp="1"/>
          </p:cNvSpPr>
          <p:nvPr>
            <p:ph type="sldNum" sz="quarter" idx="12"/>
          </p:nvPr>
        </p:nvSpPr>
        <p:spPr>
          <a:xfrm>
            <a:off x="8127999" y="6470704"/>
            <a:ext cx="730251" cy="274320"/>
          </a:xfrm>
        </p:spPr>
        <p:txBody>
          <a:bodyP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fld id="{723C91AE-1463-4516-AC7A-0B76E86C0CC1}"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600"/>
                </a:spcAft>
                <a:buClrTx/>
                <a:buSzTx/>
                <a:buFontTx/>
                <a:buNone/>
                <a:tabLst/>
                <a:defRPr/>
              </a:pPr>
              <a:t>22</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6" name="Title 1"/>
          <p:cNvSpPr txBox="1">
            <a:spLocks/>
          </p:cNvSpPr>
          <p:nvPr/>
        </p:nvSpPr>
        <p:spPr>
          <a:xfrm>
            <a:off x="467544" y="620689"/>
            <a:ext cx="8136904" cy="5544616"/>
          </a:xfrm>
          <a:prstGeom prst="rect">
            <a:avLst/>
          </a:prstGeom>
        </p:spPr>
        <p:txBody>
          <a:bodyP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endParaRPr kumimoji="0" lang="ar-SA" sz="3600" b="0" i="0" u="none" strike="noStrike" kern="1200" cap="all" spc="100" normalizeH="0" baseline="0" noProof="0" dirty="0">
              <a:ln>
                <a:noFill/>
              </a:ln>
              <a:solidFill>
                <a:prstClr val="black">
                  <a:lumMod val="95000"/>
                  <a:lumOff val="5000"/>
                </a:prstClr>
              </a:solidFill>
              <a:effectLst/>
              <a:uLnTx/>
              <a:uFillTx/>
              <a:latin typeface="Garamond" panose="02020404030301010803" pitchFamily="18" charset="0"/>
              <a:ea typeface="+mj-ea"/>
              <a:cs typeface="Calibri" panose="020F0502020204030204" pitchFamily="34" charset="0"/>
            </a:endParaRPr>
          </a:p>
        </p:txBody>
      </p:sp>
      <p:sp>
        <p:nvSpPr>
          <p:cNvPr id="9" name="Content Placeholder 2"/>
          <p:cNvSpPr txBox="1">
            <a:spLocks/>
          </p:cNvSpPr>
          <p:nvPr/>
        </p:nvSpPr>
        <p:spPr>
          <a:xfrm>
            <a:off x="467544" y="620689"/>
            <a:ext cx="8208912" cy="5544616"/>
          </a:xfrm>
          <a:prstGeom prst="rect">
            <a:avLst/>
          </a:prstGeom>
        </p:spPr>
        <p:txBody>
          <a:bodyPr vert="horz" lIns="91440" tIns="45720" rIns="91440" bIns="45720" rtlCol="1">
            <a:normAutofit fontScale="85000" lnSpcReduction="20000"/>
          </a:bodyPr>
          <a:lstStyle>
            <a:lvl1pPr marL="342900" indent="-342900" algn="r" defTabSz="914400" rtl="1" eaLnBrk="1" latinLnBrk="0" hangingPunct="1">
              <a:spcBef>
                <a:spcPct val="20000"/>
              </a:spcBef>
              <a:buFont typeface="Arial" pitchFamily="34" charset="0"/>
              <a:buChar char="•"/>
              <a:defRPr sz="3200" b="1" i="0" kern="1200">
                <a:solidFill>
                  <a:schemeClr val="tx1"/>
                </a:solidFill>
                <a:latin typeface="Calibri" charset="0"/>
                <a:ea typeface="Calibri" charset="0"/>
                <a:cs typeface="Calibri" charset="0"/>
              </a:defRPr>
            </a:lvl1pPr>
            <a:lvl2pPr marL="742950" indent="-285750" algn="r" defTabSz="914400" rtl="1" eaLnBrk="1" latinLnBrk="0" hangingPunct="1">
              <a:spcBef>
                <a:spcPct val="20000"/>
              </a:spcBef>
              <a:buFont typeface="Arial" pitchFamily="34" charset="0"/>
              <a:buChar char="–"/>
              <a:defRPr sz="2800" b="1" i="0" kern="1200">
                <a:solidFill>
                  <a:schemeClr val="tx1"/>
                </a:solidFill>
                <a:latin typeface="Calibri" charset="0"/>
                <a:ea typeface="Calibri" charset="0"/>
                <a:cs typeface="Calibri" charset="0"/>
              </a:defRPr>
            </a:lvl2pPr>
            <a:lvl3pPr marL="1143000" indent="-228600" algn="r" defTabSz="914400" rtl="1" eaLnBrk="1" latinLnBrk="0" hangingPunct="1">
              <a:spcBef>
                <a:spcPct val="20000"/>
              </a:spcBef>
              <a:buFont typeface="Arial" pitchFamily="34" charset="0"/>
              <a:buChar char="•"/>
              <a:defRPr sz="2400" b="1" i="0" kern="1200">
                <a:solidFill>
                  <a:schemeClr val="tx1"/>
                </a:solidFill>
                <a:latin typeface="Calibri" charset="0"/>
                <a:ea typeface="Calibri" charset="0"/>
                <a:cs typeface="Calibri" charset="0"/>
              </a:defRPr>
            </a:lvl3pPr>
            <a:lvl4pPr marL="1600200" indent="-228600" algn="r" defTabSz="914400" rtl="1" eaLnBrk="1" latinLnBrk="0" hangingPunct="1">
              <a:spcBef>
                <a:spcPct val="20000"/>
              </a:spcBef>
              <a:buFont typeface="Arial" pitchFamily="34" charset="0"/>
              <a:buChar char="–"/>
              <a:defRPr sz="2000" b="1" i="0" kern="1200">
                <a:solidFill>
                  <a:schemeClr val="tx1"/>
                </a:solidFill>
                <a:latin typeface="Calibri" charset="0"/>
                <a:ea typeface="Calibri" charset="0"/>
                <a:cs typeface="Calibri" charset="0"/>
              </a:defRPr>
            </a:lvl4pPr>
            <a:lvl5pPr marL="2057400" indent="-228600" algn="r" defTabSz="914400" rtl="1" eaLnBrk="1" latinLnBrk="0" hangingPunct="1">
              <a:spcBef>
                <a:spcPct val="20000"/>
              </a:spcBef>
              <a:buFont typeface="Arial" pitchFamily="34" charset="0"/>
              <a:buChar char="»"/>
              <a:defRPr sz="2000" b="1" i="0" kern="1200">
                <a:solidFill>
                  <a:schemeClr val="tx1"/>
                </a:solidFill>
                <a:latin typeface="Calibri" charset="0"/>
                <a:ea typeface="Calibri" charset="0"/>
                <a:cs typeface="Calibri" charset="0"/>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l" rtl="0">
              <a:spcBef>
                <a:spcPct val="0"/>
              </a:spcBef>
              <a:buNone/>
            </a:pPr>
            <a:r>
              <a:rPr lang="en-US" sz="4600" u="sng" dirty="0">
                <a:solidFill>
                  <a:schemeClr val="accent2"/>
                </a:solidFill>
                <a:latin typeface="Calibri" panose="020F0502020204030204" pitchFamily="34" charset="0"/>
                <a:ea typeface="+mj-ea"/>
                <a:cs typeface="Tahoma" pitchFamily="34" charset="0"/>
              </a:rPr>
              <a:t>Case 3: </a:t>
            </a:r>
            <a:r>
              <a:rPr lang="en-US" sz="4600" dirty="0">
                <a:solidFill>
                  <a:schemeClr val="accent2"/>
                </a:solidFill>
                <a:latin typeface="Calibri" panose="020F0502020204030204" pitchFamily="34" charset="0"/>
                <a:ea typeface="+mj-ea"/>
                <a:cs typeface="Tahoma" pitchFamily="34" charset="0"/>
              </a:rPr>
              <a:t>Life Support in Terminal Illness</a:t>
            </a:r>
            <a:br>
              <a:rPr lang="en-US" sz="4600" dirty="0">
                <a:solidFill>
                  <a:srgbClr val="FF0000"/>
                </a:solidFill>
                <a:latin typeface="Calibri" panose="020F0502020204030204" pitchFamily="34" charset="0"/>
                <a:ea typeface="+mj-ea"/>
                <a:cs typeface="Tahoma" pitchFamily="34" charset="0"/>
              </a:rPr>
            </a:br>
            <a:br>
              <a:rPr lang="en-US" sz="4600" dirty="0">
                <a:solidFill>
                  <a:prstClr val="black"/>
                </a:solidFill>
                <a:latin typeface="Calibri" panose="020F0502020204030204" pitchFamily="34" charset="0"/>
                <a:ea typeface="+mj-ea"/>
                <a:cs typeface="Tahoma" pitchFamily="34" charset="0"/>
              </a:rPr>
            </a:br>
            <a:r>
              <a:rPr lang="en-US" sz="3600" b="0" dirty="0">
                <a:solidFill>
                  <a:prstClr val="black"/>
                </a:solidFill>
                <a:latin typeface="Calibri"/>
                <a:ea typeface="+mj-ea"/>
                <a:cs typeface="Tahoma" pitchFamily="34" charset="0"/>
              </a:rPr>
              <a:t>A patient admitted to the ICU after a car accident was confirmed by three intensivists to be in a persistent vegetative state.</a:t>
            </a:r>
          </a:p>
          <a:p>
            <a:pPr marL="0" lvl="0" indent="0" algn="l" rtl="0">
              <a:spcBef>
                <a:spcPct val="0"/>
              </a:spcBef>
              <a:buNone/>
            </a:pPr>
            <a:r>
              <a:rPr lang="en-US" sz="3600" b="0" dirty="0">
                <a:solidFill>
                  <a:prstClr val="black"/>
                </a:solidFill>
                <a:latin typeface="Calibri"/>
                <a:ea typeface="+mj-ea"/>
                <a:cs typeface="Tahoma" pitchFamily="34" charset="0"/>
              </a:rPr>
              <a:t>The doctors wanted to </a:t>
            </a:r>
            <a:r>
              <a:rPr lang="en-US" sz="4600" i="1" dirty="0">
                <a:solidFill>
                  <a:prstClr val="black"/>
                </a:solidFill>
                <a:latin typeface="Calibri"/>
                <a:ea typeface="+mj-ea"/>
                <a:cs typeface="Tahoma" pitchFamily="34" charset="0"/>
              </a:rPr>
              <a:t>discontinue</a:t>
            </a:r>
            <a:r>
              <a:rPr lang="en-US" sz="3600" b="0" dirty="0">
                <a:solidFill>
                  <a:prstClr val="black"/>
                </a:solidFill>
                <a:latin typeface="Calibri"/>
                <a:ea typeface="+mj-ea"/>
                <a:cs typeface="Tahoma" pitchFamily="34" charset="0"/>
              </a:rPr>
              <a:t> life support but the family refused because there were signs of life like reflex flexion of joints and blinking of the eyes. </a:t>
            </a:r>
            <a:br>
              <a:rPr lang="en-US" sz="3600" b="0" dirty="0">
                <a:solidFill>
                  <a:prstClr val="black"/>
                </a:solidFill>
                <a:latin typeface="Calibri"/>
                <a:ea typeface="+mj-ea"/>
                <a:cs typeface="Tahoma" pitchFamily="34" charset="0"/>
              </a:rPr>
            </a:br>
            <a:r>
              <a:rPr lang="en-US" sz="3600" b="0" dirty="0">
                <a:solidFill>
                  <a:prstClr val="black"/>
                </a:solidFill>
                <a:latin typeface="Calibri"/>
                <a:ea typeface="+mj-ea"/>
                <a:cs typeface="Tahoma" pitchFamily="34" charset="0"/>
              </a:rPr>
              <a:t>The hospital decided to seek a court injunction after keeping the patient in the ICU for 6 months without any obvious improvement.</a:t>
            </a:r>
            <a:br>
              <a:rPr lang="en-US" sz="3600" b="0" dirty="0">
                <a:solidFill>
                  <a:prstClr val="black"/>
                </a:solidFill>
                <a:latin typeface="Calibri"/>
                <a:ea typeface="+mj-ea"/>
                <a:cs typeface="Tahoma" pitchFamily="34" charset="0"/>
              </a:rPr>
            </a:br>
            <a:endParaRPr kumimoji="0" lang="en-US" sz="4400" b="0" i="0" u="none" strike="noStrike" kern="1200" cap="none" spc="0" normalizeH="0" baseline="0" noProof="0" dirty="0">
              <a:ln>
                <a:noFill/>
              </a:ln>
              <a:solidFill>
                <a:prstClr val="black"/>
              </a:solidFill>
              <a:effectLst/>
              <a:uLnTx/>
              <a:uFillTx/>
              <a:latin typeface="Calibri" panose="020F0502020204030204" pitchFamily="34" charset="0"/>
              <a:ea typeface="+mj-ea"/>
              <a:cs typeface="Calibri" charset="0"/>
            </a:endParaRPr>
          </a:p>
        </p:txBody>
      </p:sp>
    </p:spTree>
    <p:extLst>
      <p:ext uri="{BB962C8B-B14F-4D97-AF65-F5344CB8AC3E}">
        <p14:creationId xmlns:p14="http://schemas.microsoft.com/office/powerpoint/2010/main" val="11703446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7">
            <a:extLst>
              <a:ext uri="{FF2B5EF4-FFF2-40B4-BE49-F238E27FC236}">
                <a16:creationId xmlns:a16="http://schemas.microsoft.com/office/drawing/2014/main" id="{C61657BD-3333-446A-A16A-CBDC77C8E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4572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9">
            <a:extLst>
              <a:ext uri="{FF2B5EF4-FFF2-40B4-BE49-F238E27FC236}">
                <a16:creationId xmlns:a16="http://schemas.microsoft.com/office/drawing/2014/main" id="{52CAFF06-4D3A-42A5-8614-B1FA47EA0F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600" y="643467"/>
            <a:ext cx="8178799" cy="5571066"/>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Slide Number Placeholder 1">
            <a:extLst>
              <a:ext uri="{FF2B5EF4-FFF2-40B4-BE49-F238E27FC236}">
                <a16:creationId xmlns:a16="http://schemas.microsoft.com/office/drawing/2014/main" id="{FBCF8BE5-044B-B845-AED5-1ED901D34A31}"/>
              </a:ext>
            </a:extLst>
          </p:cNvPr>
          <p:cNvSpPr>
            <a:spLocks noGrp="1"/>
          </p:cNvSpPr>
          <p:nvPr>
            <p:ph type="sldNum" sz="quarter" idx="12"/>
          </p:nvPr>
        </p:nvSpPr>
        <p:spPr>
          <a:xfrm>
            <a:off x="8127999" y="6470704"/>
            <a:ext cx="730251" cy="274320"/>
          </a:xfrm>
        </p:spPr>
        <p:txBody>
          <a:bodyP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fld id="{723C91AE-1463-4516-AC7A-0B76E86C0CC1}"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600"/>
                </a:spcAft>
                <a:buClrTx/>
                <a:buSzTx/>
                <a:buFontTx/>
                <a:buNone/>
                <a:tabLst/>
                <a:defRPr/>
              </a:pPr>
              <a:t>23</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6" name="Title 1"/>
          <p:cNvSpPr txBox="1">
            <a:spLocks/>
          </p:cNvSpPr>
          <p:nvPr/>
        </p:nvSpPr>
        <p:spPr>
          <a:xfrm>
            <a:off x="467544" y="620689"/>
            <a:ext cx="8136904" cy="5544616"/>
          </a:xfrm>
          <a:prstGeom prst="rect">
            <a:avLst/>
          </a:prstGeom>
        </p:spPr>
        <p:txBody>
          <a:bodyP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endParaRPr kumimoji="0" lang="ar-SA" sz="3600" b="0" i="0" u="none" strike="noStrike" kern="1200" cap="all" spc="100" normalizeH="0" baseline="0" noProof="0" dirty="0">
              <a:ln>
                <a:noFill/>
              </a:ln>
              <a:solidFill>
                <a:prstClr val="black">
                  <a:lumMod val="95000"/>
                  <a:lumOff val="5000"/>
                </a:prstClr>
              </a:solidFill>
              <a:effectLst/>
              <a:uLnTx/>
              <a:uFillTx/>
              <a:latin typeface="Garamond" panose="02020404030301010803" pitchFamily="18" charset="0"/>
              <a:ea typeface="+mj-ea"/>
              <a:cs typeface="Calibri" panose="020F0502020204030204" pitchFamily="34" charset="0"/>
            </a:endParaRPr>
          </a:p>
        </p:txBody>
      </p:sp>
      <p:sp>
        <p:nvSpPr>
          <p:cNvPr id="3" name="Rectangle 2"/>
          <p:cNvSpPr/>
          <p:nvPr/>
        </p:nvSpPr>
        <p:spPr>
          <a:xfrm>
            <a:off x="611560" y="836712"/>
            <a:ext cx="7920880" cy="3970318"/>
          </a:xfrm>
          <a:prstGeom prst="rect">
            <a:avLst/>
          </a:prstGeom>
        </p:spPr>
        <p:txBody>
          <a:bodyPr wrap="square">
            <a:spAutoFit/>
          </a:bodyPr>
          <a:lstStyle/>
          <a:p>
            <a:pPr marL="571500" indent="-571500" algn="l" rtl="0">
              <a:buFont typeface="Wingdings" panose="05000000000000000000" pitchFamily="2" charset="2"/>
              <a:buChar char="q"/>
            </a:pPr>
            <a:r>
              <a:rPr lang="en-US" sz="3600" dirty="0">
                <a:solidFill>
                  <a:schemeClr val="accent2"/>
                </a:solidFill>
                <a:cs typeface="Tahoma" pitchFamily="34" charset="0"/>
              </a:rPr>
              <a:t>Are the requests of the doctors and hospital ethically justifiable?</a:t>
            </a:r>
          </a:p>
          <a:p>
            <a:pPr algn="l" rtl="0"/>
            <a:endParaRPr lang="en-US" sz="3600" dirty="0">
              <a:solidFill>
                <a:schemeClr val="accent2"/>
              </a:solidFill>
              <a:cs typeface="Tahoma" pitchFamily="34" charset="0"/>
            </a:endParaRPr>
          </a:p>
          <a:p>
            <a:pPr algn="l" rtl="0"/>
            <a:endParaRPr lang="en-US" sz="3600" dirty="0">
              <a:cs typeface="Tahoma" pitchFamily="34" charset="0"/>
            </a:endParaRPr>
          </a:p>
          <a:p>
            <a:pPr algn="l" rtl="0"/>
            <a:r>
              <a:rPr lang="en-US" sz="3600" dirty="0">
                <a:cs typeface="Tahoma" pitchFamily="34" charset="0"/>
              </a:rPr>
              <a:t> </a:t>
            </a:r>
          </a:p>
          <a:p>
            <a:pPr marL="571500" indent="-571500" algn="l" rtl="0">
              <a:buFont typeface="Wingdings" panose="05000000000000000000" pitchFamily="2" charset="2"/>
              <a:buChar char="q"/>
            </a:pPr>
            <a:r>
              <a:rPr lang="en-US" sz="3600" dirty="0">
                <a:solidFill>
                  <a:schemeClr val="accent2"/>
                </a:solidFill>
                <a:cs typeface="Tahoma" pitchFamily="34" charset="0"/>
              </a:rPr>
              <a:t>Please explain the reasons for your answer</a:t>
            </a:r>
            <a:endParaRPr lang="en-US" sz="3600" dirty="0">
              <a:solidFill>
                <a:schemeClr val="accent2"/>
              </a:solidFill>
            </a:endParaRPr>
          </a:p>
        </p:txBody>
      </p:sp>
    </p:spTree>
    <p:extLst>
      <p:ext uri="{BB962C8B-B14F-4D97-AF65-F5344CB8AC3E}">
        <p14:creationId xmlns:p14="http://schemas.microsoft.com/office/powerpoint/2010/main" val="1872114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8">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5" name="Rectangle 10">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03F0FEC0-01F9-7F44-ADAB-A68222698629}"/>
              </a:ext>
            </a:extLst>
          </p:cNvPr>
          <p:cNvSpPr>
            <a:spLocks noGrp="1"/>
          </p:cNvSpPr>
          <p:nvPr>
            <p:ph type="title"/>
          </p:nvPr>
        </p:nvSpPr>
        <p:spPr>
          <a:xfrm>
            <a:off x="0" y="804333"/>
            <a:ext cx="3490722" cy="5249334"/>
          </a:xfrm>
        </p:spPr>
        <p:txBody>
          <a:bodyPr>
            <a:normAutofit/>
          </a:bodyPr>
          <a:lstStyle/>
          <a:p>
            <a:pPr algn="ctr" rtl="1"/>
            <a:r>
              <a:rPr lang="en-US" sz="4300" b="1" dirty="0">
                <a:solidFill>
                  <a:srgbClr val="FFFFFF"/>
                </a:solidFill>
              </a:rPr>
              <a:t>Once upon </a:t>
            </a:r>
            <a:br>
              <a:rPr lang="en-US" sz="4300" b="1" dirty="0">
                <a:solidFill>
                  <a:srgbClr val="FFFFFF"/>
                </a:solidFill>
              </a:rPr>
            </a:br>
            <a:r>
              <a:rPr lang="en-US" sz="4300" b="1" dirty="0">
                <a:solidFill>
                  <a:srgbClr val="FFFFFF"/>
                </a:solidFill>
              </a:rPr>
              <a:t>a time</a:t>
            </a:r>
            <a:endParaRPr lang="en-SA" sz="4300" b="1" dirty="0">
              <a:solidFill>
                <a:srgbClr val="FFFFFF"/>
              </a:solidFill>
            </a:endParaRPr>
          </a:p>
        </p:txBody>
      </p:sp>
      <p:sp>
        <p:nvSpPr>
          <p:cNvPr id="3" name="Content Placeholder 2">
            <a:extLst>
              <a:ext uri="{FF2B5EF4-FFF2-40B4-BE49-F238E27FC236}">
                <a16:creationId xmlns:a16="http://schemas.microsoft.com/office/drawing/2014/main" id="{31EA655D-76BC-C948-97CE-098201DDD128}"/>
              </a:ext>
            </a:extLst>
          </p:cNvPr>
          <p:cNvSpPr>
            <a:spLocks noGrp="1"/>
          </p:cNvSpPr>
          <p:nvPr>
            <p:ph idx="1"/>
          </p:nvPr>
        </p:nvSpPr>
        <p:spPr>
          <a:xfrm>
            <a:off x="3569194" y="66503"/>
            <a:ext cx="5491677" cy="6708371"/>
          </a:xfrm>
        </p:spPr>
        <p:txBody>
          <a:bodyPr anchor="ctr">
            <a:noAutofit/>
          </a:bodyPr>
          <a:lstStyle/>
          <a:p>
            <a:endParaRPr lang="en-US" sz="3200" b="1" dirty="0">
              <a:solidFill>
                <a:srgbClr val="FF0000"/>
              </a:solidFill>
              <a:latin typeface="Calibri" charset="0"/>
              <a:cs typeface="Calibri" charset="0"/>
            </a:endParaRPr>
          </a:p>
          <a:p>
            <a:r>
              <a:rPr lang="en-US" sz="3200" b="1" dirty="0">
                <a:solidFill>
                  <a:prstClr val="black"/>
                </a:solidFill>
                <a:latin typeface="Calibri" charset="0"/>
                <a:cs typeface="Calibri" charset="0"/>
              </a:rPr>
              <a:t>Hassen attended his class lesson (lecture), having a slow day. The teacher was enthusiastic in his teaching. Sitting in the classroom, Hassen notices several text notifications on his phone from friends and spends his attention and time responding. The teacher is seeing you. </a:t>
            </a:r>
            <a:endParaRPr lang="ar-SA" sz="3200" dirty="0"/>
          </a:p>
        </p:txBody>
      </p:sp>
      <p:sp>
        <p:nvSpPr>
          <p:cNvPr id="4" name="Slide Number Placeholder 3">
            <a:extLst>
              <a:ext uri="{FF2B5EF4-FFF2-40B4-BE49-F238E27FC236}">
                <a16:creationId xmlns:a16="http://schemas.microsoft.com/office/drawing/2014/main" id="{DCB5DB9D-F2BB-6E46-AE2A-CF7C02611AAA}"/>
              </a:ext>
            </a:extLst>
          </p:cNvPr>
          <p:cNvSpPr>
            <a:spLocks noGrp="1"/>
          </p:cNvSpPr>
          <p:nvPr>
            <p:ph type="sldNum" sz="quarter" idx="12"/>
          </p:nvPr>
        </p:nvSpPr>
        <p:spPr>
          <a:xfrm>
            <a:off x="8127999" y="6470704"/>
            <a:ext cx="730251" cy="274320"/>
          </a:xfrm>
        </p:spPr>
        <p:txBody>
          <a:bodyP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fld id="{723C91AE-1463-4516-AC7A-0B76E86C0CC1}"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600"/>
                </a:spcAft>
                <a:buClrTx/>
                <a:buSzTx/>
                <a:buFontTx/>
                <a:buNone/>
                <a:tabLst/>
                <a:defRPr/>
              </a:pPr>
              <a:t>24</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Tree>
    <p:extLst>
      <p:ext uri="{BB962C8B-B14F-4D97-AF65-F5344CB8AC3E}">
        <p14:creationId xmlns:p14="http://schemas.microsoft.com/office/powerpoint/2010/main" val="13806085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8">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5" name="Rectangle 10">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03F0FEC0-01F9-7F44-ADAB-A68222698629}"/>
              </a:ext>
            </a:extLst>
          </p:cNvPr>
          <p:cNvSpPr>
            <a:spLocks noGrp="1"/>
          </p:cNvSpPr>
          <p:nvPr>
            <p:ph type="title"/>
          </p:nvPr>
        </p:nvSpPr>
        <p:spPr>
          <a:xfrm>
            <a:off x="0" y="804333"/>
            <a:ext cx="3490722" cy="5249334"/>
          </a:xfrm>
        </p:spPr>
        <p:txBody>
          <a:bodyPr>
            <a:normAutofit/>
          </a:bodyPr>
          <a:lstStyle/>
          <a:p>
            <a:pPr algn="ctr" rtl="1"/>
            <a:r>
              <a:rPr lang="en-US" sz="4300" b="1" dirty="0">
                <a:solidFill>
                  <a:srgbClr val="FFFFFF"/>
                </a:solidFill>
              </a:rPr>
              <a:t>Please consider the following questions:</a:t>
            </a:r>
            <a:endParaRPr lang="en-SA" sz="4300" b="1" dirty="0">
              <a:solidFill>
                <a:srgbClr val="FFFFFF"/>
              </a:solidFill>
            </a:endParaRPr>
          </a:p>
        </p:txBody>
      </p:sp>
      <p:sp>
        <p:nvSpPr>
          <p:cNvPr id="3" name="Content Placeholder 2">
            <a:extLst>
              <a:ext uri="{FF2B5EF4-FFF2-40B4-BE49-F238E27FC236}">
                <a16:creationId xmlns:a16="http://schemas.microsoft.com/office/drawing/2014/main" id="{31EA655D-76BC-C948-97CE-098201DDD128}"/>
              </a:ext>
            </a:extLst>
          </p:cNvPr>
          <p:cNvSpPr>
            <a:spLocks noGrp="1"/>
          </p:cNvSpPr>
          <p:nvPr>
            <p:ph idx="1"/>
          </p:nvPr>
        </p:nvSpPr>
        <p:spPr>
          <a:xfrm>
            <a:off x="3569194" y="66503"/>
            <a:ext cx="5491677" cy="6708371"/>
          </a:xfrm>
        </p:spPr>
        <p:txBody>
          <a:bodyPr anchor="ctr">
            <a:noAutofit/>
          </a:bodyPr>
          <a:lstStyle/>
          <a:p>
            <a:pPr marL="514350" lvl="0" indent="-514350" fontAlgn="base">
              <a:buFont typeface="+mj-lt"/>
              <a:buAutoNum type="arabicPeriod"/>
            </a:pPr>
            <a:r>
              <a:rPr lang="en-US" sz="3200" dirty="0">
                <a:effectLst>
                  <a:outerShdw sx="0" sy="0">
                    <a:srgbClr val="000000"/>
                  </a:outerShdw>
                </a:effectLst>
              </a:rPr>
              <a:t>What type of message would personal use of your cell phone potentially send to his teacher, classmates or parents?</a:t>
            </a:r>
          </a:p>
          <a:p>
            <a:pPr marL="514350" indent="-514350">
              <a:buFont typeface="+mj-lt"/>
              <a:buAutoNum type="arabicPeriod"/>
            </a:pPr>
            <a:endParaRPr lang="en-US" sz="3200" dirty="0"/>
          </a:p>
          <a:p>
            <a:pPr marL="514350" lvl="0" indent="-514350" fontAlgn="base">
              <a:buFont typeface="+mj-lt"/>
              <a:buAutoNum type="arabicPeriod"/>
            </a:pPr>
            <a:r>
              <a:rPr lang="en-US" sz="3200" dirty="0">
                <a:effectLst>
                  <a:outerShdw sx="0" sy="0">
                    <a:srgbClr val="000000"/>
                  </a:outerShdw>
                </a:effectLst>
              </a:rPr>
              <a:t>What are appropriate ways to spend “downtime”?</a:t>
            </a:r>
          </a:p>
          <a:p>
            <a:pPr marL="514350" lvl="0" indent="-514350" fontAlgn="base">
              <a:buFont typeface="+mj-lt"/>
              <a:buAutoNum type="arabicPeriod"/>
            </a:pPr>
            <a:endParaRPr lang="en-US" sz="3200" dirty="0">
              <a:effectLst>
                <a:outerShdw sx="0" sy="0">
                  <a:srgbClr val="000000"/>
                </a:outerShdw>
              </a:effectLst>
            </a:endParaRPr>
          </a:p>
          <a:p>
            <a:pPr marL="514350" lvl="0" indent="-514350" fontAlgn="base">
              <a:buFont typeface="+mj-lt"/>
              <a:buAutoNum type="arabicPeriod"/>
            </a:pPr>
            <a:r>
              <a:rPr lang="en-US" sz="3200" dirty="0">
                <a:effectLst>
                  <a:outerShdw sx="0" sy="0">
                    <a:srgbClr val="000000"/>
                  </a:outerShdw>
                </a:effectLst>
              </a:rPr>
              <a:t>What are some inappropriate ways you can imagine spending “downtime”?</a:t>
            </a:r>
          </a:p>
        </p:txBody>
      </p:sp>
      <p:sp>
        <p:nvSpPr>
          <p:cNvPr id="4" name="Slide Number Placeholder 3">
            <a:extLst>
              <a:ext uri="{FF2B5EF4-FFF2-40B4-BE49-F238E27FC236}">
                <a16:creationId xmlns:a16="http://schemas.microsoft.com/office/drawing/2014/main" id="{DCB5DB9D-F2BB-6E46-AE2A-CF7C02611AAA}"/>
              </a:ext>
            </a:extLst>
          </p:cNvPr>
          <p:cNvSpPr>
            <a:spLocks noGrp="1"/>
          </p:cNvSpPr>
          <p:nvPr>
            <p:ph type="sldNum" sz="quarter" idx="12"/>
          </p:nvPr>
        </p:nvSpPr>
        <p:spPr>
          <a:xfrm>
            <a:off x="8127999" y="6470704"/>
            <a:ext cx="730251" cy="274320"/>
          </a:xfrm>
        </p:spPr>
        <p:txBody>
          <a:bodyP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fld id="{723C91AE-1463-4516-AC7A-0B76E86C0CC1}"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600"/>
                </a:spcAft>
                <a:buClrTx/>
                <a:buSzTx/>
                <a:buFontTx/>
                <a:buNone/>
                <a:tabLst/>
                <a:defRPr/>
              </a:pPr>
              <a:t>25</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Tree>
    <p:extLst>
      <p:ext uri="{BB962C8B-B14F-4D97-AF65-F5344CB8AC3E}">
        <p14:creationId xmlns:p14="http://schemas.microsoft.com/office/powerpoint/2010/main" val="40021243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7">
            <a:extLst>
              <a:ext uri="{FF2B5EF4-FFF2-40B4-BE49-F238E27FC236}">
                <a16:creationId xmlns:a16="http://schemas.microsoft.com/office/drawing/2014/main" id="{C61657BD-3333-446A-A16A-CBDC77C8E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4572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9">
            <a:extLst>
              <a:ext uri="{FF2B5EF4-FFF2-40B4-BE49-F238E27FC236}">
                <a16:creationId xmlns:a16="http://schemas.microsoft.com/office/drawing/2014/main" id="{52CAFF06-4D3A-42A5-8614-B1FA47EA0F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600" y="643467"/>
            <a:ext cx="8178799" cy="5571066"/>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Slide Number Placeholder 1">
            <a:extLst>
              <a:ext uri="{FF2B5EF4-FFF2-40B4-BE49-F238E27FC236}">
                <a16:creationId xmlns:a16="http://schemas.microsoft.com/office/drawing/2014/main" id="{FBCF8BE5-044B-B845-AED5-1ED901D34A31}"/>
              </a:ext>
            </a:extLst>
          </p:cNvPr>
          <p:cNvSpPr>
            <a:spLocks noGrp="1"/>
          </p:cNvSpPr>
          <p:nvPr>
            <p:ph type="sldNum" sz="quarter" idx="12"/>
          </p:nvPr>
        </p:nvSpPr>
        <p:spPr>
          <a:xfrm>
            <a:off x="8127999" y="6470704"/>
            <a:ext cx="730251" cy="274320"/>
          </a:xfrm>
        </p:spPr>
        <p:txBody>
          <a:bodyP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fld id="{723C91AE-1463-4516-AC7A-0B76E86C0CC1}"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600"/>
                </a:spcAft>
                <a:buClrTx/>
                <a:buSzTx/>
                <a:buFontTx/>
                <a:buNone/>
                <a:tabLst/>
                <a:defRPr/>
              </a:pPr>
              <a:t>26</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6" name="Title 1"/>
          <p:cNvSpPr txBox="1">
            <a:spLocks/>
          </p:cNvSpPr>
          <p:nvPr/>
        </p:nvSpPr>
        <p:spPr>
          <a:xfrm>
            <a:off x="467544" y="620689"/>
            <a:ext cx="8136904" cy="5544616"/>
          </a:xfrm>
          <a:prstGeom prst="rect">
            <a:avLst/>
          </a:prstGeom>
        </p:spPr>
        <p:txBody>
          <a:bodyP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endParaRPr kumimoji="0" lang="ar-SA" sz="3600" b="0" i="0" u="none" strike="noStrike" kern="1200" cap="all" spc="100" normalizeH="0" baseline="0" noProof="0" dirty="0">
              <a:ln>
                <a:noFill/>
              </a:ln>
              <a:solidFill>
                <a:prstClr val="black">
                  <a:lumMod val="95000"/>
                  <a:lumOff val="5000"/>
                </a:prstClr>
              </a:solidFill>
              <a:effectLst/>
              <a:uLnTx/>
              <a:uFillTx/>
              <a:latin typeface="Garamond" panose="02020404030301010803" pitchFamily="18" charset="0"/>
              <a:ea typeface="+mj-ea"/>
              <a:cs typeface="Calibri" panose="020F0502020204030204" pitchFamily="34" charset="0"/>
            </a:endParaRPr>
          </a:p>
        </p:txBody>
      </p:sp>
      <p:pic>
        <p:nvPicPr>
          <p:cNvPr id="8" name="Picture 2" descr="FLOWER1"/>
          <p:cNvPicPr>
            <a:picLocks noChangeAspect="1" noChangeArrowheads="1"/>
          </p:cNvPicPr>
          <p:nvPr/>
        </p:nvPicPr>
        <p:blipFill>
          <a:blip r:embed="rId2" cstate="print"/>
          <a:srcRect/>
          <a:stretch>
            <a:fillRect/>
          </a:stretch>
        </p:blipFill>
        <p:spPr bwMode="auto">
          <a:xfrm>
            <a:off x="504056" y="620689"/>
            <a:ext cx="8172400" cy="5616624"/>
          </a:xfrm>
          <a:prstGeom prst="rect">
            <a:avLst/>
          </a:prstGeom>
          <a:noFill/>
          <a:ln w="9525">
            <a:noFill/>
            <a:miter lim="800000"/>
            <a:headEnd/>
            <a:tailEnd/>
          </a:ln>
        </p:spPr>
      </p:pic>
    </p:spTree>
    <p:extLst>
      <p:ext uri="{BB962C8B-B14F-4D97-AF65-F5344CB8AC3E}">
        <p14:creationId xmlns:p14="http://schemas.microsoft.com/office/powerpoint/2010/main" val="40091730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B12C3F0-DCDC-422B-AF88-2C10EF6D8003}"/>
              </a:ext>
            </a:extLst>
          </p:cNvPr>
          <p:cNvPicPr>
            <a:picLocks noChangeAspect="1"/>
          </p:cNvPicPr>
          <p:nvPr/>
        </p:nvPicPr>
        <p:blipFill rotWithShape="1">
          <a:blip r:embed="rId2"/>
          <a:srcRect r="10332" b="-2"/>
          <a:stretch/>
        </p:blipFill>
        <p:spPr>
          <a:xfrm>
            <a:off x="20" y="10"/>
            <a:ext cx="9143980" cy="6857990"/>
          </a:xfrm>
          <a:prstGeom prst="rect">
            <a:avLst/>
          </a:prstGeom>
        </p:spPr>
      </p:pic>
      <p:sp>
        <p:nvSpPr>
          <p:cNvPr id="9" name="Rectangle 8">
            <a:extLst>
              <a:ext uri="{FF2B5EF4-FFF2-40B4-BE49-F238E27FC236}">
                <a16:creationId xmlns:a16="http://schemas.microsoft.com/office/drawing/2014/main" id="{CC1CA635-2D9C-4E3E-820F-5FE35AC143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59968"/>
            <a:ext cx="9144000" cy="2298032"/>
          </a:xfrm>
          <a:prstGeom prst="rect">
            <a:avLst/>
          </a:prstGeom>
          <a:solidFill>
            <a:schemeClr val="accent1">
              <a:lumMod val="75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cxnSp>
        <p:nvCxnSpPr>
          <p:cNvPr id="11" name="Straight Connector 10">
            <a:extLst>
              <a:ext uri="{FF2B5EF4-FFF2-40B4-BE49-F238E27FC236}">
                <a16:creationId xmlns:a16="http://schemas.microsoft.com/office/drawing/2014/main" id="{E0E62FBC-456F-48AE-91ED-3956405D76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4BE94B5-6ACC-40FD-A4DC-8A9897F0264B}"/>
              </a:ext>
            </a:extLst>
          </p:cNvPr>
          <p:cNvSpPr>
            <a:spLocks noGrp="1"/>
          </p:cNvSpPr>
          <p:nvPr>
            <p:ph type="ctrTitle"/>
          </p:nvPr>
        </p:nvSpPr>
        <p:spPr>
          <a:xfrm>
            <a:off x="342900" y="4960137"/>
            <a:ext cx="5829300" cy="1463040"/>
          </a:xfrm>
        </p:spPr>
        <p:txBody>
          <a:bodyPr>
            <a:normAutofit/>
          </a:bodyPr>
          <a:lstStyle/>
          <a:p>
            <a:pPr algn="ctr"/>
            <a:r>
              <a:rPr lang="en-US" sz="4000" b="1" dirty="0">
                <a:ln w="3175" cmpd="sng">
                  <a:noFill/>
                </a:ln>
                <a:solidFill>
                  <a:srgbClr val="FFFFFF"/>
                </a:solidFill>
              </a:rPr>
              <a:t>How can we improve our professionalism?</a:t>
            </a:r>
            <a:endParaRPr lang="en-US" sz="4000" b="1" dirty="0">
              <a:solidFill>
                <a:srgbClr val="FFFFFF"/>
              </a:solidFill>
              <a:latin typeface="+mn-lt"/>
            </a:endParaRPr>
          </a:p>
        </p:txBody>
      </p:sp>
    </p:spTree>
    <p:extLst>
      <p:ext uri="{BB962C8B-B14F-4D97-AF65-F5344CB8AC3E}">
        <p14:creationId xmlns:p14="http://schemas.microsoft.com/office/powerpoint/2010/main" val="19612877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1CA635-2D9C-4E3E-820F-5FE35AC143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59968"/>
            <a:ext cx="9144000" cy="2298032"/>
          </a:xfrm>
          <a:prstGeom prst="rect">
            <a:avLst/>
          </a:prstGeom>
          <a:solidFill>
            <a:schemeClr val="accent1">
              <a:lumMod val="75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cxnSp>
        <p:nvCxnSpPr>
          <p:cNvPr id="11" name="Straight Connector 10">
            <a:extLst>
              <a:ext uri="{FF2B5EF4-FFF2-40B4-BE49-F238E27FC236}">
                <a16:creationId xmlns:a16="http://schemas.microsoft.com/office/drawing/2014/main" id="{E0E62FBC-456F-48AE-91ED-3956405D76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4BE94B5-6ACC-40FD-A4DC-8A9897F0264B}"/>
              </a:ext>
            </a:extLst>
          </p:cNvPr>
          <p:cNvSpPr>
            <a:spLocks noGrp="1"/>
          </p:cNvSpPr>
          <p:nvPr>
            <p:ph type="ctrTitle"/>
          </p:nvPr>
        </p:nvSpPr>
        <p:spPr>
          <a:xfrm>
            <a:off x="342900" y="4960137"/>
            <a:ext cx="5829300" cy="1463040"/>
          </a:xfrm>
        </p:spPr>
        <p:txBody>
          <a:bodyPr>
            <a:normAutofit/>
          </a:bodyPr>
          <a:lstStyle/>
          <a:p>
            <a:pPr algn="ctr"/>
            <a:r>
              <a:rPr lang="en-US" sz="4000" b="1" dirty="0">
                <a:ln w="3175" cmpd="sng">
                  <a:noFill/>
                </a:ln>
                <a:solidFill>
                  <a:srgbClr val="FFFFFF"/>
                </a:solidFill>
              </a:rPr>
              <a:t>SUMMARY</a:t>
            </a:r>
            <a:endParaRPr lang="en-US" sz="4000" b="1" dirty="0">
              <a:solidFill>
                <a:srgbClr val="FFFFFF"/>
              </a:solidFill>
              <a:latin typeface="+mn-lt"/>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3372351158"/>
              </p:ext>
            </p:extLst>
          </p:nvPr>
        </p:nvGraphicFramePr>
        <p:xfrm flipH="1">
          <a:off x="7308304" y="4869160"/>
          <a:ext cx="1142040" cy="1652910"/>
        </p:xfrm>
        <a:graphic>
          <a:graphicData uri="http://schemas.openxmlformats.org/presentationml/2006/ole">
            <mc:AlternateContent xmlns:mc="http://schemas.openxmlformats.org/markup-compatibility/2006">
              <mc:Choice xmlns:v="urn:schemas-microsoft-com:vml" Requires="v">
                <p:oleObj spid="_x0000_s64521" name="Clip" r:id="rId3" imgW="3467160" imgH="5018040" progId="">
                  <p:embed/>
                </p:oleObj>
              </mc:Choice>
              <mc:Fallback>
                <p:oleObj name="Clip" r:id="rId3" imgW="3467160" imgH="5018040" progId="">
                  <p:embed/>
                  <p:pic>
                    <p:nvPicPr>
                      <p:cNvPr id="205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7308304" y="4869160"/>
                        <a:ext cx="1142040" cy="1652910"/>
                      </a:xfrm>
                      <a:prstGeom prst="rect">
                        <a:avLst/>
                      </a:prstGeom>
                      <a:noFill/>
                    </p:spPr>
                  </p:pic>
                </p:oleObj>
              </mc:Fallback>
            </mc:AlternateContent>
          </a:graphicData>
        </a:graphic>
      </p:graphicFrame>
    </p:spTree>
    <p:extLst>
      <p:ext uri="{BB962C8B-B14F-4D97-AF65-F5344CB8AC3E}">
        <p14:creationId xmlns:p14="http://schemas.microsoft.com/office/powerpoint/2010/main" val="36379004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7">
            <a:extLst>
              <a:ext uri="{FF2B5EF4-FFF2-40B4-BE49-F238E27FC236}">
                <a16:creationId xmlns:a16="http://schemas.microsoft.com/office/drawing/2014/main" id="{C61657BD-3333-446A-A16A-CBDC77C8E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4572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9">
            <a:extLst>
              <a:ext uri="{FF2B5EF4-FFF2-40B4-BE49-F238E27FC236}">
                <a16:creationId xmlns:a16="http://schemas.microsoft.com/office/drawing/2014/main" id="{52CAFF06-4D3A-42A5-8614-B1FA47EA0F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600" y="643467"/>
            <a:ext cx="8178799" cy="5571066"/>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Slide Number Placeholder 1">
            <a:extLst>
              <a:ext uri="{FF2B5EF4-FFF2-40B4-BE49-F238E27FC236}">
                <a16:creationId xmlns:a16="http://schemas.microsoft.com/office/drawing/2014/main" id="{FBCF8BE5-044B-B845-AED5-1ED901D34A31}"/>
              </a:ext>
            </a:extLst>
          </p:cNvPr>
          <p:cNvSpPr>
            <a:spLocks noGrp="1"/>
          </p:cNvSpPr>
          <p:nvPr>
            <p:ph type="sldNum" sz="quarter" idx="12"/>
          </p:nvPr>
        </p:nvSpPr>
        <p:spPr>
          <a:xfrm>
            <a:off x="8127999" y="6470704"/>
            <a:ext cx="730251" cy="274320"/>
          </a:xfrm>
        </p:spPr>
        <p:txBody>
          <a:bodyP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fld id="{723C91AE-1463-4516-AC7A-0B76E86C0CC1}"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600"/>
                </a:spcAft>
                <a:buClrTx/>
                <a:buSzTx/>
                <a:buFontTx/>
                <a:buNone/>
                <a:tabLst/>
                <a:defRPr/>
              </a:pPr>
              <a:t>29</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6" name="Title 1"/>
          <p:cNvSpPr txBox="1">
            <a:spLocks/>
          </p:cNvSpPr>
          <p:nvPr/>
        </p:nvSpPr>
        <p:spPr>
          <a:xfrm>
            <a:off x="467544" y="620689"/>
            <a:ext cx="8136904" cy="5544616"/>
          </a:xfrm>
          <a:prstGeom prst="rect">
            <a:avLst/>
          </a:prstGeom>
        </p:spPr>
        <p:txBody>
          <a:bodyP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endParaRPr kumimoji="0" lang="ar-SA" sz="3600" b="0" i="0" u="none" strike="noStrike" kern="1200" cap="all" spc="100" normalizeH="0" baseline="0" noProof="0" dirty="0">
              <a:ln>
                <a:noFill/>
              </a:ln>
              <a:solidFill>
                <a:prstClr val="black">
                  <a:lumMod val="95000"/>
                  <a:lumOff val="5000"/>
                </a:prstClr>
              </a:solidFill>
              <a:effectLst/>
              <a:uLnTx/>
              <a:uFillTx/>
              <a:latin typeface="Garamond" panose="02020404030301010803" pitchFamily="18" charset="0"/>
              <a:ea typeface="+mj-ea"/>
              <a:cs typeface="Calibri" panose="020F0502020204030204" pitchFamily="34" charset="0"/>
            </a:endParaRPr>
          </a:p>
        </p:txBody>
      </p:sp>
      <p:pic>
        <p:nvPicPr>
          <p:cNvPr id="7" name="Picture 2" descr="pinguins"/>
          <p:cNvPicPr>
            <a:picLocks noChangeAspect="1" noChangeArrowheads="1"/>
          </p:cNvPicPr>
          <p:nvPr/>
        </p:nvPicPr>
        <p:blipFill>
          <a:blip r:embed="rId2" cstate="print"/>
          <a:srcRect/>
          <a:stretch>
            <a:fillRect/>
          </a:stretch>
        </p:blipFill>
        <p:spPr bwMode="auto">
          <a:xfrm>
            <a:off x="539552" y="674694"/>
            <a:ext cx="8136904" cy="5562618"/>
          </a:xfrm>
          <a:prstGeom prst="rect">
            <a:avLst/>
          </a:prstGeom>
          <a:noFill/>
          <a:ln w="9525">
            <a:noFill/>
            <a:miter lim="800000"/>
            <a:headEnd/>
            <a:tailEnd/>
          </a:ln>
        </p:spPr>
      </p:pic>
    </p:spTree>
    <p:extLst>
      <p:ext uri="{BB962C8B-B14F-4D97-AF65-F5344CB8AC3E}">
        <p14:creationId xmlns:p14="http://schemas.microsoft.com/office/powerpoint/2010/main" val="603333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8">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5" name="Rectangle 10">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03F0FEC0-01F9-7F44-ADAB-A68222698629}"/>
              </a:ext>
            </a:extLst>
          </p:cNvPr>
          <p:cNvSpPr>
            <a:spLocks noGrp="1"/>
          </p:cNvSpPr>
          <p:nvPr>
            <p:ph type="title"/>
          </p:nvPr>
        </p:nvSpPr>
        <p:spPr>
          <a:xfrm>
            <a:off x="0" y="804333"/>
            <a:ext cx="3490722" cy="5249334"/>
          </a:xfrm>
        </p:spPr>
        <p:txBody>
          <a:bodyPr>
            <a:normAutofit/>
          </a:bodyPr>
          <a:lstStyle/>
          <a:p>
            <a:pPr algn="ctr" rtl="1"/>
            <a:r>
              <a:rPr lang="en-US" sz="4300" b="1" dirty="0">
                <a:solidFill>
                  <a:srgbClr val="FFFFFF"/>
                </a:solidFill>
              </a:rPr>
              <a:t>story</a:t>
            </a:r>
            <a:endParaRPr lang="en-SA" sz="4300" b="1" dirty="0">
              <a:solidFill>
                <a:srgbClr val="FFFFFF"/>
              </a:solidFill>
            </a:endParaRPr>
          </a:p>
        </p:txBody>
      </p:sp>
      <p:sp>
        <p:nvSpPr>
          <p:cNvPr id="3" name="Content Placeholder 2">
            <a:extLst>
              <a:ext uri="{FF2B5EF4-FFF2-40B4-BE49-F238E27FC236}">
                <a16:creationId xmlns:a16="http://schemas.microsoft.com/office/drawing/2014/main" id="{31EA655D-76BC-C948-97CE-098201DDD128}"/>
              </a:ext>
            </a:extLst>
          </p:cNvPr>
          <p:cNvSpPr>
            <a:spLocks noGrp="1"/>
          </p:cNvSpPr>
          <p:nvPr>
            <p:ph idx="1"/>
          </p:nvPr>
        </p:nvSpPr>
        <p:spPr>
          <a:xfrm>
            <a:off x="3569194" y="66503"/>
            <a:ext cx="5491677" cy="6708371"/>
          </a:xfrm>
        </p:spPr>
        <p:txBody>
          <a:bodyPr anchor="ctr">
            <a:noAutofit/>
          </a:bodyPr>
          <a:lstStyle/>
          <a:p>
            <a:pPr marL="0" indent="0">
              <a:buNone/>
            </a:pPr>
            <a:r>
              <a:rPr lang="en-US" sz="3200" dirty="0"/>
              <a:t>Ahmed borrow sentences and paragraphs from someone else and put them in his assignment. Although he has not used quotation marks, he has provided correct citations (or footnotes): his colleague said to him that he plagiarized. He is not sure whether he has plagiarized or not?</a:t>
            </a:r>
          </a:p>
        </p:txBody>
      </p:sp>
      <p:sp>
        <p:nvSpPr>
          <p:cNvPr id="4" name="Slide Number Placeholder 3">
            <a:extLst>
              <a:ext uri="{FF2B5EF4-FFF2-40B4-BE49-F238E27FC236}">
                <a16:creationId xmlns:a16="http://schemas.microsoft.com/office/drawing/2014/main" id="{DCB5DB9D-F2BB-6E46-AE2A-CF7C02611AAA}"/>
              </a:ext>
            </a:extLst>
          </p:cNvPr>
          <p:cNvSpPr>
            <a:spLocks noGrp="1"/>
          </p:cNvSpPr>
          <p:nvPr>
            <p:ph type="sldNum" sz="quarter" idx="12"/>
          </p:nvPr>
        </p:nvSpPr>
        <p:spPr>
          <a:xfrm>
            <a:off x="8127999" y="6470704"/>
            <a:ext cx="730251" cy="274320"/>
          </a:xfrm>
        </p:spPr>
        <p:txBody>
          <a:bodyP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fld id="{723C91AE-1463-4516-AC7A-0B76E86C0CC1}"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600"/>
                </a:spcAft>
                <a:buClrTx/>
                <a:buSzTx/>
                <a:buFontTx/>
                <a:buNone/>
                <a:tabLst/>
                <a:defRPr/>
              </a:pPr>
              <a:t>3</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Tree>
    <p:extLst>
      <p:ext uri="{BB962C8B-B14F-4D97-AF65-F5344CB8AC3E}">
        <p14:creationId xmlns:p14="http://schemas.microsoft.com/office/powerpoint/2010/main" val="28530112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7">
            <a:extLst>
              <a:ext uri="{FF2B5EF4-FFF2-40B4-BE49-F238E27FC236}">
                <a16:creationId xmlns:a16="http://schemas.microsoft.com/office/drawing/2014/main" id="{C61657BD-3333-446A-A16A-CBDC77C8E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4572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9">
            <a:extLst>
              <a:ext uri="{FF2B5EF4-FFF2-40B4-BE49-F238E27FC236}">
                <a16:creationId xmlns:a16="http://schemas.microsoft.com/office/drawing/2014/main" id="{52CAFF06-4D3A-42A5-8614-B1FA47EA0F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600" y="643467"/>
            <a:ext cx="8178799" cy="5571066"/>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Slide Number Placeholder 1">
            <a:extLst>
              <a:ext uri="{FF2B5EF4-FFF2-40B4-BE49-F238E27FC236}">
                <a16:creationId xmlns:a16="http://schemas.microsoft.com/office/drawing/2014/main" id="{FBCF8BE5-044B-B845-AED5-1ED901D34A31}"/>
              </a:ext>
            </a:extLst>
          </p:cNvPr>
          <p:cNvSpPr>
            <a:spLocks noGrp="1"/>
          </p:cNvSpPr>
          <p:nvPr>
            <p:ph type="sldNum" sz="quarter" idx="12"/>
          </p:nvPr>
        </p:nvSpPr>
        <p:spPr>
          <a:xfrm>
            <a:off x="8127999" y="6470704"/>
            <a:ext cx="730251" cy="274320"/>
          </a:xfrm>
        </p:spPr>
        <p:txBody>
          <a:bodyP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fld id="{723C91AE-1463-4516-AC7A-0B76E86C0CC1}"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600"/>
                </a:spcAft>
                <a:buClrTx/>
                <a:buSzTx/>
                <a:buFontTx/>
                <a:buNone/>
                <a:tabLst/>
                <a:defRPr/>
              </a:pPr>
              <a:t>30</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6" name="Title 1"/>
          <p:cNvSpPr txBox="1">
            <a:spLocks/>
          </p:cNvSpPr>
          <p:nvPr/>
        </p:nvSpPr>
        <p:spPr>
          <a:xfrm>
            <a:off x="467544" y="620689"/>
            <a:ext cx="8136904" cy="5544616"/>
          </a:xfrm>
          <a:prstGeom prst="rect">
            <a:avLst/>
          </a:prstGeom>
        </p:spPr>
        <p:txBody>
          <a:bodyP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endParaRPr kumimoji="0" lang="ar-SA" sz="3600" b="0" i="0" u="none" strike="noStrike" kern="1200" cap="all" spc="100" normalizeH="0" baseline="0" noProof="0" dirty="0">
              <a:ln>
                <a:noFill/>
              </a:ln>
              <a:solidFill>
                <a:prstClr val="black">
                  <a:lumMod val="95000"/>
                  <a:lumOff val="5000"/>
                </a:prstClr>
              </a:solidFill>
              <a:effectLst/>
              <a:uLnTx/>
              <a:uFillTx/>
              <a:latin typeface="Garamond" panose="02020404030301010803" pitchFamily="18" charset="0"/>
              <a:ea typeface="+mj-ea"/>
              <a:cs typeface="Calibri" panose="020F0502020204030204" pitchFamily="34" charset="0"/>
            </a:endParaRPr>
          </a:p>
        </p:txBody>
      </p:sp>
      <p:pic>
        <p:nvPicPr>
          <p:cNvPr id="7" name="Picture 2" descr="scan75"/>
          <p:cNvPicPr>
            <a:picLocks noChangeAspect="1" noChangeArrowheads="1"/>
          </p:cNvPicPr>
          <p:nvPr/>
        </p:nvPicPr>
        <p:blipFill>
          <a:blip r:embed="rId2" cstate="print"/>
          <a:srcRect/>
          <a:stretch>
            <a:fillRect/>
          </a:stretch>
        </p:blipFill>
        <p:spPr bwMode="auto">
          <a:xfrm>
            <a:off x="467544" y="620688"/>
            <a:ext cx="8208912" cy="5544616"/>
          </a:xfrm>
          <a:prstGeom prst="rect">
            <a:avLst/>
          </a:prstGeom>
          <a:noFill/>
          <a:ln w="9525">
            <a:noFill/>
            <a:miter lim="800000"/>
            <a:headEnd/>
            <a:tailEnd/>
          </a:ln>
        </p:spPr>
      </p:pic>
    </p:spTree>
    <p:extLst>
      <p:ext uri="{BB962C8B-B14F-4D97-AF65-F5344CB8AC3E}">
        <p14:creationId xmlns:p14="http://schemas.microsoft.com/office/powerpoint/2010/main" val="24900021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8">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5" name="Rectangle 10">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03F0FEC0-01F9-7F44-ADAB-A68222698629}"/>
              </a:ext>
            </a:extLst>
          </p:cNvPr>
          <p:cNvSpPr>
            <a:spLocks noGrp="1"/>
          </p:cNvSpPr>
          <p:nvPr>
            <p:ph type="title"/>
          </p:nvPr>
        </p:nvSpPr>
        <p:spPr>
          <a:xfrm>
            <a:off x="0" y="804333"/>
            <a:ext cx="3490722" cy="5249334"/>
          </a:xfrm>
        </p:spPr>
        <p:txBody>
          <a:bodyPr>
            <a:normAutofit/>
          </a:bodyPr>
          <a:lstStyle/>
          <a:p>
            <a:pPr algn="ctr" rtl="1"/>
            <a:r>
              <a:rPr lang="en-US" sz="4300" b="1" dirty="0">
                <a:solidFill>
                  <a:srgbClr val="FFFFFF"/>
                </a:solidFill>
              </a:rPr>
              <a:t>Teaching of bioethics is:</a:t>
            </a:r>
            <a:endParaRPr lang="en-SA" sz="4300" b="1" dirty="0">
              <a:solidFill>
                <a:srgbClr val="FFFFFF"/>
              </a:solidFill>
            </a:endParaRPr>
          </a:p>
        </p:txBody>
      </p:sp>
      <p:sp>
        <p:nvSpPr>
          <p:cNvPr id="3" name="Content Placeholder 2">
            <a:extLst>
              <a:ext uri="{FF2B5EF4-FFF2-40B4-BE49-F238E27FC236}">
                <a16:creationId xmlns:a16="http://schemas.microsoft.com/office/drawing/2014/main" id="{31EA655D-76BC-C948-97CE-098201DDD128}"/>
              </a:ext>
            </a:extLst>
          </p:cNvPr>
          <p:cNvSpPr>
            <a:spLocks noGrp="1"/>
          </p:cNvSpPr>
          <p:nvPr>
            <p:ph idx="1"/>
          </p:nvPr>
        </p:nvSpPr>
        <p:spPr>
          <a:xfrm>
            <a:off x="3569194" y="476672"/>
            <a:ext cx="5491677" cy="5904656"/>
          </a:xfrm>
        </p:spPr>
        <p:txBody>
          <a:bodyPr anchor="ctr">
            <a:noAutofit/>
          </a:bodyPr>
          <a:lstStyle/>
          <a:p>
            <a:pPr marL="514350" indent="-514350">
              <a:buFont typeface="+mj-lt"/>
              <a:buAutoNum type="alphaUcPeriod"/>
            </a:pPr>
            <a:r>
              <a:rPr lang="en-US" sz="4000" dirty="0"/>
              <a:t>Very important</a:t>
            </a:r>
          </a:p>
          <a:p>
            <a:pPr marL="514350" indent="-514350">
              <a:buFont typeface="+mj-lt"/>
              <a:buAutoNum type="alphaUcPeriod"/>
            </a:pPr>
            <a:r>
              <a:rPr lang="en-US" sz="4000" dirty="0"/>
              <a:t>Little important</a:t>
            </a:r>
          </a:p>
          <a:p>
            <a:pPr marL="514350" indent="-514350">
              <a:buFont typeface="+mj-lt"/>
              <a:buAutoNum type="alphaUcPeriod"/>
            </a:pPr>
            <a:r>
              <a:rPr lang="en-US" sz="4000" dirty="0"/>
              <a:t>Not important at all</a:t>
            </a:r>
          </a:p>
          <a:p>
            <a:pPr marL="514350" indent="-514350">
              <a:buFont typeface="+mj-lt"/>
              <a:buAutoNum type="alphaUcPeriod"/>
            </a:pPr>
            <a:r>
              <a:rPr lang="en-US" sz="4000" dirty="0"/>
              <a:t>Not sure</a:t>
            </a:r>
          </a:p>
        </p:txBody>
      </p:sp>
      <p:sp>
        <p:nvSpPr>
          <p:cNvPr id="4" name="Slide Number Placeholder 3">
            <a:extLst>
              <a:ext uri="{FF2B5EF4-FFF2-40B4-BE49-F238E27FC236}">
                <a16:creationId xmlns:a16="http://schemas.microsoft.com/office/drawing/2014/main" id="{DCB5DB9D-F2BB-6E46-AE2A-CF7C02611AAA}"/>
              </a:ext>
            </a:extLst>
          </p:cNvPr>
          <p:cNvSpPr>
            <a:spLocks noGrp="1"/>
          </p:cNvSpPr>
          <p:nvPr>
            <p:ph type="sldNum" sz="quarter" idx="12"/>
          </p:nvPr>
        </p:nvSpPr>
        <p:spPr>
          <a:xfrm>
            <a:off x="8127999" y="6470704"/>
            <a:ext cx="730251" cy="274320"/>
          </a:xfrm>
        </p:spPr>
        <p:txBody>
          <a:bodyP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fld id="{723C91AE-1463-4516-AC7A-0B76E86C0CC1}"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600"/>
                </a:spcAft>
                <a:buClrTx/>
                <a:buSzTx/>
                <a:buFontTx/>
                <a:buNone/>
                <a:tabLst/>
                <a:defRPr/>
              </a:pPr>
              <a:t>31</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Tree>
    <p:extLst>
      <p:ext uri="{BB962C8B-B14F-4D97-AF65-F5344CB8AC3E}">
        <p14:creationId xmlns:p14="http://schemas.microsoft.com/office/powerpoint/2010/main" val="9370607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7">
            <a:extLst>
              <a:ext uri="{FF2B5EF4-FFF2-40B4-BE49-F238E27FC236}">
                <a16:creationId xmlns:a16="http://schemas.microsoft.com/office/drawing/2014/main" id="{C61657BD-3333-446A-A16A-CBDC77C8E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4572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9">
            <a:extLst>
              <a:ext uri="{FF2B5EF4-FFF2-40B4-BE49-F238E27FC236}">
                <a16:creationId xmlns:a16="http://schemas.microsoft.com/office/drawing/2014/main" id="{52CAFF06-4D3A-42A5-8614-B1FA47EA0F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600" y="643467"/>
            <a:ext cx="8178799" cy="5571066"/>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Slide Number Placeholder 1">
            <a:extLst>
              <a:ext uri="{FF2B5EF4-FFF2-40B4-BE49-F238E27FC236}">
                <a16:creationId xmlns:a16="http://schemas.microsoft.com/office/drawing/2014/main" id="{FBCF8BE5-044B-B845-AED5-1ED901D34A31}"/>
              </a:ext>
            </a:extLst>
          </p:cNvPr>
          <p:cNvSpPr>
            <a:spLocks noGrp="1"/>
          </p:cNvSpPr>
          <p:nvPr>
            <p:ph type="sldNum" sz="quarter" idx="12"/>
          </p:nvPr>
        </p:nvSpPr>
        <p:spPr>
          <a:xfrm>
            <a:off x="8127999" y="6470704"/>
            <a:ext cx="730251" cy="274320"/>
          </a:xfrm>
        </p:spPr>
        <p:txBody>
          <a:bodyP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fld id="{723C91AE-1463-4516-AC7A-0B76E86C0CC1}"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600"/>
                </a:spcAft>
                <a:buClrTx/>
                <a:buSzTx/>
                <a:buFontTx/>
                <a:buNone/>
                <a:tabLst/>
                <a:defRPr/>
              </a:pPr>
              <a:t>32</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6" name="Title 1"/>
          <p:cNvSpPr txBox="1">
            <a:spLocks/>
          </p:cNvSpPr>
          <p:nvPr/>
        </p:nvSpPr>
        <p:spPr>
          <a:xfrm>
            <a:off x="467544" y="620689"/>
            <a:ext cx="8136904" cy="5544616"/>
          </a:xfrm>
          <a:prstGeom prst="rect">
            <a:avLst/>
          </a:prstGeom>
        </p:spPr>
        <p:txBody>
          <a:bodyP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endParaRPr kumimoji="0" lang="ar-SA" sz="3600" b="0" i="0" u="none" strike="noStrike" kern="1200" cap="all" spc="100" normalizeH="0" baseline="0" noProof="0" dirty="0">
              <a:ln>
                <a:noFill/>
              </a:ln>
              <a:solidFill>
                <a:prstClr val="black">
                  <a:lumMod val="95000"/>
                  <a:lumOff val="5000"/>
                </a:prstClr>
              </a:solidFill>
              <a:effectLst/>
              <a:uLnTx/>
              <a:uFillTx/>
              <a:latin typeface="Garamond" panose="02020404030301010803" pitchFamily="18" charset="0"/>
              <a:ea typeface="+mj-ea"/>
              <a:cs typeface="Calibri" panose="020F0502020204030204" pitchFamily="34" charset="0"/>
            </a:endParaRPr>
          </a:p>
        </p:txBody>
      </p:sp>
      <p:sp>
        <p:nvSpPr>
          <p:cNvPr id="8" name="WordArt 2"/>
          <p:cNvSpPr>
            <a:spLocks noChangeArrowheads="1" noChangeShapeType="1" noTextEdit="1"/>
          </p:cNvSpPr>
          <p:nvPr/>
        </p:nvSpPr>
        <p:spPr bwMode="auto">
          <a:xfrm>
            <a:off x="685800" y="762000"/>
            <a:ext cx="7343775" cy="2362200"/>
          </a:xfrm>
          <a:prstGeom prst="rect">
            <a:avLst/>
          </a:prstGeom>
        </p:spPr>
        <p:txBody>
          <a:bodyPr wrap="none" fromWordArt="1">
            <a:prstTxWarp prst="textPlain">
              <a:avLst>
                <a:gd name="adj" fmla="val 50000"/>
              </a:avLst>
            </a:prstTxWarp>
            <a:scene3d>
              <a:camera prst="legacyPerspectiveBottom"/>
              <a:lightRig rig="legacyFlat3" dir="r"/>
            </a:scene3d>
            <a:sp3d extrusionH="430200" prstMaterial="legacyMatte">
              <a:extrusionClr>
                <a:schemeClr val="accent1"/>
              </a:extrusionClr>
            </a:sp3d>
          </a:bodyPr>
          <a:lstStyle/>
          <a:p>
            <a:pPr algn="ctr" rtl="1"/>
            <a:r>
              <a:rPr lang="ar-SA" b="1" kern="10" dirty="0">
                <a:ln w="9525">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Tahoma"/>
                <a:ea typeface="Tahoma"/>
                <a:cs typeface="Tahoma"/>
              </a:rPr>
              <a:t>شكــــــراً</a:t>
            </a:r>
          </a:p>
        </p:txBody>
      </p:sp>
      <p:sp>
        <p:nvSpPr>
          <p:cNvPr id="9" name="WordArt 3"/>
          <p:cNvSpPr>
            <a:spLocks noChangeArrowheads="1" noChangeShapeType="1" noTextEdit="1"/>
          </p:cNvSpPr>
          <p:nvPr/>
        </p:nvSpPr>
        <p:spPr bwMode="auto">
          <a:xfrm>
            <a:off x="685800" y="3955504"/>
            <a:ext cx="7800975" cy="2209800"/>
          </a:xfrm>
          <a:prstGeom prst="rect">
            <a:avLst/>
          </a:prstGeom>
        </p:spPr>
        <p:txBody>
          <a:bodyPr wrap="none" fromWordArt="1">
            <a:prstTxWarp prst="textPlain">
              <a:avLst>
                <a:gd name="adj" fmla="val 50000"/>
              </a:avLst>
            </a:prstTxWarp>
            <a:scene3d>
              <a:camera prst="legacyPerspectiveBottom"/>
              <a:lightRig rig="legacyFlat3" dir="r"/>
            </a:scene3d>
            <a:sp3d extrusionH="430200" prstMaterial="legacyMatte">
              <a:extrusionClr>
                <a:schemeClr val="accent1"/>
              </a:extrusionClr>
            </a:sp3d>
          </a:bodyPr>
          <a:lstStyle/>
          <a:p>
            <a:pPr algn="ctr"/>
            <a:r>
              <a:rPr lang="en-US" b="1" kern="10" dirty="0">
                <a:ln w="9525">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Tahoma"/>
                <a:ea typeface="Tahoma"/>
                <a:cs typeface="Tahoma"/>
              </a:rPr>
              <a:t>THANKS</a:t>
            </a:r>
            <a:endParaRPr lang="ar-SA" b="1" kern="10" dirty="0">
              <a:ln w="9525">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Tahoma"/>
              <a:ea typeface="Tahoma"/>
              <a:cs typeface="Tahoma"/>
            </a:endParaRPr>
          </a:p>
        </p:txBody>
      </p:sp>
    </p:spTree>
    <p:extLst>
      <p:ext uri="{BB962C8B-B14F-4D97-AF65-F5344CB8AC3E}">
        <p14:creationId xmlns:p14="http://schemas.microsoft.com/office/powerpoint/2010/main" val="5156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7">
            <a:extLst>
              <a:ext uri="{FF2B5EF4-FFF2-40B4-BE49-F238E27FC236}">
                <a16:creationId xmlns:a16="http://schemas.microsoft.com/office/drawing/2014/main" id="{C61657BD-3333-446A-A16A-CBDC77C8E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4572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9">
            <a:extLst>
              <a:ext uri="{FF2B5EF4-FFF2-40B4-BE49-F238E27FC236}">
                <a16:creationId xmlns:a16="http://schemas.microsoft.com/office/drawing/2014/main" id="{52CAFF06-4D3A-42A5-8614-B1FA47EA0F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600" y="643467"/>
            <a:ext cx="8178799" cy="5571066"/>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Slide Number Placeholder 1">
            <a:extLst>
              <a:ext uri="{FF2B5EF4-FFF2-40B4-BE49-F238E27FC236}">
                <a16:creationId xmlns:a16="http://schemas.microsoft.com/office/drawing/2014/main" id="{FBCF8BE5-044B-B845-AED5-1ED901D34A31}"/>
              </a:ext>
            </a:extLst>
          </p:cNvPr>
          <p:cNvSpPr>
            <a:spLocks noGrp="1"/>
          </p:cNvSpPr>
          <p:nvPr>
            <p:ph type="sldNum" sz="quarter" idx="12"/>
          </p:nvPr>
        </p:nvSpPr>
        <p:spPr>
          <a:xfrm>
            <a:off x="8127999" y="6470704"/>
            <a:ext cx="730251" cy="274320"/>
          </a:xfrm>
        </p:spPr>
        <p:txBody>
          <a:bodyP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fld id="{723C91AE-1463-4516-AC7A-0B76E86C0CC1}"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600"/>
                </a:spcAft>
                <a:buClrTx/>
                <a:buSzTx/>
                <a:buFontTx/>
                <a:buNone/>
                <a:tabLst/>
                <a:defRPr/>
              </a:pPr>
              <a:t>33</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6" name="Title 1"/>
          <p:cNvSpPr txBox="1">
            <a:spLocks/>
          </p:cNvSpPr>
          <p:nvPr/>
        </p:nvSpPr>
        <p:spPr>
          <a:xfrm>
            <a:off x="467544" y="620689"/>
            <a:ext cx="8136904" cy="5544616"/>
          </a:xfrm>
          <a:prstGeom prst="rect">
            <a:avLst/>
          </a:prstGeom>
        </p:spPr>
        <p:txBody>
          <a:bodyP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endParaRPr kumimoji="0" lang="ar-SA" sz="3600" b="0" i="0" u="none" strike="noStrike" kern="1200" cap="all" spc="100" normalizeH="0" baseline="0" noProof="0" dirty="0">
              <a:ln>
                <a:noFill/>
              </a:ln>
              <a:solidFill>
                <a:prstClr val="black">
                  <a:lumMod val="95000"/>
                  <a:lumOff val="5000"/>
                </a:prstClr>
              </a:solidFill>
              <a:effectLst/>
              <a:uLnTx/>
              <a:uFillTx/>
              <a:latin typeface="Garamond" panose="02020404030301010803" pitchFamily="18" charset="0"/>
              <a:ea typeface="+mj-ea"/>
              <a:cs typeface="Calibri" panose="020F0502020204030204" pitchFamily="34" charset="0"/>
            </a:endParaRPr>
          </a:p>
        </p:txBody>
      </p:sp>
      <p:pic>
        <p:nvPicPr>
          <p:cNvPr id="8" name="Picture 2"/>
          <p:cNvPicPr>
            <a:picLocks noChangeAspect="1" noChangeArrowheads="1"/>
          </p:cNvPicPr>
          <p:nvPr/>
        </p:nvPicPr>
        <p:blipFill>
          <a:blip r:embed="rId2" cstate="print"/>
          <a:srcRect/>
          <a:stretch>
            <a:fillRect/>
          </a:stretch>
        </p:blipFill>
        <p:spPr bwMode="auto">
          <a:xfrm>
            <a:off x="467544" y="620688"/>
            <a:ext cx="8208912" cy="5616624"/>
          </a:xfrm>
          <a:prstGeom prst="rect">
            <a:avLst/>
          </a:prstGeom>
          <a:noFill/>
          <a:ln w="9525">
            <a:solidFill>
              <a:srgbClr val="000000"/>
            </a:solidFill>
            <a:miter lim="800000"/>
            <a:headEnd/>
            <a:tailEnd/>
          </a:ln>
        </p:spPr>
      </p:pic>
    </p:spTree>
    <p:extLst>
      <p:ext uri="{BB962C8B-B14F-4D97-AF65-F5344CB8AC3E}">
        <p14:creationId xmlns:p14="http://schemas.microsoft.com/office/powerpoint/2010/main" val="24248406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4D3AE-C485-784E-BDCD-E314528B8681}"/>
              </a:ext>
            </a:extLst>
          </p:cNvPr>
          <p:cNvSpPr>
            <a:spLocks noGrp="1"/>
          </p:cNvSpPr>
          <p:nvPr>
            <p:ph type="title"/>
          </p:nvPr>
        </p:nvSpPr>
        <p:spPr/>
        <p:txBody>
          <a:bodyPr/>
          <a:lstStyle/>
          <a:p>
            <a:pPr algn="ctr"/>
            <a:r>
              <a:rPr lang="en-US" b="1" cap="none" spc="0" dirty="0">
                <a:solidFill>
                  <a:schemeClr val="accent2"/>
                </a:solidFill>
                <a:latin typeface="Calibri"/>
              </a:rPr>
              <a:t>Where? When?</a:t>
            </a:r>
            <a:endParaRPr lang="en-US" b="1" dirty="0">
              <a:solidFill>
                <a:schemeClr val="accent2"/>
              </a:solidFill>
            </a:endParaRPr>
          </a:p>
        </p:txBody>
      </p:sp>
      <p:graphicFrame>
        <p:nvGraphicFramePr>
          <p:cNvPr id="6" name="Content Placeholder 2">
            <a:extLst>
              <a:ext uri="{FF2B5EF4-FFF2-40B4-BE49-F238E27FC236}">
                <a16:creationId xmlns:a16="http://schemas.microsoft.com/office/drawing/2014/main" id="{BD2D0F2C-C163-46EC-94C6-201C2B27B7C9}"/>
              </a:ext>
            </a:extLst>
          </p:cNvPr>
          <p:cNvGraphicFramePr>
            <a:graphicFrameLocks noGrp="1"/>
          </p:cNvGraphicFramePr>
          <p:nvPr>
            <p:ph idx="1"/>
            <p:extLst>
              <p:ext uri="{D42A27DB-BD31-4B8C-83A1-F6EECF244321}">
                <p14:modId xmlns:p14="http://schemas.microsoft.com/office/powerpoint/2010/main" val="2371697751"/>
              </p:ext>
            </p:extLst>
          </p:nvPr>
        </p:nvGraphicFramePr>
        <p:xfrm>
          <a:off x="768096" y="2286000"/>
          <a:ext cx="7290055"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3762DCBD-233C-2D45-AB97-EB41CE910ECD}"/>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23C91AE-1463-4516-AC7A-0B76E86C0CC1}"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34</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Tree>
    <p:extLst>
      <p:ext uri="{BB962C8B-B14F-4D97-AF65-F5344CB8AC3E}">
        <p14:creationId xmlns:p14="http://schemas.microsoft.com/office/powerpoint/2010/main" val="21377454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7">
            <a:extLst>
              <a:ext uri="{FF2B5EF4-FFF2-40B4-BE49-F238E27FC236}">
                <a16:creationId xmlns:a16="http://schemas.microsoft.com/office/drawing/2014/main" id="{C61657BD-3333-446A-A16A-CBDC77C8E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4572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9">
            <a:extLst>
              <a:ext uri="{FF2B5EF4-FFF2-40B4-BE49-F238E27FC236}">
                <a16:creationId xmlns:a16="http://schemas.microsoft.com/office/drawing/2014/main" id="{52CAFF06-4D3A-42A5-8614-B1FA47EA0F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600" y="643467"/>
            <a:ext cx="8178799" cy="5571066"/>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Slide Number Placeholder 1">
            <a:extLst>
              <a:ext uri="{FF2B5EF4-FFF2-40B4-BE49-F238E27FC236}">
                <a16:creationId xmlns:a16="http://schemas.microsoft.com/office/drawing/2014/main" id="{FBCF8BE5-044B-B845-AED5-1ED901D34A31}"/>
              </a:ext>
            </a:extLst>
          </p:cNvPr>
          <p:cNvSpPr>
            <a:spLocks noGrp="1"/>
          </p:cNvSpPr>
          <p:nvPr>
            <p:ph type="sldNum" sz="quarter" idx="12"/>
          </p:nvPr>
        </p:nvSpPr>
        <p:spPr>
          <a:xfrm>
            <a:off x="8127999" y="6470704"/>
            <a:ext cx="730251" cy="274320"/>
          </a:xfrm>
        </p:spPr>
        <p:txBody>
          <a:bodyP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fld id="{723C91AE-1463-4516-AC7A-0B76E86C0CC1}"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600"/>
                </a:spcAft>
                <a:buClrTx/>
                <a:buSzTx/>
                <a:buFontTx/>
                <a:buNone/>
                <a:tabLst/>
                <a:defRPr/>
              </a:pPr>
              <a:t>35</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6" name="Title 1"/>
          <p:cNvSpPr txBox="1">
            <a:spLocks/>
          </p:cNvSpPr>
          <p:nvPr/>
        </p:nvSpPr>
        <p:spPr>
          <a:xfrm>
            <a:off x="467544" y="620689"/>
            <a:ext cx="8136904" cy="5544616"/>
          </a:xfrm>
          <a:prstGeom prst="rect">
            <a:avLst/>
          </a:prstGeom>
        </p:spPr>
        <p:txBody>
          <a:bodyP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endParaRPr kumimoji="0" lang="ar-SA" sz="3600" b="0" i="0" u="none" strike="noStrike" kern="1200" cap="all" spc="100" normalizeH="0" baseline="0" noProof="0" dirty="0">
              <a:ln>
                <a:noFill/>
              </a:ln>
              <a:solidFill>
                <a:prstClr val="black">
                  <a:lumMod val="95000"/>
                  <a:lumOff val="5000"/>
                </a:prstClr>
              </a:solidFill>
              <a:effectLst/>
              <a:uLnTx/>
              <a:uFillTx/>
              <a:latin typeface="Garamond" panose="02020404030301010803" pitchFamily="18" charset="0"/>
              <a:ea typeface="+mj-ea"/>
              <a:cs typeface="Calibri" panose="020F0502020204030204" pitchFamily="34" charset="0"/>
            </a:endParaRPr>
          </a:p>
        </p:txBody>
      </p:sp>
      <p:pic>
        <p:nvPicPr>
          <p:cNvPr id="8" name="Picture 2"/>
          <p:cNvPicPr>
            <a:picLocks noChangeAspect="1" noChangeArrowheads="1"/>
          </p:cNvPicPr>
          <p:nvPr/>
        </p:nvPicPr>
        <p:blipFill>
          <a:blip r:embed="rId2" cstate="print"/>
          <a:srcRect/>
          <a:stretch>
            <a:fillRect/>
          </a:stretch>
        </p:blipFill>
        <p:spPr bwMode="auto">
          <a:xfrm>
            <a:off x="467544" y="620688"/>
            <a:ext cx="8208912" cy="5544615"/>
          </a:xfrm>
          <a:prstGeom prst="rect">
            <a:avLst/>
          </a:prstGeom>
          <a:noFill/>
          <a:ln w="9525">
            <a:solidFill>
              <a:srgbClr val="000000"/>
            </a:solidFill>
            <a:miter lim="800000"/>
            <a:headEnd/>
            <a:tailEnd/>
          </a:ln>
        </p:spPr>
      </p:pic>
    </p:spTree>
    <p:extLst>
      <p:ext uri="{BB962C8B-B14F-4D97-AF65-F5344CB8AC3E}">
        <p14:creationId xmlns:p14="http://schemas.microsoft.com/office/powerpoint/2010/main" val="35370876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7">
            <a:extLst>
              <a:ext uri="{FF2B5EF4-FFF2-40B4-BE49-F238E27FC236}">
                <a16:creationId xmlns:a16="http://schemas.microsoft.com/office/drawing/2014/main" id="{C61657BD-3333-446A-A16A-CBDC77C8E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4572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9">
            <a:extLst>
              <a:ext uri="{FF2B5EF4-FFF2-40B4-BE49-F238E27FC236}">
                <a16:creationId xmlns:a16="http://schemas.microsoft.com/office/drawing/2014/main" id="{52CAFF06-4D3A-42A5-8614-B1FA47EA0F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600" y="643467"/>
            <a:ext cx="8178799" cy="5571066"/>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Slide Number Placeholder 1">
            <a:extLst>
              <a:ext uri="{FF2B5EF4-FFF2-40B4-BE49-F238E27FC236}">
                <a16:creationId xmlns:a16="http://schemas.microsoft.com/office/drawing/2014/main" id="{FBCF8BE5-044B-B845-AED5-1ED901D34A31}"/>
              </a:ext>
            </a:extLst>
          </p:cNvPr>
          <p:cNvSpPr>
            <a:spLocks noGrp="1"/>
          </p:cNvSpPr>
          <p:nvPr>
            <p:ph type="sldNum" sz="quarter" idx="12"/>
          </p:nvPr>
        </p:nvSpPr>
        <p:spPr>
          <a:xfrm>
            <a:off x="8127999" y="6470704"/>
            <a:ext cx="730251" cy="274320"/>
          </a:xfrm>
        </p:spPr>
        <p:txBody>
          <a:bodyP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fld id="{723C91AE-1463-4516-AC7A-0B76E86C0CC1}"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600"/>
                </a:spcAft>
                <a:buClrTx/>
                <a:buSzTx/>
                <a:buFontTx/>
                <a:buNone/>
                <a:tabLst/>
                <a:defRPr/>
              </a:pPr>
              <a:t>36</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6" name="Title 1"/>
          <p:cNvSpPr txBox="1">
            <a:spLocks/>
          </p:cNvSpPr>
          <p:nvPr/>
        </p:nvSpPr>
        <p:spPr>
          <a:xfrm>
            <a:off x="467544" y="620689"/>
            <a:ext cx="8136904" cy="5544616"/>
          </a:xfrm>
          <a:prstGeom prst="rect">
            <a:avLst/>
          </a:prstGeom>
        </p:spPr>
        <p:txBody>
          <a:bodyP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endParaRPr kumimoji="0" lang="ar-SA" sz="3600" b="0" i="0" u="none" strike="noStrike" kern="1200" cap="all" spc="100" normalizeH="0" baseline="0" noProof="0" dirty="0">
              <a:ln>
                <a:noFill/>
              </a:ln>
              <a:solidFill>
                <a:prstClr val="black">
                  <a:lumMod val="95000"/>
                  <a:lumOff val="5000"/>
                </a:prstClr>
              </a:solidFill>
              <a:effectLst/>
              <a:uLnTx/>
              <a:uFillTx/>
              <a:latin typeface="Garamond" panose="02020404030301010803" pitchFamily="18" charset="0"/>
              <a:ea typeface="+mj-ea"/>
              <a:cs typeface="Calibri" panose="020F0502020204030204" pitchFamily="34" charset="0"/>
            </a:endParaRPr>
          </a:p>
        </p:txBody>
      </p:sp>
      <p:sp>
        <p:nvSpPr>
          <p:cNvPr id="7" name="Title 1"/>
          <p:cNvSpPr txBox="1">
            <a:spLocks/>
          </p:cNvSpPr>
          <p:nvPr/>
        </p:nvSpPr>
        <p:spPr>
          <a:xfrm>
            <a:off x="539552" y="692696"/>
            <a:ext cx="8136904" cy="5328592"/>
          </a:xfrm>
          <a:prstGeom prst="rect">
            <a:avLst/>
          </a:prstGeom>
        </p:spPr>
        <p:txBody>
          <a:bodyPr vert="horz" lIns="91440" tIns="45720" rIns="91440" bIns="45720" rtlCol="1" anchor="ctr">
            <a:normAutofit lnSpcReduction="10000"/>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lvl="0" algn="l" rtl="0"/>
            <a:r>
              <a:rPr lang="en-US" sz="4000" b="1" u="sng" dirty="0">
                <a:solidFill>
                  <a:schemeClr val="accent2"/>
                </a:solidFill>
                <a:latin typeface="Calibri" panose="020F0502020204030204" pitchFamily="34" charset="0"/>
                <a:cs typeface="Tahoma" pitchFamily="34" charset="0"/>
              </a:rPr>
              <a:t>Case 5</a:t>
            </a:r>
            <a:br>
              <a:rPr lang="en-US" b="1" u="sng" dirty="0">
                <a:solidFill>
                  <a:prstClr val="black"/>
                </a:solidFill>
                <a:latin typeface="Tahoma" pitchFamily="34" charset="0"/>
                <a:cs typeface="Tahoma" pitchFamily="34" charset="0"/>
              </a:rPr>
            </a:br>
            <a:r>
              <a:rPr lang="en-US" sz="2700" dirty="0">
                <a:solidFill>
                  <a:prstClr val="black"/>
                </a:solidFill>
                <a:latin typeface="Calibri" panose="020F0502020204030204" pitchFamily="34" charset="0"/>
                <a:cs typeface="Tahoma" pitchFamily="34" charset="0"/>
              </a:rPr>
              <a:t>Dr. Alia has recently attended a meeting with the local health authority at which GP involvement in </a:t>
            </a:r>
            <a:r>
              <a:rPr lang="en-US" sz="2700" dirty="0" err="1">
                <a:solidFill>
                  <a:prstClr val="black"/>
                </a:solidFill>
                <a:latin typeface="Calibri" panose="020F0502020204030204" pitchFamily="34" charset="0"/>
                <a:cs typeface="Tahoma" pitchFamily="34" charset="0"/>
              </a:rPr>
              <a:t>HiNi</a:t>
            </a:r>
            <a:r>
              <a:rPr lang="en-US" sz="2700" dirty="0">
                <a:solidFill>
                  <a:prstClr val="black"/>
                </a:solidFill>
                <a:latin typeface="Calibri" panose="020F0502020204030204" pitchFamily="34" charset="0"/>
                <a:cs typeface="Tahoma" pitchFamily="34" charset="0"/>
              </a:rPr>
              <a:t> pandemic influenza prevention and containment was discussed. The authority has made it clear that, in the event of a pandemic, antiviral medication will be provided to GPs who are in contact with patients who may have influenza. The rationale for this is both to protect the GP and to reduce viral transmission in the community.</a:t>
            </a:r>
            <a:br>
              <a:rPr lang="en-US" sz="2700" dirty="0">
                <a:solidFill>
                  <a:prstClr val="black"/>
                </a:solidFill>
                <a:latin typeface="Calibri" panose="020F0502020204030204" pitchFamily="34" charset="0"/>
                <a:cs typeface="Tahoma" pitchFamily="34" charset="0"/>
              </a:rPr>
            </a:br>
            <a:r>
              <a:rPr lang="en-US" sz="2700" dirty="0">
                <a:solidFill>
                  <a:prstClr val="black"/>
                </a:solidFill>
                <a:latin typeface="Calibri" panose="020F0502020204030204" pitchFamily="34" charset="0"/>
                <a:cs typeface="Tahoma" pitchFamily="34" charset="0"/>
              </a:rPr>
              <a:t>Dr. Alia has two young children and she is concerned about the risk that they may become infected if she is seeing patients with influenza</a:t>
            </a:r>
            <a:endParaRPr kumimoji="0" lang="ar-SA" sz="3200" b="0" i="0" u="none" strike="noStrike" kern="1200" cap="none" spc="0" normalizeH="0" baseline="0" noProof="0" dirty="0">
              <a:ln>
                <a:noFill/>
              </a:ln>
              <a:solidFill>
                <a:prstClr val="black"/>
              </a:solidFill>
              <a:effectLst/>
              <a:uLnTx/>
              <a:uFillTx/>
              <a:latin typeface="Tw Cen MT Condensed" panose="020B0606020104020203"/>
              <a:ea typeface="+mj-ea"/>
              <a:cs typeface="Tahoma" pitchFamily="34" charset="0"/>
            </a:endParaRPr>
          </a:p>
        </p:txBody>
      </p:sp>
    </p:spTree>
    <p:extLst>
      <p:ext uri="{BB962C8B-B14F-4D97-AF65-F5344CB8AC3E}">
        <p14:creationId xmlns:p14="http://schemas.microsoft.com/office/powerpoint/2010/main" val="26335603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7">
            <a:extLst>
              <a:ext uri="{FF2B5EF4-FFF2-40B4-BE49-F238E27FC236}">
                <a16:creationId xmlns:a16="http://schemas.microsoft.com/office/drawing/2014/main" id="{C61657BD-3333-446A-A16A-CBDC77C8E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4572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9">
            <a:extLst>
              <a:ext uri="{FF2B5EF4-FFF2-40B4-BE49-F238E27FC236}">
                <a16:creationId xmlns:a16="http://schemas.microsoft.com/office/drawing/2014/main" id="{52CAFF06-4D3A-42A5-8614-B1FA47EA0F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600" y="643467"/>
            <a:ext cx="8178799" cy="5571066"/>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Slide Number Placeholder 1">
            <a:extLst>
              <a:ext uri="{FF2B5EF4-FFF2-40B4-BE49-F238E27FC236}">
                <a16:creationId xmlns:a16="http://schemas.microsoft.com/office/drawing/2014/main" id="{FBCF8BE5-044B-B845-AED5-1ED901D34A31}"/>
              </a:ext>
            </a:extLst>
          </p:cNvPr>
          <p:cNvSpPr>
            <a:spLocks noGrp="1"/>
          </p:cNvSpPr>
          <p:nvPr>
            <p:ph type="sldNum" sz="quarter" idx="12"/>
          </p:nvPr>
        </p:nvSpPr>
        <p:spPr>
          <a:xfrm>
            <a:off x="8127999" y="6470704"/>
            <a:ext cx="730251" cy="274320"/>
          </a:xfrm>
        </p:spPr>
        <p:txBody>
          <a:bodyP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fld id="{723C91AE-1463-4516-AC7A-0B76E86C0CC1}"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600"/>
                </a:spcAft>
                <a:buClrTx/>
                <a:buSzTx/>
                <a:buFontTx/>
                <a:buNone/>
                <a:tabLst/>
                <a:defRPr/>
              </a:pPr>
              <a:t>37</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6" name="Title 1"/>
          <p:cNvSpPr txBox="1">
            <a:spLocks/>
          </p:cNvSpPr>
          <p:nvPr/>
        </p:nvSpPr>
        <p:spPr>
          <a:xfrm>
            <a:off x="467544" y="620689"/>
            <a:ext cx="8136904" cy="5544616"/>
          </a:xfrm>
          <a:prstGeom prst="rect">
            <a:avLst/>
          </a:prstGeom>
        </p:spPr>
        <p:txBody>
          <a:bodyP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endParaRPr kumimoji="0" lang="ar-SA" sz="3600" b="0" i="0" u="none" strike="noStrike" kern="1200" cap="all" spc="100" normalizeH="0" baseline="0" noProof="0" dirty="0">
              <a:ln>
                <a:noFill/>
              </a:ln>
              <a:solidFill>
                <a:prstClr val="black">
                  <a:lumMod val="95000"/>
                  <a:lumOff val="5000"/>
                </a:prstClr>
              </a:solidFill>
              <a:effectLst/>
              <a:uLnTx/>
              <a:uFillTx/>
              <a:latin typeface="Garamond" panose="02020404030301010803" pitchFamily="18" charset="0"/>
              <a:ea typeface="+mj-ea"/>
              <a:cs typeface="Calibri" panose="020F0502020204030204" pitchFamily="34" charset="0"/>
            </a:endParaRPr>
          </a:p>
        </p:txBody>
      </p:sp>
      <p:sp>
        <p:nvSpPr>
          <p:cNvPr id="7" name="Title 1"/>
          <p:cNvSpPr txBox="1">
            <a:spLocks/>
          </p:cNvSpPr>
          <p:nvPr/>
        </p:nvSpPr>
        <p:spPr>
          <a:xfrm>
            <a:off x="539552" y="692696"/>
            <a:ext cx="8136904" cy="5328592"/>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lvl="0" algn="l" rtl="0"/>
            <a:r>
              <a:rPr lang="en-US" b="1" u="sng" dirty="0">
                <a:solidFill>
                  <a:schemeClr val="accent2"/>
                </a:solidFill>
                <a:latin typeface="Calibri" panose="020F0502020204030204" pitchFamily="34" charset="0"/>
                <a:cs typeface="Tahoma" pitchFamily="34" charset="0"/>
              </a:rPr>
              <a:t>Case 5 </a:t>
            </a:r>
            <a:r>
              <a:rPr lang="en-US" sz="4000" b="1" u="sng" dirty="0">
                <a:solidFill>
                  <a:schemeClr val="accent2"/>
                </a:solidFill>
                <a:latin typeface="Calibri" panose="020F0502020204030204" pitchFamily="34" charset="0"/>
                <a:cs typeface="Tahoma" pitchFamily="34" charset="0"/>
              </a:rPr>
              <a:t>(Continued)</a:t>
            </a:r>
            <a:br>
              <a:rPr lang="en-US" b="1" u="sng" dirty="0">
                <a:solidFill>
                  <a:prstClr val="black"/>
                </a:solidFill>
                <a:latin typeface="Tahoma" pitchFamily="34" charset="0"/>
                <a:cs typeface="Tahoma" pitchFamily="34" charset="0"/>
              </a:rPr>
            </a:br>
            <a:r>
              <a:rPr lang="en-US" sz="2800" dirty="0">
                <a:solidFill>
                  <a:prstClr val="black"/>
                </a:solidFill>
                <a:latin typeface="Calibri" panose="020F0502020204030204" pitchFamily="34" charset="0"/>
                <a:cs typeface="Tahoma" pitchFamily="34" charset="0"/>
              </a:rPr>
              <a:t>At the meeting she asked about the availability of antiviral drugs for her family. She was told that there will not be sufficient supplies of antiviral drugs for GPs’ families, to be treated prophylactically.</a:t>
            </a:r>
            <a:br>
              <a:rPr lang="en-US" sz="2800" dirty="0">
                <a:solidFill>
                  <a:prstClr val="black"/>
                </a:solidFill>
                <a:latin typeface="Calibri" panose="020F0502020204030204" pitchFamily="34" charset="0"/>
                <a:cs typeface="Tahoma" pitchFamily="34" charset="0"/>
              </a:rPr>
            </a:br>
            <a:r>
              <a:rPr lang="en-US" sz="2800" dirty="0">
                <a:solidFill>
                  <a:prstClr val="black"/>
                </a:solidFill>
                <a:latin typeface="Calibri" panose="020F0502020204030204" pitchFamily="34" charset="0"/>
                <a:cs typeface="Tahoma" pitchFamily="34" charset="0"/>
              </a:rPr>
              <a:t>Dr. Alia thinks that she would probably give the antiviral medication to her children before she would take it herself.</a:t>
            </a:r>
            <a:br>
              <a:rPr lang="en-US" sz="2800" dirty="0">
                <a:solidFill>
                  <a:prstClr val="black"/>
                </a:solidFill>
                <a:latin typeface="Calibri" panose="020F0502020204030204" pitchFamily="34" charset="0"/>
                <a:cs typeface="Tahoma" pitchFamily="34" charset="0"/>
              </a:rPr>
            </a:br>
            <a:r>
              <a:rPr lang="en-US" sz="2800" dirty="0">
                <a:solidFill>
                  <a:prstClr val="black"/>
                </a:solidFill>
                <a:latin typeface="Calibri" panose="020F0502020204030204" pitchFamily="34" charset="0"/>
                <a:cs typeface="Tahoma" pitchFamily="34" charset="0"/>
              </a:rPr>
              <a:t>Your opinion on </a:t>
            </a:r>
            <a:r>
              <a:rPr lang="en-US" sz="2800" dirty="0" err="1">
                <a:solidFill>
                  <a:prstClr val="black"/>
                </a:solidFill>
                <a:latin typeface="Calibri" panose="020F0502020204030204" pitchFamily="34" charset="0"/>
                <a:cs typeface="Tahoma" pitchFamily="34" charset="0"/>
              </a:rPr>
              <a:t>Dr</a:t>
            </a:r>
            <a:r>
              <a:rPr lang="en-US" sz="2800" dirty="0">
                <a:solidFill>
                  <a:prstClr val="black"/>
                </a:solidFill>
                <a:latin typeface="Calibri" panose="020F0502020204030204" pitchFamily="34" charset="0"/>
                <a:cs typeface="Tahoma" pitchFamily="34" charset="0"/>
              </a:rPr>
              <a:t> </a:t>
            </a:r>
            <a:r>
              <a:rPr lang="en-US" sz="2800" dirty="0" err="1">
                <a:solidFill>
                  <a:prstClr val="black"/>
                </a:solidFill>
                <a:latin typeface="Calibri" panose="020F0502020204030204" pitchFamily="34" charset="0"/>
                <a:cs typeface="Tahoma" pitchFamily="34" charset="0"/>
              </a:rPr>
              <a:t>Alia's</a:t>
            </a:r>
            <a:r>
              <a:rPr lang="en-US" sz="2800" dirty="0">
                <a:solidFill>
                  <a:prstClr val="black"/>
                </a:solidFill>
                <a:latin typeface="Calibri" panose="020F0502020204030204" pitchFamily="34" charset="0"/>
                <a:cs typeface="Tahoma" pitchFamily="34" charset="0"/>
              </a:rPr>
              <a:t> views and concerns</a:t>
            </a:r>
            <a:br>
              <a:rPr lang="en-US" sz="2800" dirty="0">
                <a:solidFill>
                  <a:prstClr val="black"/>
                </a:solidFill>
                <a:latin typeface="Calibri" panose="020F0502020204030204" pitchFamily="34" charset="0"/>
                <a:cs typeface="Tahoma" pitchFamily="34" charset="0"/>
              </a:rPr>
            </a:br>
            <a:r>
              <a:rPr lang="en-US" sz="2800" dirty="0">
                <a:solidFill>
                  <a:prstClr val="black"/>
                </a:solidFill>
                <a:latin typeface="Calibri" panose="020F0502020204030204" pitchFamily="34" charset="0"/>
                <a:cs typeface="Tahoma" pitchFamily="34" charset="0"/>
              </a:rPr>
              <a:t>from an ethical perspective?</a:t>
            </a:r>
            <a:endParaRPr kumimoji="0" lang="ar-SA" sz="3200" b="0" i="0" u="none" strike="noStrike" kern="1200" cap="none" spc="0" normalizeH="0" baseline="0" noProof="0" dirty="0">
              <a:ln>
                <a:noFill/>
              </a:ln>
              <a:solidFill>
                <a:prstClr val="black"/>
              </a:solidFill>
              <a:effectLst/>
              <a:uLnTx/>
              <a:uFillTx/>
              <a:latin typeface="Tw Cen MT Condensed" panose="020B0606020104020203"/>
              <a:ea typeface="+mj-ea"/>
              <a:cs typeface="Tahoma" pitchFamily="34" charset="0"/>
            </a:endParaRPr>
          </a:p>
        </p:txBody>
      </p:sp>
    </p:spTree>
    <p:extLst>
      <p:ext uri="{BB962C8B-B14F-4D97-AF65-F5344CB8AC3E}">
        <p14:creationId xmlns:p14="http://schemas.microsoft.com/office/powerpoint/2010/main" val="34807502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7">
            <a:extLst>
              <a:ext uri="{FF2B5EF4-FFF2-40B4-BE49-F238E27FC236}">
                <a16:creationId xmlns:a16="http://schemas.microsoft.com/office/drawing/2014/main" id="{C61657BD-3333-446A-A16A-CBDC77C8E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4572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9">
            <a:extLst>
              <a:ext uri="{FF2B5EF4-FFF2-40B4-BE49-F238E27FC236}">
                <a16:creationId xmlns:a16="http://schemas.microsoft.com/office/drawing/2014/main" id="{52CAFF06-4D3A-42A5-8614-B1FA47EA0F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600" y="643467"/>
            <a:ext cx="8178799" cy="5571066"/>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Slide Number Placeholder 1">
            <a:extLst>
              <a:ext uri="{FF2B5EF4-FFF2-40B4-BE49-F238E27FC236}">
                <a16:creationId xmlns:a16="http://schemas.microsoft.com/office/drawing/2014/main" id="{FBCF8BE5-044B-B845-AED5-1ED901D34A31}"/>
              </a:ext>
            </a:extLst>
          </p:cNvPr>
          <p:cNvSpPr>
            <a:spLocks noGrp="1"/>
          </p:cNvSpPr>
          <p:nvPr>
            <p:ph type="sldNum" sz="quarter" idx="12"/>
          </p:nvPr>
        </p:nvSpPr>
        <p:spPr>
          <a:xfrm>
            <a:off x="8127999" y="6470704"/>
            <a:ext cx="730251" cy="274320"/>
          </a:xfrm>
        </p:spPr>
        <p:txBody>
          <a:bodyP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fld id="{723C91AE-1463-4516-AC7A-0B76E86C0CC1}"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600"/>
                </a:spcAft>
                <a:buClrTx/>
                <a:buSzTx/>
                <a:buFontTx/>
                <a:buNone/>
                <a:tabLst/>
                <a:defRPr/>
              </a:pPr>
              <a:t>38</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6" name="Title 1"/>
          <p:cNvSpPr txBox="1">
            <a:spLocks/>
          </p:cNvSpPr>
          <p:nvPr/>
        </p:nvSpPr>
        <p:spPr>
          <a:xfrm>
            <a:off x="467544" y="620689"/>
            <a:ext cx="8136904" cy="5544616"/>
          </a:xfrm>
          <a:prstGeom prst="rect">
            <a:avLst/>
          </a:prstGeom>
        </p:spPr>
        <p:txBody>
          <a:bodyP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endParaRPr kumimoji="0" lang="ar-SA" sz="3600" b="0" i="0" u="none" strike="noStrike" kern="1200" cap="all" spc="100" normalizeH="0" baseline="0" noProof="0" dirty="0">
              <a:ln>
                <a:noFill/>
              </a:ln>
              <a:solidFill>
                <a:prstClr val="black">
                  <a:lumMod val="95000"/>
                  <a:lumOff val="5000"/>
                </a:prstClr>
              </a:solidFill>
              <a:effectLst/>
              <a:uLnTx/>
              <a:uFillTx/>
              <a:latin typeface="Garamond" panose="02020404030301010803" pitchFamily="18" charset="0"/>
              <a:ea typeface="+mj-ea"/>
              <a:cs typeface="Calibri" panose="020F0502020204030204" pitchFamily="34" charset="0"/>
            </a:endParaRPr>
          </a:p>
        </p:txBody>
      </p:sp>
      <p:sp>
        <p:nvSpPr>
          <p:cNvPr id="7" name="Title 1"/>
          <p:cNvSpPr txBox="1">
            <a:spLocks/>
          </p:cNvSpPr>
          <p:nvPr/>
        </p:nvSpPr>
        <p:spPr>
          <a:xfrm>
            <a:off x="539552" y="692696"/>
            <a:ext cx="8136904" cy="5328592"/>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lvl="0" algn="l" rtl="0"/>
            <a:r>
              <a:rPr lang="en-US" sz="3200" b="1" u="sng" dirty="0">
                <a:solidFill>
                  <a:schemeClr val="accent2"/>
                </a:solidFill>
                <a:latin typeface="Calibri"/>
                <a:cs typeface="Tahoma" pitchFamily="34" charset="0"/>
              </a:rPr>
              <a:t>Case 6 </a:t>
            </a:r>
            <a:br>
              <a:rPr lang="en-US" sz="3200" b="1" u="sng" dirty="0">
                <a:solidFill>
                  <a:prstClr val="black"/>
                </a:solidFill>
                <a:latin typeface="Tahoma" pitchFamily="34" charset="0"/>
                <a:cs typeface="Tahoma" pitchFamily="34" charset="0"/>
              </a:rPr>
            </a:br>
            <a:r>
              <a:rPr lang="en-US" sz="3200" dirty="0" err="1">
                <a:solidFill>
                  <a:prstClr val="black"/>
                </a:solidFill>
                <a:latin typeface="Calibri"/>
                <a:cs typeface="Tahoma" pitchFamily="34" charset="0"/>
              </a:rPr>
              <a:t>Mrs</a:t>
            </a:r>
            <a:r>
              <a:rPr lang="en-US" sz="3200" dirty="0">
                <a:solidFill>
                  <a:prstClr val="black"/>
                </a:solidFill>
                <a:latin typeface="Calibri"/>
                <a:cs typeface="Tahoma" pitchFamily="34" charset="0"/>
              </a:rPr>
              <a:t> Jamila, a patient in her late sixties, is an infrequent attender at the Family practice clinic. One day, she presented to Dr. Jamal with abdominal distension and anorexia. On examination, Dr. Jamal found a large mass and ascites. He thought that the most likely diagnosis was ovarian cancer.</a:t>
            </a:r>
            <a:endParaRPr kumimoji="0" lang="ar-SA" sz="3200" b="0" i="0" u="none" strike="noStrike" kern="1200" cap="none" spc="0" normalizeH="0" baseline="0" noProof="0" dirty="0">
              <a:ln>
                <a:noFill/>
              </a:ln>
              <a:solidFill>
                <a:prstClr val="black"/>
              </a:solidFill>
              <a:effectLst/>
              <a:uLnTx/>
              <a:uFillTx/>
              <a:latin typeface="Tw Cen MT Condensed" panose="020B0606020104020203"/>
              <a:cs typeface="Tahoma" pitchFamily="34" charset="0"/>
            </a:endParaRPr>
          </a:p>
        </p:txBody>
      </p:sp>
    </p:spTree>
    <p:extLst>
      <p:ext uri="{BB962C8B-B14F-4D97-AF65-F5344CB8AC3E}">
        <p14:creationId xmlns:p14="http://schemas.microsoft.com/office/powerpoint/2010/main" val="71219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7">
            <a:extLst>
              <a:ext uri="{FF2B5EF4-FFF2-40B4-BE49-F238E27FC236}">
                <a16:creationId xmlns:a16="http://schemas.microsoft.com/office/drawing/2014/main" id="{C61657BD-3333-446A-A16A-CBDC77C8E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4572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9">
            <a:extLst>
              <a:ext uri="{FF2B5EF4-FFF2-40B4-BE49-F238E27FC236}">
                <a16:creationId xmlns:a16="http://schemas.microsoft.com/office/drawing/2014/main" id="{52CAFF06-4D3A-42A5-8614-B1FA47EA0F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600" y="643467"/>
            <a:ext cx="8178799" cy="5571066"/>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Slide Number Placeholder 1">
            <a:extLst>
              <a:ext uri="{FF2B5EF4-FFF2-40B4-BE49-F238E27FC236}">
                <a16:creationId xmlns:a16="http://schemas.microsoft.com/office/drawing/2014/main" id="{FBCF8BE5-044B-B845-AED5-1ED901D34A31}"/>
              </a:ext>
            </a:extLst>
          </p:cNvPr>
          <p:cNvSpPr>
            <a:spLocks noGrp="1"/>
          </p:cNvSpPr>
          <p:nvPr>
            <p:ph type="sldNum" sz="quarter" idx="12"/>
          </p:nvPr>
        </p:nvSpPr>
        <p:spPr>
          <a:xfrm>
            <a:off x="8127999" y="6470704"/>
            <a:ext cx="730251" cy="274320"/>
          </a:xfrm>
        </p:spPr>
        <p:txBody>
          <a:bodyP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fld id="{723C91AE-1463-4516-AC7A-0B76E86C0CC1}"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600"/>
                </a:spcAft>
                <a:buClrTx/>
                <a:buSzTx/>
                <a:buFontTx/>
                <a:buNone/>
                <a:tabLst/>
                <a:defRPr/>
              </a:pPr>
              <a:t>39</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6" name="Title 1"/>
          <p:cNvSpPr txBox="1">
            <a:spLocks/>
          </p:cNvSpPr>
          <p:nvPr/>
        </p:nvSpPr>
        <p:spPr>
          <a:xfrm>
            <a:off x="467544" y="620689"/>
            <a:ext cx="8136904" cy="5544616"/>
          </a:xfrm>
          <a:prstGeom prst="rect">
            <a:avLst/>
          </a:prstGeom>
        </p:spPr>
        <p:txBody>
          <a:bodyP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endParaRPr kumimoji="0" lang="ar-SA" sz="3600" b="0" i="0" u="none" strike="noStrike" kern="1200" cap="all" spc="100" normalizeH="0" baseline="0" noProof="0" dirty="0">
              <a:ln>
                <a:noFill/>
              </a:ln>
              <a:solidFill>
                <a:prstClr val="black">
                  <a:lumMod val="95000"/>
                  <a:lumOff val="5000"/>
                </a:prstClr>
              </a:solidFill>
              <a:effectLst/>
              <a:uLnTx/>
              <a:uFillTx/>
              <a:latin typeface="Garamond" panose="02020404030301010803" pitchFamily="18" charset="0"/>
              <a:ea typeface="+mj-ea"/>
              <a:cs typeface="Calibri" panose="020F0502020204030204" pitchFamily="34" charset="0"/>
            </a:endParaRPr>
          </a:p>
        </p:txBody>
      </p:sp>
      <p:sp>
        <p:nvSpPr>
          <p:cNvPr id="7" name="Title 1"/>
          <p:cNvSpPr txBox="1">
            <a:spLocks/>
          </p:cNvSpPr>
          <p:nvPr/>
        </p:nvSpPr>
        <p:spPr>
          <a:xfrm>
            <a:off x="539552" y="692696"/>
            <a:ext cx="8136904" cy="5328592"/>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l" rtl="0"/>
            <a:r>
              <a:rPr lang="en-US" sz="3200" b="1" u="sng" dirty="0">
                <a:solidFill>
                  <a:schemeClr val="accent2"/>
                </a:solidFill>
                <a:latin typeface="Calibri"/>
                <a:cs typeface="Tahoma" pitchFamily="34" charset="0"/>
              </a:rPr>
              <a:t>Case 6 (Continued) </a:t>
            </a:r>
          </a:p>
          <a:p>
            <a:pPr algn="l" rtl="0"/>
            <a:r>
              <a:rPr lang="en-US" sz="3200" dirty="0">
                <a:solidFill>
                  <a:prstClr val="black"/>
                </a:solidFill>
                <a:latin typeface="Calibri"/>
                <a:cs typeface="Tahoma" pitchFamily="34" charset="0"/>
              </a:rPr>
              <a:t>He explained this to </a:t>
            </a:r>
            <a:r>
              <a:rPr lang="en-US" sz="3200" dirty="0" err="1">
                <a:solidFill>
                  <a:prstClr val="black"/>
                </a:solidFill>
                <a:latin typeface="Calibri"/>
                <a:cs typeface="Tahoma" pitchFamily="34" charset="0"/>
              </a:rPr>
              <a:t>Mrs</a:t>
            </a:r>
            <a:r>
              <a:rPr lang="en-US" sz="3200" dirty="0">
                <a:solidFill>
                  <a:prstClr val="black"/>
                </a:solidFill>
                <a:latin typeface="Calibri"/>
                <a:cs typeface="Tahoma" pitchFamily="34" charset="0"/>
              </a:rPr>
              <a:t> Jamila and advised that some investigations would help to confirm the diagnosis and then it would be possible to work out what, if any, treatment would be recommended. </a:t>
            </a:r>
          </a:p>
          <a:p>
            <a:pPr algn="l" rtl="0"/>
            <a:r>
              <a:rPr lang="en-US" sz="3200" dirty="0" err="1">
                <a:solidFill>
                  <a:prstClr val="black"/>
                </a:solidFill>
                <a:latin typeface="Calibri"/>
                <a:cs typeface="Tahoma" pitchFamily="34" charset="0"/>
              </a:rPr>
              <a:t>Mrs</a:t>
            </a:r>
            <a:r>
              <a:rPr lang="en-US" sz="3200" dirty="0">
                <a:solidFill>
                  <a:prstClr val="black"/>
                </a:solidFill>
                <a:latin typeface="Calibri"/>
                <a:cs typeface="Tahoma" pitchFamily="34" charset="0"/>
              </a:rPr>
              <a:t> Jamila refused to have any investigations or to see a specialist for further assessment. She eventually died several months later.</a:t>
            </a:r>
          </a:p>
          <a:p>
            <a:pPr algn="l" rtl="0"/>
            <a:r>
              <a:rPr lang="en-US" sz="3200" dirty="0">
                <a:solidFill>
                  <a:prstClr val="black"/>
                </a:solidFill>
                <a:latin typeface="Calibri"/>
                <a:cs typeface="Tahoma" pitchFamily="34" charset="0"/>
              </a:rPr>
              <a:t> Your Views on </a:t>
            </a:r>
            <a:r>
              <a:rPr lang="en-US" sz="3200" dirty="0" err="1">
                <a:solidFill>
                  <a:prstClr val="black"/>
                </a:solidFill>
                <a:latin typeface="Calibri"/>
                <a:cs typeface="Tahoma" pitchFamily="34" charset="0"/>
              </a:rPr>
              <a:t>Dr</a:t>
            </a:r>
            <a:r>
              <a:rPr lang="en-US" sz="3200" dirty="0">
                <a:solidFill>
                  <a:prstClr val="black"/>
                </a:solidFill>
                <a:latin typeface="Calibri"/>
                <a:cs typeface="Tahoma" pitchFamily="34" charset="0"/>
              </a:rPr>
              <a:t> Jamal’s relative inaction from an ethical perspective?</a:t>
            </a:r>
          </a:p>
        </p:txBody>
      </p:sp>
    </p:spTree>
    <p:extLst>
      <p:ext uri="{BB962C8B-B14F-4D97-AF65-F5344CB8AC3E}">
        <p14:creationId xmlns:p14="http://schemas.microsoft.com/office/powerpoint/2010/main" val="3408095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8">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5" name="Rectangle 10">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03F0FEC0-01F9-7F44-ADAB-A68222698629}"/>
              </a:ext>
            </a:extLst>
          </p:cNvPr>
          <p:cNvSpPr>
            <a:spLocks noGrp="1"/>
          </p:cNvSpPr>
          <p:nvPr>
            <p:ph type="title"/>
          </p:nvPr>
        </p:nvSpPr>
        <p:spPr>
          <a:xfrm>
            <a:off x="0" y="804333"/>
            <a:ext cx="3490722" cy="5249334"/>
          </a:xfrm>
        </p:spPr>
        <p:txBody>
          <a:bodyPr>
            <a:normAutofit/>
          </a:bodyPr>
          <a:lstStyle/>
          <a:p>
            <a:pPr algn="ctr" rtl="1"/>
            <a:r>
              <a:rPr lang="en-US" sz="3600" b="1" dirty="0">
                <a:solidFill>
                  <a:srgbClr val="FFFFFF"/>
                </a:solidFill>
              </a:rPr>
              <a:t>The overall objective of learning ethics and professionalism among medical students is..</a:t>
            </a:r>
            <a:endParaRPr lang="en-SA" sz="3600" b="1" dirty="0">
              <a:solidFill>
                <a:srgbClr val="FFFFFF"/>
              </a:solidFill>
            </a:endParaRPr>
          </a:p>
        </p:txBody>
      </p:sp>
      <p:sp>
        <p:nvSpPr>
          <p:cNvPr id="3" name="Content Placeholder 2">
            <a:extLst>
              <a:ext uri="{FF2B5EF4-FFF2-40B4-BE49-F238E27FC236}">
                <a16:creationId xmlns:a16="http://schemas.microsoft.com/office/drawing/2014/main" id="{31EA655D-76BC-C948-97CE-098201DDD128}"/>
              </a:ext>
            </a:extLst>
          </p:cNvPr>
          <p:cNvSpPr>
            <a:spLocks noGrp="1"/>
          </p:cNvSpPr>
          <p:nvPr>
            <p:ph idx="1"/>
          </p:nvPr>
        </p:nvSpPr>
        <p:spPr>
          <a:xfrm>
            <a:off x="3569194" y="66503"/>
            <a:ext cx="5491677" cy="6708371"/>
          </a:xfrm>
        </p:spPr>
        <p:txBody>
          <a:bodyPr anchor="ctr">
            <a:noAutofit/>
          </a:bodyPr>
          <a:lstStyle/>
          <a:p>
            <a:pPr marL="0" indent="0">
              <a:buNone/>
            </a:pPr>
            <a:r>
              <a:rPr lang="en-US" sz="3200" dirty="0"/>
              <a:t>To be equipped with the principles and methods to enable them analyze and resolve practical clinical ethical problems that they encounter as students and as practitioners later in their life. </a:t>
            </a:r>
          </a:p>
        </p:txBody>
      </p:sp>
      <p:sp>
        <p:nvSpPr>
          <p:cNvPr id="4" name="Slide Number Placeholder 3">
            <a:extLst>
              <a:ext uri="{FF2B5EF4-FFF2-40B4-BE49-F238E27FC236}">
                <a16:creationId xmlns:a16="http://schemas.microsoft.com/office/drawing/2014/main" id="{DCB5DB9D-F2BB-6E46-AE2A-CF7C02611AAA}"/>
              </a:ext>
            </a:extLst>
          </p:cNvPr>
          <p:cNvSpPr>
            <a:spLocks noGrp="1"/>
          </p:cNvSpPr>
          <p:nvPr>
            <p:ph type="sldNum" sz="quarter" idx="12"/>
          </p:nvPr>
        </p:nvSpPr>
        <p:spPr>
          <a:xfrm>
            <a:off x="8127999" y="6470704"/>
            <a:ext cx="730251" cy="274320"/>
          </a:xfrm>
        </p:spPr>
        <p:txBody>
          <a:bodyP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fld id="{723C91AE-1463-4516-AC7A-0B76E86C0CC1}"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600"/>
                </a:spcAft>
                <a:buClrTx/>
                <a:buSzTx/>
                <a:buFontTx/>
                <a:buNone/>
                <a:tabLst/>
                <a:defRPr/>
              </a:pPr>
              <a:t>4</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Tree>
    <p:extLst>
      <p:ext uri="{BB962C8B-B14F-4D97-AF65-F5344CB8AC3E}">
        <p14:creationId xmlns:p14="http://schemas.microsoft.com/office/powerpoint/2010/main" val="19102099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7">
            <a:extLst>
              <a:ext uri="{FF2B5EF4-FFF2-40B4-BE49-F238E27FC236}">
                <a16:creationId xmlns:a16="http://schemas.microsoft.com/office/drawing/2014/main" id="{C61657BD-3333-446A-A16A-CBDC77C8E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4572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9">
            <a:extLst>
              <a:ext uri="{FF2B5EF4-FFF2-40B4-BE49-F238E27FC236}">
                <a16:creationId xmlns:a16="http://schemas.microsoft.com/office/drawing/2014/main" id="{52CAFF06-4D3A-42A5-8614-B1FA47EA0F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600" y="643467"/>
            <a:ext cx="8178799" cy="5571066"/>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Slide Number Placeholder 1">
            <a:extLst>
              <a:ext uri="{FF2B5EF4-FFF2-40B4-BE49-F238E27FC236}">
                <a16:creationId xmlns:a16="http://schemas.microsoft.com/office/drawing/2014/main" id="{FBCF8BE5-044B-B845-AED5-1ED901D34A31}"/>
              </a:ext>
            </a:extLst>
          </p:cNvPr>
          <p:cNvSpPr>
            <a:spLocks noGrp="1"/>
          </p:cNvSpPr>
          <p:nvPr>
            <p:ph type="sldNum" sz="quarter" idx="12"/>
          </p:nvPr>
        </p:nvSpPr>
        <p:spPr>
          <a:xfrm>
            <a:off x="8127999" y="6470704"/>
            <a:ext cx="730251" cy="274320"/>
          </a:xfrm>
        </p:spPr>
        <p:txBody>
          <a:bodyP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fld id="{723C91AE-1463-4516-AC7A-0B76E86C0CC1}"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600"/>
                </a:spcAft>
                <a:buClrTx/>
                <a:buSzTx/>
                <a:buFontTx/>
                <a:buNone/>
                <a:tabLst/>
                <a:defRPr/>
              </a:pPr>
              <a:t>40</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6" name="Title 1"/>
          <p:cNvSpPr txBox="1">
            <a:spLocks/>
          </p:cNvSpPr>
          <p:nvPr/>
        </p:nvSpPr>
        <p:spPr>
          <a:xfrm>
            <a:off x="467544" y="620689"/>
            <a:ext cx="8136904" cy="5544616"/>
          </a:xfrm>
          <a:prstGeom prst="rect">
            <a:avLst/>
          </a:prstGeom>
        </p:spPr>
        <p:txBody>
          <a:bodyP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endParaRPr kumimoji="0" lang="ar-SA" sz="3600" b="0" i="0" u="none" strike="noStrike" kern="1200" cap="all" spc="100" normalizeH="0" baseline="0" noProof="0" dirty="0">
              <a:ln>
                <a:noFill/>
              </a:ln>
              <a:solidFill>
                <a:prstClr val="black">
                  <a:lumMod val="95000"/>
                  <a:lumOff val="5000"/>
                </a:prstClr>
              </a:solidFill>
              <a:effectLst/>
              <a:uLnTx/>
              <a:uFillTx/>
              <a:latin typeface="Garamond" panose="02020404030301010803" pitchFamily="18" charset="0"/>
              <a:ea typeface="+mj-ea"/>
              <a:cs typeface="Calibri" panose="020F0502020204030204" pitchFamily="34" charset="0"/>
            </a:endParaRPr>
          </a:p>
        </p:txBody>
      </p:sp>
      <p:sp>
        <p:nvSpPr>
          <p:cNvPr id="7" name="Title 1"/>
          <p:cNvSpPr txBox="1">
            <a:spLocks/>
          </p:cNvSpPr>
          <p:nvPr/>
        </p:nvSpPr>
        <p:spPr>
          <a:xfrm>
            <a:off x="539552" y="692696"/>
            <a:ext cx="8136904" cy="5328592"/>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lvl="0" algn="l" rtl="0"/>
            <a:r>
              <a:rPr lang="en-US" sz="2800" b="1" u="sng" dirty="0">
                <a:solidFill>
                  <a:schemeClr val="accent2"/>
                </a:solidFill>
                <a:latin typeface="Calibri"/>
                <a:cs typeface="Tahoma" pitchFamily="34" charset="0"/>
              </a:rPr>
              <a:t>Case 7 </a:t>
            </a:r>
            <a:br>
              <a:rPr lang="en-US" sz="2800" dirty="0">
                <a:solidFill>
                  <a:prstClr val="black"/>
                </a:solidFill>
                <a:latin typeface="Calibri"/>
                <a:cs typeface="Tahoma" pitchFamily="34" charset="0"/>
              </a:rPr>
            </a:br>
            <a:r>
              <a:rPr lang="en-US" sz="2800" dirty="0">
                <a:solidFill>
                  <a:prstClr val="black"/>
                </a:solidFill>
                <a:latin typeface="Calibri"/>
                <a:cs typeface="Tahoma" pitchFamily="34" charset="0"/>
              </a:rPr>
              <a:t>Once a month, Dr. Hameed hosts an HIV case conference in his practice. It is a breakfast meeting attended by staff in the practice and surrounding practices, who have an interest in the care of patients with HIV/AIDS. The breakfast is provided by Links – Howard, a pharmaceutical company that produces a range of drugs used in the treatment of HIV/AIDS. One of the Links-Howard pharmaceutical representatives also attends these meetings. The meetings usually begin informally as the participants eat breakfast together.</a:t>
            </a:r>
            <a:endParaRPr lang="ar-SA" sz="2800" dirty="0">
              <a:solidFill>
                <a:prstClr val="black"/>
              </a:solidFill>
              <a:latin typeface="Calibri"/>
              <a:cs typeface="Tahoma" pitchFamily="34" charset="0"/>
            </a:endParaRPr>
          </a:p>
        </p:txBody>
      </p:sp>
    </p:spTree>
    <p:extLst>
      <p:ext uri="{BB962C8B-B14F-4D97-AF65-F5344CB8AC3E}">
        <p14:creationId xmlns:p14="http://schemas.microsoft.com/office/powerpoint/2010/main" val="7974976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7">
            <a:extLst>
              <a:ext uri="{FF2B5EF4-FFF2-40B4-BE49-F238E27FC236}">
                <a16:creationId xmlns:a16="http://schemas.microsoft.com/office/drawing/2014/main" id="{C61657BD-3333-446A-A16A-CBDC77C8E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4572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9">
            <a:extLst>
              <a:ext uri="{FF2B5EF4-FFF2-40B4-BE49-F238E27FC236}">
                <a16:creationId xmlns:a16="http://schemas.microsoft.com/office/drawing/2014/main" id="{52CAFF06-4D3A-42A5-8614-B1FA47EA0F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600" y="643467"/>
            <a:ext cx="8178799" cy="5571066"/>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Slide Number Placeholder 1">
            <a:extLst>
              <a:ext uri="{FF2B5EF4-FFF2-40B4-BE49-F238E27FC236}">
                <a16:creationId xmlns:a16="http://schemas.microsoft.com/office/drawing/2014/main" id="{FBCF8BE5-044B-B845-AED5-1ED901D34A31}"/>
              </a:ext>
            </a:extLst>
          </p:cNvPr>
          <p:cNvSpPr>
            <a:spLocks noGrp="1"/>
          </p:cNvSpPr>
          <p:nvPr>
            <p:ph type="sldNum" sz="quarter" idx="12"/>
          </p:nvPr>
        </p:nvSpPr>
        <p:spPr>
          <a:xfrm>
            <a:off x="8127999" y="6470704"/>
            <a:ext cx="730251" cy="274320"/>
          </a:xfrm>
        </p:spPr>
        <p:txBody>
          <a:bodyP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fld id="{723C91AE-1463-4516-AC7A-0B76E86C0CC1}"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600"/>
                </a:spcAft>
                <a:buClrTx/>
                <a:buSzTx/>
                <a:buFontTx/>
                <a:buNone/>
                <a:tabLst/>
                <a:defRPr/>
              </a:pPr>
              <a:t>41</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6" name="Title 1"/>
          <p:cNvSpPr txBox="1">
            <a:spLocks/>
          </p:cNvSpPr>
          <p:nvPr/>
        </p:nvSpPr>
        <p:spPr>
          <a:xfrm>
            <a:off x="467544" y="620689"/>
            <a:ext cx="8136904" cy="5544616"/>
          </a:xfrm>
          <a:prstGeom prst="rect">
            <a:avLst/>
          </a:prstGeom>
        </p:spPr>
        <p:txBody>
          <a:bodyP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endParaRPr lang="ar-SA" sz="3600" dirty="0">
              <a:latin typeface="Garamond" panose="02020404030301010803" pitchFamily="18" charset="0"/>
              <a:cs typeface="Calibri" panose="020F0502020204030204" pitchFamily="34" charset="0"/>
            </a:endParaRPr>
          </a:p>
        </p:txBody>
      </p:sp>
      <p:sp>
        <p:nvSpPr>
          <p:cNvPr id="7" name="Title 1"/>
          <p:cNvSpPr txBox="1">
            <a:spLocks/>
          </p:cNvSpPr>
          <p:nvPr/>
        </p:nvSpPr>
        <p:spPr>
          <a:xfrm>
            <a:off x="539552" y="692696"/>
            <a:ext cx="8136904" cy="5328592"/>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l" rtl="0"/>
            <a:r>
              <a:rPr lang="en-US" sz="2800" b="1" u="sng" dirty="0">
                <a:solidFill>
                  <a:schemeClr val="accent2"/>
                </a:solidFill>
                <a:latin typeface="Calibri"/>
                <a:cs typeface="Tahoma" pitchFamily="34" charset="0"/>
              </a:rPr>
              <a:t>Case 7 (</a:t>
            </a:r>
            <a:r>
              <a:rPr lang="en-US" sz="2800" b="1" u="sng" dirty="0" err="1">
                <a:solidFill>
                  <a:schemeClr val="accent2"/>
                </a:solidFill>
                <a:latin typeface="Calibri"/>
                <a:cs typeface="Tahoma" pitchFamily="34" charset="0"/>
              </a:rPr>
              <a:t>Contd</a:t>
            </a:r>
            <a:r>
              <a:rPr lang="en-US" sz="2800" b="1" u="sng" dirty="0">
                <a:solidFill>
                  <a:schemeClr val="accent2"/>
                </a:solidFill>
                <a:latin typeface="Calibri"/>
                <a:cs typeface="Tahoma" pitchFamily="34" charset="0"/>
              </a:rPr>
              <a:t>)</a:t>
            </a:r>
            <a:br>
              <a:rPr lang="en-US" sz="2800" dirty="0">
                <a:solidFill>
                  <a:prstClr val="black"/>
                </a:solidFill>
                <a:latin typeface="Calibri"/>
                <a:cs typeface="Tahoma" pitchFamily="34" charset="0"/>
              </a:rPr>
            </a:br>
            <a:r>
              <a:rPr lang="en-US" sz="2800" dirty="0">
                <a:solidFill>
                  <a:prstClr val="black"/>
                </a:solidFill>
                <a:latin typeface="Calibri"/>
                <a:cs typeface="Tahoma" pitchFamily="34" charset="0"/>
              </a:rPr>
              <a:t>They then spend about half an hour either discussing general treatment and management issues or one participant will bring a difficult case to the meeting. Dr. Hameed allows the Links – Howard representative to bring promotional literature and pens to the meeting, and there is also the opportunity to speak to individual doctors at the end of each meeting.</a:t>
            </a:r>
            <a:br>
              <a:rPr lang="en-US" sz="2800" dirty="0">
                <a:solidFill>
                  <a:prstClr val="black"/>
                </a:solidFill>
                <a:latin typeface="Calibri"/>
                <a:cs typeface="Tahoma" pitchFamily="34" charset="0"/>
              </a:rPr>
            </a:br>
            <a:r>
              <a:rPr lang="en-US" sz="2800" dirty="0">
                <a:solidFill>
                  <a:prstClr val="black"/>
                </a:solidFill>
                <a:latin typeface="Calibri"/>
                <a:cs typeface="Tahoma" pitchFamily="34" charset="0"/>
              </a:rPr>
              <a:t>Are </a:t>
            </a:r>
            <a:r>
              <a:rPr lang="en-US" sz="2800" dirty="0" err="1">
                <a:solidFill>
                  <a:prstClr val="black"/>
                </a:solidFill>
                <a:latin typeface="Calibri"/>
                <a:cs typeface="Tahoma" pitchFamily="34" charset="0"/>
              </a:rPr>
              <a:t>Dr</a:t>
            </a:r>
            <a:r>
              <a:rPr lang="en-US" sz="2800" dirty="0">
                <a:solidFill>
                  <a:prstClr val="black"/>
                </a:solidFill>
                <a:latin typeface="Calibri"/>
                <a:cs typeface="Tahoma" pitchFamily="34" charset="0"/>
              </a:rPr>
              <a:t> Hameed’s actions in accepting help from a medical representative ethically acceptable in this scenario? Please justify your answer?</a:t>
            </a:r>
            <a:endParaRPr lang="ar-SA" sz="2800" dirty="0">
              <a:solidFill>
                <a:prstClr val="black"/>
              </a:solidFill>
              <a:latin typeface="Calibri"/>
              <a:cs typeface="Tahoma" pitchFamily="34" charset="0"/>
            </a:endParaRPr>
          </a:p>
        </p:txBody>
      </p:sp>
    </p:spTree>
    <p:extLst>
      <p:ext uri="{BB962C8B-B14F-4D97-AF65-F5344CB8AC3E}">
        <p14:creationId xmlns:p14="http://schemas.microsoft.com/office/powerpoint/2010/main" val="2981339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7">
            <a:extLst>
              <a:ext uri="{FF2B5EF4-FFF2-40B4-BE49-F238E27FC236}">
                <a16:creationId xmlns:a16="http://schemas.microsoft.com/office/drawing/2014/main" id="{C61657BD-3333-446A-A16A-CBDC77C8E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4572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9">
            <a:extLst>
              <a:ext uri="{FF2B5EF4-FFF2-40B4-BE49-F238E27FC236}">
                <a16:creationId xmlns:a16="http://schemas.microsoft.com/office/drawing/2014/main" id="{52CAFF06-4D3A-42A5-8614-B1FA47EA0F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600" y="643467"/>
            <a:ext cx="8178799" cy="5571066"/>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Slide Number Placeholder 1">
            <a:extLst>
              <a:ext uri="{FF2B5EF4-FFF2-40B4-BE49-F238E27FC236}">
                <a16:creationId xmlns:a16="http://schemas.microsoft.com/office/drawing/2014/main" id="{FBCF8BE5-044B-B845-AED5-1ED901D34A31}"/>
              </a:ext>
            </a:extLst>
          </p:cNvPr>
          <p:cNvSpPr>
            <a:spLocks noGrp="1"/>
          </p:cNvSpPr>
          <p:nvPr>
            <p:ph type="sldNum" sz="quarter" idx="12"/>
          </p:nvPr>
        </p:nvSpPr>
        <p:spPr>
          <a:xfrm>
            <a:off x="8127999" y="6470704"/>
            <a:ext cx="730251" cy="274320"/>
          </a:xfrm>
        </p:spPr>
        <p:txBody>
          <a:bodyP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fld id="{723C91AE-1463-4516-AC7A-0B76E86C0CC1}"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600"/>
                </a:spcAft>
                <a:buClrTx/>
                <a:buSzTx/>
                <a:buFontTx/>
                <a:buNone/>
                <a:tabLst/>
                <a:defRPr/>
              </a:pPr>
              <a:t>5</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6" name="Title 1"/>
          <p:cNvSpPr txBox="1">
            <a:spLocks/>
          </p:cNvSpPr>
          <p:nvPr/>
        </p:nvSpPr>
        <p:spPr>
          <a:xfrm>
            <a:off x="467544" y="620689"/>
            <a:ext cx="8136904" cy="5544616"/>
          </a:xfrm>
          <a:prstGeom prst="rect">
            <a:avLst/>
          </a:prstGeom>
        </p:spPr>
        <p:txBody>
          <a:bodyP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endParaRPr kumimoji="0" lang="ar-SA" sz="3600" b="0" i="0" u="none" strike="noStrike" kern="1200" cap="all" spc="100" normalizeH="0" baseline="0" noProof="0" dirty="0">
              <a:ln>
                <a:noFill/>
              </a:ln>
              <a:solidFill>
                <a:prstClr val="black">
                  <a:lumMod val="95000"/>
                  <a:lumOff val="5000"/>
                </a:prstClr>
              </a:solidFill>
              <a:effectLst/>
              <a:uLnTx/>
              <a:uFillTx/>
              <a:latin typeface="Garamond" panose="02020404030301010803" pitchFamily="18" charset="0"/>
              <a:ea typeface="+mj-ea"/>
              <a:cs typeface="Calibri" panose="020F0502020204030204" pitchFamily="34" charset="0"/>
            </a:endParaRPr>
          </a:p>
        </p:txBody>
      </p:sp>
      <p:pic>
        <p:nvPicPr>
          <p:cNvPr id="8" name="Picture 2" descr="https://encrypted-tbn3.gstatic.com/images?q=tbn:ANd9GcS33nZIwzekRGqyFMu2pcBVGUPIqAtorW0i8PnFPzY62vOU0tQJ"/>
          <p:cNvPicPr>
            <a:picLocks noChangeAspect="1" noChangeArrowheads="1"/>
          </p:cNvPicPr>
          <p:nvPr/>
        </p:nvPicPr>
        <p:blipFill>
          <a:blip r:embed="rId2" cstate="print"/>
          <a:srcRect/>
          <a:stretch>
            <a:fillRect/>
          </a:stretch>
        </p:blipFill>
        <p:spPr bwMode="auto">
          <a:xfrm>
            <a:off x="4860032" y="908720"/>
            <a:ext cx="3744416" cy="4992555"/>
          </a:xfrm>
          <a:prstGeom prst="rect">
            <a:avLst/>
          </a:prstGeom>
          <a:noFill/>
        </p:spPr>
      </p:pic>
      <p:pic>
        <p:nvPicPr>
          <p:cNvPr id="9" name="Picture 8" descr="C:\Users\Dr.Eiad\Dropbox\Teaching cartoons\smok3.jpg"/>
          <p:cNvPicPr>
            <a:picLocks noChangeAspect="1" noChangeArrowheads="1"/>
          </p:cNvPicPr>
          <p:nvPr/>
        </p:nvPicPr>
        <p:blipFill>
          <a:blip r:embed="rId3" cstate="print"/>
          <a:srcRect/>
          <a:stretch>
            <a:fillRect/>
          </a:stretch>
        </p:blipFill>
        <p:spPr bwMode="auto">
          <a:xfrm>
            <a:off x="1187624" y="1916832"/>
            <a:ext cx="2364162" cy="3057992"/>
          </a:xfrm>
          <a:prstGeom prst="rect">
            <a:avLst/>
          </a:prstGeom>
          <a:noFill/>
        </p:spPr>
      </p:pic>
    </p:spTree>
    <p:extLst>
      <p:ext uri="{BB962C8B-B14F-4D97-AF65-F5344CB8AC3E}">
        <p14:creationId xmlns:p14="http://schemas.microsoft.com/office/powerpoint/2010/main" val="2753206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8">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5" name="Rectangle 10">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03F0FEC0-01F9-7F44-ADAB-A68222698629}"/>
              </a:ext>
            </a:extLst>
          </p:cNvPr>
          <p:cNvSpPr>
            <a:spLocks noGrp="1"/>
          </p:cNvSpPr>
          <p:nvPr>
            <p:ph type="title"/>
          </p:nvPr>
        </p:nvSpPr>
        <p:spPr>
          <a:xfrm>
            <a:off x="0" y="804333"/>
            <a:ext cx="3490722" cy="5249334"/>
          </a:xfrm>
        </p:spPr>
        <p:txBody>
          <a:bodyPr>
            <a:normAutofit/>
          </a:bodyPr>
          <a:lstStyle/>
          <a:p>
            <a:pPr algn="ctr" rtl="1"/>
            <a:r>
              <a:rPr lang="ar-SA" sz="4300" b="1" dirty="0">
                <a:solidFill>
                  <a:srgbClr val="FFFFFF"/>
                </a:solidFill>
              </a:rPr>
              <a:t>مقدمة</a:t>
            </a:r>
            <a:endParaRPr lang="en-SA" sz="4300" b="1" dirty="0">
              <a:solidFill>
                <a:srgbClr val="FFFFFF"/>
              </a:solidFill>
            </a:endParaRPr>
          </a:p>
        </p:txBody>
      </p:sp>
      <p:sp>
        <p:nvSpPr>
          <p:cNvPr id="3" name="Content Placeholder 2">
            <a:extLst>
              <a:ext uri="{FF2B5EF4-FFF2-40B4-BE49-F238E27FC236}">
                <a16:creationId xmlns:a16="http://schemas.microsoft.com/office/drawing/2014/main" id="{31EA655D-76BC-C948-97CE-098201DDD128}"/>
              </a:ext>
            </a:extLst>
          </p:cNvPr>
          <p:cNvSpPr>
            <a:spLocks noGrp="1"/>
          </p:cNvSpPr>
          <p:nvPr>
            <p:ph idx="1"/>
          </p:nvPr>
        </p:nvSpPr>
        <p:spPr>
          <a:xfrm>
            <a:off x="3569194" y="66503"/>
            <a:ext cx="5491677" cy="6708371"/>
          </a:xfrm>
        </p:spPr>
        <p:txBody>
          <a:bodyPr vert="horz" lIns="45720" tIns="45720" rIns="45720" bIns="45720" rtlCol="0" anchor="ctr">
            <a:noAutofit/>
          </a:bodyPr>
          <a:lstStyle/>
          <a:p>
            <a:pPr algn="r" rtl="1">
              <a:lnSpc>
                <a:spcPct val="100000"/>
              </a:lnSpc>
              <a:spcBef>
                <a:spcPct val="20000"/>
              </a:spcBef>
              <a:spcAft>
                <a:spcPts val="0"/>
              </a:spcAft>
              <a:buClr>
                <a:schemeClr val="accent2"/>
              </a:buClr>
              <a:buSzTx/>
              <a:buFont typeface="Wingdings" panose="05000000000000000000" pitchFamily="2" charset="2"/>
              <a:buChar char="v"/>
            </a:pPr>
            <a:r>
              <a:rPr lang="en-US" sz="3200" b="1" dirty="0">
                <a:solidFill>
                  <a:prstClr val="black"/>
                </a:solidFill>
                <a:latin typeface="Calibri" charset="0"/>
                <a:cs typeface="Calibri" charset="0"/>
              </a:rPr>
              <a:t> </a:t>
            </a:r>
            <a:r>
              <a:rPr lang="ar-SA" sz="3200" b="1" dirty="0">
                <a:solidFill>
                  <a:prstClr val="black"/>
                </a:solidFill>
                <a:latin typeface="Calibri" charset="0"/>
                <a:cs typeface="Calibri" charset="0"/>
              </a:rPr>
              <a:t>الخلق الحسن هو رسالة الإسلام وله مكانته وشرفه في التعامل القويم مع النفس بتزكيتها، و مع الآخرين بالعدل والإحسان.</a:t>
            </a:r>
          </a:p>
          <a:p>
            <a:pPr algn="r" rtl="1">
              <a:lnSpc>
                <a:spcPct val="100000"/>
              </a:lnSpc>
              <a:spcBef>
                <a:spcPct val="20000"/>
              </a:spcBef>
              <a:spcAft>
                <a:spcPts val="0"/>
              </a:spcAft>
              <a:buClr>
                <a:schemeClr val="accent2"/>
              </a:buClr>
              <a:buSzTx/>
              <a:buFont typeface="Wingdings" panose="05000000000000000000" pitchFamily="2" charset="2"/>
              <a:buChar char="v"/>
            </a:pPr>
            <a:r>
              <a:rPr lang="en-US" sz="3200" b="1" dirty="0">
                <a:solidFill>
                  <a:prstClr val="black"/>
                </a:solidFill>
                <a:latin typeface="Calibri" charset="0"/>
                <a:cs typeface="Calibri" charset="0"/>
              </a:rPr>
              <a:t> </a:t>
            </a:r>
            <a:r>
              <a:rPr lang="ar-SA" sz="3200" b="1" dirty="0">
                <a:solidFill>
                  <a:prstClr val="black"/>
                </a:solidFill>
                <a:latin typeface="Calibri" charset="0"/>
                <a:cs typeface="Calibri" charset="0"/>
              </a:rPr>
              <a:t>لقد كان رسول الله صلى الله عليه وسلم قدوة عملية في تطبيق الأخلاق, واقعا ملموسا.</a:t>
            </a:r>
          </a:p>
          <a:p>
            <a:pPr algn="r" rtl="1">
              <a:lnSpc>
                <a:spcPct val="100000"/>
              </a:lnSpc>
              <a:spcBef>
                <a:spcPct val="20000"/>
              </a:spcBef>
              <a:spcAft>
                <a:spcPts val="0"/>
              </a:spcAft>
              <a:buClr>
                <a:schemeClr val="accent2"/>
              </a:buClr>
              <a:buSzTx/>
              <a:buFont typeface="Wingdings" panose="05000000000000000000" pitchFamily="2" charset="2"/>
              <a:buChar char="v"/>
            </a:pPr>
            <a:endParaRPr lang="ar-SA" sz="3200" b="1" dirty="0">
              <a:solidFill>
                <a:prstClr val="black"/>
              </a:solidFill>
              <a:latin typeface="Calibri" charset="0"/>
              <a:cs typeface="Calibri" charset="0"/>
            </a:endParaRPr>
          </a:p>
        </p:txBody>
      </p:sp>
      <p:sp>
        <p:nvSpPr>
          <p:cNvPr id="4" name="Slide Number Placeholder 3">
            <a:extLst>
              <a:ext uri="{FF2B5EF4-FFF2-40B4-BE49-F238E27FC236}">
                <a16:creationId xmlns:a16="http://schemas.microsoft.com/office/drawing/2014/main" id="{DCB5DB9D-F2BB-6E46-AE2A-CF7C02611AAA}"/>
              </a:ext>
            </a:extLst>
          </p:cNvPr>
          <p:cNvSpPr>
            <a:spLocks noGrp="1"/>
          </p:cNvSpPr>
          <p:nvPr>
            <p:ph type="sldNum" sz="quarter" idx="12"/>
          </p:nvPr>
        </p:nvSpPr>
        <p:spPr>
          <a:xfrm>
            <a:off x="8127999" y="6470704"/>
            <a:ext cx="730251" cy="274320"/>
          </a:xfrm>
        </p:spPr>
        <p:txBody>
          <a:bodyP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fld id="{723C91AE-1463-4516-AC7A-0B76E86C0CC1}"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600"/>
                </a:spcAft>
                <a:buClrTx/>
                <a:buSzTx/>
                <a:buFontTx/>
                <a:buNone/>
                <a:tabLst/>
                <a:defRPr/>
              </a:pPr>
              <a:t>6</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Tree>
    <p:extLst>
      <p:ext uri="{BB962C8B-B14F-4D97-AF65-F5344CB8AC3E}">
        <p14:creationId xmlns:p14="http://schemas.microsoft.com/office/powerpoint/2010/main" val="1540456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8">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5" name="Rectangle 10">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03F0FEC0-01F9-7F44-ADAB-A68222698629}"/>
              </a:ext>
            </a:extLst>
          </p:cNvPr>
          <p:cNvSpPr>
            <a:spLocks noGrp="1"/>
          </p:cNvSpPr>
          <p:nvPr>
            <p:ph type="title"/>
          </p:nvPr>
        </p:nvSpPr>
        <p:spPr>
          <a:xfrm>
            <a:off x="0" y="804333"/>
            <a:ext cx="3490722" cy="5249334"/>
          </a:xfrm>
        </p:spPr>
        <p:txBody>
          <a:bodyPr>
            <a:normAutofit/>
          </a:bodyPr>
          <a:lstStyle/>
          <a:p>
            <a:pPr algn="ctr" rtl="1"/>
            <a:r>
              <a:rPr lang="ar-SA" sz="4300" b="1" dirty="0">
                <a:solidFill>
                  <a:srgbClr val="FFFFFF"/>
                </a:solidFill>
              </a:rPr>
              <a:t>مقدمة</a:t>
            </a:r>
            <a:endParaRPr lang="en-SA" sz="4300" b="1" dirty="0">
              <a:solidFill>
                <a:srgbClr val="FFFFFF"/>
              </a:solidFill>
            </a:endParaRPr>
          </a:p>
        </p:txBody>
      </p:sp>
      <p:sp>
        <p:nvSpPr>
          <p:cNvPr id="3" name="Content Placeholder 2">
            <a:extLst>
              <a:ext uri="{FF2B5EF4-FFF2-40B4-BE49-F238E27FC236}">
                <a16:creationId xmlns:a16="http://schemas.microsoft.com/office/drawing/2014/main" id="{31EA655D-76BC-C948-97CE-098201DDD128}"/>
              </a:ext>
            </a:extLst>
          </p:cNvPr>
          <p:cNvSpPr>
            <a:spLocks noGrp="1"/>
          </p:cNvSpPr>
          <p:nvPr>
            <p:ph idx="1"/>
          </p:nvPr>
        </p:nvSpPr>
        <p:spPr>
          <a:xfrm>
            <a:off x="3569194" y="66503"/>
            <a:ext cx="5491677" cy="6708371"/>
          </a:xfrm>
        </p:spPr>
        <p:txBody>
          <a:bodyPr anchor="ctr">
            <a:noAutofit/>
          </a:bodyPr>
          <a:lstStyle/>
          <a:p>
            <a:pPr lvl="0" algn="r" rtl="1">
              <a:lnSpc>
                <a:spcPct val="100000"/>
              </a:lnSpc>
              <a:spcBef>
                <a:spcPct val="20000"/>
              </a:spcBef>
              <a:spcAft>
                <a:spcPts val="0"/>
              </a:spcAft>
              <a:buClr>
                <a:schemeClr val="accent2"/>
              </a:buClr>
              <a:buSzTx/>
              <a:buFont typeface="Wingdings" panose="05000000000000000000" pitchFamily="2" charset="2"/>
              <a:buChar char="v"/>
            </a:pPr>
            <a:r>
              <a:rPr lang="en-US" sz="3200" b="1" dirty="0">
                <a:solidFill>
                  <a:prstClr val="black"/>
                </a:solidFill>
                <a:latin typeface="Calibri" charset="0"/>
                <a:cs typeface="Calibri" charset="0"/>
              </a:rPr>
              <a:t> </a:t>
            </a:r>
            <a:r>
              <a:rPr lang="ar-SA" sz="3200" b="1" dirty="0">
                <a:solidFill>
                  <a:prstClr val="black"/>
                </a:solidFill>
                <a:latin typeface="Calibri" charset="0"/>
                <a:cs typeface="Calibri" charset="0"/>
              </a:rPr>
              <a:t>ومن هذه المنطلقات الإيمانية الراسخة كان جديرا بطلاب وطالبات كليات الطب والأطباء والطبيبات وجميع العاملين في المجال الصحي أن يلتمسوا هديه صلى الله عليه وسلم في الأخلاق والتعامل اليومي في مجال عملهم.</a:t>
            </a:r>
          </a:p>
          <a:p>
            <a:pPr lvl="0" algn="r" rtl="1">
              <a:lnSpc>
                <a:spcPct val="100000"/>
              </a:lnSpc>
              <a:spcBef>
                <a:spcPct val="20000"/>
              </a:spcBef>
              <a:spcAft>
                <a:spcPts val="0"/>
              </a:spcAft>
              <a:buClr>
                <a:schemeClr val="accent2"/>
              </a:buClr>
              <a:buSzTx/>
              <a:buFont typeface="Wingdings" panose="05000000000000000000" pitchFamily="2" charset="2"/>
              <a:buChar char="v"/>
            </a:pPr>
            <a:r>
              <a:rPr lang="en-US" sz="3200" b="1" dirty="0">
                <a:solidFill>
                  <a:prstClr val="black"/>
                </a:solidFill>
                <a:latin typeface="Calibri" charset="0"/>
                <a:cs typeface="Calibri" charset="0"/>
              </a:rPr>
              <a:t> </a:t>
            </a:r>
            <a:r>
              <a:rPr lang="ar-SA" sz="3200" b="1" dirty="0">
                <a:solidFill>
                  <a:prstClr val="black"/>
                </a:solidFill>
                <a:latin typeface="Calibri" charset="0"/>
                <a:cs typeface="Calibri" charset="0"/>
              </a:rPr>
              <a:t>أن دراسة أخلاقيات التعامل و الخلق الحسن و محاولة تطبيقها في التعامل اليومي مع المرضى و الزملاء والأساتذة تزداد أهميتها لدى طلاب العلوم الصحية </a:t>
            </a:r>
          </a:p>
        </p:txBody>
      </p:sp>
      <p:sp>
        <p:nvSpPr>
          <p:cNvPr id="4" name="Slide Number Placeholder 3">
            <a:extLst>
              <a:ext uri="{FF2B5EF4-FFF2-40B4-BE49-F238E27FC236}">
                <a16:creationId xmlns:a16="http://schemas.microsoft.com/office/drawing/2014/main" id="{DCB5DB9D-F2BB-6E46-AE2A-CF7C02611AAA}"/>
              </a:ext>
            </a:extLst>
          </p:cNvPr>
          <p:cNvSpPr>
            <a:spLocks noGrp="1"/>
          </p:cNvSpPr>
          <p:nvPr>
            <p:ph type="sldNum" sz="quarter" idx="12"/>
          </p:nvPr>
        </p:nvSpPr>
        <p:spPr>
          <a:xfrm>
            <a:off x="8127999" y="6470704"/>
            <a:ext cx="730251" cy="274320"/>
          </a:xfrm>
        </p:spPr>
        <p:txBody>
          <a:bodyP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fld id="{723C91AE-1463-4516-AC7A-0B76E86C0CC1}"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600"/>
                </a:spcAft>
                <a:buClrTx/>
                <a:buSzTx/>
                <a:buFontTx/>
                <a:buNone/>
                <a:tabLst/>
                <a:defRPr/>
              </a:pPr>
              <a:t>7</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Tree>
    <p:extLst>
      <p:ext uri="{BB962C8B-B14F-4D97-AF65-F5344CB8AC3E}">
        <p14:creationId xmlns:p14="http://schemas.microsoft.com/office/powerpoint/2010/main" val="832380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8">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5" name="Rectangle 10">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03F0FEC0-01F9-7F44-ADAB-A68222698629}"/>
              </a:ext>
            </a:extLst>
          </p:cNvPr>
          <p:cNvSpPr>
            <a:spLocks noGrp="1"/>
          </p:cNvSpPr>
          <p:nvPr>
            <p:ph type="title"/>
          </p:nvPr>
        </p:nvSpPr>
        <p:spPr>
          <a:xfrm>
            <a:off x="0" y="804333"/>
            <a:ext cx="3490722" cy="5249334"/>
          </a:xfrm>
        </p:spPr>
        <p:txBody>
          <a:bodyPr>
            <a:normAutofit/>
          </a:bodyPr>
          <a:lstStyle/>
          <a:p>
            <a:pPr algn="ctr" rtl="1"/>
            <a:r>
              <a:rPr lang="ar-SA" sz="4300" b="1" dirty="0">
                <a:solidFill>
                  <a:srgbClr val="FFFFFF"/>
                </a:solidFill>
              </a:rPr>
              <a:t>مقدمة</a:t>
            </a:r>
            <a:endParaRPr lang="en-SA" sz="4300" b="1" dirty="0">
              <a:solidFill>
                <a:srgbClr val="FFFFFF"/>
              </a:solidFill>
            </a:endParaRPr>
          </a:p>
        </p:txBody>
      </p:sp>
      <p:sp>
        <p:nvSpPr>
          <p:cNvPr id="3" name="Content Placeholder 2">
            <a:extLst>
              <a:ext uri="{FF2B5EF4-FFF2-40B4-BE49-F238E27FC236}">
                <a16:creationId xmlns:a16="http://schemas.microsoft.com/office/drawing/2014/main" id="{31EA655D-76BC-C948-97CE-098201DDD128}"/>
              </a:ext>
            </a:extLst>
          </p:cNvPr>
          <p:cNvSpPr>
            <a:spLocks noGrp="1"/>
          </p:cNvSpPr>
          <p:nvPr>
            <p:ph idx="1"/>
          </p:nvPr>
        </p:nvSpPr>
        <p:spPr>
          <a:xfrm>
            <a:off x="3569194" y="66503"/>
            <a:ext cx="5491677" cy="6708371"/>
          </a:xfrm>
        </p:spPr>
        <p:txBody>
          <a:bodyPr anchor="ctr">
            <a:noAutofit/>
          </a:bodyPr>
          <a:lstStyle/>
          <a:p>
            <a:pPr lvl="0" algn="r" rtl="1">
              <a:lnSpc>
                <a:spcPct val="100000"/>
              </a:lnSpc>
              <a:spcBef>
                <a:spcPct val="20000"/>
              </a:spcBef>
              <a:spcAft>
                <a:spcPts val="0"/>
              </a:spcAft>
              <a:buClr>
                <a:schemeClr val="accent2"/>
              </a:buClr>
              <a:buSzTx/>
              <a:buFont typeface="Wingdings" panose="05000000000000000000" pitchFamily="2" charset="2"/>
              <a:buChar char="v"/>
            </a:pPr>
            <a:r>
              <a:rPr lang="en-US" sz="3200" b="1" dirty="0">
                <a:solidFill>
                  <a:prstClr val="black"/>
                </a:solidFill>
                <a:latin typeface="Calibri" charset="0"/>
                <a:cs typeface="Calibri" charset="0"/>
              </a:rPr>
              <a:t> </a:t>
            </a:r>
            <a:r>
              <a:rPr lang="ar-SA" sz="3200" b="1" dirty="0">
                <a:solidFill>
                  <a:prstClr val="black"/>
                </a:solidFill>
                <a:latin typeface="Calibri" charset="0"/>
                <a:cs typeface="Calibri" charset="0"/>
              </a:rPr>
              <a:t>ومن المعروف أن أخلاقيات المهن الصحية في المجتمع المسلم محكومة بالشرع الحكيم، ومنظمة بنصوص الوحيين وهي جزء من العبودية لله سبحانه وتعالى. </a:t>
            </a:r>
          </a:p>
        </p:txBody>
      </p:sp>
      <p:sp>
        <p:nvSpPr>
          <p:cNvPr id="4" name="Slide Number Placeholder 3">
            <a:extLst>
              <a:ext uri="{FF2B5EF4-FFF2-40B4-BE49-F238E27FC236}">
                <a16:creationId xmlns:a16="http://schemas.microsoft.com/office/drawing/2014/main" id="{DCB5DB9D-F2BB-6E46-AE2A-CF7C02611AAA}"/>
              </a:ext>
            </a:extLst>
          </p:cNvPr>
          <p:cNvSpPr>
            <a:spLocks noGrp="1"/>
          </p:cNvSpPr>
          <p:nvPr>
            <p:ph type="sldNum" sz="quarter" idx="12"/>
          </p:nvPr>
        </p:nvSpPr>
        <p:spPr>
          <a:xfrm>
            <a:off x="8127999" y="6470704"/>
            <a:ext cx="730251" cy="274320"/>
          </a:xfrm>
        </p:spPr>
        <p:txBody>
          <a:bodyP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fld id="{723C91AE-1463-4516-AC7A-0B76E86C0CC1}"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600"/>
                </a:spcAft>
                <a:buClrTx/>
                <a:buSzTx/>
                <a:buFontTx/>
                <a:buNone/>
                <a:tabLst/>
                <a:defRPr/>
              </a:pPr>
              <a:t>8</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Tree>
    <p:extLst>
      <p:ext uri="{BB962C8B-B14F-4D97-AF65-F5344CB8AC3E}">
        <p14:creationId xmlns:p14="http://schemas.microsoft.com/office/powerpoint/2010/main" val="2867462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8">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5" name="Rectangle 10">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03F0FEC0-01F9-7F44-ADAB-A68222698629}"/>
              </a:ext>
            </a:extLst>
          </p:cNvPr>
          <p:cNvSpPr>
            <a:spLocks noGrp="1"/>
          </p:cNvSpPr>
          <p:nvPr>
            <p:ph type="title"/>
          </p:nvPr>
        </p:nvSpPr>
        <p:spPr>
          <a:xfrm>
            <a:off x="0" y="804333"/>
            <a:ext cx="3490722" cy="5249334"/>
          </a:xfrm>
        </p:spPr>
        <p:txBody>
          <a:bodyPr>
            <a:normAutofit/>
          </a:bodyPr>
          <a:lstStyle/>
          <a:p>
            <a:pPr algn="ctr" rtl="1"/>
            <a:r>
              <a:rPr lang="en-US" sz="4300" b="1" dirty="0">
                <a:solidFill>
                  <a:srgbClr val="FFFFFF"/>
                </a:solidFill>
              </a:rPr>
              <a:t>Definition</a:t>
            </a:r>
            <a:endParaRPr lang="en-SA" sz="4300" b="1" dirty="0">
              <a:solidFill>
                <a:srgbClr val="FFFFFF"/>
              </a:solidFill>
            </a:endParaRPr>
          </a:p>
        </p:txBody>
      </p:sp>
      <p:sp>
        <p:nvSpPr>
          <p:cNvPr id="3" name="Content Placeholder 2">
            <a:extLst>
              <a:ext uri="{FF2B5EF4-FFF2-40B4-BE49-F238E27FC236}">
                <a16:creationId xmlns:a16="http://schemas.microsoft.com/office/drawing/2014/main" id="{31EA655D-76BC-C948-97CE-098201DDD128}"/>
              </a:ext>
            </a:extLst>
          </p:cNvPr>
          <p:cNvSpPr>
            <a:spLocks noGrp="1"/>
          </p:cNvSpPr>
          <p:nvPr>
            <p:ph idx="1"/>
          </p:nvPr>
        </p:nvSpPr>
        <p:spPr>
          <a:xfrm>
            <a:off x="3569194" y="66503"/>
            <a:ext cx="5491677" cy="6708371"/>
          </a:xfrm>
        </p:spPr>
        <p:txBody>
          <a:bodyPr anchor="ctr">
            <a:noAutofit/>
          </a:bodyPr>
          <a:lstStyle/>
          <a:p>
            <a:pPr>
              <a:buFont typeface="Wingdings" panose="05000000000000000000" pitchFamily="2" charset="2"/>
              <a:buChar char="v"/>
            </a:pPr>
            <a:r>
              <a:rPr lang="en-US" sz="3200" dirty="0"/>
              <a:t> Ethics is the philosophy of morality. </a:t>
            </a:r>
          </a:p>
          <a:p>
            <a:pPr>
              <a:buFont typeface="Wingdings" panose="05000000000000000000" pitchFamily="2" charset="2"/>
              <a:buChar char="v"/>
            </a:pPr>
            <a:endParaRPr lang="en-US" sz="3200" dirty="0"/>
          </a:p>
          <a:p>
            <a:pPr>
              <a:buFont typeface="Wingdings" panose="05000000000000000000" pitchFamily="2" charset="2"/>
              <a:buChar char="v"/>
            </a:pPr>
            <a:r>
              <a:rPr lang="en-US" sz="3200" dirty="0"/>
              <a:t> Ethics is concerned with distinguishing the moral from the immoral and the right from the wrong. </a:t>
            </a:r>
          </a:p>
        </p:txBody>
      </p:sp>
      <p:sp>
        <p:nvSpPr>
          <p:cNvPr id="4" name="Slide Number Placeholder 3">
            <a:extLst>
              <a:ext uri="{FF2B5EF4-FFF2-40B4-BE49-F238E27FC236}">
                <a16:creationId xmlns:a16="http://schemas.microsoft.com/office/drawing/2014/main" id="{DCB5DB9D-F2BB-6E46-AE2A-CF7C02611AAA}"/>
              </a:ext>
            </a:extLst>
          </p:cNvPr>
          <p:cNvSpPr>
            <a:spLocks noGrp="1"/>
          </p:cNvSpPr>
          <p:nvPr>
            <p:ph type="sldNum" sz="quarter" idx="12"/>
          </p:nvPr>
        </p:nvSpPr>
        <p:spPr>
          <a:xfrm>
            <a:off x="8127999" y="6470704"/>
            <a:ext cx="730251" cy="274320"/>
          </a:xfrm>
        </p:spPr>
        <p:txBody>
          <a:bodyP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fld id="{723C91AE-1463-4516-AC7A-0B76E86C0CC1}"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457200" rtl="0" eaLnBrk="1" fontAlgn="auto" latinLnBrk="0" hangingPunct="1">
                <a:lnSpc>
                  <a:spcPct val="100000"/>
                </a:lnSpc>
                <a:spcBef>
                  <a:spcPts val="0"/>
                </a:spcBef>
                <a:spcAft>
                  <a:spcPts val="600"/>
                </a:spcAft>
                <a:buClrTx/>
                <a:buSzTx/>
                <a:buFontTx/>
                <a:buNone/>
                <a:tabLst/>
                <a:defRPr/>
              </a:pPr>
              <a:t>9</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Tree>
    <p:extLst>
      <p:ext uri="{BB962C8B-B14F-4D97-AF65-F5344CB8AC3E}">
        <p14:creationId xmlns:p14="http://schemas.microsoft.com/office/powerpoint/2010/main" val="19088399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1_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3.xml><?xml version="1.0" encoding="utf-8"?>
<a:theme xmlns:a="http://schemas.openxmlformats.org/drawingml/2006/main" name="2_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4.xml><?xml version="1.0" encoding="utf-8"?>
<a:theme xmlns:a="http://schemas.openxmlformats.org/drawingml/2006/main" name="3_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5.xml><?xml version="1.0" encoding="utf-8"?>
<a:theme xmlns:a="http://schemas.openxmlformats.org/drawingml/2006/main" name="4_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6.xml><?xml version="1.0" encoding="utf-8"?>
<a:theme xmlns:a="http://schemas.openxmlformats.org/drawingml/2006/main" name="5_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Asthma management3</Template>
  <TotalTime>796</TotalTime>
  <Words>1622</Words>
  <Application>Microsoft Macintosh PowerPoint</Application>
  <PresentationFormat>On-screen Show (4:3)</PresentationFormat>
  <Paragraphs>151</Paragraphs>
  <Slides>41</Slides>
  <Notes>0</Notes>
  <HiddenSlides>0</HiddenSlides>
  <MMClips>0</MMClips>
  <ScaleCrop>false</ScaleCrop>
  <HeadingPairs>
    <vt:vector size="8" baseType="variant">
      <vt:variant>
        <vt:lpstr>Fonts Used</vt:lpstr>
      </vt:variant>
      <vt:variant>
        <vt:i4>8</vt:i4>
      </vt:variant>
      <vt:variant>
        <vt:lpstr>Theme</vt:lpstr>
      </vt:variant>
      <vt:variant>
        <vt:i4>6</vt:i4>
      </vt:variant>
      <vt:variant>
        <vt:lpstr>Embedded OLE Servers</vt:lpstr>
      </vt:variant>
      <vt:variant>
        <vt:i4>1</vt:i4>
      </vt:variant>
      <vt:variant>
        <vt:lpstr>Slide Titles</vt:lpstr>
      </vt:variant>
      <vt:variant>
        <vt:i4>41</vt:i4>
      </vt:variant>
    </vt:vector>
  </HeadingPairs>
  <TitlesOfParts>
    <vt:vector size="56" baseType="lpstr">
      <vt:lpstr>Arial</vt:lpstr>
      <vt:lpstr>Calibri</vt:lpstr>
      <vt:lpstr>Garamond</vt:lpstr>
      <vt:lpstr>Tahoma</vt:lpstr>
      <vt:lpstr>Tw Cen MT</vt:lpstr>
      <vt:lpstr>Tw Cen MT Condensed</vt:lpstr>
      <vt:lpstr>Wingdings</vt:lpstr>
      <vt:lpstr>Wingdings 3</vt:lpstr>
      <vt:lpstr>Integral</vt:lpstr>
      <vt:lpstr>1_Integral</vt:lpstr>
      <vt:lpstr>2_Integral</vt:lpstr>
      <vt:lpstr>3_Integral</vt:lpstr>
      <vt:lpstr>4_Integral</vt:lpstr>
      <vt:lpstr>5_Integral</vt:lpstr>
      <vt:lpstr>Clip</vt:lpstr>
      <vt:lpstr> The Importance Of Learning Bioethics </vt:lpstr>
      <vt:lpstr>Teaching of bioethics is:</vt:lpstr>
      <vt:lpstr>story</vt:lpstr>
      <vt:lpstr>The overall objective of learning ethics and professionalism among medical students is..</vt:lpstr>
      <vt:lpstr>PowerPoint Presentation</vt:lpstr>
      <vt:lpstr>مقدمة</vt:lpstr>
      <vt:lpstr>مقدمة</vt:lpstr>
      <vt:lpstr>مقدمة</vt:lpstr>
      <vt:lpstr>Definition</vt:lpstr>
      <vt:lpstr>Definition</vt:lpstr>
      <vt:lpstr>Plagiarism Quiz</vt:lpstr>
      <vt:lpstr>Plagiarism Quiz</vt:lpstr>
      <vt:lpstr>Ethics video</vt:lpstr>
      <vt:lpstr>Let us see some examples</vt:lpstr>
      <vt:lpstr>الصبر  و التواضع</vt:lpstr>
      <vt:lpstr>الصبر  و التواضع</vt:lpstr>
      <vt:lpstr>التواضع</vt:lpstr>
      <vt:lpstr>PowerPoint Presentation</vt:lpstr>
      <vt:lpstr>PowerPoint Presentation</vt:lpstr>
      <vt:lpstr>PowerPoint Presentation</vt:lpstr>
      <vt:lpstr>PowerPoint Presentation</vt:lpstr>
      <vt:lpstr>PowerPoint Presentation</vt:lpstr>
      <vt:lpstr>PowerPoint Presentation</vt:lpstr>
      <vt:lpstr>Once upon  a time</vt:lpstr>
      <vt:lpstr>Please consider the following questions:</vt:lpstr>
      <vt:lpstr>PowerPoint Presentation</vt:lpstr>
      <vt:lpstr>How can we improve our professionalism?</vt:lpstr>
      <vt:lpstr>SUMMARY</vt:lpstr>
      <vt:lpstr>PowerPoint Presentation</vt:lpstr>
      <vt:lpstr>PowerPoint Presentation</vt:lpstr>
      <vt:lpstr>Teaching of bioethics is:</vt:lpstr>
      <vt:lpstr>PowerPoint Presentation</vt:lpstr>
      <vt:lpstr>PowerPoint Presentation</vt:lpstr>
      <vt:lpstr>Where? When?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KKUH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ISLAMIC ETHICS</dc:title>
  <dc:creator>Ajaz</dc:creator>
  <cp:lastModifiedBy>Eiad A Alfaris</cp:lastModifiedBy>
  <cp:revision>85</cp:revision>
  <dcterms:created xsi:type="dcterms:W3CDTF">2010-09-29T08:55:21Z</dcterms:created>
  <dcterms:modified xsi:type="dcterms:W3CDTF">2021-01-26T16:11:35Z</dcterms:modified>
</cp:coreProperties>
</file>