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y="5143500" cx="9144000"/>
  <p:notesSz cx="6858000" cy="9144000"/>
  <p:embeddedFontLst>
    <p:embeddedFont>
      <p:font typeface="Arvo"/>
      <p:regular r:id="rId48"/>
      <p:bold r:id="rId49"/>
      <p:italic r:id="rId50"/>
      <p:boldItalic r:id="rId51"/>
    </p:embeddedFont>
    <p:embeddedFont>
      <p:font typeface="Spectral"/>
      <p:regular r:id="rId52"/>
      <p:bold r:id="rId53"/>
      <p:italic r:id="rId54"/>
      <p:boldItalic r:id="rId55"/>
    </p:embeddedFont>
    <p:embeddedFont>
      <p:font typeface="Karla"/>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Arvo-regular.fntdata"/><Relationship Id="rId47" Type="http://schemas.openxmlformats.org/officeDocument/2006/relationships/slide" Target="slides/slide40.xml"/><Relationship Id="rId49" Type="http://schemas.openxmlformats.org/officeDocument/2006/relationships/font" Target="fonts/Arv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rvo-boldItalic.fntdata"/><Relationship Id="rId50" Type="http://schemas.openxmlformats.org/officeDocument/2006/relationships/font" Target="fonts/Arvo-italic.fntdata"/><Relationship Id="rId53" Type="http://schemas.openxmlformats.org/officeDocument/2006/relationships/font" Target="fonts/Spectral-bold.fntdata"/><Relationship Id="rId52" Type="http://schemas.openxmlformats.org/officeDocument/2006/relationships/font" Target="fonts/Spectral-regular.fntdata"/><Relationship Id="rId11" Type="http://schemas.openxmlformats.org/officeDocument/2006/relationships/slide" Target="slides/slide4.xml"/><Relationship Id="rId55" Type="http://schemas.openxmlformats.org/officeDocument/2006/relationships/font" Target="fonts/Spectral-boldItalic.fntdata"/><Relationship Id="rId10" Type="http://schemas.openxmlformats.org/officeDocument/2006/relationships/slide" Target="slides/slide3.xml"/><Relationship Id="rId54" Type="http://schemas.openxmlformats.org/officeDocument/2006/relationships/font" Target="fonts/Spectral-italic.fntdata"/><Relationship Id="rId13" Type="http://schemas.openxmlformats.org/officeDocument/2006/relationships/slide" Target="slides/slide6.xml"/><Relationship Id="rId57" Type="http://schemas.openxmlformats.org/officeDocument/2006/relationships/font" Target="fonts/Karla-bold.fntdata"/><Relationship Id="rId12" Type="http://schemas.openxmlformats.org/officeDocument/2006/relationships/slide" Target="slides/slide5.xml"/><Relationship Id="rId56" Type="http://schemas.openxmlformats.org/officeDocument/2006/relationships/font" Target="fonts/Karla-regular.fntdata"/><Relationship Id="rId15" Type="http://schemas.openxmlformats.org/officeDocument/2006/relationships/slide" Target="slides/slide8.xml"/><Relationship Id="rId59" Type="http://schemas.openxmlformats.org/officeDocument/2006/relationships/font" Target="fonts/Karla-boldItalic.fntdata"/><Relationship Id="rId14" Type="http://schemas.openxmlformats.org/officeDocument/2006/relationships/slide" Target="slides/slide7.xml"/><Relationship Id="rId58" Type="http://schemas.openxmlformats.org/officeDocument/2006/relationships/font" Target="fonts/Karla-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78" y="685800"/>
            <a:ext cx="6095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8bb27b5ba8_0_119: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8bb27b5ba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b2e5de6bc2_0_4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b2e5de6bc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62d3ef22ea84dec_1: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62d3ef22ea84dec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b2e5de6bc2_0_5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b2e5de6bc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6f4374df74cc1b66_6: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6f4374df74cc1b6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b1fb1161551e0d_36: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b1fb1161551e0d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0bc320325f9e781_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0bc320325f9e78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b2e5de6bc2_0_8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b2e5de6bc2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b1fb1161551e0d_66: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b1fb1161551e0d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4f0f1148492e0570_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4f0f1148492e057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4f0f1148492e0570_15: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4f0f1148492e057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447f885233c86d5_6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447f885233c86d5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2e5de6bc2_0_9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b2e5de6bc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4f0f1148492e0570_28: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4f0f1148492e057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b2e5de6bc2_0_11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b2e5de6bc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4f0f1148492e0570_41: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4f0f1148492e057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b2e5de6bc2_0_12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b2e5de6bc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4f0f1148492e0570_5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4f0f1148492e057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b2e5de6bc2_0_13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b2e5de6bc2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4f0f1148492e0570_6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4f0f1148492e057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b2e5de6bc2_0_146: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b2e5de6bc2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7dd19f0e6f060942_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7dd19f0e6f06094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43b5ead51af3e452_1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3b5ead51af3e45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b2e5de6bc2_0_165: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b2e5de6bc2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447f885233c86d5_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447f885233c86d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b2e5de6bc2_0_182: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b2e5de6bc2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447f885233c86d5_2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447f885233c86d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b2e5de6bc2_0_19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b2e5de6bc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447f885233c86d5_37: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447f885233c86d5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b1fb1161551e0d_93: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1b1fb1161551e0d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447f885233c86d5_5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447f885233c86d5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b2e5de6bc2_0_21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b2e5de6bc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8c7e6d17d0_0_3:notes"/>
          <p:cNvSpPr/>
          <p:nvPr>
            <p:ph idx="2" type="sldImg"/>
          </p:nvPr>
        </p:nvSpPr>
        <p:spPr>
          <a:xfrm>
            <a:off x="381378"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8c7e6d17d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b1fb1161551e0d_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b1fb1161551e0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3b892ffb41c6e56_0:notes"/>
          <p:cNvSpPr/>
          <p:nvPr>
            <p:ph idx="2" type="sldImg"/>
          </p:nvPr>
        </p:nvSpPr>
        <p:spPr>
          <a:xfrm>
            <a:off x="381378"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3b892ffb41c6e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43b5ead51af3e452_4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43b5ead51af3e45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b1fb1161551e0d_18: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b1fb1161551e0d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77c979867becfc98_1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7c979867becfc9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b2e5de6bc2_0_24: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b2e5de6bc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77c979867becfc98_40:notes"/>
          <p:cNvSpPr/>
          <p:nvPr>
            <p:ph idx="2" type="sldImg"/>
          </p:nvPr>
        </p:nvSpPr>
        <p:spPr>
          <a:xfrm>
            <a:off x="38135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7c979867becfc98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4.jp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6.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358616" y="60539"/>
            <a:ext cx="660234" cy="660225"/>
          </a:xfrm>
          <a:prstGeom prst="rect">
            <a:avLst/>
          </a:prstGeom>
          <a:noFill/>
          <a:ln>
            <a:noFill/>
          </a:ln>
        </p:spPr>
      </p:pic>
      <p:sp>
        <p:nvSpPr>
          <p:cNvPr id="11" name="Google Shape;11;p2"/>
          <p:cNvSpPr txBox="1"/>
          <p:nvPr/>
        </p:nvSpPr>
        <p:spPr>
          <a:xfrm>
            <a:off x="-793553" y="640951"/>
            <a:ext cx="39615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600">
                <a:solidFill>
                  <a:srgbClr val="384849"/>
                </a:solidFill>
                <a:latin typeface="Spectral"/>
                <a:ea typeface="Spectral"/>
                <a:cs typeface="Spectral"/>
                <a:sym typeface="Spectral"/>
              </a:rPr>
              <a:t>Radiology</a:t>
            </a:r>
            <a:r>
              <a:rPr lang="en" sz="400">
                <a:latin typeface="Spectral"/>
                <a:ea typeface="Spectral"/>
                <a:cs typeface="Spectral"/>
                <a:sym typeface="Spectral"/>
              </a:rPr>
              <a:t> </a:t>
            </a:r>
            <a:endParaRPr sz="400">
              <a:latin typeface="Spectral"/>
              <a:ea typeface="Spectral"/>
              <a:cs typeface="Spectral"/>
              <a:sym typeface="Spectral"/>
            </a:endParaRPr>
          </a:p>
        </p:txBody>
      </p:sp>
      <p:sp>
        <p:nvSpPr>
          <p:cNvPr id="12" name="Google Shape;12;p2"/>
          <p:cNvSpPr txBox="1"/>
          <p:nvPr/>
        </p:nvSpPr>
        <p:spPr>
          <a:xfrm>
            <a:off x="-501336" y="817096"/>
            <a:ext cx="33768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500">
                <a:solidFill>
                  <a:srgbClr val="384849"/>
                </a:solidFill>
                <a:latin typeface="Spectral"/>
                <a:ea typeface="Spectral"/>
                <a:cs typeface="Spectral"/>
                <a:sym typeface="Spectral"/>
              </a:rPr>
              <a:t>Team 438</a:t>
            </a:r>
            <a:endParaRPr sz="100">
              <a:solidFill>
                <a:srgbClr val="384849"/>
              </a:solidFill>
              <a:latin typeface="Spectral"/>
              <a:ea typeface="Spectral"/>
              <a:cs typeface="Spectral"/>
              <a:sym typeface="Spectral"/>
            </a:endParaRPr>
          </a:p>
        </p:txBody>
      </p:sp>
      <p:sp>
        <p:nvSpPr>
          <p:cNvPr id="13" name="Google Shape;13;p2"/>
          <p:cNvSpPr/>
          <p:nvPr/>
        </p:nvSpPr>
        <p:spPr>
          <a:xfrm>
            <a:off x="-150" y="1169227"/>
            <a:ext cx="9144000" cy="1624800"/>
          </a:xfrm>
          <a:prstGeom prst="rect">
            <a:avLst/>
          </a:prstGeom>
          <a:solidFill>
            <a:srgbClr val="005E68">
              <a:alpha val="1788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4" name="Google Shape;14;p2"/>
          <p:cNvSpPr txBox="1"/>
          <p:nvPr/>
        </p:nvSpPr>
        <p:spPr>
          <a:xfrm>
            <a:off x="2015676" y="241020"/>
            <a:ext cx="7140000" cy="6300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3000">
                <a:solidFill>
                  <a:srgbClr val="005E68"/>
                </a:solidFill>
                <a:latin typeface="Arvo"/>
                <a:ea typeface="Arvo"/>
                <a:cs typeface="Arvo"/>
                <a:sym typeface="Arvo"/>
              </a:rPr>
              <a:t>GIT &amp; Hepatobiliary Imaging - Interactive  lecture</a:t>
            </a:r>
            <a:endParaRPr sz="3000">
              <a:solidFill>
                <a:srgbClr val="005E68"/>
              </a:solidFill>
              <a:latin typeface="Arvo"/>
              <a:ea typeface="Arvo"/>
              <a:cs typeface="Arvo"/>
              <a:sym typeface="Arvo"/>
            </a:endParaRPr>
          </a:p>
        </p:txBody>
      </p:sp>
      <p:sp>
        <p:nvSpPr>
          <p:cNvPr id="15" name="Google Shape;15;p2"/>
          <p:cNvSpPr/>
          <p:nvPr/>
        </p:nvSpPr>
        <p:spPr>
          <a:xfrm>
            <a:off x="3073550" y="778770"/>
            <a:ext cx="5318400" cy="21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6" name="Google Shape;16;p2"/>
          <p:cNvSpPr txBox="1"/>
          <p:nvPr/>
        </p:nvSpPr>
        <p:spPr>
          <a:xfrm>
            <a:off x="2615450" y="785145"/>
            <a:ext cx="6234600" cy="6300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Lecture 15</a:t>
            </a:r>
            <a:endParaRPr b="1" sz="2100">
              <a:solidFill>
                <a:srgbClr val="005E68"/>
              </a:solidFill>
              <a:latin typeface="Arvo"/>
              <a:ea typeface="Arvo"/>
              <a:cs typeface="Arvo"/>
              <a:sym typeface="Arvo"/>
            </a:endParaRPr>
          </a:p>
          <a:p>
            <a:pPr indent="0" lvl="0" marL="0" rtl="0" algn="ctr">
              <a:spcBef>
                <a:spcPts val="0"/>
              </a:spcBef>
              <a:spcAft>
                <a:spcPts val="0"/>
              </a:spcAft>
              <a:buNone/>
            </a:pPr>
            <a:r>
              <a:t/>
            </a:r>
            <a:endParaRPr b="1" sz="2100">
              <a:solidFill>
                <a:srgbClr val="005E68"/>
              </a:solidFill>
              <a:latin typeface="Arvo"/>
              <a:ea typeface="Arvo"/>
              <a:cs typeface="Arvo"/>
              <a:sym typeface="Arvo"/>
            </a:endParaRPr>
          </a:p>
        </p:txBody>
      </p:sp>
      <p:sp>
        <p:nvSpPr>
          <p:cNvPr id="17" name="Google Shape;17;p2"/>
          <p:cNvSpPr txBox="1"/>
          <p:nvPr/>
        </p:nvSpPr>
        <p:spPr>
          <a:xfrm>
            <a:off x="-971875" y="1158188"/>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Objectives</a:t>
            </a:r>
            <a:endParaRPr b="1" sz="100">
              <a:solidFill>
                <a:srgbClr val="005E68"/>
              </a:solidFill>
              <a:latin typeface="Karla"/>
              <a:ea typeface="Karla"/>
              <a:cs typeface="Karla"/>
              <a:sym typeface="Karla"/>
            </a:endParaRPr>
          </a:p>
        </p:txBody>
      </p:sp>
      <p:sp>
        <p:nvSpPr>
          <p:cNvPr id="18" name="Google Shape;18;p2"/>
          <p:cNvSpPr/>
          <p:nvPr/>
        </p:nvSpPr>
        <p:spPr>
          <a:xfrm>
            <a:off x="1412075" y="1426770"/>
            <a:ext cx="1498800" cy="21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sz="1200">
              <a:solidFill>
                <a:srgbClr val="005E68"/>
              </a:solidFill>
            </a:endParaRPr>
          </a:p>
        </p:txBody>
      </p:sp>
      <p:sp>
        <p:nvSpPr>
          <p:cNvPr id="19" name="Google Shape;19;p2"/>
          <p:cNvSpPr/>
          <p:nvPr/>
        </p:nvSpPr>
        <p:spPr>
          <a:xfrm>
            <a:off x="207560" y="2551407"/>
            <a:ext cx="1657200" cy="1470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Spectral"/>
                <a:ea typeface="Spectral"/>
                <a:cs typeface="Spectral"/>
                <a:sym typeface="Spectral"/>
              </a:rPr>
              <a:t>Color Index:</a:t>
            </a:r>
            <a:endParaRPr sz="1200">
              <a:solidFill>
                <a:srgbClr val="FFFFFF"/>
              </a:solidFill>
              <a:latin typeface="Spectral"/>
              <a:ea typeface="Spectral"/>
              <a:cs typeface="Spectral"/>
              <a:sym typeface="Spectral"/>
            </a:endParaRPr>
          </a:p>
        </p:txBody>
      </p:sp>
      <p:sp>
        <p:nvSpPr>
          <p:cNvPr id="20" name="Google Shape;20;p2"/>
          <p:cNvSpPr/>
          <p:nvPr/>
        </p:nvSpPr>
        <p:spPr>
          <a:xfrm>
            <a:off x="1701152" y="2551406"/>
            <a:ext cx="6919500" cy="147000"/>
          </a:xfrm>
          <a:prstGeom prst="chevron">
            <a:avLst>
              <a:gd fmla="val 50000" name="adj"/>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1" name="Google Shape;21;p2"/>
          <p:cNvSpPr txBox="1"/>
          <p:nvPr/>
        </p:nvSpPr>
        <p:spPr>
          <a:xfrm>
            <a:off x="1864518" y="2531890"/>
            <a:ext cx="14988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5"/>
                </a:solidFill>
                <a:latin typeface="Karla"/>
                <a:ea typeface="Karla"/>
                <a:cs typeface="Karla"/>
                <a:sym typeface="Karla"/>
              </a:rPr>
              <a:t>⬩ Important</a:t>
            </a:r>
            <a:endParaRPr b="1" sz="1200">
              <a:solidFill>
                <a:schemeClr val="accent5"/>
              </a:solidFill>
              <a:latin typeface="Karla"/>
              <a:ea typeface="Karla"/>
              <a:cs typeface="Karla"/>
              <a:sym typeface="Karla"/>
            </a:endParaRPr>
          </a:p>
        </p:txBody>
      </p:sp>
      <p:sp>
        <p:nvSpPr>
          <p:cNvPr id="22" name="Google Shape;22;p2"/>
          <p:cNvSpPr txBox="1"/>
          <p:nvPr/>
        </p:nvSpPr>
        <p:spPr>
          <a:xfrm>
            <a:off x="3115088" y="2534965"/>
            <a:ext cx="17562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4"/>
                </a:solidFill>
                <a:latin typeface="Karla"/>
                <a:ea typeface="Karla"/>
                <a:cs typeface="Karla"/>
                <a:sym typeface="Karla"/>
              </a:rPr>
              <a:t>⬩</a:t>
            </a:r>
            <a:r>
              <a:rPr b="1" lang="en" sz="1200">
                <a:solidFill>
                  <a:schemeClr val="accent4"/>
                </a:solidFill>
                <a:latin typeface="Karla"/>
                <a:ea typeface="Karla"/>
                <a:cs typeface="Karla"/>
                <a:sym typeface="Karla"/>
              </a:rPr>
              <a:t> Doctor’s </a:t>
            </a:r>
            <a:r>
              <a:rPr b="1" lang="en" sz="1200">
                <a:solidFill>
                  <a:schemeClr val="accent4"/>
                </a:solidFill>
                <a:latin typeface="Karla"/>
                <a:ea typeface="Karla"/>
                <a:cs typeface="Karla"/>
                <a:sym typeface="Karla"/>
              </a:rPr>
              <a:t>Notes</a:t>
            </a:r>
            <a:endParaRPr b="1" sz="1200">
              <a:solidFill>
                <a:schemeClr val="accent4"/>
              </a:solidFill>
              <a:latin typeface="Karla"/>
              <a:ea typeface="Karla"/>
              <a:cs typeface="Karla"/>
              <a:sym typeface="Karla"/>
            </a:endParaRPr>
          </a:p>
        </p:txBody>
      </p:sp>
      <p:sp>
        <p:nvSpPr>
          <p:cNvPr id="23" name="Google Shape;23;p2"/>
          <p:cNvSpPr txBox="1"/>
          <p:nvPr/>
        </p:nvSpPr>
        <p:spPr>
          <a:xfrm>
            <a:off x="4717621" y="2531895"/>
            <a:ext cx="9456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rgbClr val="999999"/>
                </a:solidFill>
                <a:latin typeface="Karla"/>
                <a:ea typeface="Karla"/>
                <a:cs typeface="Karla"/>
                <a:sym typeface="Karla"/>
              </a:rPr>
              <a:t>⬩</a:t>
            </a:r>
            <a:r>
              <a:rPr b="1" lang="en" sz="1200">
                <a:solidFill>
                  <a:srgbClr val="999999"/>
                </a:solidFill>
                <a:latin typeface="Karla"/>
                <a:ea typeface="Karla"/>
                <a:cs typeface="Karla"/>
                <a:sym typeface="Karla"/>
              </a:rPr>
              <a:t> </a:t>
            </a:r>
            <a:r>
              <a:rPr b="1" lang="en" sz="1200">
                <a:solidFill>
                  <a:srgbClr val="999999"/>
                </a:solidFill>
                <a:latin typeface="Karla"/>
                <a:ea typeface="Karla"/>
                <a:cs typeface="Karla"/>
                <a:sym typeface="Karla"/>
              </a:rPr>
              <a:t>Extra</a:t>
            </a:r>
            <a:endParaRPr b="1" sz="1200">
              <a:solidFill>
                <a:srgbClr val="999999"/>
              </a:solidFill>
              <a:latin typeface="Karla"/>
              <a:ea typeface="Karla"/>
              <a:cs typeface="Karla"/>
              <a:sym typeface="Karla"/>
            </a:endParaRPr>
          </a:p>
        </p:txBody>
      </p:sp>
      <p:sp>
        <p:nvSpPr>
          <p:cNvPr id="24" name="Google Shape;24;p2"/>
          <p:cNvSpPr/>
          <p:nvPr/>
        </p:nvSpPr>
        <p:spPr>
          <a:xfrm>
            <a:off x="-12000" y="5020488"/>
            <a:ext cx="9167700" cy="147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pic>
        <p:nvPicPr>
          <p:cNvPr id="25" name="Google Shape;25;p2"/>
          <p:cNvPicPr preferRelativeResize="0"/>
          <p:nvPr/>
        </p:nvPicPr>
        <p:blipFill rotWithShape="1">
          <a:blip r:embed="rId3">
            <a:alphaModFix/>
          </a:blip>
          <a:srcRect b="0" l="0" r="6820" t="0"/>
          <a:stretch/>
        </p:blipFill>
        <p:spPr>
          <a:xfrm>
            <a:off x="4075986" y="4543898"/>
            <a:ext cx="992028" cy="381985"/>
          </a:xfrm>
          <a:prstGeom prst="rect">
            <a:avLst/>
          </a:prstGeom>
          <a:noFill/>
          <a:ln>
            <a:noFill/>
          </a:ln>
        </p:spPr>
      </p:pic>
      <p:sp>
        <p:nvSpPr>
          <p:cNvPr id="26" name="Google Shape;26;p2"/>
          <p:cNvSpPr txBox="1"/>
          <p:nvPr/>
        </p:nvSpPr>
        <p:spPr>
          <a:xfrm>
            <a:off x="-915846" y="4011410"/>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Done by:</a:t>
            </a:r>
            <a:endParaRPr b="1" sz="100">
              <a:solidFill>
                <a:srgbClr val="005E68"/>
              </a:solidFill>
              <a:latin typeface="Karla"/>
              <a:ea typeface="Karla"/>
              <a:cs typeface="Karla"/>
              <a:sym typeface="Karla"/>
            </a:endParaRPr>
          </a:p>
        </p:txBody>
      </p:sp>
      <p:sp>
        <p:nvSpPr>
          <p:cNvPr id="27" name="Google Shape;27;p2"/>
          <p:cNvSpPr txBox="1"/>
          <p:nvPr/>
        </p:nvSpPr>
        <p:spPr>
          <a:xfrm>
            <a:off x="3783275" y="3999732"/>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Revised by:</a:t>
            </a:r>
            <a:endParaRPr b="1" sz="100">
              <a:solidFill>
                <a:srgbClr val="005E68"/>
              </a:solidFill>
              <a:latin typeface="Karla"/>
              <a:ea typeface="Karla"/>
              <a:cs typeface="Karla"/>
              <a:sym typeface="Karla"/>
            </a:endParaRPr>
          </a:p>
        </p:txBody>
      </p:sp>
      <p:sp>
        <p:nvSpPr>
          <p:cNvPr id="28" name="Google Shape;28;p2"/>
          <p:cNvSpPr/>
          <p:nvPr/>
        </p:nvSpPr>
        <p:spPr>
          <a:xfrm>
            <a:off x="121441" y="4260820"/>
            <a:ext cx="4160100" cy="2589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9" name="Google Shape;29;p2"/>
          <p:cNvSpPr/>
          <p:nvPr/>
        </p:nvSpPr>
        <p:spPr>
          <a:xfrm>
            <a:off x="4690029" y="4256484"/>
            <a:ext cx="4160100" cy="2589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30" name="Google Shape;30;p2"/>
          <p:cNvSpPr txBox="1"/>
          <p:nvPr/>
        </p:nvSpPr>
        <p:spPr>
          <a:xfrm>
            <a:off x="1454638" y="2821518"/>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Spectral"/>
                <a:ea typeface="Spectral"/>
                <a:cs typeface="Spectral"/>
                <a:sym typeface="Spectral"/>
              </a:rPr>
              <a:t>Team Leaders</a:t>
            </a:r>
            <a:endParaRPr b="1" sz="100">
              <a:solidFill>
                <a:srgbClr val="005E68"/>
              </a:solidFill>
              <a:latin typeface="Spectral"/>
              <a:ea typeface="Spectral"/>
              <a:cs typeface="Spectral"/>
              <a:sym typeface="Spectral"/>
            </a:endParaRPr>
          </a:p>
        </p:txBody>
      </p:sp>
      <p:sp>
        <p:nvSpPr>
          <p:cNvPr id="31" name="Google Shape;31;p2"/>
          <p:cNvSpPr/>
          <p:nvPr/>
        </p:nvSpPr>
        <p:spPr>
          <a:xfrm>
            <a:off x="2491941" y="3088371"/>
            <a:ext cx="4160100" cy="2589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Karla"/>
                <a:ea typeface="Karla"/>
                <a:cs typeface="Karla"/>
                <a:sym typeface="Karla"/>
              </a:rPr>
              <a:t>Omar Aldosari</a:t>
            </a:r>
            <a:endParaRPr sz="2000">
              <a:latin typeface="Karla"/>
              <a:ea typeface="Karla"/>
              <a:cs typeface="Karla"/>
              <a:sym typeface="Karla"/>
            </a:endParaRPr>
          </a:p>
        </p:txBody>
      </p:sp>
      <p:sp>
        <p:nvSpPr>
          <p:cNvPr id="32" name="Google Shape;32;p2"/>
          <p:cNvSpPr/>
          <p:nvPr/>
        </p:nvSpPr>
        <p:spPr>
          <a:xfrm>
            <a:off x="2491941" y="3390680"/>
            <a:ext cx="4160100" cy="2589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2000">
                <a:latin typeface="Karla"/>
                <a:ea typeface="Karla"/>
                <a:cs typeface="Karla"/>
                <a:sym typeface="Karla"/>
              </a:rPr>
              <a:t>Leena Alnassar</a:t>
            </a:r>
            <a:endParaRPr sz="2000">
              <a:latin typeface="Karla"/>
              <a:ea typeface="Karla"/>
              <a:cs typeface="Karla"/>
              <a:sym typeface="Karla"/>
            </a:endParaRPr>
          </a:p>
        </p:txBody>
      </p:sp>
      <p:sp>
        <p:nvSpPr>
          <p:cNvPr id="33" name="Google Shape;33;p2"/>
          <p:cNvSpPr/>
          <p:nvPr/>
        </p:nvSpPr>
        <p:spPr>
          <a:xfrm>
            <a:off x="2491941" y="3692982"/>
            <a:ext cx="4160100" cy="2589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2000">
                <a:latin typeface="Karla"/>
                <a:ea typeface="Karla"/>
                <a:cs typeface="Karla"/>
                <a:sym typeface="Karla"/>
              </a:rPr>
              <a:t>Shahd Alsalamh</a:t>
            </a:r>
            <a:endParaRPr sz="2000">
              <a:latin typeface="Karla"/>
              <a:ea typeface="Karla"/>
              <a:cs typeface="Karla"/>
              <a:sym typeface="Karla"/>
            </a:endParaRPr>
          </a:p>
        </p:txBody>
      </p:sp>
      <p:sp>
        <p:nvSpPr>
          <p:cNvPr id="34" name="Google Shape;34;p2"/>
          <p:cNvSpPr txBox="1"/>
          <p:nvPr/>
        </p:nvSpPr>
        <p:spPr>
          <a:xfrm>
            <a:off x="5556710" y="2534965"/>
            <a:ext cx="16014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2"/>
                </a:solidFill>
                <a:latin typeface="Karla"/>
                <a:ea typeface="Karla"/>
                <a:cs typeface="Karla"/>
                <a:sym typeface="Karla"/>
              </a:rPr>
              <a:t>⬩ </a:t>
            </a:r>
            <a:r>
              <a:rPr b="1" lang="en" sz="1200">
                <a:solidFill>
                  <a:schemeClr val="accent2"/>
                </a:solidFill>
                <a:latin typeface="Karla"/>
                <a:ea typeface="Karla"/>
                <a:cs typeface="Karla"/>
                <a:sym typeface="Karla"/>
              </a:rPr>
              <a:t>Female slides </a:t>
            </a:r>
            <a:endParaRPr b="1" sz="1200">
              <a:solidFill>
                <a:schemeClr val="accent2"/>
              </a:solidFill>
              <a:latin typeface="Karla"/>
              <a:ea typeface="Karla"/>
              <a:cs typeface="Karla"/>
              <a:sym typeface="Karla"/>
            </a:endParaRPr>
          </a:p>
        </p:txBody>
      </p:sp>
      <p:sp>
        <p:nvSpPr>
          <p:cNvPr id="35" name="Google Shape;35;p2"/>
          <p:cNvSpPr txBox="1"/>
          <p:nvPr/>
        </p:nvSpPr>
        <p:spPr>
          <a:xfrm>
            <a:off x="7019265" y="2534965"/>
            <a:ext cx="16014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3"/>
                </a:solidFill>
                <a:latin typeface="Karla"/>
                <a:ea typeface="Karla"/>
                <a:cs typeface="Karla"/>
                <a:sym typeface="Karla"/>
              </a:rPr>
              <a:t>⬩ </a:t>
            </a:r>
            <a:r>
              <a:rPr b="1" lang="en" sz="1200">
                <a:solidFill>
                  <a:schemeClr val="accent3"/>
                </a:solidFill>
                <a:latin typeface="Karla"/>
                <a:ea typeface="Karla"/>
                <a:cs typeface="Karla"/>
                <a:sym typeface="Karla"/>
              </a:rPr>
              <a:t>male slides </a:t>
            </a:r>
            <a:endParaRPr b="1" sz="1200">
              <a:solidFill>
                <a:schemeClr val="accent3"/>
              </a:solidFill>
              <a:latin typeface="Karla"/>
              <a:ea typeface="Karla"/>
              <a:cs typeface="Karla"/>
              <a:sym typeface="Karla"/>
            </a:endParaRPr>
          </a:p>
        </p:txBody>
      </p:sp>
      <p:pic>
        <p:nvPicPr>
          <p:cNvPr id="36" name="Google Shape;36;p2"/>
          <p:cNvPicPr preferRelativeResize="0"/>
          <p:nvPr/>
        </p:nvPicPr>
        <p:blipFill rotWithShape="1">
          <a:blip r:embed="rId4">
            <a:alphaModFix/>
          </a:blip>
          <a:srcRect b="33962" l="59769" r="23115" t="30470"/>
          <a:stretch/>
        </p:blipFill>
        <p:spPr>
          <a:xfrm>
            <a:off x="2845088" y="3089221"/>
            <a:ext cx="536148" cy="257883"/>
          </a:xfrm>
          <a:prstGeom prst="rect">
            <a:avLst/>
          </a:prstGeom>
          <a:noFill/>
          <a:ln>
            <a:noFill/>
          </a:ln>
        </p:spPr>
      </p:pic>
      <p:pic>
        <p:nvPicPr>
          <p:cNvPr id="37" name="Google Shape;37;p2"/>
          <p:cNvPicPr preferRelativeResize="0"/>
          <p:nvPr/>
        </p:nvPicPr>
        <p:blipFill rotWithShape="1">
          <a:blip r:embed="rId5">
            <a:alphaModFix/>
          </a:blip>
          <a:srcRect b="33127" l="26007" r="58832" t="31812"/>
          <a:stretch/>
        </p:blipFill>
        <p:spPr>
          <a:xfrm>
            <a:off x="2845647" y="3713449"/>
            <a:ext cx="535028" cy="238570"/>
          </a:xfrm>
          <a:prstGeom prst="rect">
            <a:avLst/>
          </a:prstGeom>
          <a:noFill/>
          <a:ln>
            <a:noFill/>
          </a:ln>
        </p:spPr>
      </p:pic>
      <p:pic>
        <p:nvPicPr>
          <p:cNvPr id="38" name="Google Shape;38;p2"/>
          <p:cNvPicPr preferRelativeResize="0"/>
          <p:nvPr/>
        </p:nvPicPr>
        <p:blipFill rotWithShape="1">
          <a:blip r:embed="rId6">
            <a:alphaModFix/>
          </a:blip>
          <a:srcRect b="33131" l="26009" r="58830" t="31809"/>
          <a:stretch/>
        </p:blipFill>
        <p:spPr>
          <a:xfrm>
            <a:off x="2845647" y="3411141"/>
            <a:ext cx="535028" cy="2385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1"/>
          <p:cNvSpPr txBox="1"/>
          <p:nvPr>
            <p:ph idx="1" type="body"/>
          </p:nvPr>
        </p:nvSpPr>
        <p:spPr>
          <a:xfrm>
            <a:off x="311700" y="4230575"/>
            <a:ext cx="5998800" cy="605100"/>
          </a:xfrm>
          <a:prstGeom prst="rect">
            <a:avLst/>
          </a:prstGeom>
        </p:spPr>
        <p:txBody>
          <a:bodyPr anchorCtr="0" anchor="ctr" bIns="79750" lIns="79750" spcFirstLastPara="1" rIns="79750" wrap="square" tIns="79750">
            <a:noAutofit/>
          </a:bodyPr>
          <a:lstStyle>
            <a:lvl1pPr indent="-228600" lvl="0" marL="457200">
              <a:lnSpc>
                <a:spcPct val="100000"/>
              </a:lnSpc>
              <a:spcBef>
                <a:spcPts val="0"/>
              </a:spcBef>
              <a:spcAft>
                <a:spcPts val="0"/>
              </a:spcAft>
              <a:buSzPts val="1600"/>
              <a:buNone/>
              <a:defRPr/>
            </a:lvl1pPr>
          </a:lstStyle>
          <a:p/>
        </p:txBody>
      </p:sp>
      <p:sp>
        <p:nvSpPr>
          <p:cNvPr id="70" name="Google Shape;70;p11"/>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1" name="Shape 71"/>
        <p:cNvGrpSpPr/>
        <p:nvPr/>
      </p:nvGrpSpPr>
      <p:grpSpPr>
        <a:xfrm>
          <a:off x="0" y="0"/>
          <a:ext cx="0" cy="0"/>
          <a:chOff x="0" y="0"/>
          <a:chExt cx="0" cy="0"/>
        </a:xfrm>
      </p:grpSpPr>
      <p:sp>
        <p:nvSpPr>
          <p:cNvPr id="72" name="Google Shape;72;p12"/>
          <p:cNvSpPr txBox="1"/>
          <p:nvPr>
            <p:ph hasCustomPrompt="1" type="title"/>
          </p:nvPr>
        </p:nvSpPr>
        <p:spPr>
          <a:xfrm>
            <a:off x="311700" y="1106125"/>
            <a:ext cx="8520600" cy="1963500"/>
          </a:xfrm>
          <a:prstGeom prst="rect">
            <a:avLst/>
          </a:prstGeom>
        </p:spPr>
        <p:txBody>
          <a:bodyPr anchorCtr="0" anchor="b" bIns="79750" lIns="79750" spcFirstLastPara="1" rIns="79750" wrap="square" tIns="79750">
            <a:noAutofit/>
          </a:bodyPr>
          <a:lstStyle>
            <a:lvl1pPr lvl="0" algn="ctr">
              <a:spcBef>
                <a:spcPts val="0"/>
              </a:spcBef>
              <a:spcAft>
                <a:spcPts val="0"/>
              </a:spcAft>
              <a:buSzPts val="10500"/>
              <a:buNone/>
              <a:defRPr sz="10500"/>
            </a:lvl1pPr>
            <a:lvl2pPr lvl="1" algn="ctr">
              <a:spcBef>
                <a:spcPts val="0"/>
              </a:spcBef>
              <a:spcAft>
                <a:spcPts val="0"/>
              </a:spcAft>
              <a:buSzPts val="10500"/>
              <a:buNone/>
              <a:defRPr sz="10500"/>
            </a:lvl2pPr>
            <a:lvl3pPr lvl="2" algn="ctr">
              <a:spcBef>
                <a:spcPts val="0"/>
              </a:spcBef>
              <a:spcAft>
                <a:spcPts val="0"/>
              </a:spcAft>
              <a:buSzPts val="10500"/>
              <a:buNone/>
              <a:defRPr sz="10500"/>
            </a:lvl3pPr>
            <a:lvl4pPr lvl="3" algn="ctr">
              <a:spcBef>
                <a:spcPts val="0"/>
              </a:spcBef>
              <a:spcAft>
                <a:spcPts val="0"/>
              </a:spcAft>
              <a:buSzPts val="10500"/>
              <a:buNone/>
              <a:defRPr sz="10500"/>
            </a:lvl4pPr>
            <a:lvl5pPr lvl="4" algn="ctr">
              <a:spcBef>
                <a:spcPts val="0"/>
              </a:spcBef>
              <a:spcAft>
                <a:spcPts val="0"/>
              </a:spcAft>
              <a:buSzPts val="10500"/>
              <a:buNone/>
              <a:defRPr sz="10500"/>
            </a:lvl5pPr>
            <a:lvl6pPr lvl="5" algn="ctr">
              <a:spcBef>
                <a:spcPts val="0"/>
              </a:spcBef>
              <a:spcAft>
                <a:spcPts val="0"/>
              </a:spcAft>
              <a:buSzPts val="10500"/>
              <a:buNone/>
              <a:defRPr sz="10500"/>
            </a:lvl6pPr>
            <a:lvl7pPr lvl="6" algn="ctr">
              <a:spcBef>
                <a:spcPts val="0"/>
              </a:spcBef>
              <a:spcAft>
                <a:spcPts val="0"/>
              </a:spcAft>
              <a:buSzPts val="10500"/>
              <a:buNone/>
              <a:defRPr sz="10500"/>
            </a:lvl7pPr>
            <a:lvl8pPr lvl="7" algn="ctr">
              <a:spcBef>
                <a:spcPts val="0"/>
              </a:spcBef>
              <a:spcAft>
                <a:spcPts val="0"/>
              </a:spcAft>
              <a:buSzPts val="10500"/>
              <a:buNone/>
              <a:defRPr sz="10500"/>
            </a:lvl8pPr>
            <a:lvl9pPr lvl="8" algn="ctr">
              <a:spcBef>
                <a:spcPts val="0"/>
              </a:spcBef>
              <a:spcAft>
                <a:spcPts val="0"/>
              </a:spcAft>
              <a:buSzPts val="10500"/>
              <a:buNone/>
              <a:defRPr sz="10500"/>
            </a:lvl9pPr>
          </a:lstStyle>
          <a:p>
            <a:r>
              <a:t>xx%</a:t>
            </a:r>
          </a:p>
        </p:txBody>
      </p:sp>
      <p:sp>
        <p:nvSpPr>
          <p:cNvPr id="73" name="Google Shape;73;p12"/>
          <p:cNvSpPr txBox="1"/>
          <p:nvPr>
            <p:ph idx="1" type="body"/>
          </p:nvPr>
        </p:nvSpPr>
        <p:spPr>
          <a:xfrm>
            <a:off x="311700" y="3152225"/>
            <a:ext cx="8520600" cy="1300800"/>
          </a:xfrm>
          <a:prstGeom prst="rect">
            <a:avLst/>
          </a:prstGeom>
        </p:spPr>
        <p:txBody>
          <a:bodyPr anchorCtr="0" anchor="t" bIns="79750" lIns="79750" spcFirstLastPara="1" rIns="79750" wrap="square" tIns="79750">
            <a:noAutofit/>
          </a:bodyPr>
          <a:lstStyle>
            <a:lvl1pPr indent="-330200" lvl="0" marL="457200" algn="ctr">
              <a:spcBef>
                <a:spcPts val="0"/>
              </a:spcBef>
              <a:spcAft>
                <a:spcPts val="0"/>
              </a:spcAft>
              <a:buSzPts val="1600"/>
              <a:buChar char="●"/>
              <a:defRPr/>
            </a:lvl1pPr>
            <a:lvl2pPr indent="-304800" lvl="1" marL="914400" algn="ctr">
              <a:spcBef>
                <a:spcPts val="1400"/>
              </a:spcBef>
              <a:spcAft>
                <a:spcPts val="0"/>
              </a:spcAft>
              <a:buSzPts val="1200"/>
              <a:buChar char="○"/>
              <a:defRPr/>
            </a:lvl2pPr>
            <a:lvl3pPr indent="-304800" lvl="2" marL="1371600" algn="ctr">
              <a:spcBef>
                <a:spcPts val="1400"/>
              </a:spcBef>
              <a:spcAft>
                <a:spcPts val="0"/>
              </a:spcAft>
              <a:buSzPts val="1200"/>
              <a:buChar char="■"/>
              <a:defRPr/>
            </a:lvl3pPr>
            <a:lvl4pPr indent="-304800" lvl="3" marL="1828800" algn="ctr">
              <a:spcBef>
                <a:spcPts val="1400"/>
              </a:spcBef>
              <a:spcAft>
                <a:spcPts val="0"/>
              </a:spcAft>
              <a:buSzPts val="1200"/>
              <a:buChar char="●"/>
              <a:defRPr/>
            </a:lvl4pPr>
            <a:lvl5pPr indent="-304800" lvl="4" marL="2286000" algn="ctr">
              <a:spcBef>
                <a:spcPts val="1400"/>
              </a:spcBef>
              <a:spcAft>
                <a:spcPts val="0"/>
              </a:spcAft>
              <a:buSzPts val="1200"/>
              <a:buChar char="○"/>
              <a:defRPr/>
            </a:lvl5pPr>
            <a:lvl6pPr indent="-304800" lvl="5" marL="2743200" algn="ctr">
              <a:spcBef>
                <a:spcPts val="1400"/>
              </a:spcBef>
              <a:spcAft>
                <a:spcPts val="0"/>
              </a:spcAft>
              <a:buSzPts val="1200"/>
              <a:buChar char="■"/>
              <a:defRPr/>
            </a:lvl6pPr>
            <a:lvl7pPr indent="-304800" lvl="6" marL="3200400" algn="ctr">
              <a:spcBef>
                <a:spcPts val="1400"/>
              </a:spcBef>
              <a:spcAft>
                <a:spcPts val="0"/>
              </a:spcAft>
              <a:buSzPts val="1200"/>
              <a:buChar char="●"/>
              <a:defRPr/>
            </a:lvl7pPr>
            <a:lvl8pPr indent="-304800" lvl="7" marL="3657600" algn="ctr">
              <a:spcBef>
                <a:spcPts val="1400"/>
              </a:spcBef>
              <a:spcAft>
                <a:spcPts val="0"/>
              </a:spcAft>
              <a:buSzPts val="1200"/>
              <a:buChar char="○"/>
              <a:defRPr/>
            </a:lvl8pPr>
            <a:lvl9pPr indent="-304800" lvl="8" marL="4114800" algn="ctr">
              <a:spcBef>
                <a:spcPts val="1400"/>
              </a:spcBef>
              <a:spcAft>
                <a:spcPts val="1400"/>
              </a:spcAft>
              <a:buSzPts val="1200"/>
              <a:buChar char="■"/>
              <a:defRPr/>
            </a:lvl9pPr>
          </a:lstStyle>
          <a:p/>
        </p:txBody>
      </p:sp>
      <p:sp>
        <p:nvSpPr>
          <p:cNvPr id="74" name="Google Shape;74;p12"/>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13"/>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pic>
        <p:nvPicPr>
          <p:cNvPr id="82" name="Google Shape;82;p15"/>
          <p:cNvPicPr preferRelativeResize="0"/>
          <p:nvPr/>
        </p:nvPicPr>
        <p:blipFill>
          <a:blip r:embed="rId2">
            <a:alphaModFix/>
          </a:blip>
          <a:stretch>
            <a:fillRect/>
          </a:stretch>
        </p:blipFill>
        <p:spPr>
          <a:xfrm>
            <a:off x="115179" y="90464"/>
            <a:ext cx="660234" cy="660224"/>
          </a:xfrm>
          <a:prstGeom prst="rect">
            <a:avLst/>
          </a:prstGeom>
          <a:noFill/>
          <a:ln>
            <a:noFill/>
          </a:ln>
        </p:spPr>
      </p:pic>
      <p:sp>
        <p:nvSpPr>
          <p:cNvPr id="83" name="Google Shape;83;p15"/>
          <p:cNvSpPr txBox="1"/>
          <p:nvPr/>
        </p:nvSpPr>
        <p:spPr>
          <a:xfrm>
            <a:off x="-665778" y="101207"/>
            <a:ext cx="39615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600">
                <a:solidFill>
                  <a:srgbClr val="384849"/>
                </a:solidFill>
                <a:latin typeface="Spectral"/>
                <a:ea typeface="Spectral"/>
                <a:cs typeface="Spectral"/>
                <a:sym typeface="Spectral"/>
              </a:rPr>
              <a:t>Radiology</a:t>
            </a:r>
            <a:r>
              <a:rPr lang="en" sz="100">
                <a:latin typeface="Spectral"/>
                <a:ea typeface="Spectral"/>
                <a:cs typeface="Spectral"/>
                <a:sym typeface="Spectral"/>
              </a:rPr>
              <a:t> </a:t>
            </a:r>
            <a:endParaRPr sz="100">
              <a:latin typeface="Spectral"/>
              <a:ea typeface="Spectral"/>
              <a:cs typeface="Spectral"/>
              <a:sym typeface="Spectral"/>
            </a:endParaRPr>
          </a:p>
        </p:txBody>
      </p:sp>
      <p:sp>
        <p:nvSpPr>
          <p:cNvPr id="84" name="Google Shape;84;p15"/>
          <p:cNvSpPr txBox="1"/>
          <p:nvPr/>
        </p:nvSpPr>
        <p:spPr>
          <a:xfrm>
            <a:off x="-373436" y="338371"/>
            <a:ext cx="33768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384849"/>
                </a:solidFill>
                <a:latin typeface="Spectral"/>
                <a:ea typeface="Spectral"/>
                <a:cs typeface="Spectral"/>
                <a:sym typeface="Spectral"/>
              </a:rPr>
              <a:t>Team 438</a:t>
            </a:r>
            <a:endParaRPr sz="100">
              <a:solidFill>
                <a:srgbClr val="384849"/>
              </a:solidFill>
              <a:latin typeface="Spectral"/>
              <a:ea typeface="Spectral"/>
              <a:cs typeface="Spectral"/>
              <a:sym typeface="Spectral"/>
            </a:endParaRPr>
          </a:p>
        </p:txBody>
      </p:sp>
      <p:sp>
        <p:nvSpPr>
          <p:cNvPr id="85" name="Google Shape;85;p15"/>
          <p:cNvSpPr/>
          <p:nvPr/>
        </p:nvSpPr>
        <p:spPr>
          <a:xfrm>
            <a:off x="-150" y="926722"/>
            <a:ext cx="9144000" cy="2759700"/>
          </a:xfrm>
          <a:prstGeom prst="rect">
            <a:avLst/>
          </a:prstGeom>
          <a:solidFill>
            <a:srgbClr val="005E68">
              <a:alpha val="1788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86" name="Google Shape;86;p15"/>
          <p:cNvSpPr txBox="1"/>
          <p:nvPr/>
        </p:nvSpPr>
        <p:spPr>
          <a:xfrm>
            <a:off x="2327000" y="101200"/>
            <a:ext cx="54480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700">
                <a:solidFill>
                  <a:srgbClr val="005E68"/>
                </a:solidFill>
                <a:latin typeface="Arvo"/>
                <a:ea typeface="Arvo"/>
                <a:cs typeface="Arvo"/>
                <a:sym typeface="Arvo"/>
              </a:rPr>
              <a:t>GIT &amp; Hepatobiliary Imaging  </a:t>
            </a:r>
            <a:r>
              <a:rPr b="1" lang="en" sz="1700">
                <a:solidFill>
                  <a:srgbClr val="005E68"/>
                </a:solidFill>
                <a:latin typeface="Arvo"/>
                <a:ea typeface="Arvo"/>
                <a:cs typeface="Arvo"/>
                <a:sym typeface="Arvo"/>
              </a:rPr>
              <a:t>interactive lecture</a:t>
            </a:r>
            <a:endParaRPr sz="1700">
              <a:solidFill>
                <a:srgbClr val="005E68"/>
              </a:solidFill>
              <a:latin typeface="Arvo"/>
              <a:ea typeface="Arvo"/>
              <a:cs typeface="Arvo"/>
              <a:sym typeface="Arvo"/>
            </a:endParaRPr>
          </a:p>
        </p:txBody>
      </p:sp>
      <p:sp>
        <p:nvSpPr>
          <p:cNvPr id="87" name="Google Shape;87;p15"/>
          <p:cNvSpPr/>
          <p:nvPr/>
        </p:nvSpPr>
        <p:spPr>
          <a:xfrm>
            <a:off x="2540150" y="626370"/>
            <a:ext cx="5318400" cy="21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88" name="Google Shape;88;p15"/>
          <p:cNvSpPr txBox="1"/>
          <p:nvPr/>
        </p:nvSpPr>
        <p:spPr>
          <a:xfrm>
            <a:off x="2082050" y="626382"/>
            <a:ext cx="6234600" cy="630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a:solidFill>
                  <a:srgbClr val="005E68"/>
                </a:solidFill>
                <a:latin typeface="Arvo"/>
                <a:ea typeface="Arvo"/>
                <a:cs typeface="Arvo"/>
                <a:sym typeface="Arvo"/>
              </a:rPr>
              <a:t>Lecture 15</a:t>
            </a:r>
            <a:endParaRPr b="1">
              <a:solidFill>
                <a:srgbClr val="005E68"/>
              </a:solidFill>
              <a:latin typeface="Arvo"/>
              <a:ea typeface="Arvo"/>
              <a:cs typeface="Arvo"/>
              <a:sym typeface="Arvo"/>
            </a:endParaRPr>
          </a:p>
          <a:p>
            <a:pPr indent="0" lvl="0" marL="0" rtl="0" algn="ctr">
              <a:spcBef>
                <a:spcPts val="0"/>
              </a:spcBef>
              <a:spcAft>
                <a:spcPts val="0"/>
              </a:spcAft>
              <a:buNone/>
            </a:pPr>
            <a:r>
              <a:t/>
            </a:r>
            <a:endParaRPr b="1" sz="1700">
              <a:solidFill>
                <a:srgbClr val="005E68"/>
              </a:solidFill>
              <a:latin typeface="Arvo"/>
              <a:ea typeface="Arvo"/>
              <a:cs typeface="Arvo"/>
              <a:sym typeface="Arvo"/>
            </a:endParaRPr>
          </a:p>
        </p:txBody>
      </p:sp>
      <p:sp>
        <p:nvSpPr>
          <p:cNvPr id="89" name="Google Shape;89;p15"/>
          <p:cNvSpPr txBox="1"/>
          <p:nvPr/>
        </p:nvSpPr>
        <p:spPr>
          <a:xfrm>
            <a:off x="-1966550" y="913013"/>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800">
                <a:solidFill>
                  <a:srgbClr val="005E68"/>
                </a:solidFill>
                <a:latin typeface="Karla"/>
                <a:ea typeface="Karla"/>
                <a:cs typeface="Karla"/>
                <a:sym typeface="Karla"/>
              </a:rPr>
              <a:t>Objectives</a:t>
            </a:r>
            <a:endParaRPr b="1" sz="100">
              <a:solidFill>
                <a:srgbClr val="005E68"/>
              </a:solidFill>
              <a:latin typeface="Karla"/>
              <a:ea typeface="Karla"/>
              <a:cs typeface="Karla"/>
              <a:sym typeface="Karla"/>
            </a:endParaRPr>
          </a:p>
        </p:txBody>
      </p:sp>
      <p:sp>
        <p:nvSpPr>
          <p:cNvPr id="90" name="Google Shape;90;p15"/>
          <p:cNvSpPr/>
          <p:nvPr/>
        </p:nvSpPr>
        <p:spPr>
          <a:xfrm>
            <a:off x="401350" y="1291170"/>
            <a:ext cx="1498800" cy="21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sz="1200">
              <a:solidFill>
                <a:srgbClr val="005E68"/>
              </a:solidFill>
            </a:endParaRPr>
          </a:p>
        </p:txBody>
      </p:sp>
      <p:sp>
        <p:nvSpPr>
          <p:cNvPr id="91" name="Google Shape;91;p15"/>
          <p:cNvSpPr/>
          <p:nvPr/>
        </p:nvSpPr>
        <p:spPr>
          <a:xfrm>
            <a:off x="436750" y="3182525"/>
            <a:ext cx="1428000" cy="2589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Spectral"/>
                <a:ea typeface="Spectral"/>
                <a:cs typeface="Spectral"/>
                <a:sym typeface="Spectral"/>
              </a:rPr>
              <a:t>Color Index:</a:t>
            </a:r>
            <a:endParaRPr sz="1200">
              <a:solidFill>
                <a:srgbClr val="FFFFFF"/>
              </a:solidFill>
              <a:latin typeface="Spectral"/>
              <a:ea typeface="Spectral"/>
              <a:cs typeface="Spectral"/>
              <a:sym typeface="Spectral"/>
            </a:endParaRPr>
          </a:p>
        </p:txBody>
      </p:sp>
      <p:sp>
        <p:nvSpPr>
          <p:cNvPr id="92" name="Google Shape;92;p15"/>
          <p:cNvSpPr/>
          <p:nvPr/>
        </p:nvSpPr>
        <p:spPr>
          <a:xfrm>
            <a:off x="1710050" y="3182475"/>
            <a:ext cx="6681900" cy="258900"/>
          </a:xfrm>
          <a:prstGeom prst="chevron">
            <a:avLst>
              <a:gd fmla="val 50000" name="adj"/>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93" name="Google Shape;93;p15"/>
          <p:cNvSpPr txBox="1"/>
          <p:nvPr/>
        </p:nvSpPr>
        <p:spPr>
          <a:xfrm>
            <a:off x="1864518" y="3141490"/>
            <a:ext cx="14988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5"/>
                </a:solidFill>
                <a:latin typeface="Karla"/>
                <a:ea typeface="Karla"/>
                <a:cs typeface="Karla"/>
                <a:sym typeface="Karla"/>
              </a:rPr>
              <a:t>⬩ Important</a:t>
            </a:r>
            <a:endParaRPr b="1" sz="1200">
              <a:solidFill>
                <a:schemeClr val="accent5"/>
              </a:solidFill>
              <a:latin typeface="Karla"/>
              <a:ea typeface="Karla"/>
              <a:cs typeface="Karla"/>
              <a:sym typeface="Karla"/>
            </a:endParaRPr>
          </a:p>
        </p:txBody>
      </p:sp>
      <p:sp>
        <p:nvSpPr>
          <p:cNvPr id="94" name="Google Shape;94;p15"/>
          <p:cNvSpPr txBox="1"/>
          <p:nvPr/>
        </p:nvSpPr>
        <p:spPr>
          <a:xfrm>
            <a:off x="3115088" y="3144565"/>
            <a:ext cx="17562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4"/>
                </a:solidFill>
                <a:latin typeface="Karla"/>
                <a:ea typeface="Karla"/>
                <a:cs typeface="Karla"/>
                <a:sym typeface="Karla"/>
              </a:rPr>
              <a:t>⬩ Doctor’s Notes</a:t>
            </a:r>
            <a:endParaRPr b="1" sz="1200">
              <a:solidFill>
                <a:schemeClr val="accent4"/>
              </a:solidFill>
              <a:latin typeface="Karla"/>
              <a:ea typeface="Karla"/>
              <a:cs typeface="Karla"/>
              <a:sym typeface="Karla"/>
            </a:endParaRPr>
          </a:p>
        </p:txBody>
      </p:sp>
      <p:sp>
        <p:nvSpPr>
          <p:cNvPr id="95" name="Google Shape;95;p15"/>
          <p:cNvSpPr txBox="1"/>
          <p:nvPr/>
        </p:nvSpPr>
        <p:spPr>
          <a:xfrm>
            <a:off x="4717621" y="3141495"/>
            <a:ext cx="9456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rgbClr val="999999"/>
                </a:solidFill>
                <a:latin typeface="Karla"/>
                <a:ea typeface="Karla"/>
                <a:cs typeface="Karla"/>
                <a:sym typeface="Karla"/>
              </a:rPr>
              <a:t>⬩ Extra</a:t>
            </a:r>
            <a:endParaRPr b="1" sz="1200">
              <a:solidFill>
                <a:srgbClr val="999999"/>
              </a:solidFill>
              <a:latin typeface="Karla"/>
              <a:ea typeface="Karla"/>
              <a:cs typeface="Karla"/>
              <a:sym typeface="Karla"/>
            </a:endParaRPr>
          </a:p>
        </p:txBody>
      </p:sp>
      <p:sp>
        <p:nvSpPr>
          <p:cNvPr id="96" name="Google Shape;96;p15"/>
          <p:cNvSpPr/>
          <p:nvPr/>
        </p:nvSpPr>
        <p:spPr>
          <a:xfrm>
            <a:off x="-12000" y="5020488"/>
            <a:ext cx="9167700" cy="147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pic>
        <p:nvPicPr>
          <p:cNvPr id="97" name="Google Shape;97;p15"/>
          <p:cNvPicPr preferRelativeResize="0"/>
          <p:nvPr/>
        </p:nvPicPr>
        <p:blipFill rotWithShape="1">
          <a:blip r:embed="rId3">
            <a:alphaModFix/>
          </a:blip>
          <a:srcRect b="0" l="0" r="6820" t="0"/>
          <a:stretch/>
        </p:blipFill>
        <p:spPr>
          <a:xfrm>
            <a:off x="8148650" y="150675"/>
            <a:ext cx="799349" cy="538275"/>
          </a:xfrm>
          <a:prstGeom prst="rect">
            <a:avLst/>
          </a:prstGeom>
          <a:noFill/>
          <a:ln>
            <a:noFill/>
          </a:ln>
        </p:spPr>
      </p:pic>
      <p:sp>
        <p:nvSpPr>
          <p:cNvPr id="98" name="Google Shape;98;p15"/>
          <p:cNvSpPr txBox="1"/>
          <p:nvPr/>
        </p:nvSpPr>
        <p:spPr>
          <a:xfrm>
            <a:off x="699228" y="4214428"/>
            <a:ext cx="15447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600">
                <a:solidFill>
                  <a:srgbClr val="005E68"/>
                </a:solidFill>
                <a:latin typeface="Karla"/>
                <a:ea typeface="Karla"/>
                <a:cs typeface="Karla"/>
                <a:sym typeface="Karla"/>
              </a:rPr>
              <a:t>Done by:</a:t>
            </a:r>
            <a:endParaRPr b="1" sz="100">
              <a:solidFill>
                <a:srgbClr val="005E68"/>
              </a:solidFill>
              <a:latin typeface="Karla"/>
              <a:ea typeface="Karla"/>
              <a:cs typeface="Karla"/>
              <a:sym typeface="Karla"/>
            </a:endParaRPr>
          </a:p>
        </p:txBody>
      </p:sp>
      <p:sp>
        <p:nvSpPr>
          <p:cNvPr id="99" name="Google Shape;99;p15"/>
          <p:cNvSpPr/>
          <p:nvPr/>
        </p:nvSpPr>
        <p:spPr>
          <a:xfrm>
            <a:off x="147525" y="4570200"/>
            <a:ext cx="2648100" cy="308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00" name="Google Shape;100;p15"/>
          <p:cNvSpPr txBox="1"/>
          <p:nvPr/>
        </p:nvSpPr>
        <p:spPr>
          <a:xfrm>
            <a:off x="1450613" y="3611483"/>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500">
                <a:solidFill>
                  <a:srgbClr val="005E68"/>
                </a:solidFill>
                <a:latin typeface="Spectral"/>
                <a:ea typeface="Spectral"/>
                <a:cs typeface="Spectral"/>
                <a:sym typeface="Spectral"/>
              </a:rPr>
              <a:t>Team Leaders</a:t>
            </a:r>
            <a:endParaRPr b="1" sz="100">
              <a:solidFill>
                <a:srgbClr val="005E68"/>
              </a:solidFill>
              <a:latin typeface="Spectral"/>
              <a:ea typeface="Spectral"/>
              <a:cs typeface="Spectral"/>
              <a:sym typeface="Spectral"/>
            </a:endParaRPr>
          </a:p>
        </p:txBody>
      </p:sp>
      <p:sp>
        <p:nvSpPr>
          <p:cNvPr id="101" name="Google Shape;101;p15"/>
          <p:cNvSpPr/>
          <p:nvPr/>
        </p:nvSpPr>
        <p:spPr>
          <a:xfrm>
            <a:off x="3243875" y="3979475"/>
            <a:ext cx="2648100" cy="2751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Omar Aldosari</a:t>
            </a:r>
            <a:endParaRPr>
              <a:latin typeface="Karla"/>
              <a:ea typeface="Karla"/>
              <a:cs typeface="Karla"/>
              <a:sym typeface="Karla"/>
            </a:endParaRPr>
          </a:p>
        </p:txBody>
      </p:sp>
      <p:sp>
        <p:nvSpPr>
          <p:cNvPr id="102" name="Google Shape;102;p15"/>
          <p:cNvSpPr/>
          <p:nvPr/>
        </p:nvSpPr>
        <p:spPr>
          <a:xfrm>
            <a:off x="3243875" y="4300850"/>
            <a:ext cx="2648100" cy="2751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a:latin typeface="Karla"/>
                <a:ea typeface="Karla"/>
                <a:cs typeface="Karla"/>
                <a:sym typeface="Karla"/>
              </a:rPr>
              <a:t>Leena Alnassar</a:t>
            </a:r>
            <a:endParaRPr>
              <a:latin typeface="Karla"/>
              <a:ea typeface="Karla"/>
              <a:cs typeface="Karla"/>
              <a:sym typeface="Karla"/>
            </a:endParaRPr>
          </a:p>
        </p:txBody>
      </p:sp>
      <p:sp>
        <p:nvSpPr>
          <p:cNvPr id="103" name="Google Shape;103;p15"/>
          <p:cNvSpPr/>
          <p:nvPr/>
        </p:nvSpPr>
        <p:spPr>
          <a:xfrm>
            <a:off x="3243875" y="4622225"/>
            <a:ext cx="2648100" cy="2751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a:latin typeface="Karla"/>
                <a:ea typeface="Karla"/>
                <a:cs typeface="Karla"/>
                <a:sym typeface="Karla"/>
              </a:rPr>
              <a:t>Shahd Alsalamh</a:t>
            </a:r>
            <a:endParaRPr>
              <a:latin typeface="Karla"/>
              <a:ea typeface="Karla"/>
              <a:cs typeface="Karla"/>
              <a:sym typeface="Karla"/>
            </a:endParaRPr>
          </a:p>
        </p:txBody>
      </p:sp>
      <p:sp>
        <p:nvSpPr>
          <p:cNvPr id="104" name="Google Shape;104;p15"/>
          <p:cNvSpPr txBox="1"/>
          <p:nvPr/>
        </p:nvSpPr>
        <p:spPr>
          <a:xfrm>
            <a:off x="5556710" y="3144565"/>
            <a:ext cx="16014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2"/>
                </a:solidFill>
                <a:latin typeface="Karla"/>
                <a:ea typeface="Karla"/>
                <a:cs typeface="Karla"/>
                <a:sym typeface="Karla"/>
              </a:rPr>
              <a:t>⬩ Female slides </a:t>
            </a:r>
            <a:endParaRPr b="1" sz="1200">
              <a:solidFill>
                <a:schemeClr val="accent2"/>
              </a:solidFill>
              <a:latin typeface="Karla"/>
              <a:ea typeface="Karla"/>
              <a:cs typeface="Karla"/>
              <a:sym typeface="Karla"/>
            </a:endParaRPr>
          </a:p>
        </p:txBody>
      </p:sp>
      <p:sp>
        <p:nvSpPr>
          <p:cNvPr id="105" name="Google Shape;105;p15"/>
          <p:cNvSpPr txBox="1"/>
          <p:nvPr/>
        </p:nvSpPr>
        <p:spPr>
          <a:xfrm>
            <a:off x="7019274" y="3144563"/>
            <a:ext cx="14280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3"/>
                </a:solidFill>
                <a:latin typeface="Karla"/>
                <a:ea typeface="Karla"/>
                <a:cs typeface="Karla"/>
                <a:sym typeface="Karla"/>
              </a:rPr>
              <a:t>⬩ male slides </a:t>
            </a:r>
            <a:endParaRPr b="1" sz="1200">
              <a:solidFill>
                <a:schemeClr val="accent3"/>
              </a:solidFill>
              <a:latin typeface="Karla"/>
              <a:ea typeface="Karla"/>
              <a:cs typeface="Karla"/>
              <a:sym typeface="Karla"/>
            </a:endParaRPr>
          </a:p>
        </p:txBody>
      </p:sp>
      <p:pic>
        <p:nvPicPr>
          <p:cNvPr id="106" name="Google Shape;106;p15"/>
          <p:cNvPicPr preferRelativeResize="0"/>
          <p:nvPr/>
        </p:nvPicPr>
        <p:blipFill rotWithShape="1">
          <a:blip r:embed="rId4">
            <a:alphaModFix/>
          </a:blip>
          <a:srcRect b="33962" l="59769" r="23115" t="30470"/>
          <a:stretch/>
        </p:blipFill>
        <p:spPr>
          <a:xfrm>
            <a:off x="3501075" y="3980375"/>
            <a:ext cx="389676" cy="274151"/>
          </a:xfrm>
          <a:prstGeom prst="rect">
            <a:avLst/>
          </a:prstGeom>
          <a:noFill/>
          <a:ln>
            <a:noFill/>
          </a:ln>
        </p:spPr>
      </p:pic>
      <p:pic>
        <p:nvPicPr>
          <p:cNvPr id="107" name="Google Shape;107;p15"/>
          <p:cNvPicPr preferRelativeResize="0"/>
          <p:nvPr/>
        </p:nvPicPr>
        <p:blipFill rotWithShape="1">
          <a:blip r:embed="rId5">
            <a:alphaModFix/>
          </a:blip>
          <a:srcRect b="33127" l="26007" r="58832" t="31812"/>
          <a:stretch/>
        </p:blipFill>
        <p:spPr>
          <a:xfrm>
            <a:off x="3501476" y="4644000"/>
            <a:ext cx="343300" cy="253624"/>
          </a:xfrm>
          <a:prstGeom prst="rect">
            <a:avLst/>
          </a:prstGeom>
          <a:noFill/>
          <a:ln>
            <a:noFill/>
          </a:ln>
        </p:spPr>
      </p:pic>
      <p:pic>
        <p:nvPicPr>
          <p:cNvPr id="108" name="Google Shape;108;p15"/>
          <p:cNvPicPr preferRelativeResize="0"/>
          <p:nvPr/>
        </p:nvPicPr>
        <p:blipFill rotWithShape="1">
          <a:blip r:embed="rId6">
            <a:alphaModFix/>
          </a:blip>
          <a:srcRect b="33131" l="26009" r="58830" t="31809"/>
          <a:stretch/>
        </p:blipFill>
        <p:spPr>
          <a:xfrm>
            <a:off x="3501476" y="4322600"/>
            <a:ext cx="343300" cy="253624"/>
          </a:xfrm>
          <a:prstGeom prst="rect">
            <a:avLst/>
          </a:prstGeom>
          <a:noFill/>
          <a:ln>
            <a:noFill/>
          </a:ln>
        </p:spPr>
      </p:pic>
      <p:sp>
        <p:nvSpPr>
          <p:cNvPr id="109" name="Google Shape;109;p15"/>
          <p:cNvSpPr txBox="1"/>
          <p:nvPr/>
        </p:nvSpPr>
        <p:spPr>
          <a:xfrm>
            <a:off x="6857053" y="4214438"/>
            <a:ext cx="15447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600">
                <a:solidFill>
                  <a:srgbClr val="005E68"/>
                </a:solidFill>
                <a:latin typeface="Karla"/>
                <a:ea typeface="Karla"/>
                <a:cs typeface="Karla"/>
                <a:sym typeface="Karla"/>
              </a:rPr>
              <a:t>Revised by:</a:t>
            </a:r>
            <a:endParaRPr b="1" sz="100">
              <a:solidFill>
                <a:srgbClr val="005E68"/>
              </a:solidFill>
              <a:latin typeface="Karla"/>
              <a:ea typeface="Karla"/>
              <a:cs typeface="Karla"/>
              <a:sym typeface="Karla"/>
            </a:endParaRPr>
          </a:p>
        </p:txBody>
      </p:sp>
      <p:sp>
        <p:nvSpPr>
          <p:cNvPr id="110" name="Google Shape;110;p15"/>
          <p:cNvSpPr/>
          <p:nvPr/>
        </p:nvSpPr>
        <p:spPr>
          <a:xfrm>
            <a:off x="6263800" y="4576625"/>
            <a:ext cx="2731200" cy="308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1" name="Shape 11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17"/>
          <p:cNvSpPr txBox="1"/>
          <p:nvPr>
            <p:ph type="title"/>
          </p:nvPr>
        </p:nvSpPr>
        <p:spPr>
          <a:xfrm>
            <a:off x="311700" y="2150850"/>
            <a:ext cx="8520600" cy="841800"/>
          </a:xfrm>
          <a:prstGeom prst="rect">
            <a:avLst/>
          </a:prstGeom>
        </p:spPr>
        <p:txBody>
          <a:bodyPr anchorCtr="0" anchor="ctr" bIns="79750" lIns="79750" spcFirstLastPara="1" rIns="79750" wrap="square" tIns="79750">
            <a:noAutofit/>
          </a:bodyPr>
          <a:lstStyle>
            <a:lvl1pPr lvl="0" rtl="0" algn="ctr">
              <a:spcBef>
                <a:spcPts val="0"/>
              </a:spcBef>
              <a:spcAft>
                <a:spcPts val="0"/>
              </a:spcAft>
              <a:buSzPts val="3100"/>
              <a:buNone/>
              <a:defRPr sz="3100"/>
            </a:lvl1pPr>
            <a:lvl2pPr lvl="1" rtl="0" algn="ctr">
              <a:spcBef>
                <a:spcPts val="0"/>
              </a:spcBef>
              <a:spcAft>
                <a:spcPts val="0"/>
              </a:spcAft>
              <a:buSzPts val="3100"/>
              <a:buNone/>
              <a:defRPr sz="3100"/>
            </a:lvl2pPr>
            <a:lvl3pPr lvl="2" rtl="0" algn="ctr">
              <a:spcBef>
                <a:spcPts val="0"/>
              </a:spcBef>
              <a:spcAft>
                <a:spcPts val="0"/>
              </a:spcAft>
              <a:buSzPts val="3100"/>
              <a:buNone/>
              <a:defRPr sz="3100"/>
            </a:lvl3pPr>
            <a:lvl4pPr lvl="3" rtl="0" algn="ctr">
              <a:spcBef>
                <a:spcPts val="0"/>
              </a:spcBef>
              <a:spcAft>
                <a:spcPts val="0"/>
              </a:spcAft>
              <a:buSzPts val="3100"/>
              <a:buNone/>
              <a:defRPr sz="3100"/>
            </a:lvl4pPr>
            <a:lvl5pPr lvl="4" rtl="0" algn="ctr">
              <a:spcBef>
                <a:spcPts val="0"/>
              </a:spcBef>
              <a:spcAft>
                <a:spcPts val="0"/>
              </a:spcAft>
              <a:buSzPts val="3100"/>
              <a:buNone/>
              <a:defRPr sz="3100"/>
            </a:lvl5pPr>
            <a:lvl6pPr lvl="5" rtl="0" algn="ctr">
              <a:spcBef>
                <a:spcPts val="0"/>
              </a:spcBef>
              <a:spcAft>
                <a:spcPts val="0"/>
              </a:spcAft>
              <a:buSzPts val="3100"/>
              <a:buNone/>
              <a:defRPr sz="3100"/>
            </a:lvl6pPr>
            <a:lvl7pPr lvl="6" rtl="0" algn="ctr">
              <a:spcBef>
                <a:spcPts val="0"/>
              </a:spcBef>
              <a:spcAft>
                <a:spcPts val="0"/>
              </a:spcAft>
              <a:buSzPts val="3100"/>
              <a:buNone/>
              <a:defRPr sz="3100"/>
            </a:lvl7pPr>
            <a:lvl8pPr lvl="7" rtl="0" algn="ctr">
              <a:spcBef>
                <a:spcPts val="0"/>
              </a:spcBef>
              <a:spcAft>
                <a:spcPts val="0"/>
              </a:spcAft>
              <a:buSzPts val="3100"/>
              <a:buNone/>
              <a:defRPr sz="3100"/>
            </a:lvl8pPr>
            <a:lvl9pPr lvl="8" rtl="0" algn="ctr">
              <a:spcBef>
                <a:spcPts val="0"/>
              </a:spcBef>
              <a:spcAft>
                <a:spcPts val="0"/>
              </a:spcAft>
              <a:buSzPts val="3100"/>
              <a:buNone/>
              <a:defRPr sz="3100"/>
            </a:lvl9pPr>
          </a:lstStyle>
          <a:p/>
        </p:txBody>
      </p:sp>
      <p:sp>
        <p:nvSpPr>
          <p:cNvPr id="114" name="Google Shape;114;p17"/>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sp>
        <p:nvSpPr>
          <p:cNvPr id="116" name="Google Shape;116;p18"/>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18"/>
          <p:cNvSpPr/>
          <p:nvPr/>
        </p:nvSpPr>
        <p:spPr>
          <a:xfrm>
            <a:off x="100" y="4990024"/>
            <a:ext cx="9144000" cy="1533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18" name="Google Shape;118;p18"/>
          <p:cNvSpPr/>
          <p:nvPr/>
        </p:nvSpPr>
        <p:spPr>
          <a:xfrm>
            <a:off x="4398737" y="4943675"/>
            <a:ext cx="346734" cy="199638"/>
          </a:xfrm>
          <a:prstGeom prst="flowChartTerminator">
            <a:avLst/>
          </a:prstGeom>
          <a:solidFill>
            <a:srgbClr val="FFFFFF"/>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19" name="Google Shape;119;p18"/>
          <p:cNvSpPr/>
          <p:nvPr/>
        </p:nvSpPr>
        <p:spPr>
          <a:xfrm>
            <a:off x="-106100" y="-20055"/>
            <a:ext cx="9356400" cy="2952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1802100" y="-42550"/>
            <a:ext cx="5539800" cy="3402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1" name="Shape 121"/>
        <p:cNvGrpSpPr/>
        <p:nvPr/>
      </p:nvGrpSpPr>
      <p:grpSpPr>
        <a:xfrm>
          <a:off x="0" y="0"/>
          <a:ext cx="0" cy="0"/>
          <a:chOff x="0" y="0"/>
          <a:chExt cx="0" cy="0"/>
        </a:xfrm>
      </p:grpSpPr>
      <p:sp>
        <p:nvSpPr>
          <p:cNvPr id="122" name="Google Shape;122;p19"/>
          <p:cNvSpPr txBox="1"/>
          <p:nvPr>
            <p:ph type="title"/>
          </p:nvPr>
        </p:nvSpPr>
        <p:spPr>
          <a:xfrm>
            <a:off x="311700" y="445025"/>
            <a:ext cx="8520600" cy="573000"/>
          </a:xfrm>
          <a:prstGeom prst="rect">
            <a:avLst/>
          </a:prstGeom>
        </p:spPr>
        <p:txBody>
          <a:bodyPr anchorCtr="0" anchor="t" bIns="79750" lIns="79750" spcFirstLastPara="1" rIns="79750" wrap="square" tIns="7975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3" name="Google Shape;123;p19"/>
          <p:cNvSpPr txBox="1"/>
          <p:nvPr>
            <p:ph idx="1" type="body"/>
          </p:nvPr>
        </p:nvSpPr>
        <p:spPr>
          <a:xfrm>
            <a:off x="311700" y="1152475"/>
            <a:ext cx="3999900" cy="3416100"/>
          </a:xfrm>
          <a:prstGeom prst="rect">
            <a:avLst/>
          </a:prstGeom>
        </p:spPr>
        <p:txBody>
          <a:bodyPr anchorCtr="0" anchor="t" bIns="79750" lIns="79750" spcFirstLastPara="1" rIns="79750" wrap="square" tIns="79750">
            <a:noAutofit/>
          </a:bodyPr>
          <a:lstStyle>
            <a:lvl1pPr indent="-304800" lvl="0" marL="457200" rtl="0">
              <a:spcBef>
                <a:spcPts val="0"/>
              </a:spcBef>
              <a:spcAft>
                <a:spcPts val="0"/>
              </a:spcAft>
              <a:buSzPts val="1200"/>
              <a:buChar char="●"/>
              <a:defRPr sz="1200"/>
            </a:lvl1pPr>
            <a:lvl2pPr indent="-292100" lvl="1" marL="914400" rtl="0">
              <a:spcBef>
                <a:spcPts val="1400"/>
              </a:spcBef>
              <a:spcAft>
                <a:spcPts val="0"/>
              </a:spcAft>
              <a:buSzPts val="1000"/>
              <a:buChar char="○"/>
              <a:defRPr sz="1000"/>
            </a:lvl2pPr>
            <a:lvl3pPr indent="-292100" lvl="2" marL="1371600" rtl="0">
              <a:spcBef>
                <a:spcPts val="1400"/>
              </a:spcBef>
              <a:spcAft>
                <a:spcPts val="0"/>
              </a:spcAft>
              <a:buSzPts val="1000"/>
              <a:buChar char="■"/>
              <a:defRPr sz="1000"/>
            </a:lvl3pPr>
            <a:lvl4pPr indent="-292100" lvl="3" marL="1828800" rtl="0">
              <a:spcBef>
                <a:spcPts val="1400"/>
              </a:spcBef>
              <a:spcAft>
                <a:spcPts val="0"/>
              </a:spcAft>
              <a:buSzPts val="1000"/>
              <a:buChar char="●"/>
              <a:defRPr sz="1000"/>
            </a:lvl4pPr>
            <a:lvl5pPr indent="-292100" lvl="4" marL="2286000" rtl="0">
              <a:spcBef>
                <a:spcPts val="1400"/>
              </a:spcBef>
              <a:spcAft>
                <a:spcPts val="0"/>
              </a:spcAft>
              <a:buSzPts val="1000"/>
              <a:buChar char="○"/>
              <a:defRPr sz="1000"/>
            </a:lvl5pPr>
            <a:lvl6pPr indent="-292100" lvl="5" marL="2743200" rtl="0">
              <a:spcBef>
                <a:spcPts val="1400"/>
              </a:spcBef>
              <a:spcAft>
                <a:spcPts val="0"/>
              </a:spcAft>
              <a:buSzPts val="1000"/>
              <a:buChar char="■"/>
              <a:defRPr sz="1000"/>
            </a:lvl6pPr>
            <a:lvl7pPr indent="-292100" lvl="6" marL="3200400" rtl="0">
              <a:spcBef>
                <a:spcPts val="1400"/>
              </a:spcBef>
              <a:spcAft>
                <a:spcPts val="0"/>
              </a:spcAft>
              <a:buSzPts val="1000"/>
              <a:buChar char="●"/>
              <a:defRPr sz="1000"/>
            </a:lvl7pPr>
            <a:lvl8pPr indent="-292100" lvl="7" marL="3657600" rtl="0">
              <a:spcBef>
                <a:spcPts val="1400"/>
              </a:spcBef>
              <a:spcAft>
                <a:spcPts val="0"/>
              </a:spcAft>
              <a:buSzPts val="1000"/>
              <a:buChar char="○"/>
              <a:defRPr sz="1000"/>
            </a:lvl8pPr>
            <a:lvl9pPr indent="-292100" lvl="8" marL="4114800" rtl="0">
              <a:spcBef>
                <a:spcPts val="1400"/>
              </a:spcBef>
              <a:spcAft>
                <a:spcPts val="1400"/>
              </a:spcAft>
              <a:buSzPts val="1000"/>
              <a:buChar char="■"/>
              <a:defRPr sz="1000"/>
            </a:lvl9pPr>
          </a:lstStyle>
          <a:p/>
        </p:txBody>
      </p:sp>
      <p:sp>
        <p:nvSpPr>
          <p:cNvPr id="124" name="Google Shape;124;p19"/>
          <p:cNvSpPr txBox="1"/>
          <p:nvPr>
            <p:ph idx="2" type="body"/>
          </p:nvPr>
        </p:nvSpPr>
        <p:spPr>
          <a:xfrm>
            <a:off x="4832400" y="1152475"/>
            <a:ext cx="3999900" cy="3416100"/>
          </a:xfrm>
          <a:prstGeom prst="rect">
            <a:avLst/>
          </a:prstGeom>
        </p:spPr>
        <p:txBody>
          <a:bodyPr anchorCtr="0" anchor="t" bIns="79750" lIns="79750" spcFirstLastPara="1" rIns="79750" wrap="square" tIns="79750">
            <a:noAutofit/>
          </a:bodyPr>
          <a:lstStyle>
            <a:lvl1pPr indent="-304800" lvl="0" marL="457200" rtl="0">
              <a:spcBef>
                <a:spcPts val="0"/>
              </a:spcBef>
              <a:spcAft>
                <a:spcPts val="0"/>
              </a:spcAft>
              <a:buSzPts val="1200"/>
              <a:buChar char="●"/>
              <a:defRPr sz="1200"/>
            </a:lvl1pPr>
            <a:lvl2pPr indent="-292100" lvl="1" marL="914400" rtl="0">
              <a:spcBef>
                <a:spcPts val="1400"/>
              </a:spcBef>
              <a:spcAft>
                <a:spcPts val="0"/>
              </a:spcAft>
              <a:buSzPts val="1000"/>
              <a:buChar char="○"/>
              <a:defRPr sz="1000"/>
            </a:lvl2pPr>
            <a:lvl3pPr indent="-292100" lvl="2" marL="1371600" rtl="0">
              <a:spcBef>
                <a:spcPts val="1400"/>
              </a:spcBef>
              <a:spcAft>
                <a:spcPts val="0"/>
              </a:spcAft>
              <a:buSzPts val="1000"/>
              <a:buChar char="■"/>
              <a:defRPr sz="1000"/>
            </a:lvl3pPr>
            <a:lvl4pPr indent="-292100" lvl="3" marL="1828800" rtl="0">
              <a:spcBef>
                <a:spcPts val="1400"/>
              </a:spcBef>
              <a:spcAft>
                <a:spcPts val="0"/>
              </a:spcAft>
              <a:buSzPts val="1000"/>
              <a:buChar char="●"/>
              <a:defRPr sz="1000"/>
            </a:lvl4pPr>
            <a:lvl5pPr indent="-292100" lvl="4" marL="2286000" rtl="0">
              <a:spcBef>
                <a:spcPts val="1400"/>
              </a:spcBef>
              <a:spcAft>
                <a:spcPts val="0"/>
              </a:spcAft>
              <a:buSzPts val="1000"/>
              <a:buChar char="○"/>
              <a:defRPr sz="1000"/>
            </a:lvl5pPr>
            <a:lvl6pPr indent="-292100" lvl="5" marL="2743200" rtl="0">
              <a:spcBef>
                <a:spcPts val="1400"/>
              </a:spcBef>
              <a:spcAft>
                <a:spcPts val="0"/>
              </a:spcAft>
              <a:buSzPts val="1000"/>
              <a:buChar char="■"/>
              <a:defRPr sz="1000"/>
            </a:lvl6pPr>
            <a:lvl7pPr indent="-292100" lvl="6" marL="3200400" rtl="0">
              <a:spcBef>
                <a:spcPts val="1400"/>
              </a:spcBef>
              <a:spcAft>
                <a:spcPts val="0"/>
              </a:spcAft>
              <a:buSzPts val="1000"/>
              <a:buChar char="●"/>
              <a:defRPr sz="1000"/>
            </a:lvl7pPr>
            <a:lvl8pPr indent="-292100" lvl="7" marL="3657600" rtl="0">
              <a:spcBef>
                <a:spcPts val="1400"/>
              </a:spcBef>
              <a:spcAft>
                <a:spcPts val="0"/>
              </a:spcAft>
              <a:buSzPts val="1000"/>
              <a:buChar char="○"/>
              <a:defRPr sz="1000"/>
            </a:lvl8pPr>
            <a:lvl9pPr indent="-292100" lvl="8" marL="4114800" rtl="0">
              <a:spcBef>
                <a:spcPts val="1400"/>
              </a:spcBef>
              <a:spcAft>
                <a:spcPts val="1400"/>
              </a:spcAft>
              <a:buSzPts val="1000"/>
              <a:buChar char="■"/>
              <a:defRPr sz="1000"/>
            </a:lvl9pPr>
          </a:lstStyle>
          <a:p/>
        </p:txBody>
      </p:sp>
      <p:sp>
        <p:nvSpPr>
          <p:cNvPr id="125" name="Google Shape;125;p19"/>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p20"/>
          <p:cNvSpPr txBox="1"/>
          <p:nvPr>
            <p:ph type="title"/>
          </p:nvPr>
        </p:nvSpPr>
        <p:spPr>
          <a:xfrm>
            <a:off x="311700" y="445025"/>
            <a:ext cx="8520600" cy="573000"/>
          </a:xfrm>
          <a:prstGeom prst="rect">
            <a:avLst/>
          </a:prstGeom>
        </p:spPr>
        <p:txBody>
          <a:bodyPr anchorCtr="0" anchor="t" bIns="79750" lIns="79750" spcFirstLastPara="1" rIns="79750" wrap="square" tIns="7975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20"/>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555600"/>
            <a:ext cx="2808000" cy="755700"/>
          </a:xfrm>
          <a:prstGeom prst="rect">
            <a:avLst/>
          </a:prstGeom>
        </p:spPr>
        <p:txBody>
          <a:bodyPr anchorCtr="0" anchor="b" bIns="79750" lIns="79750" spcFirstLastPara="1" rIns="79750" wrap="square" tIns="79750">
            <a:noAutofit/>
          </a:bodyPr>
          <a:lstStyle>
            <a:lvl1pPr lvl="0" rtl="0">
              <a:spcBef>
                <a:spcPts val="0"/>
              </a:spcBef>
              <a:spcAft>
                <a:spcPts val="0"/>
              </a:spcAft>
              <a:buSzPts val="2100"/>
              <a:buNone/>
              <a:defRPr sz="2100"/>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31" name="Google Shape;131;p21"/>
          <p:cNvSpPr txBox="1"/>
          <p:nvPr>
            <p:ph idx="1" type="body"/>
          </p:nvPr>
        </p:nvSpPr>
        <p:spPr>
          <a:xfrm>
            <a:off x="311700" y="1389600"/>
            <a:ext cx="2808000" cy="3179400"/>
          </a:xfrm>
          <a:prstGeom prst="rect">
            <a:avLst/>
          </a:prstGeom>
        </p:spPr>
        <p:txBody>
          <a:bodyPr anchorCtr="0" anchor="t" bIns="79750" lIns="79750" spcFirstLastPara="1" rIns="79750" wrap="square" tIns="79750">
            <a:noAutofit/>
          </a:bodyPr>
          <a:lstStyle>
            <a:lvl1pPr indent="-292100" lvl="0" marL="457200" rtl="0">
              <a:spcBef>
                <a:spcPts val="0"/>
              </a:spcBef>
              <a:spcAft>
                <a:spcPts val="0"/>
              </a:spcAft>
              <a:buSzPts val="1000"/>
              <a:buChar char="●"/>
              <a:defRPr sz="1000"/>
            </a:lvl1pPr>
            <a:lvl2pPr indent="-292100" lvl="1" marL="914400" rtl="0">
              <a:spcBef>
                <a:spcPts val="1400"/>
              </a:spcBef>
              <a:spcAft>
                <a:spcPts val="0"/>
              </a:spcAft>
              <a:buSzPts val="1000"/>
              <a:buChar char="○"/>
              <a:defRPr sz="1000"/>
            </a:lvl2pPr>
            <a:lvl3pPr indent="-292100" lvl="2" marL="1371600" rtl="0">
              <a:spcBef>
                <a:spcPts val="1400"/>
              </a:spcBef>
              <a:spcAft>
                <a:spcPts val="0"/>
              </a:spcAft>
              <a:buSzPts val="1000"/>
              <a:buChar char="■"/>
              <a:defRPr sz="1000"/>
            </a:lvl3pPr>
            <a:lvl4pPr indent="-292100" lvl="3" marL="1828800" rtl="0">
              <a:spcBef>
                <a:spcPts val="1400"/>
              </a:spcBef>
              <a:spcAft>
                <a:spcPts val="0"/>
              </a:spcAft>
              <a:buSzPts val="1000"/>
              <a:buChar char="●"/>
              <a:defRPr sz="1000"/>
            </a:lvl4pPr>
            <a:lvl5pPr indent="-292100" lvl="4" marL="2286000" rtl="0">
              <a:spcBef>
                <a:spcPts val="1400"/>
              </a:spcBef>
              <a:spcAft>
                <a:spcPts val="0"/>
              </a:spcAft>
              <a:buSzPts val="1000"/>
              <a:buChar char="○"/>
              <a:defRPr sz="1000"/>
            </a:lvl5pPr>
            <a:lvl6pPr indent="-292100" lvl="5" marL="2743200" rtl="0">
              <a:spcBef>
                <a:spcPts val="1400"/>
              </a:spcBef>
              <a:spcAft>
                <a:spcPts val="0"/>
              </a:spcAft>
              <a:buSzPts val="1000"/>
              <a:buChar char="■"/>
              <a:defRPr sz="1000"/>
            </a:lvl6pPr>
            <a:lvl7pPr indent="-292100" lvl="6" marL="3200400" rtl="0">
              <a:spcBef>
                <a:spcPts val="1400"/>
              </a:spcBef>
              <a:spcAft>
                <a:spcPts val="0"/>
              </a:spcAft>
              <a:buSzPts val="1000"/>
              <a:buChar char="●"/>
              <a:defRPr sz="1000"/>
            </a:lvl7pPr>
            <a:lvl8pPr indent="-292100" lvl="7" marL="3657600" rtl="0">
              <a:spcBef>
                <a:spcPts val="1400"/>
              </a:spcBef>
              <a:spcAft>
                <a:spcPts val="0"/>
              </a:spcAft>
              <a:buSzPts val="1000"/>
              <a:buChar char="○"/>
              <a:defRPr sz="1000"/>
            </a:lvl8pPr>
            <a:lvl9pPr indent="-292100" lvl="8" marL="4114800" rtl="0">
              <a:spcBef>
                <a:spcPts val="1400"/>
              </a:spcBef>
              <a:spcAft>
                <a:spcPts val="1400"/>
              </a:spcAft>
              <a:buSzPts val="1000"/>
              <a:buChar char="■"/>
              <a:defRPr sz="1000"/>
            </a:lvl9pPr>
          </a:lstStyle>
          <a:p/>
        </p:txBody>
      </p:sp>
      <p:sp>
        <p:nvSpPr>
          <p:cNvPr id="132" name="Google Shape;132;p21"/>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9" name="Shape 39"/>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3" name="Shape 133"/>
        <p:cNvGrpSpPr/>
        <p:nvPr/>
      </p:nvGrpSpPr>
      <p:grpSpPr>
        <a:xfrm>
          <a:off x="0" y="0"/>
          <a:ext cx="0" cy="0"/>
          <a:chOff x="0" y="0"/>
          <a:chExt cx="0" cy="0"/>
        </a:xfrm>
      </p:grpSpPr>
      <p:sp>
        <p:nvSpPr>
          <p:cNvPr id="134" name="Google Shape;134;p22"/>
          <p:cNvSpPr txBox="1"/>
          <p:nvPr>
            <p:ph type="title"/>
          </p:nvPr>
        </p:nvSpPr>
        <p:spPr>
          <a:xfrm>
            <a:off x="490250" y="450150"/>
            <a:ext cx="6367800" cy="4090800"/>
          </a:xfrm>
          <a:prstGeom prst="rect">
            <a:avLst/>
          </a:prstGeom>
        </p:spPr>
        <p:txBody>
          <a:bodyPr anchorCtr="0" anchor="ctr" bIns="79750" lIns="79750" spcFirstLastPara="1" rIns="79750" wrap="square" tIns="7975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35" name="Google Shape;135;p22"/>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6" name="Shape 136"/>
        <p:cNvGrpSpPr/>
        <p:nvPr/>
      </p:nvGrpSpPr>
      <p:grpSpPr>
        <a:xfrm>
          <a:off x="0" y="0"/>
          <a:ext cx="0" cy="0"/>
          <a:chOff x="0" y="0"/>
          <a:chExt cx="0" cy="0"/>
        </a:xfrm>
      </p:grpSpPr>
      <p:sp>
        <p:nvSpPr>
          <p:cNvPr id="137" name="Google Shape;137;p23"/>
          <p:cNvSpPr/>
          <p:nvPr/>
        </p:nvSpPr>
        <p:spPr>
          <a:xfrm>
            <a:off x="4572000" y="-125"/>
            <a:ext cx="4572000" cy="5143500"/>
          </a:xfrm>
          <a:prstGeom prst="rect">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38" name="Google Shape;138;p23"/>
          <p:cNvSpPr txBox="1"/>
          <p:nvPr>
            <p:ph type="title"/>
          </p:nvPr>
        </p:nvSpPr>
        <p:spPr>
          <a:xfrm>
            <a:off x="265500" y="1233175"/>
            <a:ext cx="4045200" cy="1482300"/>
          </a:xfrm>
          <a:prstGeom prst="rect">
            <a:avLst/>
          </a:prstGeom>
        </p:spPr>
        <p:txBody>
          <a:bodyPr anchorCtr="0" anchor="b" bIns="79750" lIns="79750" spcFirstLastPara="1" rIns="79750" wrap="square" tIns="79750">
            <a:noAutofit/>
          </a:bodyPr>
          <a:lstStyle>
            <a:lvl1pPr lvl="0" rtl="0" algn="ctr">
              <a:spcBef>
                <a:spcPts val="0"/>
              </a:spcBef>
              <a:spcAft>
                <a:spcPts val="0"/>
              </a:spcAft>
              <a:buSzPts val="3700"/>
              <a:buNone/>
              <a:defRPr sz="3700"/>
            </a:lvl1pPr>
            <a:lvl2pPr lvl="1" rtl="0" algn="ctr">
              <a:spcBef>
                <a:spcPts val="0"/>
              </a:spcBef>
              <a:spcAft>
                <a:spcPts val="0"/>
              </a:spcAft>
              <a:buSzPts val="3700"/>
              <a:buNone/>
              <a:defRPr sz="3700"/>
            </a:lvl2pPr>
            <a:lvl3pPr lvl="2" rtl="0" algn="ctr">
              <a:spcBef>
                <a:spcPts val="0"/>
              </a:spcBef>
              <a:spcAft>
                <a:spcPts val="0"/>
              </a:spcAft>
              <a:buSzPts val="3700"/>
              <a:buNone/>
              <a:defRPr sz="3700"/>
            </a:lvl3pPr>
            <a:lvl4pPr lvl="3" rtl="0" algn="ctr">
              <a:spcBef>
                <a:spcPts val="0"/>
              </a:spcBef>
              <a:spcAft>
                <a:spcPts val="0"/>
              </a:spcAft>
              <a:buSzPts val="3700"/>
              <a:buNone/>
              <a:defRPr sz="3700"/>
            </a:lvl4pPr>
            <a:lvl5pPr lvl="4" rtl="0" algn="ctr">
              <a:spcBef>
                <a:spcPts val="0"/>
              </a:spcBef>
              <a:spcAft>
                <a:spcPts val="0"/>
              </a:spcAft>
              <a:buSzPts val="3700"/>
              <a:buNone/>
              <a:defRPr sz="3700"/>
            </a:lvl5pPr>
            <a:lvl6pPr lvl="5" rtl="0" algn="ctr">
              <a:spcBef>
                <a:spcPts val="0"/>
              </a:spcBef>
              <a:spcAft>
                <a:spcPts val="0"/>
              </a:spcAft>
              <a:buSzPts val="3700"/>
              <a:buNone/>
              <a:defRPr sz="3700"/>
            </a:lvl6pPr>
            <a:lvl7pPr lvl="6" rtl="0" algn="ctr">
              <a:spcBef>
                <a:spcPts val="0"/>
              </a:spcBef>
              <a:spcAft>
                <a:spcPts val="0"/>
              </a:spcAft>
              <a:buSzPts val="3700"/>
              <a:buNone/>
              <a:defRPr sz="3700"/>
            </a:lvl7pPr>
            <a:lvl8pPr lvl="7" rtl="0" algn="ctr">
              <a:spcBef>
                <a:spcPts val="0"/>
              </a:spcBef>
              <a:spcAft>
                <a:spcPts val="0"/>
              </a:spcAft>
              <a:buSzPts val="3700"/>
              <a:buNone/>
              <a:defRPr sz="3700"/>
            </a:lvl8pPr>
            <a:lvl9pPr lvl="8" rtl="0" algn="ctr">
              <a:spcBef>
                <a:spcPts val="0"/>
              </a:spcBef>
              <a:spcAft>
                <a:spcPts val="0"/>
              </a:spcAft>
              <a:buSzPts val="3700"/>
              <a:buNone/>
              <a:defRPr sz="3700"/>
            </a:lvl9pPr>
          </a:lstStyle>
          <a:p/>
        </p:txBody>
      </p:sp>
      <p:sp>
        <p:nvSpPr>
          <p:cNvPr id="139" name="Google Shape;139;p23"/>
          <p:cNvSpPr txBox="1"/>
          <p:nvPr>
            <p:ph idx="1" type="subTitle"/>
          </p:nvPr>
        </p:nvSpPr>
        <p:spPr>
          <a:xfrm>
            <a:off x="265500" y="2803075"/>
            <a:ext cx="4045200" cy="1235100"/>
          </a:xfrm>
          <a:prstGeom prst="rect">
            <a:avLst/>
          </a:prstGeom>
        </p:spPr>
        <p:txBody>
          <a:bodyPr anchorCtr="0" anchor="t" bIns="79750" lIns="79750" spcFirstLastPara="1" rIns="79750" wrap="square" tIns="79750">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40" name="Google Shape;140;p23"/>
          <p:cNvSpPr txBox="1"/>
          <p:nvPr>
            <p:ph idx="2" type="body"/>
          </p:nvPr>
        </p:nvSpPr>
        <p:spPr>
          <a:xfrm>
            <a:off x="4939500" y="724075"/>
            <a:ext cx="3836700" cy="3695100"/>
          </a:xfrm>
          <a:prstGeom prst="rect">
            <a:avLst/>
          </a:prstGeom>
        </p:spPr>
        <p:txBody>
          <a:bodyPr anchorCtr="0" anchor="ctr" bIns="79750" lIns="79750" spcFirstLastPara="1" rIns="79750" wrap="square" tIns="79750">
            <a:noAutofit/>
          </a:bodyPr>
          <a:lstStyle>
            <a:lvl1pPr indent="-330200" lvl="0" marL="457200" rtl="0">
              <a:spcBef>
                <a:spcPts val="0"/>
              </a:spcBef>
              <a:spcAft>
                <a:spcPts val="0"/>
              </a:spcAft>
              <a:buSzPts val="1600"/>
              <a:buChar char="●"/>
              <a:defRPr/>
            </a:lvl1pPr>
            <a:lvl2pPr indent="-304800" lvl="1" marL="914400" rtl="0">
              <a:spcBef>
                <a:spcPts val="1400"/>
              </a:spcBef>
              <a:spcAft>
                <a:spcPts val="0"/>
              </a:spcAft>
              <a:buSzPts val="1200"/>
              <a:buChar char="○"/>
              <a:defRPr/>
            </a:lvl2pPr>
            <a:lvl3pPr indent="-304800" lvl="2" marL="1371600" rtl="0">
              <a:spcBef>
                <a:spcPts val="1400"/>
              </a:spcBef>
              <a:spcAft>
                <a:spcPts val="0"/>
              </a:spcAft>
              <a:buSzPts val="1200"/>
              <a:buChar char="■"/>
              <a:defRPr/>
            </a:lvl3pPr>
            <a:lvl4pPr indent="-304800" lvl="3" marL="1828800" rtl="0">
              <a:spcBef>
                <a:spcPts val="1400"/>
              </a:spcBef>
              <a:spcAft>
                <a:spcPts val="0"/>
              </a:spcAft>
              <a:buSzPts val="1200"/>
              <a:buChar char="●"/>
              <a:defRPr/>
            </a:lvl4pPr>
            <a:lvl5pPr indent="-304800" lvl="4" marL="2286000" rtl="0">
              <a:spcBef>
                <a:spcPts val="1400"/>
              </a:spcBef>
              <a:spcAft>
                <a:spcPts val="0"/>
              </a:spcAft>
              <a:buSzPts val="1200"/>
              <a:buChar char="○"/>
              <a:defRPr/>
            </a:lvl5pPr>
            <a:lvl6pPr indent="-304800" lvl="5" marL="2743200" rtl="0">
              <a:spcBef>
                <a:spcPts val="1400"/>
              </a:spcBef>
              <a:spcAft>
                <a:spcPts val="0"/>
              </a:spcAft>
              <a:buSzPts val="1200"/>
              <a:buChar char="■"/>
              <a:defRPr/>
            </a:lvl6pPr>
            <a:lvl7pPr indent="-304800" lvl="6" marL="3200400" rtl="0">
              <a:spcBef>
                <a:spcPts val="1400"/>
              </a:spcBef>
              <a:spcAft>
                <a:spcPts val="0"/>
              </a:spcAft>
              <a:buSzPts val="1200"/>
              <a:buChar char="●"/>
              <a:defRPr/>
            </a:lvl7pPr>
            <a:lvl8pPr indent="-304800" lvl="7" marL="3657600" rtl="0">
              <a:spcBef>
                <a:spcPts val="1400"/>
              </a:spcBef>
              <a:spcAft>
                <a:spcPts val="0"/>
              </a:spcAft>
              <a:buSzPts val="1200"/>
              <a:buChar char="○"/>
              <a:defRPr/>
            </a:lvl8pPr>
            <a:lvl9pPr indent="-304800" lvl="8" marL="4114800" rtl="0">
              <a:spcBef>
                <a:spcPts val="1400"/>
              </a:spcBef>
              <a:spcAft>
                <a:spcPts val="1400"/>
              </a:spcAft>
              <a:buSzPts val="1200"/>
              <a:buChar char="■"/>
              <a:defRPr/>
            </a:lvl9pPr>
          </a:lstStyle>
          <a:p/>
        </p:txBody>
      </p:sp>
      <p:sp>
        <p:nvSpPr>
          <p:cNvPr id="141" name="Google Shape;141;p23"/>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2" name="Shape 142"/>
        <p:cNvGrpSpPr/>
        <p:nvPr/>
      </p:nvGrpSpPr>
      <p:grpSpPr>
        <a:xfrm>
          <a:off x="0" y="0"/>
          <a:ext cx="0" cy="0"/>
          <a:chOff x="0" y="0"/>
          <a:chExt cx="0" cy="0"/>
        </a:xfrm>
      </p:grpSpPr>
      <p:sp>
        <p:nvSpPr>
          <p:cNvPr id="143" name="Google Shape;143;p24"/>
          <p:cNvSpPr txBox="1"/>
          <p:nvPr>
            <p:ph idx="1" type="body"/>
          </p:nvPr>
        </p:nvSpPr>
        <p:spPr>
          <a:xfrm>
            <a:off x="311700" y="4230575"/>
            <a:ext cx="5998800" cy="605100"/>
          </a:xfrm>
          <a:prstGeom prst="rect">
            <a:avLst/>
          </a:prstGeom>
        </p:spPr>
        <p:txBody>
          <a:bodyPr anchorCtr="0" anchor="ctr" bIns="79750" lIns="79750" spcFirstLastPara="1" rIns="79750" wrap="square" tIns="79750">
            <a:noAutofit/>
          </a:bodyPr>
          <a:lstStyle>
            <a:lvl1pPr indent="-228600" lvl="0" marL="457200" rtl="0">
              <a:lnSpc>
                <a:spcPct val="100000"/>
              </a:lnSpc>
              <a:spcBef>
                <a:spcPts val="0"/>
              </a:spcBef>
              <a:spcAft>
                <a:spcPts val="0"/>
              </a:spcAft>
              <a:buSzPts val="1600"/>
              <a:buNone/>
              <a:defRPr/>
            </a:lvl1pPr>
          </a:lstStyle>
          <a:p/>
        </p:txBody>
      </p:sp>
      <p:sp>
        <p:nvSpPr>
          <p:cNvPr id="144" name="Google Shape;144;p24"/>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5" name="Shape 145"/>
        <p:cNvGrpSpPr/>
        <p:nvPr/>
      </p:nvGrpSpPr>
      <p:grpSpPr>
        <a:xfrm>
          <a:off x="0" y="0"/>
          <a:ext cx="0" cy="0"/>
          <a:chOff x="0" y="0"/>
          <a:chExt cx="0" cy="0"/>
        </a:xfrm>
      </p:grpSpPr>
      <p:sp>
        <p:nvSpPr>
          <p:cNvPr id="146" name="Google Shape;146;p25"/>
          <p:cNvSpPr txBox="1"/>
          <p:nvPr>
            <p:ph hasCustomPrompt="1" type="title"/>
          </p:nvPr>
        </p:nvSpPr>
        <p:spPr>
          <a:xfrm>
            <a:off x="311700" y="1106125"/>
            <a:ext cx="8520600" cy="1963500"/>
          </a:xfrm>
          <a:prstGeom prst="rect">
            <a:avLst/>
          </a:prstGeom>
        </p:spPr>
        <p:txBody>
          <a:bodyPr anchorCtr="0" anchor="b" bIns="79750" lIns="79750" spcFirstLastPara="1" rIns="79750" wrap="square" tIns="79750">
            <a:noAutofit/>
          </a:bodyPr>
          <a:lstStyle>
            <a:lvl1pPr lvl="0" rtl="0" algn="ctr">
              <a:spcBef>
                <a:spcPts val="0"/>
              </a:spcBef>
              <a:spcAft>
                <a:spcPts val="0"/>
              </a:spcAft>
              <a:buSzPts val="10500"/>
              <a:buNone/>
              <a:defRPr sz="10500"/>
            </a:lvl1pPr>
            <a:lvl2pPr lvl="1" rtl="0" algn="ctr">
              <a:spcBef>
                <a:spcPts val="0"/>
              </a:spcBef>
              <a:spcAft>
                <a:spcPts val="0"/>
              </a:spcAft>
              <a:buSzPts val="10500"/>
              <a:buNone/>
              <a:defRPr sz="10500"/>
            </a:lvl2pPr>
            <a:lvl3pPr lvl="2" rtl="0" algn="ctr">
              <a:spcBef>
                <a:spcPts val="0"/>
              </a:spcBef>
              <a:spcAft>
                <a:spcPts val="0"/>
              </a:spcAft>
              <a:buSzPts val="10500"/>
              <a:buNone/>
              <a:defRPr sz="10500"/>
            </a:lvl3pPr>
            <a:lvl4pPr lvl="3" rtl="0" algn="ctr">
              <a:spcBef>
                <a:spcPts val="0"/>
              </a:spcBef>
              <a:spcAft>
                <a:spcPts val="0"/>
              </a:spcAft>
              <a:buSzPts val="10500"/>
              <a:buNone/>
              <a:defRPr sz="10500"/>
            </a:lvl4pPr>
            <a:lvl5pPr lvl="4" rtl="0" algn="ctr">
              <a:spcBef>
                <a:spcPts val="0"/>
              </a:spcBef>
              <a:spcAft>
                <a:spcPts val="0"/>
              </a:spcAft>
              <a:buSzPts val="10500"/>
              <a:buNone/>
              <a:defRPr sz="10500"/>
            </a:lvl5pPr>
            <a:lvl6pPr lvl="5" rtl="0" algn="ctr">
              <a:spcBef>
                <a:spcPts val="0"/>
              </a:spcBef>
              <a:spcAft>
                <a:spcPts val="0"/>
              </a:spcAft>
              <a:buSzPts val="10500"/>
              <a:buNone/>
              <a:defRPr sz="10500"/>
            </a:lvl6pPr>
            <a:lvl7pPr lvl="6" rtl="0" algn="ctr">
              <a:spcBef>
                <a:spcPts val="0"/>
              </a:spcBef>
              <a:spcAft>
                <a:spcPts val="0"/>
              </a:spcAft>
              <a:buSzPts val="10500"/>
              <a:buNone/>
              <a:defRPr sz="10500"/>
            </a:lvl7pPr>
            <a:lvl8pPr lvl="7" rtl="0" algn="ctr">
              <a:spcBef>
                <a:spcPts val="0"/>
              </a:spcBef>
              <a:spcAft>
                <a:spcPts val="0"/>
              </a:spcAft>
              <a:buSzPts val="10500"/>
              <a:buNone/>
              <a:defRPr sz="10500"/>
            </a:lvl8pPr>
            <a:lvl9pPr lvl="8" rtl="0" algn="ctr">
              <a:spcBef>
                <a:spcPts val="0"/>
              </a:spcBef>
              <a:spcAft>
                <a:spcPts val="0"/>
              </a:spcAft>
              <a:buSzPts val="10500"/>
              <a:buNone/>
              <a:defRPr sz="10500"/>
            </a:lvl9pPr>
          </a:lstStyle>
          <a:p>
            <a:r>
              <a:t>xx%</a:t>
            </a:r>
          </a:p>
        </p:txBody>
      </p:sp>
      <p:sp>
        <p:nvSpPr>
          <p:cNvPr id="147" name="Google Shape;147;p25"/>
          <p:cNvSpPr txBox="1"/>
          <p:nvPr>
            <p:ph idx="1" type="body"/>
          </p:nvPr>
        </p:nvSpPr>
        <p:spPr>
          <a:xfrm>
            <a:off x="311700" y="3152225"/>
            <a:ext cx="8520600" cy="1300800"/>
          </a:xfrm>
          <a:prstGeom prst="rect">
            <a:avLst/>
          </a:prstGeom>
        </p:spPr>
        <p:txBody>
          <a:bodyPr anchorCtr="0" anchor="t" bIns="79750" lIns="79750" spcFirstLastPara="1" rIns="79750" wrap="square" tIns="79750">
            <a:noAutofit/>
          </a:bodyPr>
          <a:lstStyle>
            <a:lvl1pPr indent="-330200" lvl="0" marL="457200" rtl="0" algn="ctr">
              <a:spcBef>
                <a:spcPts val="0"/>
              </a:spcBef>
              <a:spcAft>
                <a:spcPts val="0"/>
              </a:spcAft>
              <a:buSzPts val="1600"/>
              <a:buChar char="●"/>
              <a:defRPr/>
            </a:lvl1pPr>
            <a:lvl2pPr indent="-304800" lvl="1" marL="914400" rtl="0" algn="ctr">
              <a:spcBef>
                <a:spcPts val="1400"/>
              </a:spcBef>
              <a:spcAft>
                <a:spcPts val="0"/>
              </a:spcAft>
              <a:buSzPts val="1200"/>
              <a:buChar char="○"/>
              <a:defRPr/>
            </a:lvl2pPr>
            <a:lvl3pPr indent="-304800" lvl="2" marL="1371600" rtl="0" algn="ctr">
              <a:spcBef>
                <a:spcPts val="1400"/>
              </a:spcBef>
              <a:spcAft>
                <a:spcPts val="0"/>
              </a:spcAft>
              <a:buSzPts val="1200"/>
              <a:buChar char="■"/>
              <a:defRPr/>
            </a:lvl3pPr>
            <a:lvl4pPr indent="-304800" lvl="3" marL="1828800" rtl="0" algn="ctr">
              <a:spcBef>
                <a:spcPts val="1400"/>
              </a:spcBef>
              <a:spcAft>
                <a:spcPts val="0"/>
              </a:spcAft>
              <a:buSzPts val="1200"/>
              <a:buChar char="●"/>
              <a:defRPr/>
            </a:lvl4pPr>
            <a:lvl5pPr indent="-304800" lvl="4" marL="2286000" rtl="0" algn="ctr">
              <a:spcBef>
                <a:spcPts val="1400"/>
              </a:spcBef>
              <a:spcAft>
                <a:spcPts val="0"/>
              </a:spcAft>
              <a:buSzPts val="1200"/>
              <a:buChar char="○"/>
              <a:defRPr/>
            </a:lvl5pPr>
            <a:lvl6pPr indent="-304800" lvl="5" marL="2743200" rtl="0" algn="ctr">
              <a:spcBef>
                <a:spcPts val="1400"/>
              </a:spcBef>
              <a:spcAft>
                <a:spcPts val="0"/>
              </a:spcAft>
              <a:buSzPts val="1200"/>
              <a:buChar char="■"/>
              <a:defRPr/>
            </a:lvl6pPr>
            <a:lvl7pPr indent="-304800" lvl="6" marL="3200400" rtl="0" algn="ctr">
              <a:spcBef>
                <a:spcPts val="1400"/>
              </a:spcBef>
              <a:spcAft>
                <a:spcPts val="0"/>
              </a:spcAft>
              <a:buSzPts val="1200"/>
              <a:buChar char="●"/>
              <a:defRPr/>
            </a:lvl7pPr>
            <a:lvl8pPr indent="-304800" lvl="7" marL="3657600" rtl="0" algn="ctr">
              <a:spcBef>
                <a:spcPts val="1400"/>
              </a:spcBef>
              <a:spcAft>
                <a:spcPts val="0"/>
              </a:spcAft>
              <a:buSzPts val="1200"/>
              <a:buChar char="○"/>
              <a:defRPr/>
            </a:lvl8pPr>
            <a:lvl9pPr indent="-304800" lvl="8" marL="4114800" rtl="0" algn="ctr">
              <a:spcBef>
                <a:spcPts val="1400"/>
              </a:spcBef>
              <a:spcAft>
                <a:spcPts val="1400"/>
              </a:spcAft>
              <a:buSzPts val="1200"/>
              <a:buChar char="■"/>
              <a:defRPr/>
            </a:lvl9pPr>
          </a:lstStyle>
          <a:p/>
        </p:txBody>
      </p:sp>
      <p:sp>
        <p:nvSpPr>
          <p:cNvPr id="148" name="Google Shape;148;p25"/>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26"/>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5" name="Shape 155"/>
        <p:cNvGrpSpPr/>
        <p:nvPr/>
      </p:nvGrpSpPr>
      <p:grpSpPr>
        <a:xfrm>
          <a:off x="0" y="0"/>
          <a:ext cx="0" cy="0"/>
          <a:chOff x="0" y="0"/>
          <a:chExt cx="0" cy="0"/>
        </a:xfrm>
      </p:grpSpPr>
      <p:pic>
        <p:nvPicPr>
          <p:cNvPr id="156" name="Google Shape;156;p28"/>
          <p:cNvPicPr preferRelativeResize="0"/>
          <p:nvPr/>
        </p:nvPicPr>
        <p:blipFill>
          <a:blip r:embed="rId2">
            <a:alphaModFix/>
          </a:blip>
          <a:stretch>
            <a:fillRect/>
          </a:stretch>
        </p:blipFill>
        <p:spPr>
          <a:xfrm>
            <a:off x="115179" y="90464"/>
            <a:ext cx="660234" cy="660224"/>
          </a:xfrm>
          <a:prstGeom prst="rect">
            <a:avLst/>
          </a:prstGeom>
          <a:noFill/>
          <a:ln>
            <a:noFill/>
          </a:ln>
        </p:spPr>
      </p:pic>
      <p:sp>
        <p:nvSpPr>
          <p:cNvPr id="157" name="Google Shape;157;p28"/>
          <p:cNvSpPr txBox="1"/>
          <p:nvPr/>
        </p:nvSpPr>
        <p:spPr>
          <a:xfrm>
            <a:off x="-665778" y="101207"/>
            <a:ext cx="39615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600">
                <a:solidFill>
                  <a:srgbClr val="384849"/>
                </a:solidFill>
                <a:latin typeface="Spectral"/>
                <a:ea typeface="Spectral"/>
                <a:cs typeface="Spectral"/>
                <a:sym typeface="Spectral"/>
              </a:rPr>
              <a:t>Radiology</a:t>
            </a:r>
            <a:r>
              <a:rPr lang="en" sz="100">
                <a:latin typeface="Spectral"/>
                <a:ea typeface="Spectral"/>
                <a:cs typeface="Spectral"/>
                <a:sym typeface="Spectral"/>
              </a:rPr>
              <a:t> </a:t>
            </a:r>
            <a:endParaRPr sz="100">
              <a:latin typeface="Spectral"/>
              <a:ea typeface="Spectral"/>
              <a:cs typeface="Spectral"/>
              <a:sym typeface="Spectral"/>
            </a:endParaRPr>
          </a:p>
        </p:txBody>
      </p:sp>
      <p:sp>
        <p:nvSpPr>
          <p:cNvPr id="158" name="Google Shape;158;p28"/>
          <p:cNvSpPr txBox="1"/>
          <p:nvPr/>
        </p:nvSpPr>
        <p:spPr>
          <a:xfrm>
            <a:off x="-373436" y="338371"/>
            <a:ext cx="33768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384849"/>
                </a:solidFill>
                <a:latin typeface="Spectral"/>
                <a:ea typeface="Spectral"/>
                <a:cs typeface="Spectral"/>
                <a:sym typeface="Spectral"/>
              </a:rPr>
              <a:t>Team 438</a:t>
            </a:r>
            <a:endParaRPr sz="100">
              <a:solidFill>
                <a:srgbClr val="384849"/>
              </a:solidFill>
              <a:latin typeface="Spectral"/>
              <a:ea typeface="Spectral"/>
              <a:cs typeface="Spectral"/>
              <a:sym typeface="Spectral"/>
            </a:endParaRPr>
          </a:p>
        </p:txBody>
      </p:sp>
      <p:sp>
        <p:nvSpPr>
          <p:cNvPr id="159" name="Google Shape;159;p28"/>
          <p:cNvSpPr/>
          <p:nvPr/>
        </p:nvSpPr>
        <p:spPr>
          <a:xfrm>
            <a:off x="-150" y="926725"/>
            <a:ext cx="9144000" cy="2383200"/>
          </a:xfrm>
          <a:prstGeom prst="rect">
            <a:avLst/>
          </a:prstGeom>
          <a:solidFill>
            <a:srgbClr val="005E68">
              <a:alpha val="1788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60" name="Google Shape;160;p28"/>
          <p:cNvSpPr txBox="1"/>
          <p:nvPr/>
        </p:nvSpPr>
        <p:spPr>
          <a:xfrm>
            <a:off x="2278700" y="0"/>
            <a:ext cx="5448000" cy="444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700">
                <a:solidFill>
                  <a:srgbClr val="005E68"/>
                </a:solidFill>
                <a:latin typeface="Arvo"/>
                <a:ea typeface="Arvo"/>
                <a:cs typeface="Arvo"/>
                <a:sym typeface="Arvo"/>
              </a:rPr>
              <a:t>GIT &amp; Hepatobiliary Imaging</a:t>
            </a:r>
            <a:r>
              <a:rPr b="1" lang="en" sz="1700">
                <a:solidFill>
                  <a:srgbClr val="005E68"/>
                </a:solidFill>
                <a:latin typeface="Arvo"/>
                <a:ea typeface="Arvo"/>
                <a:cs typeface="Arvo"/>
                <a:sym typeface="Arvo"/>
              </a:rPr>
              <a:t> </a:t>
            </a:r>
            <a:endParaRPr b="1" sz="1700">
              <a:solidFill>
                <a:srgbClr val="005E68"/>
              </a:solidFill>
              <a:latin typeface="Arvo"/>
              <a:ea typeface="Arvo"/>
              <a:cs typeface="Arvo"/>
              <a:sym typeface="Arvo"/>
            </a:endParaRPr>
          </a:p>
          <a:p>
            <a:pPr indent="0" lvl="0" marL="0" rtl="0" algn="ctr">
              <a:spcBef>
                <a:spcPts val="0"/>
              </a:spcBef>
              <a:spcAft>
                <a:spcPts val="0"/>
              </a:spcAft>
              <a:buNone/>
            </a:pPr>
            <a:r>
              <a:rPr b="1" lang="en" sz="1700">
                <a:solidFill>
                  <a:srgbClr val="005E68"/>
                </a:solidFill>
                <a:latin typeface="Arvo"/>
                <a:ea typeface="Arvo"/>
                <a:cs typeface="Arvo"/>
                <a:sym typeface="Arvo"/>
              </a:rPr>
              <a:t>interactive lecture</a:t>
            </a:r>
            <a:endParaRPr sz="1700">
              <a:solidFill>
                <a:srgbClr val="005E68"/>
              </a:solidFill>
              <a:latin typeface="Arvo"/>
              <a:ea typeface="Arvo"/>
              <a:cs typeface="Arvo"/>
              <a:sym typeface="Arvo"/>
            </a:endParaRPr>
          </a:p>
        </p:txBody>
      </p:sp>
      <p:sp>
        <p:nvSpPr>
          <p:cNvPr id="161" name="Google Shape;161;p28"/>
          <p:cNvSpPr/>
          <p:nvPr/>
        </p:nvSpPr>
        <p:spPr>
          <a:xfrm>
            <a:off x="2540150" y="626370"/>
            <a:ext cx="5318400" cy="21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62" name="Google Shape;162;p28"/>
          <p:cNvSpPr txBox="1"/>
          <p:nvPr/>
        </p:nvSpPr>
        <p:spPr>
          <a:xfrm>
            <a:off x="2157350" y="620532"/>
            <a:ext cx="6234600" cy="630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a:solidFill>
                  <a:srgbClr val="005E68"/>
                </a:solidFill>
                <a:latin typeface="Arvo"/>
                <a:ea typeface="Arvo"/>
                <a:cs typeface="Arvo"/>
                <a:sym typeface="Arvo"/>
              </a:rPr>
              <a:t>Lecture 14</a:t>
            </a:r>
            <a:endParaRPr b="1">
              <a:solidFill>
                <a:srgbClr val="005E68"/>
              </a:solidFill>
              <a:latin typeface="Arvo"/>
              <a:ea typeface="Arvo"/>
              <a:cs typeface="Arvo"/>
              <a:sym typeface="Arvo"/>
            </a:endParaRPr>
          </a:p>
          <a:p>
            <a:pPr indent="0" lvl="0" marL="0" rtl="0" algn="ctr">
              <a:spcBef>
                <a:spcPts val="0"/>
              </a:spcBef>
              <a:spcAft>
                <a:spcPts val="0"/>
              </a:spcAft>
              <a:buNone/>
            </a:pPr>
            <a:r>
              <a:t/>
            </a:r>
            <a:endParaRPr b="1" sz="1700">
              <a:solidFill>
                <a:srgbClr val="005E68"/>
              </a:solidFill>
              <a:latin typeface="Arvo"/>
              <a:ea typeface="Arvo"/>
              <a:cs typeface="Arvo"/>
              <a:sym typeface="Arvo"/>
            </a:endParaRPr>
          </a:p>
        </p:txBody>
      </p:sp>
      <p:sp>
        <p:nvSpPr>
          <p:cNvPr id="163" name="Google Shape;163;p28"/>
          <p:cNvSpPr txBox="1"/>
          <p:nvPr/>
        </p:nvSpPr>
        <p:spPr>
          <a:xfrm>
            <a:off x="-1966550" y="913013"/>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800">
                <a:solidFill>
                  <a:srgbClr val="005E68"/>
                </a:solidFill>
                <a:latin typeface="Karla"/>
                <a:ea typeface="Karla"/>
                <a:cs typeface="Karla"/>
                <a:sym typeface="Karla"/>
              </a:rPr>
              <a:t>Objectives</a:t>
            </a:r>
            <a:endParaRPr b="1" sz="100">
              <a:solidFill>
                <a:srgbClr val="005E68"/>
              </a:solidFill>
              <a:latin typeface="Karla"/>
              <a:ea typeface="Karla"/>
              <a:cs typeface="Karla"/>
              <a:sym typeface="Karla"/>
            </a:endParaRPr>
          </a:p>
        </p:txBody>
      </p:sp>
      <p:sp>
        <p:nvSpPr>
          <p:cNvPr id="164" name="Google Shape;164;p28"/>
          <p:cNvSpPr/>
          <p:nvPr/>
        </p:nvSpPr>
        <p:spPr>
          <a:xfrm>
            <a:off x="401350" y="1291170"/>
            <a:ext cx="1498800" cy="21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sz="1200">
              <a:solidFill>
                <a:srgbClr val="005E68"/>
              </a:solidFill>
            </a:endParaRPr>
          </a:p>
        </p:txBody>
      </p:sp>
      <p:sp>
        <p:nvSpPr>
          <p:cNvPr id="165" name="Google Shape;165;p28"/>
          <p:cNvSpPr/>
          <p:nvPr/>
        </p:nvSpPr>
        <p:spPr>
          <a:xfrm>
            <a:off x="436750" y="2953925"/>
            <a:ext cx="1428000" cy="2589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Spectral"/>
                <a:ea typeface="Spectral"/>
                <a:cs typeface="Spectral"/>
                <a:sym typeface="Spectral"/>
              </a:rPr>
              <a:t>Color Index:</a:t>
            </a:r>
            <a:endParaRPr sz="1200">
              <a:solidFill>
                <a:srgbClr val="FFFFFF"/>
              </a:solidFill>
              <a:latin typeface="Spectral"/>
              <a:ea typeface="Spectral"/>
              <a:cs typeface="Spectral"/>
              <a:sym typeface="Spectral"/>
            </a:endParaRPr>
          </a:p>
        </p:txBody>
      </p:sp>
      <p:sp>
        <p:nvSpPr>
          <p:cNvPr id="166" name="Google Shape;166;p28"/>
          <p:cNvSpPr/>
          <p:nvPr/>
        </p:nvSpPr>
        <p:spPr>
          <a:xfrm>
            <a:off x="1710050" y="2953875"/>
            <a:ext cx="6681900" cy="258900"/>
          </a:xfrm>
          <a:prstGeom prst="chevron">
            <a:avLst>
              <a:gd fmla="val 50000" name="adj"/>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67" name="Google Shape;167;p28"/>
          <p:cNvSpPr txBox="1"/>
          <p:nvPr/>
        </p:nvSpPr>
        <p:spPr>
          <a:xfrm>
            <a:off x="1864518" y="2912890"/>
            <a:ext cx="14988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5"/>
                </a:solidFill>
                <a:latin typeface="Karla"/>
                <a:ea typeface="Karla"/>
                <a:cs typeface="Karla"/>
                <a:sym typeface="Karla"/>
              </a:rPr>
              <a:t>⬩ Important</a:t>
            </a:r>
            <a:endParaRPr b="1" sz="1200">
              <a:solidFill>
                <a:schemeClr val="accent5"/>
              </a:solidFill>
              <a:latin typeface="Karla"/>
              <a:ea typeface="Karla"/>
              <a:cs typeface="Karla"/>
              <a:sym typeface="Karla"/>
            </a:endParaRPr>
          </a:p>
        </p:txBody>
      </p:sp>
      <p:sp>
        <p:nvSpPr>
          <p:cNvPr id="168" name="Google Shape;168;p28"/>
          <p:cNvSpPr txBox="1"/>
          <p:nvPr/>
        </p:nvSpPr>
        <p:spPr>
          <a:xfrm>
            <a:off x="3115088" y="2915965"/>
            <a:ext cx="17562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4"/>
                </a:solidFill>
                <a:latin typeface="Karla"/>
                <a:ea typeface="Karla"/>
                <a:cs typeface="Karla"/>
                <a:sym typeface="Karla"/>
              </a:rPr>
              <a:t>⬩ Doctor’s Notes</a:t>
            </a:r>
            <a:endParaRPr b="1" sz="1200">
              <a:solidFill>
                <a:schemeClr val="accent4"/>
              </a:solidFill>
              <a:latin typeface="Karla"/>
              <a:ea typeface="Karla"/>
              <a:cs typeface="Karla"/>
              <a:sym typeface="Karla"/>
            </a:endParaRPr>
          </a:p>
        </p:txBody>
      </p:sp>
      <p:sp>
        <p:nvSpPr>
          <p:cNvPr id="169" name="Google Shape;169;p28"/>
          <p:cNvSpPr txBox="1"/>
          <p:nvPr/>
        </p:nvSpPr>
        <p:spPr>
          <a:xfrm>
            <a:off x="4717621" y="2912895"/>
            <a:ext cx="9456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rgbClr val="999999"/>
                </a:solidFill>
                <a:latin typeface="Karla"/>
                <a:ea typeface="Karla"/>
                <a:cs typeface="Karla"/>
                <a:sym typeface="Karla"/>
              </a:rPr>
              <a:t>⬩ Extra</a:t>
            </a:r>
            <a:endParaRPr b="1" sz="1200">
              <a:solidFill>
                <a:srgbClr val="999999"/>
              </a:solidFill>
              <a:latin typeface="Karla"/>
              <a:ea typeface="Karla"/>
              <a:cs typeface="Karla"/>
              <a:sym typeface="Karla"/>
            </a:endParaRPr>
          </a:p>
        </p:txBody>
      </p:sp>
      <p:sp>
        <p:nvSpPr>
          <p:cNvPr id="170" name="Google Shape;170;p28"/>
          <p:cNvSpPr/>
          <p:nvPr/>
        </p:nvSpPr>
        <p:spPr>
          <a:xfrm>
            <a:off x="-12000" y="5020488"/>
            <a:ext cx="9167700" cy="1470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71" name="Google Shape;171;p28"/>
          <p:cNvSpPr txBox="1"/>
          <p:nvPr/>
        </p:nvSpPr>
        <p:spPr>
          <a:xfrm>
            <a:off x="699228" y="4214428"/>
            <a:ext cx="15447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600">
                <a:solidFill>
                  <a:srgbClr val="005E68"/>
                </a:solidFill>
                <a:latin typeface="Karla"/>
                <a:ea typeface="Karla"/>
                <a:cs typeface="Karla"/>
                <a:sym typeface="Karla"/>
              </a:rPr>
              <a:t>Done by:</a:t>
            </a:r>
            <a:endParaRPr b="1" sz="100">
              <a:solidFill>
                <a:srgbClr val="005E68"/>
              </a:solidFill>
              <a:latin typeface="Karla"/>
              <a:ea typeface="Karla"/>
              <a:cs typeface="Karla"/>
              <a:sym typeface="Karla"/>
            </a:endParaRPr>
          </a:p>
        </p:txBody>
      </p:sp>
      <p:sp>
        <p:nvSpPr>
          <p:cNvPr id="172" name="Google Shape;172;p28"/>
          <p:cNvSpPr/>
          <p:nvPr/>
        </p:nvSpPr>
        <p:spPr>
          <a:xfrm>
            <a:off x="147525" y="4570200"/>
            <a:ext cx="2648100" cy="308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73" name="Google Shape;173;p28"/>
          <p:cNvSpPr txBox="1"/>
          <p:nvPr/>
        </p:nvSpPr>
        <p:spPr>
          <a:xfrm>
            <a:off x="1450613" y="3306683"/>
            <a:ext cx="62346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500">
                <a:solidFill>
                  <a:srgbClr val="005E68"/>
                </a:solidFill>
                <a:latin typeface="Spectral"/>
                <a:ea typeface="Spectral"/>
                <a:cs typeface="Spectral"/>
                <a:sym typeface="Spectral"/>
              </a:rPr>
              <a:t>Team Leaders</a:t>
            </a:r>
            <a:endParaRPr b="1" sz="100">
              <a:solidFill>
                <a:srgbClr val="005E68"/>
              </a:solidFill>
              <a:latin typeface="Spectral"/>
              <a:ea typeface="Spectral"/>
              <a:cs typeface="Spectral"/>
              <a:sym typeface="Spectral"/>
            </a:endParaRPr>
          </a:p>
        </p:txBody>
      </p:sp>
      <p:sp>
        <p:nvSpPr>
          <p:cNvPr id="174" name="Google Shape;174;p28"/>
          <p:cNvSpPr/>
          <p:nvPr/>
        </p:nvSpPr>
        <p:spPr>
          <a:xfrm>
            <a:off x="3243875" y="3747775"/>
            <a:ext cx="2648100" cy="344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Omar Aldosari</a:t>
            </a:r>
            <a:endParaRPr>
              <a:latin typeface="Karla"/>
              <a:ea typeface="Karla"/>
              <a:cs typeface="Karla"/>
              <a:sym typeface="Karla"/>
            </a:endParaRPr>
          </a:p>
        </p:txBody>
      </p:sp>
      <p:sp>
        <p:nvSpPr>
          <p:cNvPr id="175" name="Google Shape;175;p28"/>
          <p:cNvSpPr/>
          <p:nvPr/>
        </p:nvSpPr>
        <p:spPr>
          <a:xfrm>
            <a:off x="3243875" y="4150251"/>
            <a:ext cx="2648100" cy="344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a:latin typeface="Karla"/>
                <a:ea typeface="Karla"/>
                <a:cs typeface="Karla"/>
                <a:sym typeface="Karla"/>
              </a:rPr>
              <a:t>Leena Alnassar</a:t>
            </a:r>
            <a:endParaRPr>
              <a:latin typeface="Karla"/>
              <a:ea typeface="Karla"/>
              <a:cs typeface="Karla"/>
              <a:sym typeface="Karla"/>
            </a:endParaRPr>
          </a:p>
        </p:txBody>
      </p:sp>
      <p:sp>
        <p:nvSpPr>
          <p:cNvPr id="176" name="Google Shape;176;p28"/>
          <p:cNvSpPr/>
          <p:nvPr/>
        </p:nvSpPr>
        <p:spPr>
          <a:xfrm>
            <a:off x="3243875" y="4552727"/>
            <a:ext cx="2648100" cy="344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a:latin typeface="Karla"/>
                <a:ea typeface="Karla"/>
                <a:cs typeface="Karla"/>
                <a:sym typeface="Karla"/>
              </a:rPr>
              <a:t>Shahd Alsalamh</a:t>
            </a:r>
            <a:endParaRPr>
              <a:latin typeface="Karla"/>
              <a:ea typeface="Karla"/>
              <a:cs typeface="Karla"/>
              <a:sym typeface="Karla"/>
            </a:endParaRPr>
          </a:p>
        </p:txBody>
      </p:sp>
      <p:sp>
        <p:nvSpPr>
          <p:cNvPr id="177" name="Google Shape;177;p28"/>
          <p:cNvSpPr txBox="1"/>
          <p:nvPr/>
        </p:nvSpPr>
        <p:spPr>
          <a:xfrm>
            <a:off x="5556710" y="2915965"/>
            <a:ext cx="16014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2"/>
                </a:solidFill>
                <a:latin typeface="Karla"/>
                <a:ea typeface="Karla"/>
                <a:cs typeface="Karla"/>
                <a:sym typeface="Karla"/>
              </a:rPr>
              <a:t>⬩ Female slides </a:t>
            </a:r>
            <a:endParaRPr b="1" sz="1200">
              <a:solidFill>
                <a:schemeClr val="accent2"/>
              </a:solidFill>
              <a:latin typeface="Karla"/>
              <a:ea typeface="Karla"/>
              <a:cs typeface="Karla"/>
              <a:sym typeface="Karla"/>
            </a:endParaRPr>
          </a:p>
        </p:txBody>
      </p:sp>
      <p:sp>
        <p:nvSpPr>
          <p:cNvPr id="178" name="Google Shape;178;p28"/>
          <p:cNvSpPr txBox="1"/>
          <p:nvPr/>
        </p:nvSpPr>
        <p:spPr>
          <a:xfrm>
            <a:off x="7019274" y="2915963"/>
            <a:ext cx="1428000" cy="1977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3"/>
                </a:solidFill>
                <a:latin typeface="Karla"/>
                <a:ea typeface="Karla"/>
                <a:cs typeface="Karla"/>
                <a:sym typeface="Karla"/>
              </a:rPr>
              <a:t>⬩ male slides </a:t>
            </a:r>
            <a:endParaRPr b="1" sz="1200">
              <a:solidFill>
                <a:schemeClr val="accent3"/>
              </a:solidFill>
              <a:latin typeface="Karla"/>
              <a:ea typeface="Karla"/>
              <a:cs typeface="Karla"/>
              <a:sym typeface="Karla"/>
            </a:endParaRPr>
          </a:p>
        </p:txBody>
      </p:sp>
      <p:pic>
        <p:nvPicPr>
          <p:cNvPr id="179" name="Google Shape;179;p28"/>
          <p:cNvPicPr preferRelativeResize="0"/>
          <p:nvPr/>
        </p:nvPicPr>
        <p:blipFill rotWithShape="1">
          <a:blip r:embed="rId3">
            <a:alphaModFix/>
          </a:blip>
          <a:srcRect b="33962" l="59769" r="23115" t="30470"/>
          <a:stretch/>
        </p:blipFill>
        <p:spPr>
          <a:xfrm>
            <a:off x="3501075" y="3748902"/>
            <a:ext cx="389676" cy="343334"/>
          </a:xfrm>
          <a:prstGeom prst="rect">
            <a:avLst/>
          </a:prstGeom>
          <a:noFill/>
          <a:ln>
            <a:noFill/>
          </a:ln>
        </p:spPr>
      </p:pic>
      <p:pic>
        <p:nvPicPr>
          <p:cNvPr id="180" name="Google Shape;180;p28"/>
          <p:cNvPicPr preferRelativeResize="0"/>
          <p:nvPr/>
        </p:nvPicPr>
        <p:blipFill rotWithShape="1">
          <a:blip r:embed="rId4">
            <a:alphaModFix/>
          </a:blip>
          <a:srcRect b="33127" l="26007" r="58832" t="31812"/>
          <a:stretch/>
        </p:blipFill>
        <p:spPr>
          <a:xfrm>
            <a:off x="3501476" y="4579997"/>
            <a:ext cx="343300" cy="317628"/>
          </a:xfrm>
          <a:prstGeom prst="rect">
            <a:avLst/>
          </a:prstGeom>
          <a:noFill/>
          <a:ln>
            <a:noFill/>
          </a:ln>
        </p:spPr>
      </p:pic>
      <p:pic>
        <p:nvPicPr>
          <p:cNvPr id="181" name="Google Shape;181;p28"/>
          <p:cNvPicPr preferRelativeResize="0"/>
          <p:nvPr/>
        </p:nvPicPr>
        <p:blipFill rotWithShape="1">
          <a:blip r:embed="rId5">
            <a:alphaModFix/>
          </a:blip>
          <a:srcRect b="33131" l="26009" r="58830" t="31809"/>
          <a:stretch/>
        </p:blipFill>
        <p:spPr>
          <a:xfrm>
            <a:off x="3501476" y="4177490"/>
            <a:ext cx="343300" cy="317628"/>
          </a:xfrm>
          <a:prstGeom prst="rect">
            <a:avLst/>
          </a:prstGeom>
          <a:noFill/>
          <a:ln>
            <a:noFill/>
          </a:ln>
        </p:spPr>
      </p:pic>
      <p:sp>
        <p:nvSpPr>
          <p:cNvPr id="182" name="Google Shape;182;p28"/>
          <p:cNvSpPr txBox="1"/>
          <p:nvPr/>
        </p:nvSpPr>
        <p:spPr>
          <a:xfrm>
            <a:off x="6857053" y="4214438"/>
            <a:ext cx="1544700" cy="248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1600">
                <a:solidFill>
                  <a:srgbClr val="005E68"/>
                </a:solidFill>
                <a:latin typeface="Karla"/>
                <a:ea typeface="Karla"/>
                <a:cs typeface="Karla"/>
                <a:sym typeface="Karla"/>
              </a:rPr>
              <a:t>Revised by:</a:t>
            </a:r>
            <a:endParaRPr b="1" sz="100">
              <a:solidFill>
                <a:srgbClr val="005E68"/>
              </a:solidFill>
              <a:latin typeface="Karla"/>
              <a:ea typeface="Karla"/>
              <a:cs typeface="Karla"/>
              <a:sym typeface="Karla"/>
            </a:endParaRPr>
          </a:p>
        </p:txBody>
      </p:sp>
      <p:sp>
        <p:nvSpPr>
          <p:cNvPr id="183" name="Google Shape;183;p28"/>
          <p:cNvSpPr/>
          <p:nvPr/>
        </p:nvSpPr>
        <p:spPr>
          <a:xfrm>
            <a:off x="6263800" y="4576625"/>
            <a:ext cx="2731200" cy="3084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84" name="Shape 18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5" name="Shape 185"/>
        <p:cNvGrpSpPr/>
        <p:nvPr/>
      </p:nvGrpSpPr>
      <p:grpSpPr>
        <a:xfrm>
          <a:off x="0" y="0"/>
          <a:ext cx="0" cy="0"/>
          <a:chOff x="0" y="0"/>
          <a:chExt cx="0" cy="0"/>
        </a:xfrm>
      </p:grpSpPr>
      <p:sp>
        <p:nvSpPr>
          <p:cNvPr id="186" name="Google Shape;186;p30"/>
          <p:cNvSpPr txBox="1"/>
          <p:nvPr>
            <p:ph type="title"/>
          </p:nvPr>
        </p:nvSpPr>
        <p:spPr>
          <a:xfrm>
            <a:off x="311700" y="2150850"/>
            <a:ext cx="8520600" cy="841800"/>
          </a:xfrm>
          <a:prstGeom prst="rect">
            <a:avLst/>
          </a:prstGeom>
        </p:spPr>
        <p:txBody>
          <a:bodyPr anchorCtr="0" anchor="ctr" bIns="79750" lIns="79750" spcFirstLastPara="1" rIns="79750" wrap="square" tIns="79750">
            <a:noAutofit/>
          </a:bodyPr>
          <a:lstStyle>
            <a:lvl1pPr lvl="0" rtl="0" algn="ctr">
              <a:spcBef>
                <a:spcPts val="0"/>
              </a:spcBef>
              <a:spcAft>
                <a:spcPts val="0"/>
              </a:spcAft>
              <a:buSzPts val="3100"/>
              <a:buNone/>
              <a:defRPr sz="3100"/>
            </a:lvl1pPr>
            <a:lvl2pPr lvl="1" rtl="0" algn="ctr">
              <a:spcBef>
                <a:spcPts val="0"/>
              </a:spcBef>
              <a:spcAft>
                <a:spcPts val="0"/>
              </a:spcAft>
              <a:buSzPts val="3100"/>
              <a:buNone/>
              <a:defRPr sz="3100"/>
            </a:lvl2pPr>
            <a:lvl3pPr lvl="2" rtl="0" algn="ctr">
              <a:spcBef>
                <a:spcPts val="0"/>
              </a:spcBef>
              <a:spcAft>
                <a:spcPts val="0"/>
              </a:spcAft>
              <a:buSzPts val="3100"/>
              <a:buNone/>
              <a:defRPr sz="3100"/>
            </a:lvl3pPr>
            <a:lvl4pPr lvl="3" rtl="0" algn="ctr">
              <a:spcBef>
                <a:spcPts val="0"/>
              </a:spcBef>
              <a:spcAft>
                <a:spcPts val="0"/>
              </a:spcAft>
              <a:buSzPts val="3100"/>
              <a:buNone/>
              <a:defRPr sz="3100"/>
            </a:lvl4pPr>
            <a:lvl5pPr lvl="4" rtl="0" algn="ctr">
              <a:spcBef>
                <a:spcPts val="0"/>
              </a:spcBef>
              <a:spcAft>
                <a:spcPts val="0"/>
              </a:spcAft>
              <a:buSzPts val="3100"/>
              <a:buNone/>
              <a:defRPr sz="3100"/>
            </a:lvl5pPr>
            <a:lvl6pPr lvl="5" rtl="0" algn="ctr">
              <a:spcBef>
                <a:spcPts val="0"/>
              </a:spcBef>
              <a:spcAft>
                <a:spcPts val="0"/>
              </a:spcAft>
              <a:buSzPts val="3100"/>
              <a:buNone/>
              <a:defRPr sz="3100"/>
            </a:lvl6pPr>
            <a:lvl7pPr lvl="6" rtl="0" algn="ctr">
              <a:spcBef>
                <a:spcPts val="0"/>
              </a:spcBef>
              <a:spcAft>
                <a:spcPts val="0"/>
              </a:spcAft>
              <a:buSzPts val="3100"/>
              <a:buNone/>
              <a:defRPr sz="3100"/>
            </a:lvl7pPr>
            <a:lvl8pPr lvl="7" rtl="0" algn="ctr">
              <a:spcBef>
                <a:spcPts val="0"/>
              </a:spcBef>
              <a:spcAft>
                <a:spcPts val="0"/>
              </a:spcAft>
              <a:buSzPts val="3100"/>
              <a:buNone/>
              <a:defRPr sz="3100"/>
            </a:lvl8pPr>
            <a:lvl9pPr lvl="8" rtl="0" algn="ctr">
              <a:spcBef>
                <a:spcPts val="0"/>
              </a:spcBef>
              <a:spcAft>
                <a:spcPts val="0"/>
              </a:spcAft>
              <a:buSzPts val="3100"/>
              <a:buNone/>
              <a:defRPr sz="3100"/>
            </a:lvl9pPr>
          </a:lstStyle>
          <a:p/>
        </p:txBody>
      </p:sp>
      <p:sp>
        <p:nvSpPr>
          <p:cNvPr id="187" name="Google Shape;187;p30"/>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8" name="Shape 188"/>
        <p:cNvGrpSpPr/>
        <p:nvPr/>
      </p:nvGrpSpPr>
      <p:grpSpPr>
        <a:xfrm>
          <a:off x="0" y="0"/>
          <a:ext cx="0" cy="0"/>
          <a:chOff x="0" y="0"/>
          <a:chExt cx="0" cy="0"/>
        </a:xfrm>
      </p:grpSpPr>
      <p:sp>
        <p:nvSpPr>
          <p:cNvPr id="189" name="Google Shape;189;p31"/>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0" name="Google Shape;190;p31"/>
          <p:cNvSpPr/>
          <p:nvPr/>
        </p:nvSpPr>
        <p:spPr>
          <a:xfrm>
            <a:off x="100" y="4990024"/>
            <a:ext cx="9144000" cy="1533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91" name="Google Shape;191;p31"/>
          <p:cNvSpPr/>
          <p:nvPr/>
        </p:nvSpPr>
        <p:spPr>
          <a:xfrm>
            <a:off x="4398737" y="4943675"/>
            <a:ext cx="346734" cy="199638"/>
          </a:xfrm>
          <a:prstGeom prst="flowChartTerminator">
            <a:avLst/>
          </a:prstGeom>
          <a:solidFill>
            <a:srgbClr val="FFFFFF"/>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92" name="Google Shape;192;p31"/>
          <p:cNvSpPr/>
          <p:nvPr/>
        </p:nvSpPr>
        <p:spPr>
          <a:xfrm>
            <a:off x="-106100" y="-20055"/>
            <a:ext cx="9356400" cy="2952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p:nvPr/>
        </p:nvSpPr>
        <p:spPr>
          <a:xfrm>
            <a:off x="1802100" y="-42550"/>
            <a:ext cx="5539800" cy="3402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4" name="Shape 194"/>
        <p:cNvGrpSpPr/>
        <p:nvPr/>
      </p:nvGrpSpPr>
      <p:grpSpPr>
        <a:xfrm>
          <a:off x="0" y="0"/>
          <a:ext cx="0" cy="0"/>
          <a:chOff x="0" y="0"/>
          <a:chExt cx="0" cy="0"/>
        </a:xfrm>
      </p:grpSpPr>
      <p:sp>
        <p:nvSpPr>
          <p:cNvPr id="195" name="Google Shape;195;p32"/>
          <p:cNvSpPr txBox="1"/>
          <p:nvPr>
            <p:ph type="title"/>
          </p:nvPr>
        </p:nvSpPr>
        <p:spPr>
          <a:xfrm>
            <a:off x="311700" y="445025"/>
            <a:ext cx="8520600" cy="573000"/>
          </a:xfrm>
          <a:prstGeom prst="rect">
            <a:avLst/>
          </a:prstGeom>
        </p:spPr>
        <p:txBody>
          <a:bodyPr anchorCtr="0" anchor="t" bIns="79750" lIns="79750" spcFirstLastPara="1" rIns="79750" wrap="square" tIns="7975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96" name="Google Shape;196;p32"/>
          <p:cNvSpPr txBox="1"/>
          <p:nvPr>
            <p:ph idx="1" type="body"/>
          </p:nvPr>
        </p:nvSpPr>
        <p:spPr>
          <a:xfrm>
            <a:off x="311700" y="1152475"/>
            <a:ext cx="3999900" cy="3416100"/>
          </a:xfrm>
          <a:prstGeom prst="rect">
            <a:avLst/>
          </a:prstGeom>
        </p:spPr>
        <p:txBody>
          <a:bodyPr anchorCtr="0" anchor="t" bIns="79750" lIns="79750" spcFirstLastPara="1" rIns="79750" wrap="square" tIns="79750">
            <a:noAutofit/>
          </a:bodyPr>
          <a:lstStyle>
            <a:lvl1pPr indent="-304800" lvl="0" marL="457200" rtl="0">
              <a:spcBef>
                <a:spcPts val="0"/>
              </a:spcBef>
              <a:spcAft>
                <a:spcPts val="0"/>
              </a:spcAft>
              <a:buSzPts val="1200"/>
              <a:buChar char="●"/>
              <a:defRPr sz="1200"/>
            </a:lvl1pPr>
            <a:lvl2pPr indent="-292100" lvl="1" marL="914400" rtl="0">
              <a:spcBef>
                <a:spcPts val="1400"/>
              </a:spcBef>
              <a:spcAft>
                <a:spcPts val="0"/>
              </a:spcAft>
              <a:buSzPts val="1000"/>
              <a:buChar char="○"/>
              <a:defRPr sz="1000"/>
            </a:lvl2pPr>
            <a:lvl3pPr indent="-292100" lvl="2" marL="1371600" rtl="0">
              <a:spcBef>
                <a:spcPts val="1400"/>
              </a:spcBef>
              <a:spcAft>
                <a:spcPts val="0"/>
              </a:spcAft>
              <a:buSzPts val="1000"/>
              <a:buChar char="■"/>
              <a:defRPr sz="1000"/>
            </a:lvl3pPr>
            <a:lvl4pPr indent="-292100" lvl="3" marL="1828800" rtl="0">
              <a:spcBef>
                <a:spcPts val="1400"/>
              </a:spcBef>
              <a:spcAft>
                <a:spcPts val="0"/>
              </a:spcAft>
              <a:buSzPts val="1000"/>
              <a:buChar char="●"/>
              <a:defRPr sz="1000"/>
            </a:lvl4pPr>
            <a:lvl5pPr indent="-292100" lvl="4" marL="2286000" rtl="0">
              <a:spcBef>
                <a:spcPts val="1400"/>
              </a:spcBef>
              <a:spcAft>
                <a:spcPts val="0"/>
              </a:spcAft>
              <a:buSzPts val="1000"/>
              <a:buChar char="○"/>
              <a:defRPr sz="1000"/>
            </a:lvl5pPr>
            <a:lvl6pPr indent="-292100" lvl="5" marL="2743200" rtl="0">
              <a:spcBef>
                <a:spcPts val="1400"/>
              </a:spcBef>
              <a:spcAft>
                <a:spcPts val="0"/>
              </a:spcAft>
              <a:buSzPts val="1000"/>
              <a:buChar char="■"/>
              <a:defRPr sz="1000"/>
            </a:lvl6pPr>
            <a:lvl7pPr indent="-292100" lvl="6" marL="3200400" rtl="0">
              <a:spcBef>
                <a:spcPts val="1400"/>
              </a:spcBef>
              <a:spcAft>
                <a:spcPts val="0"/>
              </a:spcAft>
              <a:buSzPts val="1000"/>
              <a:buChar char="●"/>
              <a:defRPr sz="1000"/>
            </a:lvl7pPr>
            <a:lvl8pPr indent="-292100" lvl="7" marL="3657600" rtl="0">
              <a:spcBef>
                <a:spcPts val="1400"/>
              </a:spcBef>
              <a:spcAft>
                <a:spcPts val="0"/>
              </a:spcAft>
              <a:buSzPts val="1000"/>
              <a:buChar char="○"/>
              <a:defRPr sz="1000"/>
            </a:lvl8pPr>
            <a:lvl9pPr indent="-292100" lvl="8" marL="4114800" rtl="0">
              <a:spcBef>
                <a:spcPts val="1400"/>
              </a:spcBef>
              <a:spcAft>
                <a:spcPts val="1400"/>
              </a:spcAft>
              <a:buSzPts val="1000"/>
              <a:buChar char="■"/>
              <a:defRPr sz="1000"/>
            </a:lvl9pPr>
          </a:lstStyle>
          <a:p/>
        </p:txBody>
      </p:sp>
      <p:sp>
        <p:nvSpPr>
          <p:cNvPr id="197" name="Google Shape;197;p32"/>
          <p:cNvSpPr txBox="1"/>
          <p:nvPr>
            <p:ph idx="2" type="body"/>
          </p:nvPr>
        </p:nvSpPr>
        <p:spPr>
          <a:xfrm>
            <a:off x="4832400" y="1152475"/>
            <a:ext cx="3999900" cy="3416100"/>
          </a:xfrm>
          <a:prstGeom prst="rect">
            <a:avLst/>
          </a:prstGeom>
        </p:spPr>
        <p:txBody>
          <a:bodyPr anchorCtr="0" anchor="t" bIns="79750" lIns="79750" spcFirstLastPara="1" rIns="79750" wrap="square" tIns="79750">
            <a:noAutofit/>
          </a:bodyPr>
          <a:lstStyle>
            <a:lvl1pPr indent="-304800" lvl="0" marL="457200" rtl="0">
              <a:spcBef>
                <a:spcPts val="0"/>
              </a:spcBef>
              <a:spcAft>
                <a:spcPts val="0"/>
              </a:spcAft>
              <a:buSzPts val="1200"/>
              <a:buChar char="●"/>
              <a:defRPr sz="1200"/>
            </a:lvl1pPr>
            <a:lvl2pPr indent="-292100" lvl="1" marL="914400" rtl="0">
              <a:spcBef>
                <a:spcPts val="1400"/>
              </a:spcBef>
              <a:spcAft>
                <a:spcPts val="0"/>
              </a:spcAft>
              <a:buSzPts val="1000"/>
              <a:buChar char="○"/>
              <a:defRPr sz="1000"/>
            </a:lvl2pPr>
            <a:lvl3pPr indent="-292100" lvl="2" marL="1371600" rtl="0">
              <a:spcBef>
                <a:spcPts val="1400"/>
              </a:spcBef>
              <a:spcAft>
                <a:spcPts val="0"/>
              </a:spcAft>
              <a:buSzPts val="1000"/>
              <a:buChar char="■"/>
              <a:defRPr sz="1000"/>
            </a:lvl3pPr>
            <a:lvl4pPr indent="-292100" lvl="3" marL="1828800" rtl="0">
              <a:spcBef>
                <a:spcPts val="1400"/>
              </a:spcBef>
              <a:spcAft>
                <a:spcPts val="0"/>
              </a:spcAft>
              <a:buSzPts val="1000"/>
              <a:buChar char="●"/>
              <a:defRPr sz="1000"/>
            </a:lvl4pPr>
            <a:lvl5pPr indent="-292100" lvl="4" marL="2286000" rtl="0">
              <a:spcBef>
                <a:spcPts val="1400"/>
              </a:spcBef>
              <a:spcAft>
                <a:spcPts val="0"/>
              </a:spcAft>
              <a:buSzPts val="1000"/>
              <a:buChar char="○"/>
              <a:defRPr sz="1000"/>
            </a:lvl5pPr>
            <a:lvl6pPr indent="-292100" lvl="5" marL="2743200" rtl="0">
              <a:spcBef>
                <a:spcPts val="1400"/>
              </a:spcBef>
              <a:spcAft>
                <a:spcPts val="0"/>
              </a:spcAft>
              <a:buSzPts val="1000"/>
              <a:buChar char="■"/>
              <a:defRPr sz="1000"/>
            </a:lvl6pPr>
            <a:lvl7pPr indent="-292100" lvl="6" marL="3200400" rtl="0">
              <a:spcBef>
                <a:spcPts val="1400"/>
              </a:spcBef>
              <a:spcAft>
                <a:spcPts val="0"/>
              </a:spcAft>
              <a:buSzPts val="1000"/>
              <a:buChar char="●"/>
              <a:defRPr sz="1000"/>
            </a:lvl7pPr>
            <a:lvl8pPr indent="-292100" lvl="7" marL="3657600" rtl="0">
              <a:spcBef>
                <a:spcPts val="1400"/>
              </a:spcBef>
              <a:spcAft>
                <a:spcPts val="0"/>
              </a:spcAft>
              <a:buSzPts val="1000"/>
              <a:buChar char="○"/>
              <a:defRPr sz="1000"/>
            </a:lvl8pPr>
            <a:lvl9pPr indent="-292100" lvl="8" marL="4114800" rtl="0">
              <a:spcBef>
                <a:spcPts val="1400"/>
              </a:spcBef>
              <a:spcAft>
                <a:spcPts val="1400"/>
              </a:spcAft>
              <a:buSzPts val="1000"/>
              <a:buChar char="■"/>
              <a:defRPr sz="1000"/>
            </a:lvl9pPr>
          </a:lstStyle>
          <a:p/>
        </p:txBody>
      </p:sp>
      <p:sp>
        <p:nvSpPr>
          <p:cNvPr id="198" name="Google Shape;198;p32"/>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4"/>
          <p:cNvSpPr txBox="1"/>
          <p:nvPr>
            <p:ph type="title"/>
          </p:nvPr>
        </p:nvSpPr>
        <p:spPr>
          <a:xfrm>
            <a:off x="311700" y="2150850"/>
            <a:ext cx="8520600" cy="841800"/>
          </a:xfrm>
          <a:prstGeom prst="rect">
            <a:avLst/>
          </a:prstGeom>
        </p:spPr>
        <p:txBody>
          <a:bodyPr anchorCtr="0" anchor="ctr" bIns="79750" lIns="79750" spcFirstLastPara="1" rIns="79750" wrap="square" tIns="79750">
            <a:noAutofit/>
          </a:bodyPr>
          <a:lstStyle>
            <a:lvl1pPr lvl="0" algn="ctr">
              <a:spcBef>
                <a:spcPts val="0"/>
              </a:spcBef>
              <a:spcAft>
                <a:spcPts val="0"/>
              </a:spcAft>
              <a:buSzPts val="3100"/>
              <a:buNone/>
              <a:defRPr sz="3100"/>
            </a:lvl1pPr>
            <a:lvl2pPr lvl="1" algn="ctr">
              <a:spcBef>
                <a:spcPts val="0"/>
              </a:spcBef>
              <a:spcAft>
                <a:spcPts val="0"/>
              </a:spcAft>
              <a:buSzPts val="3100"/>
              <a:buNone/>
              <a:defRPr sz="3100"/>
            </a:lvl2pPr>
            <a:lvl3pPr lvl="2" algn="ctr">
              <a:spcBef>
                <a:spcPts val="0"/>
              </a:spcBef>
              <a:spcAft>
                <a:spcPts val="0"/>
              </a:spcAft>
              <a:buSzPts val="3100"/>
              <a:buNone/>
              <a:defRPr sz="3100"/>
            </a:lvl3pPr>
            <a:lvl4pPr lvl="3" algn="ctr">
              <a:spcBef>
                <a:spcPts val="0"/>
              </a:spcBef>
              <a:spcAft>
                <a:spcPts val="0"/>
              </a:spcAft>
              <a:buSzPts val="3100"/>
              <a:buNone/>
              <a:defRPr sz="3100"/>
            </a:lvl4pPr>
            <a:lvl5pPr lvl="4" algn="ctr">
              <a:spcBef>
                <a:spcPts val="0"/>
              </a:spcBef>
              <a:spcAft>
                <a:spcPts val="0"/>
              </a:spcAft>
              <a:buSzPts val="3100"/>
              <a:buNone/>
              <a:defRPr sz="3100"/>
            </a:lvl5pPr>
            <a:lvl6pPr lvl="5" algn="ctr">
              <a:spcBef>
                <a:spcPts val="0"/>
              </a:spcBef>
              <a:spcAft>
                <a:spcPts val="0"/>
              </a:spcAft>
              <a:buSzPts val="3100"/>
              <a:buNone/>
              <a:defRPr sz="3100"/>
            </a:lvl6pPr>
            <a:lvl7pPr lvl="6" algn="ctr">
              <a:spcBef>
                <a:spcPts val="0"/>
              </a:spcBef>
              <a:spcAft>
                <a:spcPts val="0"/>
              </a:spcAft>
              <a:buSzPts val="3100"/>
              <a:buNone/>
              <a:defRPr sz="3100"/>
            </a:lvl7pPr>
            <a:lvl8pPr lvl="7" algn="ctr">
              <a:spcBef>
                <a:spcPts val="0"/>
              </a:spcBef>
              <a:spcAft>
                <a:spcPts val="0"/>
              </a:spcAft>
              <a:buSzPts val="3100"/>
              <a:buNone/>
              <a:defRPr sz="3100"/>
            </a:lvl8pPr>
            <a:lvl9pPr lvl="8" algn="ctr">
              <a:spcBef>
                <a:spcPts val="0"/>
              </a:spcBef>
              <a:spcAft>
                <a:spcPts val="0"/>
              </a:spcAft>
              <a:buSzPts val="3100"/>
              <a:buNone/>
              <a:defRPr sz="3100"/>
            </a:lvl9pPr>
          </a:lstStyle>
          <a:p/>
        </p:txBody>
      </p:sp>
      <p:sp>
        <p:nvSpPr>
          <p:cNvPr id="42" name="Google Shape;42;p4"/>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33"/>
          <p:cNvSpPr txBox="1"/>
          <p:nvPr>
            <p:ph type="title"/>
          </p:nvPr>
        </p:nvSpPr>
        <p:spPr>
          <a:xfrm>
            <a:off x="311700" y="445025"/>
            <a:ext cx="8520600" cy="573000"/>
          </a:xfrm>
          <a:prstGeom prst="rect">
            <a:avLst/>
          </a:prstGeom>
        </p:spPr>
        <p:txBody>
          <a:bodyPr anchorCtr="0" anchor="t" bIns="79750" lIns="79750" spcFirstLastPara="1" rIns="79750" wrap="square" tIns="7975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1" name="Google Shape;201;p33"/>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sp>
        <p:nvSpPr>
          <p:cNvPr id="203" name="Google Shape;203;p34"/>
          <p:cNvSpPr txBox="1"/>
          <p:nvPr>
            <p:ph type="title"/>
          </p:nvPr>
        </p:nvSpPr>
        <p:spPr>
          <a:xfrm>
            <a:off x="311700" y="555600"/>
            <a:ext cx="2808000" cy="755700"/>
          </a:xfrm>
          <a:prstGeom prst="rect">
            <a:avLst/>
          </a:prstGeom>
        </p:spPr>
        <p:txBody>
          <a:bodyPr anchorCtr="0" anchor="b" bIns="79750" lIns="79750" spcFirstLastPara="1" rIns="79750" wrap="square" tIns="79750">
            <a:noAutofit/>
          </a:bodyPr>
          <a:lstStyle>
            <a:lvl1pPr lvl="0" rtl="0">
              <a:spcBef>
                <a:spcPts val="0"/>
              </a:spcBef>
              <a:spcAft>
                <a:spcPts val="0"/>
              </a:spcAft>
              <a:buSzPts val="2100"/>
              <a:buNone/>
              <a:defRPr sz="2100"/>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204" name="Google Shape;204;p34"/>
          <p:cNvSpPr txBox="1"/>
          <p:nvPr>
            <p:ph idx="1" type="body"/>
          </p:nvPr>
        </p:nvSpPr>
        <p:spPr>
          <a:xfrm>
            <a:off x="311700" y="1389600"/>
            <a:ext cx="2808000" cy="3179400"/>
          </a:xfrm>
          <a:prstGeom prst="rect">
            <a:avLst/>
          </a:prstGeom>
        </p:spPr>
        <p:txBody>
          <a:bodyPr anchorCtr="0" anchor="t" bIns="79750" lIns="79750" spcFirstLastPara="1" rIns="79750" wrap="square" tIns="79750">
            <a:noAutofit/>
          </a:bodyPr>
          <a:lstStyle>
            <a:lvl1pPr indent="-292100" lvl="0" marL="457200" rtl="0">
              <a:spcBef>
                <a:spcPts val="0"/>
              </a:spcBef>
              <a:spcAft>
                <a:spcPts val="0"/>
              </a:spcAft>
              <a:buSzPts val="1000"/>
              <a:buChar char="●"/>
              <a:defRPr sz="1000"/>
            </a:lvl1pPr>
            <a:lvl2pPr indent="-292100" lvl="1" marL="914400" rtl="0">
              <a:spcBef>
                <a:spcPts val="1400"/>
              </a:spcBef>
              <a:spcAft>
                <a:spcPts val="0"/>
              </a:spcAft>
              <a:buSzPts val="1000"/>
              <a:buChar char="○"/>
              <a:defRPr sz="1000"/>
            </a:lvl2pPr>
            <a:lvl3pPr indent="-292100" lvl="2" marL="1371600" rtl="0">
              <a:spcBef>
                <a:spcPts val="1400"/>
              </a:spcBef>
              <a:spcAft>
                <a:spcPts val="0"/>
              </a:spcAft>
              <a:buSzPts val="1000"/>
              <a:buChar char="■"/>
              <a:defRPr sz="1000"/>
            </a:lvl3pPr>
            <a:lvl4pPr indent="-292100" lvl="3" marL="1828800" rtl="0">
              <a:spcBef>
                <a:spcPts val="1400"/>
              </a:spcBef>
              <a:spcAft>
                <a:spcPts val="0"/>
              </a:spcAft>
              <a:buSzPts val="1000"/>
              <a:buChar char="●"/>
              <a:defRPr sz="1000"/>
            </a:lvl4pPr>
            <a:lvl5pPr indent="-292100" lvl="4" marL="2286000" rtl="0">
              <a:spcBef>
                <a:spcPts val="1400"/>
              </a:spcBef>
              <a:spcAft>
                <a:spcPts val="0"/>
              </a:spcAft>
              <a:buSzPts val="1000"/>
              <a:buChar char="○"/>
              <a:defRPr sz="1000"/>
            </a:lvl5pPr>
            <a:lvl6pPr indent="-292100" lvl="5" marL="2743200" rtl="0">
              <a:spcBef>
                <a:spcPts val="1400"/>
              </a:spcBef>
              <a:spcAft>
                <a:spcPts val="0"/>
              </a:spcAft>
              <a:buSzPts val="1000"/>
              <a:buChar char="■"/>
              <a:defRPr sz="1000"/>
            </a:lvl6pPr>
            <a:lvl7pPr indent="-292100" lvl="6" marL="3200400" rtl="0">
              <a:spcBef>
                <a:spcPts val="1400"/>
              </a:spcBef>
              <a:spcAft>
                <a:spcPts val="0"/>
              </a:spcAft>
              <a:buSzPts val="1000"/>
              <a:buChar char="●"/>
              <a:defRPr sz="1000"/>
            </a:lvl7pPr>
            <a:lvl8pPr indent="-292100" lvl="7" marL="3657600" rtl="0">
              <a:spcBef>
                <a:spcPts val="1400"/>
              </a:spcBef>
              <a:spcAft>
                <a:spcPts val="0"/>
              </a:spcAft>
              <a:buSzPts val="1000"/>
              <a:buChar char="○"/>
              <a:defRPr sz="1000"/>
            </a:lvl8pPr>
            <a:lvl9pPr indent="-292100" lvl="8" marL="4114800" rtl="0">
              <a:spcBef>
                <a:spcPts val="1400"/>
              </a:spcBef>
              <a:spcAft>
                <a:spcPts val="1400"/>
              </a:spcAft>
              <a:buSzPts val="1000"/>
              <a:buChar char="■"/>
              <a:defRPr sz="1000"/>
            </a:lvl9pPr>
          </a:lstStyle>
          <a:p/>
        </p:txBody>
      </p:sp>
      <p:sp>
        <p:nvSpPr>
          <p:cNvPr id="205" name="Google Shape;205;p34"/>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6" name="Shape 206"/>
        <p:cNvGrpSpPr/>
        <p:nvPr/>
      </p:nvGrpSpPr>
      <p:grpSpPr>
        <a:xfrm>
          <a:off x="0" y="0"/>
          <a:ext cx="0" cy="0"/>
          <a:chOff x="0" y="0"/>
          <a:chExt cx="0" cy="0"/>
        </a:xfrm>
      </p:grpSpPr>
      <p:sp>
        <p:nvSpPr>
          <p:cNvPr id="207" name="Google Shape;207;p35"/>
          <p:cNvSpPr txBox="1"/>
          <p:nvPr>
            <p:ph type="title"/>
          </p:nvPr>
        </p:nvSpPr>
        <p:spPr>
          <a:xfrm>
            <a:off x="490250" y="450150"/>
            <a:ext cx="6367800" cy="4090800"/>
          </a:xfrm>
          <a:prstGeom prst="rect">
            <a:avLst/>
          </a:prstGeom>
        </p:spPr>
        <p:txBody>
          <a:bodyPr anchorCtr="0" anchor="ctr" bIns="79750" lIns="79750" spcFirstLastPara="1" rIns="79750" wrap="square" tIns="7975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8" name="Google Shape;208;p35"/>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9" name="Shape 209"/>
        <p:cNvGrpSpPr/>
        <p:nvPr/>
      </p:nvGrpSpPr>
      <p:grpSpPr>
        <a:xfrm>
          <a:off x="0" y="0"/>
          <a:ext cx="0" cy="0"/>
          <a:chOff x="0" y="0"/>
          <a:chExt cx="0" cy="0"/>
        </a:xfrm>
      </p:grpSpPr>
      <p:sp>
        <p:nvSpPr>
          <p:cNvPr id="210" name="Google Shape;210;p36"/>
          <p:cNvSpPr/>
          <p:nvPr/>
        </p:nvSpPr>
        <p:spPr>
          <a:xfrm>
            <a:off x="4572000" y="-125"/>
            <a:ext cx="4572000" cy="5143500"/>
          </a:xfrm>
          <a:prstGeom prst="rect">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11" name="Google Shape;211;p36"/>
          <p:cNvSpPr txBox="1"/>
          <p:nvPr>
            <p:ph type="title"/>
          </p:nvPr>
        </p:nvSpPr>
        <p:spPr>
          <a:xfrm>
            <a:off x="265500" y="1233175"/>
            <a:ext cx="4045200" cy="1482300"/>
          </a:xfrm>
          <a:prstGeom prst="rect">
            <a:avLst/>
          </a:prstGeom>
        </p:spPr>
        <p:txBody>
          <a:bodyPr anchorCtr="0" anchor="b" bIns="79750" lIns="79750" spcFirstLastPara="1" rIns="79750" wrap="square" tIns="79750">
            <a:noAutofit/>
          </a:bodyPr>
          <a:lstStyle>
            <a:lvl1pPr lvl="0" rtl="0" algn="ctr">
              <a:spcBef>
                <a:spcPts val="0"/>
              </a:spcBef>
              <a:spcAft>
                <a:spcPts val="0"/>
              </a:spcAft>
              <a:buSzPts val="3700"/>
              <a:buNone/>
              <a:defRPr sz="3700"/>
            </a:lvl1pPr>
            <a:lvl2pPr lvl="1" rtl="0" algn="ctr">
              <a:spcBef>
                <a:spcPts val="0"/>
              </a:spcBef>
              <a:spcAft>
                <a:spcPts val="0"/>
              </a:spcAft>
              <a:buSzPts val="3700"/>
              <a:buNone/>
              <a:defRPr sz="3700"/>
            </a:lvl2pPr>
            <a:lvl3pPr lvl="2" rtl="0" algn="ctr">
              <a:spcBef>
                <a:spcPts val="0"/>
              </a:spcBef>
              <a:spcAft>
                <a:spcPts val="0"/>
              </a:spcAft>
              <a:buSzPts val="3700"/>
              <a:buNone/>
              <a:defRPr sz="3700"/>
            </a:lvl3pPr>
            <a:lvl4pPr lvl="3" rtl="0" algn="ctr">
              <a:spcBef>
                <a:spcPts val="0"/>
              </a:spcBef>
              <a:spcAft>
                <a:spcPts val="0"/>
              </a:spcAft>
              <a:buSzPts val="3700"/>
              <a:buNone/>
              <a:defRPr sz="3700"/>
            </a:lvl4pPr>
            <a:lvl5pPr lvl="4" rtl="0" algn="ctr">
              <a:spcBef>
                <a:spcPts val="0"/>
              </a:spcBef>
              <a:spcAft>
                <a:spcPts val="0"/>
              </a:spcAft>
              <a:buSzPts val="3700"/>
              <a:buNone/>
              <a:defRPr sz="3700"/>
            </a:lvl5pPr>
            <a:lvl6pPr lvl="5" rtl="0" algn="ctr">
              <a:spcBef>
                <a:spcPts val="0"/>
              </a:spcBef>
              <a:spcAft>
                <a:spcPts val="0"/>
              </a:spcAft>
              <a:buSzPts val="3700"/>
              <a:buNone/>
              <a:defRPr sz="3700"/>
            </a:lvl6pPr>
            <a:lvl7pPr lvl="6" rtl="0" algn="ctr">
              <a:spcBef>
                <a:spcPts val="0"/>
              </a:spcBef>
              <a:spcAft>
                <a:spcPts val="0"/>
              </a:spcAft>
              <a:buSzPts val="3700"/>
              <a:buNone/>
              <a:defRPr sz="3700"/>
            </a:lvl7pPr>
            <a:lvl8pPr lvl="7" rtl="0" algn="ctr">
              <a:spcBef>
                <a:spcPts val="0"/>
              </a:spcBef>
              <a:spcAft>
                <a:spcPts val="0"/>
              </a:spcAft>
              <a:buSzPts val="3700"/>
              <a:buNone/>
              <a:defRPr sz="3700"/>
            </a:lvl8pPr>
            <a:lvl9pPr lvl="8" rtl="0" algn="ctr">
              <a:spcBef>
                <a:spcPts val="0"/>
              </a:spcBef>
              <a:spcAft>
                <a:spcPts val="0"/>
              </a:spcAft>
              <a:buSzPts val="3700"/>
              <a:buNone/>
              <a:defRPr sz="3700"/>
            </a:lvl9pPr>
          </a:lstStyle>
          <a:p/>
        </p:txBody>
      </p:sp>
      <p:sp>
        <p:nvSpPr>
          <p:cNvPr id="212" name="Google Shape;212;p36"/>
          <p:cNvSpPr txBox="1"/>
          <p:nvPr>
            <p:ph idx="1" type="subTitle"/>
          </p:nvPr>
        </p:nvSpPr>
        <p:spPr>
          <a:xfrm>
            <a:off x="265500" y="2803075"/>
            <a:ext cx="4045200" cy="1235100"/>
          </a:xfrm>
          <a:prstGeom prst="rect">
            <a:avLst/>
          </a:prstGeom>
        </p:spPr>
        <p:txBody>
          <a:bodyPr anchorCtr="0" anchor="t" bIns="79750" lIns="79750" spcFirstLastPara="1" rIns="79750" wrap="square" tIns="79750">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13" name="Google Shape;213;p36"/>
          <p:cNvSpPr txBox="1"/>
          <p:nvPr>
            <p:ph idx="2" type="body"/>
          </p:nvPr>
        </p:nvSpPr>
        <p:spPr>
          <a:xfrm>
            <a:off x="4939500" y="724075"/>
            <a:ext cx="3836700" cy="3695100"/>
          </a:xfrm>
          <a:prstGeom prst="rect">
            <a:avLst/>
          </a:prstGeom>
        </p:spPr>
        <p:txBody>
          <a:bodyPr anchorCtr="0" anchor="ctr" bIns="79750" lIns="79750" spcFirstLastPara="1" rIns="79750" wrap="square" tIns="79750">
            <a:noAutofit/>
          </a:bodyPr>
          <a:lstStyle>
            <a:lvl1pPr indent="-330200" lvl="0" marL="457200" rtl="0">
              <a:spcBef>
                <a:spcPts val="0"/>
              </a:spcBef>
              <a:spcAft>
                <a:spcPts val="0"/>
              </a:spcAft>
              <a:buSzPts val="1600"/>
              <a:buChar char="●"/>
              <a:defRPr/>
            </a:lvl1pPr>
            <a:lvl2pPr indent="-304800" lvl="1" marL="914400" rtl="0">
              <a:spcBef>
                <a:spcPts val="1400"/>
              </a:spcBef>
              <a:spcAft>
                <a:spcPts val="0"/>
              </a:spcAft>
              <a:buSzPts val="1200"/>
              <a:buChar char="○"/>
              <a:defRPr/>
            </a:lvl2pPr>
            <a:lvl3pPr indent="-304800" lvl="2" marL="1371600" rtl="0">
              <a:spcBef>
                <a:spcPts val="1400"/>
              </a:spcBef>
              <a:spcAft>
                <a:spcPts val="0"/>
              </a:spcAft>
              <a:buSzPts val="1200"/>
              <a:buChar char="■"/>
              <a:defRPr/>
            </a:lvl3pPr>
            <a:lvl4pPr indent="-304800" lvl="3" marL="1828800" rtl="0">
              <a:spcBef>
                <a:spcPts val="1400"/>
              </a:spcBef>
              <a:spcAft>
                <a:spcPts val="0"/>
              </a:spcAft>
              <a:buSzPts val="1200"/>
              <a:buChar char="●"/>
              <a:defRPr/>
            </a:lvl4pPr>
            <a:lvl5pPr indent="-304800" lvl="4" marL="2286000" rtl="0">
              <a:spcBef>
                <a:spcPts val="1400"/>
              </a:spcBef>
              <a:spcAft>
                <a:spcPts val="0"/>
              </a:spcAft>
              <a:buSzPts val="1200"/>
              <a:buChar char="○"/>
              <a:defRPr/>
            </a:lvl5pPr>
            <a:lvl6pPr indent="-304800" lvl="5" marL="2743200" rtl="0">
              <a:spcBef>
                <a:spcPts val="1400"/>
              </a:spcBef>
              <a:spcAft>
                <a:spcPts val="0"/>
              </a:spcAft>
              <a:buSzPts val="1200"/>
              <a:buChar char="■"/>
              <a:defRPr/>
            </a:lvl6pPr>
            <a:lvl7pPr indent="-304800" lvl="6" marL="3200400" rtl="0">
              <a:spcBef>
                <a:spcPts val="1400"/>
              </a:spcBef>
              <a:spcAft>
                <a:spcPts val="0"/>
              </a:spcAft>
              <a:buSzPts val="1200"/>
              <a:buChar char="●"/>
              <a:defRPr/>
            </a:lvl7pPr>
            <a:lvl8pPr indent="-304800" lvl="7" marL="3657600" rtl="0">
              <a:spcBef>
                <a:spcPts val="1400"/>
              </a:spcBef>
              <a:spcAft>
                <a:spcPts val="0"/>
              </a:spcAft>
              <a:buSzPts val="1200"/>
              <a:buChar char="○"/>
              <a:defRPr/>
            </a:lvl8pPr>
            <a:lvl9pPr indent="-304800" lvl="8" marL="4114800" rtl="0">
              <a:spcBef>
                <a:spcPts val="1400"/>
              </a:spcBef>
              <a:spcAft>
                <a:spcPts val="1400"/>
              </a:spcAft>
              <a:buSzPts val="1200"/>
              <a:buChar char="■"/>
              <a:defRPr/>
            </a:lvl9pPr>
          </a:lstStyle>
          <a:p/>
        </p:txBody>
      </p:sp>
      <p:sp>
        <p:nvSpPr>
          <p:cNvPr id="214" name="Google Shape;214;p36"/>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5" name="Shape 215"/>
        <p:cNvGrpSpPr/>
        <p:nvPr/>
      </p:nvGrpSpPr>
      <p:grpSpPr>
        <a:xfrm>
          <a:off x="0" y="0"/>
          <a:ext cx="0" cy="0"/>
          <a:chOff x="0" y="0"/>
          <a:chExt cx="0" cy="0"/>
        </a:xfrm>
      </p:grpSpPr>
      <p:sp>
        <p:nvSpPr>
          <p:cNvPr id="216" name="Google Shape;216;p37"/>
          <p:cNvSpPr txBox="1"/>
          <p:nvPr>
            <p:ph idx="1" type="body"/>
          </p:nvPr>
        </p:nvSpPr>
        <p:spPr>
          <a:xfrm>
            <a:off x="311700" y="4230575"/>
            <a:ext cx="5998800" cy="605100"/>
          </a:xfrm>
          <a:prstGeom prst="rect">
            <a:avLst/>
          </a:prstGeom>
        </p:spPr>
        <p:txBody>
          <a:bodyPr anchorCtr="0" anchor="ctr" bIns="79750" lIns="79750" spcFirstLastPara="1" rIns="79750" wrap="square" tIns="79750">
            <a:noAutofit/>
          </a:bodyPr>
          <a:lstStyle>
            <a:lvl1pPr indent="-228600" lvl="0" marL="457200" rtl="0">
              <a:lnSpc>
                <a:spcPct val="100000"/>
              </a:lnSpc>
              <a:spcBef>
                <a:spcPts val="0"/>
              </a:spcBef>
              <a:spcAft>
                <a:spcPts val="0"/>
              </a:spcAft>
              <a:buSzPts val="1600"/>
              <a:buNone/>
              <a:defRPr/>
            </a:lvl1pPr>
          </a:lstStyle>
          <a:p/>
        </p:txBody>
      </p:sp>
      <p:sp>
        <p:nvSpPr>
          <p:cNvPr id="217" name="Google Shape;217;p37"/>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8" name="Shape 218"/>
        <p:cNvGrpSpPr/>
        <p:nvPr/>
      </p:nvGrpSpPr>
      <p:grpSpPr>
        <a:xfrm>
          <a:off x="0" y="0"/>
          <a:ext cx="0" cy="0"/>
          <a:chOff x="0" y="0"/>
          <a:chExt cx="0" cy="0"/>
        </a:xfrm>
      </p:grpSpPr>
      <p:sp>
        <p:nvSpPr>
          <p:cNvPr id="219" name="Google Shape;219;p38"/>
          <p:cNvSpPr txBox="1"/>
          <p:nvPr>
            <p:ph hasCustomPrompt="1" type="title"/>
          </p:nvPr>
        </p:nvSpPr>
        <p:spPr>
          <a:xfrm>
            <a:off x="311700" y="1106125"/>
            <a:ext cx="8520600" cy="1963500"/>
          </a:xfrm>
          <a:prstGeom prst="rect">
            <a:avLst/>
          </a:prstGeom>
        </p:spPr>
        <p:txBody>
          <a:bodyPr anchorCtr="0" anchor="b" bIns="79750" lIns="79750" spcFirstLastPara="1" rIns="79750" wrap="square" tIns="79750">
            <a:noAutofit/>
          </a:bodyPr>
          <a:lstStyle>
            <a:lvl1pPr lvl="0" rtl="0" algn="ctr">
              <a:spcBef>
                <a:spcPts val="0"/>
              </a:spcBef>
              <a:spcAft>
                <a:spcPts val="0"/>
              </a:spcAft>
              <a:buSzPts val="10500"/>
              <a:buNone/>
              <a:defRPr sz="10500"/>
            </a:lvl1pPr>
            <a:lvl2pPr lvl="1" rtl="0" algn="ctr">
              <a:spcBef>
                <a:spcPts val="0"/>
              </a:spcBef>
              <a:spcAft>
                <a:spcPts val="0"/>
              </a:spcAft>
              <a:buSzPts val="10500"/>
              <a:buNone/>
              <a:defRPr sz="10500"/>
            </a:lvl2pPr>
            <a:lvl3pPr lvl="2" rtl="0" algn="ctr">
              <a:spcBef>
                <a:spcPts val="0"/>
              </a:spcBef>
              <a:spcAft>
                <a:spcPts val="0"/>
              </a:spcAft>
              <a:buSzPts val="10500"/>
              <a:buNone/>
              <a:defRPr sz="10500"/>
            </a:lvl3pPr>
            <a:lvl4pPr lvl="3" rtl="0" algn="ctr">
              <a:spcBef>
                <a:spcPts val="0"/>
              </a:spcBef>
              <a:spcAft>
                <a:spcPts val="0"/>
              </a:spcAft>
              <a:buSzPts val="10500"/>
              <a:buNone/>
              <a:defRPr sz="10500"/>
            </a:lvl4pPr>
            <a:lvl5pPr lvl="4" rtl="0" algn="ctr">
              <a:spcBef>
                <a:spcPts val="0"/>
              </a:spcBef>
              <a:spcAft>
                <a:spcPts val="0"/>
              </a:spcAft>
              <a:buSzPts val="10500"/>
              <a:buNone/>
              <a:defRPr sz="10500"/>
            </a:lvl5pPr>
            <a:lvl6pPr lvl="5" rtl="0" algn="ctr">
              <a:spcBef>
                <a:spcPts val="0"/>
              </a:spcBef>
              <a:spcAft>
                <a:spcPts val="0"/>
              </a:spcAft>
              <a:buSzPts val="10500"/>
              <a:buNone/>
              <a:defRPr sz="10500"/>
            </a:lvl6pPr>
            <a:lvl7pPr lvl="6" rtl="0" algn="ctr">
              <a:spcBef>
                <a:spcPts val="0"/>
              </a:spcBef>
              <a:spcAft>
                <a:spcPts val="0"/>
              </a:spcAft>
              <a:buSzPts val="10500"/>
              <a:buNone/>
              <a:defRPr sz="10500"/>
            </a:lvl7pPr>
            <a:lvl8pPr lvl="7" rtl="0" algn="ctr">
              <a:spcBef>
                <a:spcPts val="0"/>
              </a:spcBef>
              <a:spcAft>
                <a:spcPts val="0"/>
              </a:spcAft>
              <a:buSzPts val="10500"/>
              <a:buNone/>
              <a:defRPr sz="10500"/>
            </a:lvl8pPr>
            <a:lvl9pPr lvl="8" rtl="0" algn="ctr">
              <a:spcBef>
                <a:spcPts val="0"/>
              </a:spcBef>
              <a:spcAft>
                <a:spcPts val="0"/>
              </a:spcAft>
              <a:buSzPts val="10500"/>
              <a:buNone/>
              <a:defRPr sz="10500"/>
            </a:lvl9pPr>
          </a:lstStyle>
          <a:p>
            <a:r>
              <a:t>xx%</a:t>
            </a:r>
          </a:p>
        </p:txBody>
      </p:sp>
      <p:sp>
        <p:nvSpPr>
          <p:cNvPr id="220" name="Google Shape;220;p38"/>
          <p:cNvSpPr txBox="1"/>
          <p:nvPr>
            <p:ph idx="1" type="body"/>
          </p:nvPr>
        </p:nvSpPr>
        <p:spPr>
          <a:xfrm>
            <a:off x="311700" y="3152225"/>
            <a:ext cx="8520600" cy="1300800"/>
          </a:xfrm>
          <a:prstGeom prst="rect">
            <a:avLst/>
          </a:prstGeom>
        </p:spPr>
        <p:txBody>
          <a:bodyPr anchorCtr="0" anchor="t" bIns="79750" lIns="79750" spcFirstLastPara="1" rIns="79750" wrap="square" tIns="79750">
            <a:noAutofit/>
          </a:bodyPr>
          <a:lstStyle>
            <a:lvl1pPr indent="-330200" lvl="0" marL="457200" rtl="0" algn="ctr">
              <a:spcBef>
                <a:spcPts val="0"/>
              </a:spcBef>
              <a:spcAft>
                <a:spcPts val="0"/>
              </a:spcAft>
              <a:buSzPts val="1600"/>
              <a:buChar char="●"/>
              <a:defRPr/>
            </a:lvl1pPr>
            <a:lvl2pPr indent="-304800" lvl="1" marL="914400" rtl="0" algn="ctr">
              <a:spcBef>
                <a:spcPts val="1400"/>
              </a:spcBef>
              <a:spcAft>
                <a:spcPts val="0"/>
              </a:spcAft>
              <a:buSzPts val="1200"/>
              <a:buChar char="○"/>
              <a:defRPr/>
            </a:lvl2pPr>
            <a:lvl3pPr indent="-304800" lvl="2" marL="1371600" rtl="0" algn="ctr">
              <a:spcBef>
                <a:spcPts val="1400"/>
              </a:spcBef>
              <a:spcAft>
                <a:spcPts val="0"/>
              </a:spcAft>
              <a:buSzPts val="1200"/>
              <a:buChar char="■"/>
              <a:defRPr/>
            </a:lvl3pPr>
            <a:lvl4pPr indent="-304800" lvl="3" marL="1828800" rtl="0" algn="ctr">
              <a:spcBef>
                <a:spcPts val="1400"/>
              </a:spcBef>
              <a:spcAft>
                <a:spcPts val="0"/>
              </a:spcAft>
              <a:buSzPts val="1200"/>
              <a:buChar char="●"/>
              <a:defRPr/>
            </a:lvl4pPr>
            <a:lvl5pPr indent="-304800" lvl="4" marL="2286000" rtl="0" algn="ctr">
              <a:spcBef>
                <a:spcPts val="1400"/>
              </a:spcBef>
              <a:spcAft>
                <a:spcPts val="0"/>
              </a:spcAft>
              <a:buSzPts val="1200"/>
              <a:buChar char="○"/>
              <a:defRPr/>
            </a:lvl5pPr>
            <a:lvl6pPr indent="-304800" lvl="5" marL="2743200" rtl="0" algn="ctr">
              <a:spcBef>
                <a:spcPts val="1400"/>
              </a:spcBef>
              <a:spcAft>
                <a:spcPts val="0"/>
              </a:spcAft>
              <a:buSzPts val="1200"/>
              <a:buChar char="■"/>
              <a:defRPr/>
            </a:lvl6pPr>
            <a:lvl7pPr indent="-304800" lvl="6" marL="3200400" rtl="0" algn="ctr">
              <a:spcBef>
                <a:spcPts val="1400"/>
              </a:spcBef>
              <a:spcAft>
                <a:spcPts val="0"/>
              </a:spcAft>
              <a:buSzPts val="1200"/>
              <a:buChar char="●"/>
              <a:defRPr/>
            </a:lvl7pPr>
            <a:lvl8pPr indent="-304800" lvl="7" marL="3657600" rtl="0" algn="ctr">
              <a:spcBef>
                <a:spcPts val="1400"/>
              </a:spcBef>
              <a:spcAft>
                <a:spcPts val="0"/>
              </a:spcAft>
              <a:buSzPts val="1200"/>
              <a:buChar char="○"/>
              <a:defRPr/>
            </a:lvl8pPr>
            <a:lvl9pPr indent="-304800" lvl="8" marL="4114800" rtl="0" algn="ctr">
              <a:spcBef>
                <a:spcPts val="1400"/>
              </a:spcBef>
              <a:spcAft>
                <a:spcPts val="1400"/>
              </a:spcAft>
              <a:buSzPts val="1200"/>
              <a:buChar char="■"/>
              <a:defRPr/>
            </a:lvl9pPr>
          </a:lstStyle>
          <a:p/>
        </p:txBody>
      </p:sp>
      <p:sp>
        <p:nvSpPr>
          <p:cNvPr id="221" name="Google Shape;221;p38"/>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2" name="Shape 222"/>
        <p:cNvGrpSpPr/>
        <p:nvPr/>
      </p:nvGrpSpPr>
      <p:grpSpPr>
        <a:xfrm>
          <a:off x="0" y="0"/>
          <a:ext cx="0" cy="0"/>
          <a:chOff x="0" y="0"/>
          <a:chExt cx="0" cy="0"/>
        </a:xfrm>
      </p:grpSpPr>
      <p:sp>
        <p:nvSpPr>
          <p:cNvPr id="223" name="Google Shape;223;p39"/>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 name="Shape 43"/>
        <p:cNvGrpSpPr/>
        <p:nvPr/>
      </p:nvGrpSpPr>
      <p:grpSpPr>
        <a:xfrm>
          <a:off x="0" y="0"/>
          <a:ext cx="0" cy="0"/>
          <a:chOff x="0" y="0"/>
          <a:chExt cx="0" cy="0"/>
        </a:xfrm>
      </p:grpSpPr>
      <p:sp>
        <p:nvSpPr>
          <p:cNvPr id="44" name="Google Shape;44;p5"/>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5"/>
          <p:cNvSpPr/>
          <p:nvPr/>
        </p:nvSpPr>
        <p:spPr>
          <a:xfrm>
            <a:off x="88" y="5033953"/>
            <a:ext cx="9144000" cy="1095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46" name="Google Shape;46;p5"/>
          <p:cNvSpPr/>
          <p:nvPr/>
        </p:nvSpPr>
        <p:spPr>
          <a:xfrm>
            <a:off x="4297648" y="4990283"/>
            <a:ext cx="548694" cy="153306"/>
          </a:xfrm>
          <a:prstGeom prst="flowChartTerminator">
            <a:avLst/>
          </a:prstGeom>
          <a:solidFill>
            <a:srgbClr val="FFFFFF"/>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sp>
        <p:nvSpPr>
          <p:cNvPr id="48" name="Google Shape;48;p6"/>
          <p:cNvSpPr txBox="1"/>
          <p:nvPr>
            <p:ph type="title"/>
          </p:nvPr>
        </p:nvSpPr>
        <p:spPr>
          <a:xfrm>
            <a:off x="311700" y="445025"/>
            <a:ext cx="8520600" cy="572700"/>
          </a:xfrm>
          <a:prstGeom prst="rect">
            <a:avLst/>
          </a:prstGeom>
        </p:spPr>
        <p:txBody>
          <a:bodyPr anchorCtr="0" anchor="t" bIns="79750" lIns="79750" spcFirstLastPara="1" rIns="79750" wrap="square" tIns="7975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 name="Google Shape;49;p6"/>
          <p:cNvSpPr txBox="1"/>
          <p:nvPr>
            <p:ph idx="1" type="body"/>
          </p:nvPr>
        </p:nvSpPr>
        <p:spPr>
          <a:xfrm>
            <a:off x="311700" y="1152475"/>
            <a:ext cx="3999900" cy="3416100"/>
          </a:xfrm>
          <a:prstGeom prst="rect">
            <a:avLst/>
          </a:prstGeom>
        </p:spPr>
        <p:txBody>
          <a:bodyPr anchorCtr="0" anchor="t" bIns="79750" lIns="79750" spcFirstLastPara="1" rIns="79750" wrap="square" tIns="79750">
            <a:noAutofit/>
          </a:bodyPr>
          <a:lstStyle>
            <a:lvl1pPr indent="-304800" lvl="0" marL="457200">
              <a:spcBef>
                <a:spcPts val="0"/>
              </a:spcBef>
              <a:spcAft>
                <a:spcPts val="0"/>
              </a:spcAft>
              <a:buSzPts val="1200"/>
              <a:buChar char="●"/>
              <a:defRPr sz="12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0" name="Google Shape;50;p6"/>
          <p:cNvSpPr txBox="1"/>
          <p:nvPr>
            <p:ph idx="2" type="body"/>
          </p:nvPr>
        </p:nvSpPr>
        <p:spPr>
          <a:xfrm>
            <a:off x="4832400" y="1152475"/>
            <a:ext cx="3999900" cy="3416100"/>
          </a:xfrm>
          <a:prstGeom prst="rect">
            <a:avLst/>
          </a:prstGeom>
        </p:spPr>
        <p:txBody>
          <a:bodyPr anchorCtr="0" anchor="t" bIns="79750" lIns="79750" spcFirstLastPara="1" rIns="79750" wrap="square" tIns="79750">
            <a:noAutofit/>
          </a:bodyPr>
          <a:lstStyle>
            <a:lvl1pPr indent="-304800" lvl="0" marL="457200">
              <a:spcBef>
                <a:spcPts val="0"/>
              </a:spcBef>
              <a:spcAft>
                <a:spcPts val="0"/>
              </a:spcAft>
              <a:buSzPts val="1200"/>
              <a:buChar char="●"/>
              <a:defRPr sz="12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1" name="Google Shape;51;p6"/>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7"/>
          <p:cNvSpPr txBox="1"/>
          <p:nvPr>
            <p:ph type="title"/>
          </p:nvPr>
        </p:nvSpPr>
        <p:spPr>
          <a:xfrm>
            <a:off x="311700" y="445025"/>
            <a:ext cx="8520600" cy="572700"/>
          </a:xfrm>
          <a:prstGeom prst="rect">
            <a:avLst/>
          </a:prstGeom>
        </p:spPr>
        <p:txBody>
          <a:bodyPr anchorCtr="0" anchor="t" bIns="79750" lIns="79750" spcFirstLastPara="1" rIns="79750" wrap="square" tIns="7975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 name="Google Shape;54;p7"/>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 name="Shape 55"/>
        <p:cNvGrpSpPr/>
        <p:nvPr/>
      </p:nvGrpSpPr>
      <p:grpSpPr>
        <a:xfrm>
          <a:off x="0" y="0"/>
          <a:ext cx="0" cy="0"/>
          <a:chOff x="0" y="0"/>
          <a:chExt cx="0" cy="0"/>
        </a:xfrm>
      </p:grpSpPr>
      <p:sp>
        <p:nvSpPr>
          <p:cNvPr id="56" name="Google Shape;56;p8"/>
          <p:cNvSpPr txBox="1"/>
          <p:nvPr>
            <p:ph type="title"/>
          </p:nvPr>
        </p:nvSpPr>
        <p:spPr>
          <a:xfrm>
            <a:off x="311700" y="555600"/>
            <a:ext cx="2808000" cy="755700"/>
          </a:xfrm>
          <a:prstGeom prst="rect">
            <a:avLst/>
          </a:prstGeom>
        </p:spPr>
        <p:txBody>
          <a:bodyPr anchorCtr="0" anchor="b" bIns="79750" lIns="79750" spcFirstLastPara="1" rIns="79750" wrap="square" tIns="79750">
            <a:noAutofit/>
          </a:bodyPr>
          <a:lstStyle>
            <a:lvl1pPr lvl="0">
              <a:spcBef>
                <a:spcPts val="0"/>
              </a:spcBef>
              <a:spcAft>
                <a:spcPts val="0"/>
              </a:spcAft>
              <a:buSzPts val="2100"/>
              <a:buNone/>
              <a:defRPr sz="2100"/>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57" name="Google Shape;57;p8"/>
          <p:cNvSpPr txBox="1"/>
          <p:nvPr>
            <p:ph idx="1" type="body"/>
          </p:nvPr>
        </p:nvSpPr>
        <p:spPr>
          <a:xfrm>
            <a:off x="311700" y="1389600"/>
            <a:ext cx="2808000" cy="3179400"/>
          </a:xfrm>
          <a:prstGeom prst="rect">
            <a:avLst/>
          </a:prstGeom>
        </p:spPr>
        <p:txBody>
          <a:bodyPr anchorCtr="0" anchor="t" bIns="79750" lIns="79750" spcFirstLastPara="1" rIns="79750" wrap="square" tIns="79750">
            <a:noAutofit/>
          </a:bodyPr>
          <a:lstStyle>
            <a:lvl1pPr indent="-292100" lvl="0" marL="457200">
              <a:spcBef>
                <a:spcPts val="0"/>
              </a:spcBef>
              <a:spcAft>
                <a:spcPts val="0"/>
              </a:spcAft>
              <a:buSzPts val="1000"/>
              <a:buChar char="●"/>
              <a:defRPr sz="10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8" name="Google Shape;58;p8"/>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 name="Shape 59"/>
        <p:cNvGrpSpPr/>
        <p:nvPr/>
      </p:nvGrpSpPr>
      <p:grpSpPr>
        <a:xfrm>
          <a:off x="0" y="0"/>
          <a:ext cx="0" cy="0"/>
          <a:chOff x="0" y="0"/>
          <a:chExt cx="0" cy="0"/>
        </a:xfrm>
      </p:grpSpPr>
      <p:sp>
        <p:nvSpPr>
          <p:cNvPr id="60" name="Google Shape;60;p9"/>
          <p:cNvSpPr txBox="1"/>
          <p:nvPr>
            <p:ph type="title"/>
          </p:nvPr>
        </p:nvSpPr>
        <p:spPr>
          <a:xfrm>
            <a:off x="490250" y="450150"/>
            <a:ext cx="6367800" cy="4090800"/>
          </a:xfrm>
          <a:prstGeom prst="rect">
            <a:avLst/>
          </a:prstGeom>
        </p:spPr>
        <p:txBody>
          <a:bodyPr anchorCtr="0" anchor="ctr" bIns="79750" lIns="79750" spcFirstLastPara="1" rIns="79750" wrap="square" tIns="7975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1" name="Google Shape;61;p9"/>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 name="Shape 62"/>
        <p:cNvGrpSpPr/>
        <p:nvPr/>
      </p:nvGrpSpPr>
      <p:grpSpPr>
        <a:xfrm>
          <a:off x="0" y="0"/>
          <a:ext cx="0" cy="0"/>
          <a:chOff x="0" y="0"/>
          <a:chExt cx="0" cy="0"/>
        </a:xfrm>
      </p:grpSpPr>
      <p:sp>
        <p:nvSpPr>
          <p:cNvPr id="63" name="Google Shape;63;p10"/>
          <p:cNvSpPr/>
          <p:nvPr/>
        </p:nvSpPr>
        <p:spPr>
          <a:xfrm>
            <a:off x="4572000" y="-125"/>
            <a:ext cx="4572000" cy="5143500"/>
          </a:xfrm>
          <a:prstGeom prst="rect">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64" name="Google Shape;64;p10"/>
          <p:cNvSpPr txBox="1"/>
          <p:nvPr>
            <p:ph type="title"/>
          </p:nvPr>
        </p:nvSpPr>
        <p:spPr>
          <a:xfrm>
            <a:off x="265500" y="1233175"/>
            <a:ext cx="4045200" cy="1482300"/>
          </a:xfrm>
          <a:prstGeom prst="rect">
            <a:avLst/>
          </a:prstGeom>
        </p:spPr>
        <p:txBody>
          <a:bodyPr anchorCtr="0" anchor="b" bIns="79750" lIns="79750" spcFirstLastPara="1" rIns="79750" wrap="square" tIns="79750">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p:txBody>
      </p:sp>
      <p:sp>
        <p:nvSpPr>
          <p:cNvPr id="65" name="Google Shape;65;p10"/>
          <p:cNvSpPr txBox="1"/>
          <p:nvPr>
            <p:ph idx="1" type="subTitle"/>
          </p:nvPr>
        </p:nvSpPr>
        <p:spPr>
          <a:xfrm>
            <a:off x="265500" y="2803075"/>
            <a:ext cx="4045200" cy="1235100"/>
          </a:xfrm>
          <a:prstGeom prst="rect">
            <a:avLst/>
          </a:prstGeom>
        </p:spPr>
        <p:txBody>
          <a:bodyPr anchorCtr="0" anchor="t" bIns="79750" lIns="79750" spcFirstLastPara="1" rIns="79750" wrap="square" tIns="7975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66" name="Google Shape;66;p10"/>
          <p:cNvSpPr txBox="1"/>
          <p:nvPr>
            <p:ph idx="2" type="body"/>
          </p:nvPr>
        </p:nvSpPr>
        <p:spPr>
          <a:xfrm>
            <a:off x="4939500" y="724075"/>
            <a:ext cx="3836700" cy="3695100"/>
          </a:xfrm>
          <a:prstGeom prst="rect">
            <a:avLst/>
          </a:prstGeom>
        </p:spPr>
        <p:txBody>
          <a:bodyPr anchorCtr="0" anchor="ctr" bIns="79750" lIns="79750" spcFirstLastPara="1" rIns="79750" wrap="square" tIns="79750">
            <a:noAutofit/>
          </a:bodyPr>
          <a:lstStyle>
            <a:lvl1pPr indent="-330200" lvl="0" marL="457200">
              <a:spcBef>
                <a:spcPts val="0"/>
              </a:spcBef>
              <a:spcAft>
                <a:spcPts val="0"/>
              </a:spcAft>
              <a:buSzPts val="1600"/>
              <a:buChar char="●"/>
              <a:defRPr/>
            </a:lvl1pPr>
            <a:lvl2pPr indent="-304800" lvl="1" marL="914400">
              <a:spcBef>
                <a:spcPts val="1400"/>
              </a:spcBef>
              <a:spcAft>
                <a:spcPts val="0"/>
              </a:spcAft>
              <a:buSzPts val="1200"/>
              <a:buChar char="○"/>
              <a:defRPr/>
            </a:lvl2pPr>
            <a:lvl3pPr indent="-304800" lvl="2" marL="1371600">
              <a:spcBef>
                <a:spcPts val="1400"/>
              </a:spcBef>
              <a:spcAft>
                <a:spcPts val="0"/>
              </a:spcAft>
              <a:buSzPts val="1200"/>
              <a:buChar char="■"/>
              <a:defRPr/>
            </a:lvl3pPr>
            <a:lvl4pPr indent="-304800" lvl="3" marL="1828800">
              <a:spcBef>
                <a:spcPts val="1400"/>
              </a:spcBef>
              <a:spcAft>
                <a:spcPts val="0"/>
              </a:spcAft>
              <a:buSzPts val="1200"/>
              <a:buChar char="●"/>
              <a:defRPr/>
            </a:lvl4pPr>
            <a:lvl5pPr indent="-304800" lvl="4" marL="2286000">
              <a:spcBef>
                <a:spcPts val="1400"/>
              </a:spcBef>
              <a:spcAft>
                <a:spcPts val="0"/>
              </a:spcAft>
              <a:buSzPts val="1200"/>
              <a:buChar char="○"/>
              <a:defRPr/>
            </a:lvl5pPr>
            <a:lvl6pPr indent="-304800" lvl="5" marL="2743200">
              <a:spcBef>
                <a:spcPts val="1400"/>
              </a:spcBef>
              <a:spcAft>
                <a:spcPts val="0"/>
              </a:spcAft>
              <a:buSzPts val="1200"/>
              <a:buChar char="■"/>
              <a:defRPr/>
            </a:lvl6pPr>
            <a:lvl7pPr indent="-304800" lvl="6" marL="3200400">
              <a:spcBef>
                <a:spcPts val="1400"/>
              </a:spcBef>
              <a:spcAft>
                <a:spcPts val="0"/>
              </a:spcAft>
              <a:buSzPts val="1200"/>
              <a:buChar char="●"/>
              <a:defRPr/>
            </a:lvl7pPr>
            <a:lvl8pPr indent="-304800" lvl="7" marL="3657600">
              <a:spcBef>
                <a:spcPts val="1400"/>
              </a:spcBef>
              <a:spcAft>
                <a:spcPts val="0"/>
              </a:spcAft>
              <a:buSzPts val="1200"/>
              <a:buChar char="○"/>
              <a:defRPr/>
            </a:lvl8pPr>
            <a:lvl9pPr indent="-304800" lvl="8" marL="4114800">
              <a:spcBef>
                <a:spcPts val="1400"/>
              </a:spcBef>
              <a:spcAft>
                <a:spcPts val="1400"/>
              </a:spcAft>
              <a:buSzPts val="1200"/>
              <a:buChar char="■"/>
              <a:defRPr/>
            </a:lvl9pPr>
          </a:lstStyle>
          <a:p/>
        </p:txBody>
      </p:sp>
      <p:sp>
        <p:nvSpPr>
          <p:cNvPr id="67" name="Google Shape;67;p10"/>
          <p:cNvSpPr txBox="1"/>
          <p:nvPr>
            <p:ph idx="12" type="sldNum"/>
          </p:nvPr>
        </p:nvSpPr>
        <p:spPr>
          <a:xfrm>
            <a:off x="8472458" y="4663217"/>
            <a:ext cx="548700" cy="3936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1.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79750" lIns="79750" spcFirstLastPara="1" rIns="79750" wrap="square" tIns="79750">
            <a:noAutofit/>
          </a:bodyPr>
          <a:lstStyle>
            <a:lvl1pPr lvl="0">
              <a:spcBef>
                <a:spcPts val="0"/>
              </a:spcBef>
              <a:spcAft>
                <a:spcPts val="0"/>
              </a:spcAft>
              <a:buClr>
                <a:schemeClr val="dk1"/>
              </a:buClr>
              <a:buSzPts val="2400"/>
              <a:buNone/>
              <a:defRPr sz="2400">
                <a:solidFill>
                  <a:schemeClr val="dk1"/>
                </a:solidFill>
              </a:defRPr>
            </a:lvl1pPr>
            <a:lvl2pPr lvl="1">
              <a:spcBef>
                <a:spcPts val="0"/>
              </a:spcBef>
              <a:spcAft>
                <a:spcPts val="0"/>
              </a:spcAft>
              <a:buClr>
                <a:schemeClr val="dk1"/>
              </a:buClr>
              <a:buSzPts val="2400"/>
              <a:buNone/>
              <a:defRPr sz="2400">
                <a:solidFill>
                  <a:schemeClr val="dk1"/>
                </a:solidFill>
              </a:defRPr>
            </a:lvl2pPr>
            <a:lvl3pPr lvl="2">
              <a:spcBef>
                <a:spcPts val="0"/>
              </a:spcBef>
              <a:spcAft>
                <a:spcPts val="0"/>
              </a:spcAft>
              <a:buClr>
                <a:schemeClr val="dk1"/>
              </a:buClr>
              <a:buSzPts val="2400"/>
              <a:buNone/>
              <a:defRPr sz="2400">
                <a:solidFill>
                  <a:schemeClr val="dk1"/>
                </a:solidFill>
              </a:defRPr>
            </a:lvl3pPr>
            <a:lvl4pPr lvl="3">
              <a:spcBef>
                <a:spcPts val="0"/>
              </a:spcBef>
              <a:spcAft>
                <a:spcPts val="0"/>
              </a:spcAft>
              <a:buClr>
                <a:schemeClr val="dk1"/>
              </a:buClr>
              <a:buSzPts val="2400"/>
              <a:buNone/>
              <a:defRPr sz="2400">
                <a:solidFill>
                  <a:schemeClr val="dk1"/>
                </a:solidFill>
              </a:defRPr>
            </a:lvl4pPr>
            <a:lvl5pPr lvl="4">
              <a:spcBef>
                <a:spcPts val="0"/>
              </a:spcBef>
              <a:spcAft>
                <a:spcPts val="0"/>
              </a:spcAft>
              <a:buClr>
                <a:schemeClr val="dk1"/>
              </a:buClr>
              <a:buSzPts val="2400"/>
              <a:buNone/>
              <a:defRPr sz="2400">
                <a:solidFill>
                  <a:schemeClr val="dk1"/>
                </a:solidFill>
              </a:defRPr>
            </a:lvl5pPr>
            <a:lvl6pPr lvl="5">
              <a:spcBef>
                <a:spcPts val="0"/>
              </a:spcBef>
              <a:spcAft>
                <a:spcPts val="0"/>
              </a:spcAft>
              <a:buClr>
                <a:schemeClr val="dk1"/>
              </a:buClr>
              <a:buSzPts val="2400"/>
              <a:buNone/>
              <a:defRPr sz="2400">
                <a:solidFill>
                  <a:schemeClr val="dk1"/>
                </a:solidFill>
              </a:defRPr>
            </a:lvl6pPr>
            <a:lvl7pPr lvl="6">
              <a:spcBef>
                <a:spcPts val="0"/>
              </a:spcBef>
              <a:spcAft>
                <a:spcPts val="0"/>
              </a:spcAft>
              <a:buClr>
                <a:schemeClr val="dk1"/>
              </a:buClr>
              <a:buSzPts val="2400"/>
              <a:buNone/>
              <a:defRPr sz="2400">
                <a:solidFill>
                  <a:schemeClr val="dk1"/>
                </a:solidFill>
              </a:defRPr>
            </a:lvl7pPr>
            <a:lvl8pPr lvl="7">
              <a:spcBef>
                <a:spcPts val="0"/>
              </a:spcBef>
              <a:spcAft>
                <a:spcPts val="0"/>
              </a:spcAft>
              <a:buClr>
                <a:schemeClr val="dk1"/>
              </a:buClr>
              <a:buSzPts val="2400"/>
              <a:buNone/>
              <a:defRPr sz="2400">
                <a:solidFill>
                  <a:schemeClr val="dk1"/>
                </a:solidFill>
              </a:defRPr>
            </a:lvl8pPr>
            <a:lvl9pPr lvl="8">
              <a:spcBef>
                <a:spcPts val="0"/>
              </a:spcBef>
              <a:spcAft>
                <a:spcPts val="0"/>
              </a:spcAft>
              <a:buClr>
                <a:schemeClr val="dk1"/>
              </a:buClr>
              <a:buSzPts val="2400"/>
              <a:buNone/>
              <a:defRPr sz="2400">
                <a:solidFill>
                  <a:schemeClr val="dk1"/>
                </a:solidFill>
              </a:defRPr>
            </a:lvl9pPr>
          </a:lstStyle>
          <a:p/>
        </p:txBody>
      </p:sp>
      <p:sp>
        <p:nvSpPr>
          <p:cNvPr id="7" name="Google Shape;7;p1"/>
          <p:cNvSpPr txBox="1"/>
          <p:nvPr>
            <p:ph idx="1" type="body"/>
          </p:nvPr>
        </p:nvSpPr>
        <p:spPr>
          <a:xfrm>
            <a:off x="311700" y="1152475"/>
            <a:ext cx="8520600" cy="3416100"/>
          </a:xfrm>
          <a:prstGeom prst="rect">
            <a:avLst/>
          </a:prstGeom>
          <a:noFill/>
          <a:ln>
            <a:noFill/>
          </a:ln>
        </p:spPr>
        <p:txBody>
          <a:bodyPr anchorCtr="0" anchor="t" bIns="79750" lIns="79750" spcFirstLastPara="1" rIns="79750" wrap="square" tIns="79750">
            <a:noAutofit/>
          </a:bodyPr>
          <a:lstStyle>
            <a:lvl1pPr indent="-330200" lvl="0" marL="457200">
              <a:lnSpc>
                <a:spcPct val="115000"/>
              </a:lnSpc>
              <a:spcBef>
                <a:spcPts val="0"/>
              </a:spcBef>
              <a:spcAft>
                <a:spcPts val="0"/>
              </a:spcAft>
              <a:buClr>
                <a:schemeClr val="dk2"/>
              </a:buClr>
              <a:buSzPts val="1600"/>
              <a:buChar char="●"/>
              <a:defRPr sz="1600">
                <a:solidFill>
                  <a:schemeClr val="dk2"/>
                </a:solidFill>
              </a:defRPr>
            </a:lvl1pPr>
            <a:lvl2pPr indent="-304800" lvl="1" marL="914400">
              <a:lnSpc>
                <a:spcPct val="115000"/>
              </a:lnSpc>
              <a:spcBef>
                <a:spcPts val="1400"/>
              </a:spcBef>
              <a:spcAft>
                <a:spcPts val="0"/>
              </a:spcAft>
              <a:buClr>
                <a:schemeClr val="dk2"/>
              </a:buClr>
              <a:buSzPts val="1200"/>
              <a:buChar char="○"/>
              <a:defRPr sz="1200">
                <a:solidFill>
                  <a:schemeClr val="dk2"/>
                </a:solidFill>
              </a:defRPr>
            </a:lvl2pPr>
            <a:lvl3pPr indent="-304800" lvl="2" marL="1371600">
              <a:lnSpc>
                <a:spcPct val="115000"/>
              </a:lnSpc>
              <a:spcBef>
                <a:spcPts val="1400"/>
              </a:spcBef>
              <a:spcAft>
                <a:spcPts val="0"/>
              </a:spcAft>
              <a:buClr>
                <a:schemeClr val="dk2"/>
              </a:buClr>
              <a:buSzPts val="1200"/>
              <a:buChar char="■"/>
              <a:defRPr sz="1200">
                <a:solidFill>
                  <a:schemeClr val="dk2"/>
                </a:solidFill>
              </a:defRPr>
            </a:lvl3pPr>
            <a:lvl4pPr indent="-304800" lvl="3" marL="1828800">
              <a:lnSpc>
                <a:spcPct val="115000"/>
              </a:lnSpc>
              <a:spcBef>
                <a:spcPts val="1400"/>
              </a:spcBef>
              <a:spcAft>
                <a:spcPts val="0"/>
              </a:spcAft>
              <a:buClr>
                <a:schemeClr val="dk2"/>
              </a:buClr>
              <a:buSzPts val="1200"/>
              <a:buChar char="●"/>
              <a:defRPr sz="1200">
                <a:solidFill>
                  <a:schemeClr val="dk2"/>
                </a:solidFill>
              </a:defRPr>
            </a:lvl4pPr>
            <a:lvl5pPr indent="-304800" lvl="4" marL="2286000">
              <a:lnSpc>
                <a:spcPct val="115000"/>
              </a:lnSpc>
              <a:spcBef>
                <a:spcPts val="1400"/>
              </a:spcBef>
              <a:spcAft>
                <a:spcPts val="0"/>
              </a:spcAft>
              <a:buClr>
                <a:schemeClr val="dk2"/>
              </a:buClr>
              <a:buSzPts val="1200"/>
              <a:buChar char="○"/>
              <a:defRPr sz="1200">
                <a:solidFill>
                  <a:schemeClr val="dk2"/>
                </a:solidFill>
              </a:defRPr>
            </a:lvl5pPr>
            <a:lvl6pPr indent="-304800" lvl="5" marL="2743200">
              <a:lnSpc>
                <a:spcPct val="115000"/>
              </a:lnSpc>
              <a:spcBef>
                <a:spcPts val="1400"/>
              </a:spcBef>
              <a:spcAft>
                <a:spcPts val="0"/>
              </a:spcAft>
              <a:buClr>
                <a:schemeClr val="dk2"/>
              </a:buClr>
              <a:buSzPts val="1200"/>
              <a:buChar char="■"/>
              <a:defRPr sz="1200">
                <a:solidFill>
                  <a:schemeClr val="dk2"/>
                </a:solidFill>
              </a:defRPr>
            </a:lvl6pPr>
            <a:lvl7pPr indent="-304800" lvl="6" marL="3200400">
              <a:lnSpc>
                <a:spcPct val="115000"/>
              </a:lnSpc>
              <a:spcBef>
                <a:spcPts val="1400"/>
              </a:spcBef>
              <a:spcAft>
                <a:spcPts val="0"/>
              </a:spcAft>
              <a:buClr>
                <a:schemeClr val="dk2"/>
              </a:buClr>
              <a:buSzPts val="1200"/>
              <a:buChar char="●"/>
              <a:defRPr sz="1200">
                <a:solidFill>
                  <a:schemeClr val="dk2"/>
                </a:solidFill>
              </a:defRPr>
            </a:lvl7pPr>
            <a:lvl8pPr indent="-304800" lvl="7" marL="3657600">
              <a:lnSpc>
                <a:spcPct val="115000"/>
              </a:lnSpc>
              <a:spcBef>
                <a:spcPts val="1400"/>
              </a:spcBef>
              <a:spcAft>
                <a:spcPts val="0"/>
              </a:spcAft>
              <a:buClr>
                <a:schemeClr val="dk2"/>
              </a:buClr>
              <a:buSzPts val="1200"/>
              <a:buChar char="○"/>
              <a:defRPr sz="1200">
                <a:solidFill>
                  <a:schemeClr val="dk2"/>
                </a:solidFill>
              </a:defRPr>
            </a:lvl8pPr>
            <a:lvl9pPr indent="-304800" lvl="8" marL="4114800">
              <a:lnSpc>
                <a:spcPct val="115000"/>
              </a:lnSpc>
              <a:spcBef>
                <a:spcPts val="1400"/>
              </a:spcBef>
              <a:spcAft>
                <a:spcPts val="1400"/>
              </a:spcAft>
              <a:buClr>
                <a:schemeClr val="dk2"/>
              </a:buClr>
              <a:buSzPts val="1200"/>
              <a:buChar char="■"/>
              <a:defRPr sz="1200">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79750" lIns="79750" spcFirstLastPara="1" rIns="79750" wrap="square" tIns="79750">
            <a:no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77" name="Shape 77"/>
        <p:cNvGrpSpPr/>
        <p:nvPr/>
      </p:nvGrpSpPr>
      <p:grpSpPr>
        <a:xfrm>
          <a:off x="0" y="0"/>
          <a:ext cx="0" cy="0"/>
          <a:chOff x="0" y="0"/>
          <a:chExt cx="0" cy="0"/>
        </a:xfrm>
      </p:grpSpPr>
      <p:sp>
        <p:nvSpPr>
          <p:cNvPr id="78" name="Google Shape;78;p14"/>
          <p:cNvSpPr txBox="1"/>
          <p:nvPr>
            <p:ph type="title"/>
          </p:nvPr>
        </p:nvSpPr>
        <p:spPr>
          <a:xfrm>
            <a:off x="311700" y="445025"/>
            <a:ext cx="8520600" cy="573000"/>
          </a:xfrm>
          <a:prstGeom prst="rect">
            <a:avLst/>
          </a:prstGeom>
          <a:noFill/>
          <a:ln>
            <a:noFill/>
          </a:ln>
        </p:spPr>
        <p:txBody>
          <a:bodyPr anchorCtr="0" anchor="t" bIns="79750" lIns="79750" spcFirstLastPara="1" rIns="79750" wrap="square" tIns="79750">
            <a:no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79" name="Google Shape;79;p14"/>
          <p:cNvSpPr txBox="1"/>
          <p:nvPr>
            <p:ph idx="1" type="body"/>
          </p:nvPr>
        </p:nvSpPr>
        <p:spPr>
          <a:xfrm>
            <a:off x="311700" y="1152475"/>
            <a:ext cx="8520600" cy="3416100"/>
          </a:xfrm>
          <a:prstGeom prst="rect">
            <a:avLst/>
          </a:prstGeom>
          <a:noFill/>
          <a:ln>
            <a:noFill/>
          </a:ln>
        </p:spPr>
        <p:txBody>
          <a:bodyPr anchorCtr="0" anchor="t" bIns="79750" lIns="79750" spcFirstLastPara="1" rIns="79750" wrap="square" tIns="79750">
            <a:noAutofit/>
          </a:bodyPr>
          <a:lstStyle>
            <a:lvl1pPr indent="-330200" lvl="0" marL="457200" rtl="0">
              <a:lnSpc>
                <a:spcPct val="115000"/>
              </a:lnSpc>
              <a:spcBef>
                <a:spcPts val="0"/>
              </a:spcBef>
              <a:spcAft>
                <a:spcPts val="0"/>
              </a:spcAft>
              <a:buClr>
                <a:schemeClr val="dk2"/>
              </a:buClr>
              <a:buSzPts val="1600"/>
              <a:buChar char="●"/>
              <a:defRPr sz="1600">
                <a:solidFill>
                  <a:schemeClr val="dk2"/>
                </a:solidFill>
              </a:defRPr>
            </a:lvl1pPr>
            <a:lvl2pPr indent="-304800" lvl="1" marL="914400" rtl="0">
              <a:lnSpc>
                <a:spcPct val="115000"/>
              </a:lnSpc>
              <a:spcBef>
                <a:spcPts val="1400"/>
              </a:spcBef>
              <a:spcAft>
                <a:spcPts val="0"/>
              </a:spcAft>
              <a:buClr>
                <a:schemeClr val="dk2"/>
              </a:buClr>
              <a:buSzPts val="1200"/>
              <a:buChar char="○"/>
              <a:defRPr sz="1200">
                <a:solidFill>
                  <a:schemeClr val="dk2"/>
                </a:solidFill>
              </a:defRPr>
            </a:lvl2pPr>
            <a:lvl3pPr indent="-304800" lvl="2" marL="1371600" rtl="0">
              <a:lnSpc>
                <a:spcPct val="115000"/>
              </a:lnSpc>
              <a:spcBef>
                <a:spcPts val="1400"/>
              </a:spcBef>
              <a:spcAft>
                <a:spcPts val="0"/>
              </a:spcAft>
              <a:buClr>
                <a:schemeClr val="dk2"/>
              </a:buClr>
              <a:buSzPts val="1200"/>
              <a:buChar char="■"/>
              <a:defRPr sz="1200">
                <a:solidFill>
                  <a:schemeClr val="dk2"/>
                </a:solidFill>
              </a:defRPr>
            </a:lvl3pPr>
            <a:lvl4pPr indent="-304800" lvl="3" marL="1828800" rtl="0">
              <a:lnSpc>
                <a:spcPct val="115000"/>
              </a:lnSpc>
              <a:spcBef>
                <a:spcPts val="1400"/>
              </a:spcBef>
              <a:spcAft>
                <a:spcPts val="0"/>
              </a:spcAft>
              <a:buClr>
                <a:schemeClr val="dk2"/>
              </a:buClr>
              <a:buSzPts val="1200"/>
              <a:buChar char="●"/>
              <a:defRPr sz="1200">
                <a:solidFill>
                  <a:schemeClr val="dk2"/>
                </a:solidFill>
              </a:defRPr>
            </a:lvl4pPr>
            <a:lvl5pPr indent="-304800" lvl="4" marL="2286000" rtl="0">
              <a:lnSpc>
                <a:spcPct val="115000"/>
              </a:lnSpc>
              <a:spcBef>
                <a:spcPts val="1400"/>
              </a:spcBef>
              <a:spcAft>
                <a:spcPts val="0"/>
              </a:spcAft>
              <a:buClr>
                <a:schemeClr val="dk2"/>
              </a:buClr>
              <a:buSzPts val="1200"/>
              <a:buChar char="○"/>
              <a:defRPr sz="1200">
                <a:solidFill>
                  <a:schemeClr val="dk2"/>
                </a:solidFill>
              </a:defRPr>
            </a:lvl5pPr>
            <a:lvl6pPr indent="-304800" lvl="5" marL="2743200" rtl="0">
              <a:lnSpc>
                <a:spcPct val="115000"/>
              </a:lnSpc>
              <a:spcBef>
                <a:spcPts val="1400"/>
              </a:spcBef>
              <a:spcAft>
                <a:spcPts val="0"/>
              </a:spcAft>
              <a:buClr>
                <a:schemeClr val="dk2"/>
              </a:buClr>
              <a:buSzPts val="1200"/>
              <a:buChar char="■"/>
              <a:defRPr sz="1200">
                <a:solidFill>
                  <a:schemeClr val="dk2"/>
                </a:solidFill>
              </a:defRPr>
            </a:lvl6pPr>
            <a:lvl7pPr indent="-304800" lvl="6" marL="3200400" rtl="0">
              <a:lnSpc>
                <a:spcPct val="115000"/>
              </a:lnSpc>
              <a:spcBef>
                <a:spcPts val="1400"/>
              </a:spcBef>
              <a:spcAft>
                <a:spcPts val="0"/>
              </a:spcAft>
              <a:buClr>
                <a:schemeClr val="dk2"/>
              </a:buClr>
              <a:buSzPts val="1200"/>
              <a:buChar char="●"/>
              <a:defRPr sz="1200">
                <a:solidFill>
                  <a:schemeClr val="dk2"/>
                </a:solidFill>
              </a:defRPr>
            </a:lvl7pPr>
            <a:lvl8pPr indent="-304800" lvl="7" marL="3657600" rtl="0">
              <a:lnSpc>
                <a:spcPct val="115000"/>
              </a:lnSpc>
              <a:spcBef>
                <a:spcPts val="1400"/>
              </a:spcBef>
              <a:spcAft>
                <a:spcPts val="0"/>
              </a:spcAft>
              <a:buClr>
                <a:schemeClr val="dk2"/>
              </a:buClr>
              <a:buSzPts val="1200"/>
              <a:buChar char="○"/>
              <a:defRPr sz="1200">
                <a:solidFill>
                  <a:schemeClr val="dk2"/>
                </a:solidFill>
              </a:defRPr>
            </a:lvl8pPr>
            <a:lvl9pPr indent="-304800" lvl="8" marL="4114800" rtl="0">
              <a:lnSpc>
                <a:spcPct val="115000"/>
              </a:lnSpc>
              <a:spcBef>
                <a:spcPts val="1400"/>
              </a:spcBef>
              <a:spcAft>
                <a:spcPts val="1400"/>
              </a:spcAft>
              <a:buClr>
                <a:schemeClr val="dk2"/>
              </a:buClr>
              <a:buSzPts val="1200"/>
              <a:buChar char="■"/>
              <a:defRPr sz="1200">
                <a:solidFill>
                  <a:schemeClr val="dk2"/>
                </a:solidFill>
              </a:defRPr>
            </a:lvl9pPr>
          </a:lstStyle>
          <a:p/>
        </p:txBody>
      </p:sp>
      <p:sp>
        <p:nvSpPr>
          <p:cNvPr id="80" name="Google Shape;80;p14"/>
          <p:cNvSpPr txBox="1"/>
          <p:nvPr>
            <p:ph idx="12" type="sldNum"/>
          </p:nvPr>
        </p:nvSpPr>
        <p:spPr>
          <a:xfrm>
            <a:off x="8472458" y="4663217"/>
            <a:ext cx="548700" cy="393600"/>
          </a:xfrm>
          <a:prstGeom prst="rect">
            <a:avLst/>
          </a:prstGeom>
          <a:noFill/>
          <a:ln>
            <a:noFill/>
          </a:ln>
        </p:spPr>
        <p:txBody>
          <a:bodyPr anchorCtr="0" anchor="ctr" bIns="79750" lIns="79750" spcFirstLastPara="1" rIns="79750" wrap="square" tIns="79750">
            <a:noAutofit/>
          </a:bodyPr>
          <a:lstStyle>
            <a:lvl1pPr lvl="0" rtl="0" algn="r">
              <a:buNone/>
              <a:defRPr sz="900">
                <a:solidFill>
                  <a:schemeClr val="dk2"/>
                </a:solidFill>
              </a:defRPr>
            </a:lvl1pPr>
            <a:lvl2pPr lvl="1" rtl="0" algn="r">
              <a:buNone/>
              <a:defRPr sz="900">
                <a:solidFill>
                  <a:schemeClr val="dk2"/>
                </a:solidFill>
              </a:defRPr>
            </a:lvl2pPr>
            <a:lvl3pPr lvl="2" rtl="0" algn="r">
              <a:buNone/>
              <a:defRPr sz="900">
                <a:solidFill>
                  <a:schemeClr val="dk2"/>
                </a:solidFill>
              </a:defRPr>
            </a:lvl3pPr>
            <a:lvl4pPr lvl="3" rtl="0" algn="r">
              <a:buNone/>
              <a:defRPr sz="900">
                <a:solidFill>
                  <a:schemeClr val="dk2"/>
                </a:solidFill>
              </a:defRPr>
            </a:lvl4pPr>
            <a:lvl5pPr lvl="4" rtl="0" algn="r">
              <a:buNone/>
              <a:defRPr sz="900">
                <a:solidFill>
                  <a:schemeClr val="dk2"/>
                </a:solidFill>
              </a:defRPr>
            </a:lvl5pPr>
            <a:lvl6pPr lvl="5" rtl="0" algn="r">
              <a:buNone/>
              <a:defRPr sz="900">
                <a:solidFill>
                  <a:schemeClr val="dk2"/>
                </a:solidFill>
              </a:defRPr>
            </a:lvl6pPr>
            <a:lvl7pPr lvl="6" rtl="0" algn="r">
              <a:buNone/>
              <a:defRPr sz="900">
                <a:solidFill>
                  <a:schemeClr val="dk2"/>
                </a:solidFill>
              </a:defRPr>
            </a:lvl7pPr>
            <a:lvl8pPr lvl="7" rtl="0" algn="r">
              <a:buNone/>
              <a:defRPr sz="900">
                <a:solidFill>
                  <a:schemeClr val="dk2"/>
                </a:solidFill>
              </a:defRPr>
            </a:lvl8pPr>
            <a:lvl9pPr lvl="8" rtl="0"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3000"/>
          </a:xfrm>
          <a:prstGeom prst="rect">
            <a:avLst/>
          </a:prstGeom>
          <a:noFill/>
          <a:ln>
            <a:noFill/>
          </a:ln>
        </p:spPr>
        <p:txBody>
          <a:bodyPr anchorCtr="0" anchor="t" bIns="79750" lIns="79750" spcFirstLastPara="1" rIns="79750" wrap="square" tIns="79750">
            <a:no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153" name="Google Shape;153;p27"/>
          <p:cNvSpPr txBox="1"/>
          <p:nvPr>
            <p:ph idx="1" type="body"/>
          </p:nvPr>
        </p:nvSpPr>
        <p:spPr>
          <a:xfrm>
            <a:off x="311700" y="1152475"/>
            <a:ext cx="8520600" cy="3416100"/>
          </a:xfrm>
          <a:prstGeom prst="rect">
            <a:avLst/>
          </a:prstGeom>
          <a:noFill/>
          <a:ln>
            <a:noFill/>
          </a:ln>
        </p:spPr>
        <p:txBody>
          <a:bodyPr anchorCtr="0" anchor="t" bIns="79750" lIns="79750" spcFirstLastPara="1" rIns="79750" wrap="square" tIns="79750">
            <a:noAutofit/>
          </a:bodyPr>
          <a:lstStyle>
            <a:lvl1pPr indent="-330200" lvl="0" marL="457200" rtl="0">
              <a:lnSpc>
                <a:spcPct val="115000"/>
              </a:lnSpc>
              <a:spcBef>
                <a:spcPts val="0"/>
              </a:spcBef>
              <a:spcAft>
                <a:spcPts val="0"/>
              </a:spcAft>
              <a:buClr>
                <a:schemeClr val="dk2"/>
              </a:buClr>
              <a:buSzPts val="1600"/>
              <a:buChar char="●"/>
              <a:defRPr sz="1600">
                <a:solidFill>
                  <a:schemeClr val="dk2"/>
                </a:solidFill>
              </a:defRPr>
            </a:lvl1pPr>
            <a:lvl2pPr indent="-304800" lvl="1" marL="914400" rtl="0">
              <a:lnSpc>
                <a:spcPct val="115000"/>
              </a:lnSpc>
              <a:spcBef>
                <a:spcPts val="1400"/>
              </a:spcBef>
              <a:spcAft>
                <a:spcPts val="0"/>
              </a:spcAft>
              <a:buClr>
                <a:schemeClr val="dk2"/>
              </a:buClr>
              <a:buSzPts val="1200"/>
              <a:buChar char="○"/>
              <a:defRPr sz="1200">
                <a:solidFill>
                  <a:schemeClr val="dk2"/>
                </a:solidFill>
              </a:defRPr>
            </a:lvl2pPr>
            <a:lvl3pPr indent="-304800" lvl="2" marL="1371600" rtl="0">
              <a:lnSpc>
                <a:spcPct val="115000"/>
              </a:lnSpc>
              <a:spcBef>
                <a:spcPts val="1400"/>
              </a:spcBef>
              <a:spcAft>
                <a:spcPts val="0"/>
              </a:spcAft>
              <a:buClr>
                <a:schemeClr val="dk2"/>
              </a:buClr>
              <a:buSzPts val="1200"/>
              <a:buChar char="■"/>
              <a:defRPr sz="1200">
                <a:solidFill>
                  <a:schemeClr val="dk2"/>
                </a:solidFill>
              </a:defRPr>
            </a:lvl3pPr>
            <a:lvl4pPr indent="-304800" lvl="3" marL="1828800" rtl="0">
              <a:lnSpc>
                <a:spcPct val="115000"/>
              </a:lnSpc>
              <a:spcBef>
                <a:spcPts val="1400"/>
              </a:spcBef>
              <a:spcAft>
                <a:spcPts val="0"/>
              </a:spcAft>
              <a:buClr>
                <a:schemeClr val="dk2"/>
              </a:buClr>
              <a:buSzPts val="1200"/>
              <a:buChar char="●"/>
              <a:defRPr sz="1200">
                <a:solidFill>
                  <a:schemeClr val="dk2"/>
                </a:solidFill>
              </a:defRPr>
            </a:lvl4pPr>
            <a:lvl5pPr indent="-304800" lvl="4" marL="2286000" rtl="0">
              <a:lnSpc>
                <a:spcPct val="115000"/>
              </a:lnSpc>
              <a:spcBef>
                <a:spcPts val="1400"/>
              </a:spcBef>
              <a:spcAft>
                <a:spcPts val="0"/>
              </a:spcAft>
              <a:buClr>
                <a:schemeClr val="dk2"/>
              </a:buClr>
              <a:buSzPts val="1200"/>
              <a:buChar char="○"/>
              <a:defRPr sz="1200">
                <a:solidFill>
                  <a:schemeClr val="dk2"/>
                </a:solidFill>
              </a:defRPr>
            </a:lvl5pPr>
            <a:lvl6pPr indent="-304800" lvl="5" marL="2743200" rtl="0">
              <a:lnSpc>
                <a:spcPct val="115000"/>
              </a:lnSpc>
              <a:spcBef>
                <a:spcPts val="1400"/>
              </a:spcBef>
              <a:spcAft>
                <a:spcPts val="0"/>
              </a:spcAft>
              <a:buClr>
                <a:schemeClr val="dk2"/>
              </a:buClr>
              <a:buSzPts val="1200"/>
              <a:buChar char="■"/>
              <a:defRPr sz="1200">
                <a:solidFill>
                  <a:schemeClr val="dk2"/>
                </a:solidFill>
              </a:defRPr>
            </a:lvl6pPr>
            <a:lvl7pPr indent="-304800" lvl="6" marL="3200400" rtl="0">
              <a:lnSpc>
                <a:spcPct val="115000"/>
              </a:lnSpc>
              <a:spcBef>
                <a:spcPts val="1400"/>
              </a:spcBef>
              <a:spcAft>
                <a:spcPts val="0"/>
              </a:spcAft>
              <a:buClr>
                <a:schemeClr val="dk2"/>
              </a:buClr>
              <a:buSzPts val="1200"/>
              <a:buChar char="●"/>
              <a:defRPr sz="1200">
                <a:solidFill>
                  <a:schemeClr val="dk2"/>
                </a:solidFill>
              </a:defRPr>
            </a:lvl7pPr>
            <a:lvl8pPr indent="-304800" lvl="7" marL="3657600" rtl="0">
              <a:lnSpc>
                <a:spcPct val="115000"/>
              </a:lnSpc>
              <a:spcBef>
                <a:spcPts val="1400"/>
              </a:spcBef>
              <a:spcAft>
                <a:spcPts val="0"/>
              </a:spcAft>
              <a:buClr>
                <a:schemeClr val="dk2"/>
              </a:buClr>
              <a:buSzPts val="1200"/>
              <a:buChar char="○"/>
              <a:defRPr sz="1200">
                <a:solidFill>
                  <a:schemeClr val="dk2"/>
                </a:solidFill>
              </a:defRPr>
            </a:lvl8pPr>
            <a:lvl9pPr indent="-304800" lvl="8" marL="4114800" rtl="0">
              <a:lnSpc>
                <a:spcPct val="115000"/>
              </a:lnSpc>
              <a:spcBef>
                <a:spcPts val="1400"/>
              </a:spcBef>
              <a:spcAft>
                <a:spcPts val="1400"/>
              </a:spcAft>
              <a:buClr>
                <a:schemeClr val="dk2"/>
              </a:buClr>
              <a:buSzPts val="1200"/>
              <a:buChar char="■"/>
              <a:defRPr sz="1200">
                <a:solidFill>
                  <a:schemeClr val="dk2"/>
                </a:solidFill>
              </a:defRPr>
            </a:lvl9pPr>
          </a:lstStyle>
          <a:p/>
        </p:txBody>
      </p:sp>
      <p:sp>
        <p:nvSpPr>
          <p:cNvPr id="154" name="Google Shape;154;p27"/>
          <p:cNvSpPr txBox="1"/>
          <p:nvPr>
            <p:ph idx="12" type="sldNum"/>
          </p:nvPr>
        </p:nvSpPr>
        <p:spPr>
          <a:xfrm>
            <a:off x="8472458" y="4663217"/>
            <a:ext cx="548700" cy="393600"/>
          </a:xfrm>
          <a:prstGeom prst="rect">
            <a:avLst/>
          </a:prstGeom>
          <a:noFill/>
          <a:ln>
            <a:noFill/>
          </a:ln>
        </p:spPr>
        <p:txBody>
          <a:bodyPr anchorCtr="0" anchor="ctr" bIns="79750" lIns="79750" spcFirstLastPara="1" rIns="79750" wrap="square" tIns="79750">
            <a:noAutofit/>
          </a:bodyPr>
          <a:lstStyle>
            <a:lvl1pPr lvl="0" rtl="0" algn="r">
              <a:buNone/>
              <a:defRPr sz="900">
                <a:solidFill>
                  <a:schemeClr val="dk2"/>
                </a:solidFill>
              </a:defRPr>
            </a:lvl1pPr>
            <a:lvl2pPr lvl="1" rtl="0" algn="r">
              <a:buNone/>
              <a:defRPr sz="900">
                <a:solidFill>
                  <a:schemeClr val="dk2"/>
                </a:solidFill>
              </a:defRPr>
            </a:lvl2pPr>
            <a:lvl3pPr lvl="2" rtl="0" algn="r">
              <a:buNone/>
              <a:defRPr sz="900">
                <a:solidFill>
                  <a:schemeClr val="dk2"/>
                </a:solidFill>
              </a:defRPr>
            </a:lvl3pPr>
            <a:lvl4pPr lvl="3" rtl="0" algn="r">
              <a:buNone/>
              <a:defRPr sz="900">
                <a:solidFill>
                  <a:schemeClr val="dk2"/>
                </a:solidFill>
              </a:defRPr>
            </a:lvl4pPr>
            <a:lvl5pPr lvl="4" rtl="0" algn="r">
              <a:buNone/>
              <a:defRPr sz="900">
                <a:solidFill>
                  <a:schemeClr val="dk2"/>
                </a:solidFill>
              </a:defRPr>
            </a:lvl5pPr>
            <a:lvl6pPr lvl="5" rtl="0" algn="r">
              <a:buNone/>
              <a:defRPr sz="900">
                <a:solidFill>
                  <a:schemeClr val="dk2"/>
                </a:solidFill>
              </a:defRPr>
            </a:lvl6pPr>
            <a:lvl7pPr lvl="6" rtl="0" algn="r">
              <a:buNone/>
              <a:defRPr sz="900">
                <a:solidFill>
                  <a:schemeClr val="dk2"/>
                </a:solidFill>
              </a:defRPr>
            </a:lvl7pPr>
            <a:lvl8pPr lvl="7" rtl="0" algn="r">
              <a:buNone/>
              <a:defRPr sz="900">
                <a:solidFill>
                  <a:schemeClr val="dk2"/>
                </a:solidFill>
              </a:defRPr>
            </a:lvl8pPr>
            <a:lvl9pPr lvl="8" rtl="0"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30.jpg"/><Relationship Id="rId5"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0.jpg"/><Relationship Id="rId4" Type="http://schemas.openxmlformats.org/officeDocument/2006/relationships/image" Target="../media/image42.jpg"/><Relationship Id="rId5"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4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52.jpg"/><Relationship Id="rId4" Type="http://schemas.openxmlformats.org/officeDocument/2006/relationships/image" Target="../media/image55.jpg"/><Relationship Id="rId5"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2.jpg"/><Relationship Id="rId4" Type="http://schemas.openxmlformats.org/officeDocument/2006/relationships/image" Target="../media/image55.jpg"/><Relationship Id="rId5" Type="http://schemas.openxmlformats.org/officeDocument/2006/relationships/image" Target="../media/image6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5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6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65.jp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65.jp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70.jp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68.jp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7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9.jpg"/><Relationship Id="rId6"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69.png"/><Relationship Id="rId4" Type="http://schemas.openxmlformats.org/officeDocument/2006/relationships/image" Target="../media/image73.png"/><Relationship Id="rId5"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22.jp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0"/>
          <p:cNvSpPr txBox="1"/>
          <p:nvPr/>
        </p:nvSpPr>
        <p:spPr>
          <a:xfrm>
            <a:off x="1112300" y="1470273"/>
            <a:ext cx="6919500" cy="1315500"/>
          </a:xfrm>
          <a:prstGeom prst="rect">
            <a:avLst/>
          </a:prstGeom>
          <a:noFill/>
          <a:ln>
            <a:noFill/>
          </a:ln>
        </p:spPr>
        <p:txBody>
          <a:bodyPr anchorCtr="0" anchor="t" bIns="79750" lIns="79750" spcFirstLastPara="1" rIns="79750" wrap="square" tIns="79750">
            <a:noAutofit/>
          </a:bodyPr>
          <a:lstStyle/>
          <a:p>
            <a:pPr indent="-273050" lvl="0" marL="393700" rtl="0" algn="l">
              <a:spcBef>
                <a:spcPts val="0"/>
              </a:spcBef>
              <a:spcAft>
                <a:spcPts val="0"/>
              </a:spcAft>
              <a:buClr>
                <a:srgbClr val="005E68"/>
              </a:buClr>
              <a:buSzPts val="1300"/>
              <a:buFont typeface="Karla"/>
              <a:buChar char="❖"/>
            </a:pPr>
            <a:r>
              <a:rPr lang="en" sz="1300">
                <a:solidFill>
                  <a:srgbClr val="005E68"/>
                </a:solidFill>
                <a:latin typeface="Karla"/>
                <a:ea typeface="Karla"/>
                <a:cs typeface="Karla"/>
                <a:sym typeface="Karla"/>
              </a:rPr>
              <a:t>There is no lecture objectives so, </a:t>
            </a:r>
            <a:r>
              <a:rPr lang="en" sz="1300">
                <a:solidFill>
                  <a:srgbClr val="005E68"/>
                </a:solidFill>
                <a:latin typeface="Karla"/>
                <a:ea typeface="Karla"/>
                <a:cs typeface="Karla"/>
                <a:sym typeface="Karla"/>
              </a:rPr>
              <a:t>  </a:t>
            </a:r>
            <a:endParaRPr sz="1300">
              <a:solidFill>
                <a:srgbClr val="005E68"/>
              </a:solidFill>
              <a:latin typeface="Karla"/>
              <a:ea typeface="Karla"/>
              <a:cs typeface="Karla"/>
              <a:sym typeface="Karla"/>
            </a:endParaRPr>
          </a:p>
          <a:p>
            <a:pPr indent="-273050" lvl="0" marL="393700" rtl="0" algn="l">
              <a:spcBef>
                <a:spcPts val="0"/>
              </a:spcBef>
              <a:spcAft>
                <a:spcPts val="0"/>
              </a:spcAft>
              <a:buClr>
                <a:srgbClr val="005E68"/>
              </a:buClr>
              <a:buSzPts val="1300"/>
              <a:buFont typeface="Karla"/>
              <a:buChar char="❖"/>
            </a:pPr>
            <a:r>
              <a:rPr lang="en" sz="1300">
                <a:solidFill>
                  <a:srgbClr val="005E68"/>
                </a:solidFill>
                <a:latin typeface="Karla"/>
                <a:ea typeface="Karla"/>
                <a:cs typeface="Karla"/>
                <a:sym typeface="Karla"/>
              </a:rPr>
              <a:t>You're off to great places, today is your day.</a:t>
            </a:r>
            <a:endParaRPr sz="1300">
              <a:solidFill>
                <a:srgbClr val="005E68"/>
              </a:solidFill>
              <a:latin typeface="Karla"/>
              <a:ea typeface="Karla"/>
              <a:cs typeface="Karla"/>
              <a:sym typeface="Karla"/>
            </a:endParaRPr>
          </a:p>
          <a:p>
            <a:pPr indent="-273050" lvl="0" marL="393700" rtl="0" algn="l">
              <a:spcBef>
                <a:spcPts val="0"/>
              </a:spcBef>
              <a:spcAft>
                <a:spcPts val="0"/>
              </a:spcAft>
              <a:buClr>
                <a:srgbClr val="005E68"/>
              </a:buClr>
              <a:buSzPts val="1300"/>
              <a:buFont typeface="Karla"/>
              <a:buChar char="❖"/>
            </a:pPr>
            <a:r>
              <a:rPr lang="en" sz="1300">
                <a:solidFill>
                  <a:srgbClr val="005E68"/>
                </a:solidFill>
                <a:latin typeface="Karla"/>
                <a:ea typeface="Karla"/>
                <a:cs typeface="Karla"/>
                <a:sym typeface="Karla"/>
              </a:rPr>
              <a:t>No one is perfect - that's why pencils have erasers.</a:t>
            </a:r>
            <a:endParaRPr sz="1300">
              <a:solidFill>
                <a:srgbClr val="005E68"/>
              </a:solidFill>
              <a:latin typeface="Karla"/>
              <a:ea typeface="Karla"/>
              <a:cs typeface="Karla"/>
              <a:sym typeface="Karla"/>
            </a:endParaRPr>
          </a:p>
          <a:p>
            <a:pPr indent="-273050" lvl="0" marL="393700" rtl="0" algn="l">
              <a:spcBef>
                <a:spcPts val="0"/>
              </a:spcBef>
              <a:spcAft>
                <a:spcPts val="0"/>
              </a:spcAft>
              <a:buClr>
                <a:srgbClr val="005E68"/>
              </a:buClr>
              <a:buSzPts val="1300"/>
              <a:buFont typeface="Karla"/>
              <a:buChar char="❖"/>
            </a:pPr>
            <a:r>
              <a:rPr lang="en" sz="1300">
                <a:solidFill>
                  <a:srgbClr val="005E68"/>
                </a:solidFill>
                <a:latin typeface="Karla"/>
                <a:ea typeface="Karla"/>
                <a:cs typeface="Karla"/>
                <a:sym typeface="Karla"/>
              </a:rPr>
              <a:t>Winning is fun, but those moments that you can touch someone’s life in a very positive way are better</a:t>
            </a:r>
            <a:endParaRPr sz="1300">
              <a:solidFill>
                <a:srgbClr val="005E68"/>
              </a:solidFill>
              <a:latin typeface="Karla"/>
              <a:ea typeface="Karla"/>
              <a:cs typeface="Karla"/>
              <a:sym typeface="Karla"/>
            </a:endParaRPr>
          </a:p>
          <a:p>
            <a:pPr indent="-273050" lvl="0" marL="393700" rtl="0" algn="l">
              <a:spcBef>
                <a:spcPts val="0"/>
              </a:spcBef>
              <a:spcAft>
                <a:spcPts val="0"/>
              </a:spcAft>
              <a:buClr>
                <a:srgbClr val="005E68"/>
              </a:buClr>
              <a:buSzPts val="1300"/>
              <a:buFont typeface="Karla"/>
              <a:buChar char="❖"/>
            </a:pPr>
            <a:r>
              <a:rPr lang="en" sz="1300">
                <a:solidFill>
                  <a:srgbClr val="005E68"/>
                </a:solidFill>
                <a:latin typeface="Karla"/>
                <a:ea typeface="Karla"/>
                <a:cs typeface="Karla"/>
                <a:sym typeface="Karla"/>
              </a:rPr>
              <a:t>(</a:t>
            </a:r>
            <a:r>
              <a:rPr lang="en" sz="1300">
                <a:solidFill>
                  <a:srgbClr val="005E68"/>
                </a:solidFill>
                <a:latin typeface="Karla"/>
                <a:ea typeface="Karla"/>
                <a:cs typeface="Karla"/>
                <a:sym typeface="Karla"/>
              </a:rPr>
              <a:t>اللهم لا سهلَ إلا ما جعلتَه سهلاً، وأنت تجعل الحزنَ إذاشئتَ سهلاً.)</a:t>
            </a:r>
            <a:endParaRPr sz="1300">
              <a:solidFill>
                <a:srgbClr val="005E68"/>
              </a:solidFill>
              <a:latin typeface="Karla"/>
              <a:ea typeface="Karla"/>
              <a:cs typeface="Karla"/>
              <a:sym typeface="Karla"/>
            </a:endParaRPr>
          </a:p>
        </p:txBody>
      </p:sp>
      <p:sp>
        <p:nvSpPr>
          <p:cNvPr id="229" name="Google Shape;229;p40"/>
          <p:cNvSpPr txBox="1"/>
          <p:nvPr/>
        </p:nvSpPr>
        <p:spPr>
          <a:xfrm>
            <a:off x="-640412" y="4281129"/>
            <a:ext cx="5440800" cy="3120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t/>
            </a:r>
            <a:endParaRPr b="1" sz="1900">
              <a:solidFill>
                <a:srgbClr val="005E68"/>
              </a:solidFill>
              <a:latin typeface="Karla"/>
              <a:ea typeface="Karla"/>
              <a:cs typeface="Karla"/>
              <a:sym typeface="Karla"/>
            </a:endParaRPr>
          </a:p>
        </p:txBody>
      </p:sp>
      <p:sp>
        <p:nvSpPr>
          <p:cNvPr id="230" name="Google Shape;230;p40"/>
          <p:cNvSpPr txBox="1"/>
          <p:nvPr/>
        </p:nvSpPr>
        <p:spPr>
          <a:xfrm>
            <a:off x="131798" y="4593126"/>
            <a:ext cx="2520000" cy="22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Abdullah Alassaf</a:t>
            </a:r>
            <a:endParaRPr>
              <a:solidFill>
                <a:schemeClr val="dk1"/>
              </a:solidFill>
              <a:latin typeface="Karla"/>
              <a:ea typeface="Karla"/>
              <a:cs typeface="Karla"/>
              <a:sym typeface="Karla"/>
            </a:endParaRPr>
          </a:p>
        </p:txBody>
      </p:sp>
      <p:sp>
        <p:nvSpPr>
          <p:cNvPr id="231" name="Google Shape;231;p40"/>
          <p:cNvSpPr/>
          <p:nvPr/>
        </p:nvSpPr>
        <p:spPr>
          <a:xfrm>
            <a:off x="4294598" y="4934775"/>
            <a:ext cx="859500" cy="251400"/>
          </a:xfrm>
          <a:prstGeom prst="flowChartAlternateProcess">
            <a:avLst/>
          </a:prstGeom>
          <a:solidFill>
            <a:srgbClr val="FFFFFF"/>
          </a:solidFill>
          <a:ln>
            <a:noFill/>
          </a:ln>
        </p:spPr>
        <p:txBody>
          <a:bodyPr anchorCtr="0" anchor="ctr" bIns="79750" lIns="79750" spcFirstLastPara="1" rIns="79750" wrap="square" tIns="79750">
            <a:noAutofit/>
          </a:bodyPr>
          <a:lstStyle/>
          <a:p>
            <a:pPr indent="0" lvl="0" marL="0" rtl="0" algn="ctr">
              <a:spcBef>
                <a:spcPts val="0"/>
              </a:spcBef>
              <a:spcAft>
                <a:spcPts val="0"/>
              </a:spcAft>
              <a:buClr>
                <a:srgbClr val="000000"/>
              </a:buClr>
              <a:buSzPts val="1000"/>
              <a:buFont typeface="Arial"/>
              <a:buNone/>
            </a:pPr>
            <a:r>
              <a:rPr lang="en" sz="1000" u="sng">
                <a:solidFill>
                  <a:srgbClr val="9DBDC1"/>
                </a:solidFill>
                <a:latin typeface="Spectral"/>
                <a:ea typeface="Spectral"/>
                <a:cs typeface="Spectral"/>
                <a:sym typeface="Spectral"/>
                <a:hlinkClick r:id="rId3">
                  <a:extLst>
                    <a:ext uri="{A12FA001-AC4F-418D-AE19-62706E023703}">
                      <ahyp:hlinkClr val="tx"/>
                    </a:ext>
                  </a:extLst>
                </a:hlinkClick>
              </a:rPr>
              <a:t>Editing file</a:t>
            </a:r>
            <a:endParaRPr sz="1000"/>
          </a:p>
        </p:txBody>
      </p:sp>
      <p:pic>
        <p:nvPicPr>
          <p:cNvPr id="232" name="Google Shape;232;p40"/>
          <p:cNvPicPr preferRelativeResize="0"/>
          <p:nvPr/>
        </p:nvPicPr>
        <p:blipFill>
          <a:blip r:embed="rId4">
            <a:alphaModFix/>
          </a:blip>
          <a:stretch>
            <a:fillRect/>
          </a:stretch>
        </p:blipFill>
        <p:spPr>
          <a:xfrm>
            <a:off x="8200800" y="10226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9</a:t>
            </a:r>
            <a:endParaRPr sz="1000">
              <a:solidFill>
                <a:srgbClr val="005E68"/>
              </a:solidFill>
              <a:latin typeface="Spectral"/>
              <a:ea typeface="Spectral"/>
              <a:cs typeface="Spectral"/>
              <a:sym typeface="Spectral"/>
            </a:endParaRPr>
          </a:p>
        </p:txBody>
      </p:sp>
      <p:sp>
        <p:nvSpPr>
          <p:cNvPr id="344" name="Google Shape;344;p49"/>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4</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345" name="Google Shape;345;p49"/>
          <p:cNvSpPr/>
          <p:nvPr/>
        </p:nvSpPr>
        <p:spPr>
          <a:xfrm>
            <a:off x="6491100" y="2971449"/>
            <a:ext cx="2423400" cy="564900"/>
          </a:xfrm>
          <a:prstGeom prst="roundRect">
            <a:avLst>
              <a:gd fmla="val 16667" name="adj"/>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999999"/>
              </a:buClr>
              <a:buSzPts val="1000"/>
              <a:buFont typeface="Karla"/>
              <a:buAutoNum type="arabicPeriod"/>
            </a:pPr>
            <a:r>
              <a:rPr b="1" lang="en" sz="1000">
                <a:solidFill>
                  <a:srgbClr val="999999"/>
                </a:solidFill>
                <a:latin typeface="Karla"/>
                <a:ea typeface="Karla"/>
                <a:cs typeface="Karla"/>
                <a:sym typeface="Karla"/>
              </a:rPr>
              <a:t>Cecum. </a:t>
            </a:r>
            <a:endParaRPr b="1" sz="1000">
              <a:solidFill>
                <a:srgbClr val="999999"/>
              </a:solidFill>
              <a:latin typeface="Karla"/>
              <a:ea typeface="Karla"/>
              <a:cs typeface="Karla"/>
              <a:sym typeface="Karla"/>
            </a:endParaRPr>
          </a:p>
          <a:p>
            <a:pPr indent="-292100" lvl="0" marL="457200" rtl="0" algn="l">
              <a:spcBef>
                <a:spcPts val="0"/>
              </a:spcBef>
              <a:spcAft>
                <a:spcPts val="0"/>
              </a:spcAft>
              <a:buClr>
                <a:srgbClr val="999999"/>
              </a:buClr>
              <a:buSzPts val="1000"/>
              <a:buFont typeface="Karla"/>
              <a:buAutoNum type="arabicPeriod"/>
            </a:pPr>
            <a:r>
              <a:rPr b="1" lang="en" sz="1000">
                <a:solidFill>
                  <a:srgbClr val="999999"/>
                </a:solidFill>
                <a:latin typeface="Karla"/>
                <a:ea typeface="Karla"/>
                <a:cs typeface="Karla"/>
                <a:sym typeface="Karla"/>
              </a:rPr>
              <a:t>Incompetent ileocecal valve.</a:t>
            </a:r>
            <a:endParaRPr b="1" sz="1000">
              <a:solidFill>
                <a:srgbClr val="999999"/>
              </a:solidFill>
              <a:latin typeface="Karla"/>
              <a:ea typeface="Karla"/>
              <a:cs typeface="Karla"/>
              <a:sym typeface="Karla"/>
            </a:endParaRPr>
          </a:p>
          <a:p>
            <a:pPr indent="-292100" lvl="0" marL="457200" rtl="0" algn="l">
              <a:spcBef>
                <a:spcPts val="0"/>
              </a:spcBef>
              <a:spcAft>
                <a:spcPts val="0"/>
              </a:spcAft>
              <a:buClr>
                <a:srgbClr val="999999"/>
              </a:buClr>
              <a:buSzPts val="1000"/>
              <a:buFont typeface="Karla"/>
              <a:buAutoNum type="arabicPeriod"/>
            </a:pPr>
            <a:r>
              <a:rPr b="1" lang="en" sz="1000">
                <a:solidFill>
                  <a:srgbClr val="999999"/>
                </a:solidFill>
                <a:latin typeface="Karla"/>
                <a:ea typeface="Karla"/>
                <a:cs typeface="Karla"/>
                <a:sym typeface="Karla"/>
              </a:rPr>
              <a:t>Terminal ileum.</a:t>
            </a:r>
            <a:endParaRPr b="1" sz="1000">
              <a:solidFill>
                <a:srgbClr val="999999"/>
              </a:solidFill>
              <a:latin typeface="Karla"/>
              <a:ea typeface="Karla"/>
              <a:cs typeface="Karla"/>
              <a:sym typeface="Karla"/>
            </a:endParaRPr>
          </a:p>
        </p:txBody>
      </p:sp>
      <p:sp>
        <p:nvSpPr>
          <p:cNvPr id="346" name="Google Shape;346;p49"/>
          <p:cNvSpPr txBox="1"/>
          <p:nvPr/>
        </p:nvSpPr>
        <p:spPr>
          <a:xfrm>
            <a:off x="158906" y="601726"/>
            <a:ext cx="5710800" cy="1135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solidFill>
                  <a:schemeClr val="dk1"/>
                </a:solidFill>
                <a:latin typeface="Karla"/>
                <a:ea typeface="Karla"/>
                <a:cs typeface="Karla"/>
                <a:sym typeface="Karla"/>
              </a:rPr>
              <a:t>Barium enema-</a:t>
            </a:r>
            <a:r>
              <a:rPr b="1" lang="en" sz="1200">
                <a:latin typeface="Karla"/>
                <a:ea typeface="Karla"/>
                <a:cs typeface="Karla"/>
                <a:sym typeface="Karla"/>
              </a:rPr>
              <a:t> Fluoroscopy </a:t>
            </a:r>
            <a:endParaRPr sz="1200">
              <a:solidFill>
                <a:srgbClr val="999999"/>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Single because we don’t see the wall of bowel nor we see gases.</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347" name="Google Shape;347;p49"/>
          <p:cNvSpPr txBox="1"/>
          <p:nvPr/>
        </p:nvSpPr>
        <p:spPr>
          <a:xfrm>
            <a:off x="158906" y="1552116"/>
            <a:ext cx="5710800" cy="1389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sign?</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Lead pipe sign.</a:t>
            </a:r>
            <a:endParaRPr b="1" sz="1200">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The colon is identified by its haustration</a:t>
            </a:r>
            <a:r>
              <a:rPr lang="en" sz="1200">
                <a:solidFill>
                  <a:schemeClr val="accent4"/>
                </a:solidFill>
                <a:latin typeface="Karla"/>
                <a:ea typeface="Karla"/>
                <a:cs typeface="Karla"/>
                <a:sym typeface="Karla"/>
              </a:rPr>
              <a:t>(mucosal folding) but here we </a:t>
            </a:r>
            <a:r>
              <a:rPr lang="en" sz="1200">
                <a:solidFill>
                  <a:schemeClr val="accent4"/>
                </a:solidFill>
                <a:latin typeface="Karla"/>
                <a:ea typeface="Karla"/>
                <a:cs typeface="Karla"/>
                <a:sym typeface="Karla"/>
              </a:rPr>
              <a:t>cannot see any haustration and the whole colon is of small caliber</a:t>
            </a:r>
            <a:r>
              <a:rPr lang="en" sz="1200">
                <a:solidFill>
                  <a:schemeClr val="accent4"/>
                </a:solidFill>
                <a:latin typeface="Karla"/>
                <a:ea typeface="Karla"/>
                <a:cs typeface="Karla"/>
                <a:sym typeface="Karla"/>
              </a:rPr>
              <a:t> </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348" name="Google Shape;348;p49"/>
          <p:cNvSpPr/>
          <p:nvPr/>
        </p:nvSpPr>
        <p:spPr>
          <a:xfrm>
            <a:off x="6371400" y="4541350"/>
            <a:ext cx="2662800" cy="4110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Another example of lead pipe colon </a:t>
            </a:r>
            <a:r>
              <a:rPr b="1" lang="en" sz="1000">
                <a:latin typeface="Karla"/>
                <a:ea typeface="Karla"/>
                <a:cs typeface="Karla"/>
                <a:sym typeface="Karla"/>
              </a:rPr>
              <a:t>(featureless colon)</a:t>
            </a:r>
            <a:endParaRPr b="1" sz="1000">
              <a:latin typeface="Karla"/>
              <a:ea typeface="Karla"/>
              <a:cs typeface="Karla"/>
              <a:sym typeface="Karla"/>
            </a:endParaRPr>
          </a:p>
        </p:txBody>
      </p:sp>
      <p:pic>
        <p:nvPicPr>
          <p:cNvPr id="349" name="Google Shape;349;p49"/>
          <p:cNvPicPr preferRelativeResize="0"/>
          <p:nvPr/>
        </p:nvPicPr>
        <p:blipFill>
          <a:blip r:embed="rId3">
            <a:alphaModFix/>
          </a:blip>
          <a:stretch>
            <a:fillRect/>
          </a:stretch>
        </p:blipFill>
        <p:spPr>
          <a:xfrm>
            <a:off x="6101075" y="322126"/>
            <a:ext cx="2854401" cy="2674901"/>
          </a:xfrm>
          <a:prstGeom prst="rect">
            <a:avLst/>
          </a:prstGeom>
          <a:noFill/>
          <a:ln>
            <a:noFill/>
          </a:ln>
        </p:spPr>
      </p:pic>
      <p:pic>
        <p:nvPicPr>
          <p:cNvPr id="350" name="Google Shape;350;p49"/>
          <p:cNvPicPr preferRelativeResize="0"/>
          <p:nvPr/>
        </p:nvPicPr>
        <p:blipFill>
          <a:blip r:embed="rId4">
            <a:alphaModFix/>
          </a:blip>
          <a:stretch>
            <a:fillRect/>
          </a:stretch>
        </p:blipFill>
        <p:spPr>
          <a:xfrm>
            <a:off x="6877850" y="3545540"/>
            <a:ext cx="1649901" cy="971199"/>
          </a:xfrm>
          <a:prstGeom prst="rect">
            <a:avLst/>
          </a:prstGeom>
          <a:noFill/>
          <a:ln>
            <a:noFill/>
          </a:ln>
        </p:spPr>
      </p:pic>
      <p:sp>
        <p:nvSpPr>
          <p:cNvPr id="351" name="Google Shape;351;p49"/>
          <p:cNvSpPr txBox="1"/>
          <p:nvPr/>
        </p:nvSpPr>
        <p:spPr>
          <a:xfrm>
            <a:off x="158900" y="3794650"/>
            <a:ext cx="6930300" cy="1135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IBD – Ulcerative colitis</a:t>
            </a:r>
            <a:endParaRPr b="1" sz="1200">
              <a:latin typeface="Karla"/>
              <a:ea typeface="Karla"/>
              <a:cs typeface="Karla"/>
              <a:sym typeface="Karla"/>
            </a:endParaRPr>
          </a:p>
          <a:p>
            <a:pPr indent="0" lvl="0" marL="0" rtl="0" algn="l">
              <a:spcBef>
                <a:spcPts val="0"/>
              </a:spcBef>
              <a:spcAft>
                <a:spcPts val="0"/>
              </a:spcAft>
              <a:buNone/>
            </a:pPr>
            <a:r>
              <a:rPr b="1" lang="en" sz="1200">
                <a:latin typeface="Karla"/>
                <a:ea typeface="Karla"/>
                <a:cs typeface="Karla"/>
                <a:sym typeface="Karla"/>
              </a:rPr>
              <a:t>               </a:t>
            </a:r>
            <a:endParaRPr sz="1200">
              <a:latin typeface="Karla"/>
              <a:ea typeface="Karla"/>
              <a:cs typeface="Karla"/>
              <a:sym typeface="Karla"/>
            </a:endParaRPr>
          </a:p>
        </p:txBody>
      </p:sp>
      <p:sp>
        <p:nvSpPr>
          <p:cNvPr id="352" name="Google Shape;352;p49"/>
          <p:cNvSpPr txBox="1"/>
          <p:nvPr/>
        </p:nvSpPr>
        <p:spPr>
          <a:xfrm>
            <a:off x="158900" y="2880546"/>
            <a:ext cx="5710800" cy="74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Font typeface="Karla"/>
              <a:buChar char="●"/>
            </a:pPr>
            <a:r>
              <a:rPr b="1" lang="en" sz="1800">
                <a:solidFill>
                  <a:schemeClr val="accent4"/>
                </a:solidFill>
                <a:latin typeface="Karla"/>
                <a:ea typeface="Karla"/>
                <a:cs typeface="Karla"/>
                <a:sym typeface="Karla"/>
              </a:rPr>
              <a:t>What is the findings?</a:t>
            </a:r>
            <a:endParaRPr b="1" sz="18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Rigid colon with no haustration</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353" name="Google Shape;353;p49"/>
          <p:cNvSpPr txBox="1"/>
          <p:nvPr/>
        </p:nvSpPr>
        <p:spPr>
          <a:xfrm>
            <a:off x="768650" y="4284018"/>
            <a:ext cx="5710800" cy="8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accent4"/>
                </a:solidFill>
                <a:latin typeface="Karla"/>
                <a:ea typeface="Karla"/>
                <a:cs typeface="Karla"/>
                <a:sym typeface="Karla"/>
              </a:rPr>
              <a:t>  (Continuous start from rectum then extends proximal even terminal                              ileum can be involved sometimes calling it</a:t>
            </a:r>
            <a:r>
              <a:rPr b="1" lang="en" sz="1200">
                <a:solidFill>
                  <a:schemeClr val="accent4"/>
                </a:solidFill>
                <a:latin typeface="Karla"/>
                <a:ea typeface="Karla"/>
                <a:cs typeface="Karla"/>
                <a:sym typeface="Karla"/>
              </a:rPr>
              <a:t> backwash </a:t>
            </a:r>
            <a:r>
              <a:rPr b="1" lang="en" sz="1200">
                <a:solidFill>
                  <a:schemeClr val="accent4"/>
                </a:solidFill>
                <a:latin typeface="Karla"/>
                <a:ea typeface="Karla"/>
                <a:cs typeface="Karla"/>
                <a:sym typeface="Karla"/>
              </a:rPr>
              <a:t>ileitis</a:t>
            </a:r>
            <a:r>
              <a:rPr b="1" lang="en" sz="1200">
                <a:solidFill>
                  <a:schemeClr val="accent4"/>
                </a:solidFill>
                <a:latin typeface="Karla"/>
                <a:ea typeface="Karla"/>
                <a:cs typeface="Karla"/>
                <a:sym typeface="Karla"/>
              </a:rPr>
              <a:t> )</a:t>
            </a:r>
            <a:endParaRPr b="1" sz="1200">
              <a:solidFill>
                <a:schemeClr val="accent4"/>
              </a:solidFill>
              <a:latin typeface="Karla"/>
              <a:ea typeface="Karla"/>
              <a:cs typeface="Karla"/>
              <a:sym typeface="Karl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0"/>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10</a:t>
            </a:r>
            <a:endParaRPr sz="1000">
              <a:solidFill>
                <a:srgbClr val="005E68"/>
              </a:solidFill>
              <a:latin typeface="Spectral"/>
              <a:ea typeface="Spectral"/>
              <a:cs typeface="Spectral"/>
              <a:sym typeface="Spectral"/>
            </a:endParaRPr>
          </a:p>
        </p:txBody>
      </p:sp>
      <p:sp>
        <p:nvSpPr>
          <p:cNvPr id="359" name="Google Shape;359;p50"/>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5</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360" name="Google Shape;360;p50"/>
          <p:cNvSpPr txBox="1"/>
          <p:nvPr/>
        </p:nvSpPr>
        <p:spPr>
          <a:xfrm>
            <a:off x="147975" y="763300"/>
            <a:ext cx="5710800" cy="647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Font typeface="Karla"/>
              <a:buChar char="●"/>
            </a:pPr>
            <a:r>
              <a:rPr b="1" lang="en" sz="1600">
                <a:solidFill>
                  <a:schemeClr val="lt2"/>
                </a:solidFill>
                <a:latin typeface="Karla"/>
                <a:ea typeface="Karla"/>
                <a:cs typeface="Karla"/>
                <a:sym typeface="Karla"/>
              </a:rPr>
              <a:t>What is the name of the study?</a:t>
            </a:r>
            <a:endParaRPr b="1" sz="1600">
              <a:solidFill>
                <a:schemeClr val="lt2"/>
              </a:solidFill>
              <a:latin typeface="Karla"/>
              <a:ea typeface="Karla"/>
              <a:cs typeface="Karla"/>
              <a:sym typeface="Karla"/>
            </a:endParaRPr>
          </a:p>
          <a:p>
            <a:pPr indent="0" lvl="0" marL="0" rtl="0" algn="l">
              <a:spcBef>
                <a:spcPts val="0"/>
              </a:spcBef>
              <a:spcAft>
                <a:spcPts val="0"/>
              </a:spcAft>
              <a:buNone/>
            </a:pPr>
            <a:r>
              <a:t/>
            </a:r>
            <a:endParaRPr sz="1600">
              <a:latin typeface="Karla"/>
              <a:ea typeface="Karla"/>
              <a:cs typeface="Karla"/>
              <a:sym typeface="Karla"/>
            </a:endParaRPr>
          </a:p>
        </p:txBody>
      </p:sp>
      <p:sp>
        <p:nvSpPr>
          <p:cNvPr id="361" name="Google Shape;361;p50"/>
          <p:cNvSpPr txBox="1"/>
          <p:nvPr/>
        </p:nvSpPr>
        <p:spPr>
          <a:xfrm>
            <a:off x="147975" y="1360450"/>
            <a:ext cx="5710800" cy="1157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Font typeface="Karla"/>
              <a:buChar char="●"/>
            </a:pPr>
            <a:r>
              <a:rPr b="1" lang="en" sz="1600">
                <a:solidFill>
                  <a:schemeClr val="lt2"/>
                </a:solidFill>
                <a:latin typeface="Karla"/>
                <a:ea typeface="Karla"/>
                <a:cs typeface="Karla"/>
                <a:sym typeface="Karla"/>
              </a:rPr>
              <a:t>What is structure labeled on the image a ?</a:t>
            </a:r>
            <a:endParaRPr b="1" sz="1600">
              <a:solidFill>
                <a:schemeClr val="lt2"/>
              </a:solidFill>
              <a:latin typeface="Karla"/>
              <a:ea typeface="Karla"/>
              <a:cs typeface="Karla"/>
              <a:sym typeface="Karla"/>
            </a:endParaRPr>
          </a:p>
          <a:p>
            <a:pPr indent="0" lvl="0" marL="914400" rtl="0" algn="l">
              <a:spcBef>
                <a:spcPts val="0"/>
              </a:spcBef>
              <a:spcAft>
                <a:spcPts val="0"/>
              </a:spcAft>
              <a:buNone/>
            </a:pPr>
            <a:r>
              <a:t/>
            </a:r>
            <a:endParaRPr sz="1600">
              <a:solidFill>
                <a:srgbClr val="999999"/>
              </a:solidFill>
              <a:latin typeface="Karla"/>
              <a:ea typeface="Karla"/>
              <a:cs typeface="Karla"/>
              <a:sym typeface="Karla"/>
            </a:endParaRPr>
          </a:p>
          <a:p>
            <a:pPr indent="0" lvl="0" marL="0" rtl="0" algn="l">
              <a:spcBef>
                <a:spcPts val="0"/>
              </a:spcBef>
              <a:spcAft>
                <a:spcPts val="0"/>
              </a:spcAft>
              <a:buNone/>
            </a:pPr>
            <a:r>
              <a:t/>
            </a:r>
            <a:endParaRPr sz="1600">
              <a:latin typeface="Karla"/>
              <a:ea typeface="Karla"/>
              <a:cs typeface="Karla"/>
              <a:sym typeface="Karla"/>
            </a:endParaRPr>
          </a:p>
        </p:txBody>
      </p:sp>
      <p:sp>
        <p:nvSpPr>
          <p:cNvPr id="362" name="Google Shape;362;p50"/>
          <p:cNvSpPr txBox="1"/>
          <p:nvPr/>
        </p:nvSpPr>
        <p:spPr>
          <a:xfrm>
            <a:off x="147975" y="2523300"/>
            <a:ext cx="6108600" cy="693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Font typeface="Karla"/>
              <a:buChar char="●"/>
            </a:pPr>
            <a:r>
              <a:rPr b="1" lang="en" sz="1600">
                <a:solidFill>
                  <a:schemeClr val="lt2"/>
                </a:solidFill>
                <a:latin typeface="Karla"/>
                <a:ea typeface="Karla"/>
                <a:cs typeface="Karla"/>
                <a:sym typeface="Karla"/>
              </a:rPr>
              <a:t>What is the diagnosis of the patient on image b?</a:t>
            </a:r>
            <a:endParaRPr b="1" sz="1600">
              <a:solidFill>
                <a:schemeClr val="lt2"/>
              </a:solidFill>
              <a:latin typeface="Karla"/>
              <a:ea typeface="Karla"/>
              <a:cs typeface="Karla"/>
              <a:sym typeface="Karla"/>
            </a:endParaRPr>
          </a:p>
          <a:p>
            <a:pPr indent="0" lvl="0" marL="914400" rtl="0" algn="l">
              <a:spcBef>
                <a:spcPts val="0"/>
              </a:spcBef>
              <a:spcAft>
                <a:spcPts val="0"/>
              </a:spcAft>
              <a:buNone/>
            </a:pPr>
            <a:r>
              <a:t/>
            </a:r>
            <a:endParaRPr b="1" sz="1600">
              <a:latin typeface="Karla"/>
              <a:ea typeface="Karla"/>
              <a:cs typeface="Karla"/>
              <a:sym typeface="Karla"/>
            </a:endParaRPr>
          </a:p>
          <a:p>
            <a:pPr indent="0" lvl="0" marL="0" rtl="0" algn="l">
              <a:spcBef>
                <a:spcPts val="0"/>
              </a:spcBef>
              <a:spcAft>
                <a:spcPts val="0"/>
              </a:spcAft>
              <a:buNone/>
            </a:pPr>
            <a:r>
              <a:t/>
            </a:r>
            <a:endParaRPr sz="1600">
              <a:latin typeface="Karla"/>
              <a:ea typeface="Karla"/>
              <a:cs typeface="Karla"/>
              <a:sym typeface="Karla"/>
            </a:endParaRPr>
          </a:p>
        </p:txBody>
      </p:sp>
      <p:sp>
        <p:nvSpPr>
          <p:cNvPr id="363" name="Google Shape;363;p50"/>
          <p:cNvSpPr txBox="1"/>
          <p:nvPr/>
        </p:nvSpPr>
        <p:spPr>
          <a:xfrm>
            <a:off x="55875" y="3474700"/>
            <a:ext cx="5895000" cy="901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Font typeface="Karla"/>
              <a:buChar char="●"/>
            </a:pPr>
            <a:r>
              <a:rPr b="1" lang="en" sz="1600">
                <a:solidFill>
                  <a:schemeClr val="lt2"/>
                </a:solidFill>
                <a:latin typeface="Karla"/>
                <a:ea typeface="Karla"/>
                <a:cs typeface="Karla"/>
                <a:sym typeface="Karla"/>
              </a:rPr>
              <a:t>What is the gold standard imaging modality for such diagnosis? And what is the alternative image modality in pregnant/pediatric patients?</a:t>
            </a:r>
            <a:endParaRPr b="1" sz="1600">
              <a:solidFill>
                <a:schemeClr val="lt2"/>
              </a:solidFill>
              <a:latin typeface="Karla"/>
              <a:ea typeface="Karla"/>
              <a:cs typeface="Karla"/>
              <a:sym typeface="Karla"/>
            </a:endParaRPr>
          </a:p>
          <a:p>
            <a:pPr indent="0" lvl="0" marL="0" rtl="0" algn="l">
              <a:spcBef>
                <a:spcPts val="0"/>
              </a:spcBef>
              <a:spcAft>
                <a:spcPts val="0"/>
              </a:spcAft>
              <a:buNone/>
            </a:pPr>
            <a:r>
              <a:t/>
            </a:r>
            <a:endParaRPr sz="1600">
              <a:latin typeface="Karla"/>
              <a:ea typeface="Karla"/>
              <a:cs typeface="Karla"/>
              <a:sym typeface="Karla"/>
            </a:endParaRPr>
          </a:p>
        </p:txBody>
      </p:sp>
      <p:pic>
        <p:nvPicPr>
          <p:cNvPr id="364" name="Google Shape;364;p50"/>
          <p:cNvPicPr preferRelativeResize="0"/>
          <p:nvPr/>
        </p:nvPicPr>
        <p:blipFill>
          <a:blip r:embed="rId3">
            <a:alphaModFix/>
          </a:blip>
          <a:stretch>
            <a:fillRect/>
          </a:stretch>
        </p:blipFill>
        <p:spPr>
          <a:xfrm>
            <a:off x="7151647" y="305893"/>
            <a:ext cx="1924924" cy="2214491"/>
          </a:xfrm>
          <a:prstGeom prst="rect">
            <a:avLst/>
          </a:prstGeom>
          <a:noFill/>
          <a:ln>
            <a:noFill/>
          </a:ln>
        </p:spPr>
      </p:pic>
      <p:pic>
        <p:nvPicPr>
          <p:cNvPr id="365" name="Google Shape;365;p50"/>
          <p:cNvPicPr preferRelativeResize="0"/>
          <p:nvPr/>
        </p:nvPicPr>
        <p:blipFill>
          <a:blip r:embed="rId4">
            <a:alphaModFix/>
          </a:blip>
          <a:stretch>
            <a:fillRect/>
          </a:stretch>
        </p:blipFill>
        <p:spPr>
          <a:xfrm>
            <a:off x="5152276" y="305896"/>
            <a:ext cx="1924920" cy="2190100"/>
          </a:xfrm>
          <a:prstGeom prst="rect">
            <a:avLst/>
          </a:prstGeom>
          <a:noFill/>
          <a:ln>
            <a:noFill/>
          </a:ln>
        </p:spPr>
      </p:pic>
      <p:pic>
        <p:nvPicPr>
          <p:cNvPr id="366" name="Google Shape;366;p50"/>
          <p:cNvPicPr preferRelativeResize="0"/>
          <p:nvPr/>
        </p:nvPicPr>
        <p:blipFill>
          <a:blip r:embed="rId5">
            <a:alphaModFix/>
          </a:blip>
          <a:stretch>
            <a:fillRect/>
          </a:stretch>
        </p:blipFill>
        <p:spPr>
          <a:xfrm>
            <a:off x="6256575" y="2704125"/>
            <a:ext cx="1924925" cy="2112651"/>
          </a:xfrm>
          <a:prstGeom prst="rect">
            <a:avLst/>
          </a:prstGeom>
          <a:noFill/>
          <a:ln>
            <a:noFill/>
          </a:ln>
        </p:spPr>
      </p:pic>
      <p:sp>
        <p:nvSpPr>
          <p:cNvPr id="367" name="Google Shape;367;p50"/>
          <p:cNvSpPr txBox="1"/>
          <p:nvPr/>
        </p:nvSpPr>
        <p:spPr>
          <a:xfrm>
            <a:off x="147983" y="1965075"/>
            <a:ext cx="5710800" cy="74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Font typeface="Karla"/>
              <a:buChar char="●"/>
            </a:pPr>
            <a:r>
              <a:rPr b="1" lang="en" sz="1800">
                <a:solidFill>
                  <a:schemeClr val="accent4"/>
                </a:solidFill>
                <a:latin typeface="Karla"/>
                <a:ea typeface="Karla"/>
                <a:cs typeface="Karla"/>
                <a:sym typeface="Karla"/>
              </a:rPr>
              <a:t>What is the findings?</a:t>
            </a:r>
            <a:endParaRPr sz="1200">
              <a:latin typeface="Karla"/>
              <a:ea typeface="Karla"/>
              <a:cs typeface="Karla"/>
              <a:sym typeface="Karl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1"/>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11</a:t>
            </a:r>
            <a:endParaRPr sz="1000">
              <a:solidFill>
                <a:srgbClr val="005E68"/>
              </a:solidFill>
              <a:latin typeface="Spectral"/>
              <a:ea typeface="Spectral"/>
              <a:cs typeface="Spectral"/>
              <a:sym typeface="Spectral"/>
            </a:endParaRPr>
          </a:p>
        </p:txBody>
      </p:sp>
      <p:sp>
        <p:nvSpPr>
          <p:cNvPr id="373" name="Google Shape;373;p51"/>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5</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374" name="Google Shape;374;p51"/>
          <p:cNvSpPr txBox="1"/>
          <p:nvPr/>
        </p:nvSpPr>
        <p:spPr>
          <a:xfrm>
            <a:off x="147975" y="447615"/>
            <a:ext cx="6235500" cy="647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Font typeface="Karla"/>
              <a:buChar char="●"/>
            </a:pPr>
            <a:r>
              <a:rPr b="1" lang="en" sz="1600">
                <a:solidFill>
                  <a:schemeClr val="lt2"/>
                </a:solidFill>
                <a:latin typeface="Karla"/>
                <a:ea typeface="Karla"/>
                <a:cs typeface="Karla"/>
                <a:sym typeface="Karla"/>
              </a:rPr>
              <a:t>What is the name of the study?</a:t>
            </a:r>
            <a:endParaRPr b="1" sz="1600">
              <a:solidFill>
                <a:schemeClr val="lt2"/>
              </a:solidFill>
              <a:latin typeface="Karla"/>
              <a:ea typeface="Karla"/>
              <a:cs typeface="Karla"/>
              <a:sym typeface="Karla"/>
            </a:endParaRPr>
          </a:p>
          <a:p>
            <a:pPr indent="-317500" lvl="1" marL="914400" rtl="0" algn="l">
              <a:spcBef>
                <a:spcPts val="0"/>
              </a:spcBef>
              <a:spcAft>
                <a:spcPts val="0"/>
              </a:spcAft>
              <a:buSzPts val="1400"/>
              <a:buFont typeface="Karla"/>
              <a:buChar char="○"/>
            </a:pPr>
            <a:r>
              <a:rPr b="1" lang="en">
                <a:latin typeface="Karla"/>
                <a:ea typeface="Karla"/>
                <a:cs typeface="Karla"/>
                <a:sym typeface="Karla"/>
              </a:rPr>
              <a:t>CT scan </a:t>
            </a:r>
            <a:r>
              <a:rPr lang="en">
                <a:solidFill>
                  <a:schemeClr val="accent4"/>
                </a:solidFill>
                <a:latin typeface="Karla"/>
                <a:ea typeface="Karla"/>
                <a:cs typeface="Karla"/>
                <a:sym typeface="Karla"/>
              </a:rPr>
              <a:t>(with IV and oral contrast.The oral contrast is seen within the bowel lumen) .</a:t>
            </a:r>
            <a:endParaRPr b="1">
              <a:solidFill>
                <a:schemeClr val="accent4"/>
              </a:solidFill>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375" name="Google Shape;375;p51"/>
          <p:cNvSpPr txBox="1"/>
          <p:nvPr/>
        </p:nvSpPr>
        <p:spPr>
          <a:xfrm>
            <a:off x="147975" y="1208050"/>
            <a:ext cx="6235500" cy="1157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Font typeface="Karla"/>
              <a:buChar char="●"/>
            </a:pPr>
            <a:r>
              <a:rPr b="1" lang="en" sz="1600">
                <a:solidFill>
                  <a:schemeClr val="lt2"/>
                </a:solidFill>
                <a:latin typeface="Karla"/>
                <a:ea typeface="Karla"/>
                <a:cs typeface="Karla"/>
                <a:sym typeface="Karla"/>
              </a:rPr>
              <a:t>What is structure labeled on the image a </a:t>
            </a:r>
            <a:r>
              <a:rPr b="1" lang="en" sz="1600">
                <a:solidFill>
                  <a:srgbClr val="999999"/>
                </a:solidFill>
                <a:latin typeface="Karla"/>
                <a:ea typeface="Karla"/>
                <a:cs typeface="Karla"/>
                <a:sym typeface="Karla"/>
              </a:rPr>
              <a:t>(axial section)</a:t>
            </a:r>
            <a:r>
              <a:rPr b="1" lang="en" sz="1600">
                <a:solidFill>
                  <a:schemeClr val="lt2"/>
                </a:solidFill>
                <a:latin typeface="Karla"/>
                <a:ea typeface="Karla"/>
                <a:cs typeface="Karla"/>
                <a:sym typeface="Karla"/>
              </a:rPr>
              <a:t>?</a:t>
            </a:r>
            <a:endParaRPr b="1" sz="1600">
              <a:solidFill>
                <a:schemeClr val="lt2"/>
              </a:solidFill>
              <a:latin typeface="Karla"/>
              <a:ea typeface="Karla"/>
              <a:cs typeface="Karla"/>
              <a:sym typeface="Karla"/>
            </a:endParaRPr>
          </a:p>
          <a:p>
            <a:pPr indent="-317500" lvl="1" marL="914400" rtl="0" algn="l">
              <a:spcBef>
                <a:spcPts val="0"/>
              </a:spcBef>
              <a:spcAft>
                <a:spcPts val="0"/>
              </a:spcAft>
              <a:buSzPts val="1400"/>
              <a:buFont typeface="Karla"/>
              <a:buChar char="○"/>
            </a:pPr>
            <a:r>
              <a:rPr b="1" lang="en">
                <a:latin typeface="Karla"/>
                <a:ea typeface="Karla"/>
                <a:cs typeface="Karla"/>
                <a:sym typeface="Karla"/>
              </a:rPr>
              <a:t>Appendix </a:t>
            </a:r>
            <a:endParaRPr b="1">
              <a:latin typeface="Karla"/>
              <a:ea typeface="Karla"/>
              <a:cs typeface="Karla"/>
              <a:sym typeface="Karla"/>
            </a:endParaRPr>
          </a:p>
          <a:p>
            <a:pPr indent="0" lvl="0" marL="914400" rtl="0" algn="l">
              <a:spcBef>
                <a:spcPts val="0"/>
              </a:spcBef>
              <a:spcAft>
                <a:spcPts val="0"/>
              </a:spcAft>
              <a:buNone/>
            </a:pPr>
            <a:r>
              <a:t/>
            </a:r>
            <a:endParaRPr>
              <a:solidFill>
                <a:srgbClr val="999999"/>
              </a:solidFill>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376" name="Google Shape;376;p51"/>
          <p:cNvSpPr txBox="1"/>
          <p:nvPr/>
        </p:nvSpPr>
        <p:spPr>
          <a:xfrm>
            <a:off x="147967" y="2777800"/>
            <a:ext cx="6108600" cy="901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Font typeface="Karla"/>
              <a:buChar char="●"/>
            </a:pPr>
            <a:r>
              <a:rPr b="1" lang="en" sz="1600">
                <a:solidFill>
                  <a:schemeClr val="lt2"/>
                </a:solidFill>
                <a:latin typeface="Karla"/>
                <a:ea typeface="Karla"/>
                <a:cs typeface="Karla"/>
                <a:sym typeface="Karla"/>
              </a:rPr>
              <a:t>What is the diagnosis of the patient on image b</a:t>
            </a:r>
            <a:r>
              <a:rPr b="1" lang="en">
                <a:solidFill>
                  <a:schemeClr val="lt2"/>
                </a:solidFill>
                <a:latin typeface="Karla"/>
                <a:ea typeface="Karla"/>
                <a:cs typeface="Karla"/>
                <a:sym typeface="Karla"/>
              </a:rPr>
              <a:t> </a:t>
            </a:r>
            <a:r>
              <a:rPr b="1" lang="en">
                <a:solidFill>
                  <a:srgbClr val="999999"/>
                </a:solidFill>
                <a:latin typeface="Karla"/>
                <a:ea typeface="Karla"/>
                <a:cs typeface="Karla"/>
                <a:sym typeface="Karla"/>
              </a:rPr>
              <a:t>(coronal section )</a:t>
            </a:r>
            <a:r>
              <a:rPr b="1" lang="en">
                <a:solidFill>
                  <a:schemeClr val="lt2"/>
                </a:solidFill>
                <a:latin typeface="Karla"/>
                <a:ea typeface="Karla"/>
                <a:cs typeface="Karla"/>
                <a:sym typeface="Karla"/>
              </a:rPr>
              <a:t>?</a:t>
            </a:r>
            <a:endParaRPr b="1">
              <a:solidFill>
                <a:schemeClr val="lt2"/>
              </a:solidFill>
              <a:latin typeface="Karla"/>
              <a:ea typeface="Karla"/>
              <a:cs typeface="Karla"/>
              <a:sym typeface="Karla"/>
            </a:endParaRPr>
          </a:p>
          <a:p>
            <a:pPr indent="-317500" lvl="1" marL="914400" rtl="0" algn="l">
              <a:spcBef>
                <a:spcPts val="0"/>
              </a:spcBef>
              <a:spcAft>
                <a:spcPts val="0"/>
              </a:spcAft>
              <a:buSzPts val="1400"/>
              <a:buFont typeface="Karla"/>
              <a:buChar char="○"/>
            </a:pPr>
            <a:r>
              <a:rPr b="1" lang="en">
                <a:solidFill>
                  <a:srgbClr val="999999"/>
                </a:solidFill>
                <a:latin typeface="Karla"/>
                <a:ea typeface="Karla"/>
                <a:cs typeface="Karla"/>
                <a:sym typeface="Karla"/>
              </a:rPr>
              <a:t>Simple</a:t>
            </a:r>
            <a:r>
              <a:rPr b="1" lang="en">
                <a:latin typeface="Karla"/>
                <a:ea typeface="Karla"/>
                <a:cs typeface="Karla"/>
                <a:sym typeface="Karla"/>
              </a:rPr>
              <a:t> appendicitis.</a:t>
            </a:r>
            <a:endParaRPr b="1">
              <a:latin typeface="Karla"/>
              <a:ea typeface="Karla"/>
              <a:cs typeface="Karla"/>
              <a:sym typeface="Karla"/>
            </a:endParaRPr>
          </a:p>
          <a:p>
            <a:pPr indent="0" lvl="0" marL="914400" rtl="0" algn="l">
              <a:spcBef>
                <a:spcPts val="0"/>
              </a:spcBef>
              <a:spcAft>
                <a:spcPts val="0"/>
              </a:spcAft>
              <a:buNone/>
            </a:pPr>
            <a:r>
              <a:t/>
            </a:r>
            <a:endParaRPr b="1">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377" name="Google Shape;377;p51"/>
          <p:cNvSpPr txBox="1"/>
          <p:nvPr/>
        </p:nvSpPr>
        <p:spPr>
          <a:xfrm>
            <a:off x="75975" y="3679304"/>
            <a:ext cx="6785400" cy="1370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2"/>
              </a:buClr>
              <a:buSzPts val="1500"/>
              <a:buFont typeface="Karla"/>
              <a:buChar char="●"/>
            </a:pPr>
            <a:r>
              <a:rPr b="1" lang="en" sz="1500">
                <a:solidFill>
                  <a:schemeClr val="lt2"/>
                </a:solidFill>
                <a:latin typeface="Karla"/>
                <a:ea typeface="Karla"/>
                <a:cs typeface="Karla"/>
                <a:sym typeface="Karla"/>
              </a:rPr>
              <a:t>What is the gold standard imaging modality for such diagnosis? And what is the alternative image modality in pregnant/pediatric patients?</a:t>
            </a:r>
            <a:endParaRPr b="1" sz="1500">
              <a:solidFill>
                <a:schemeClr val="lt2"/>
              </a:solidFill>
              <a:latin typeface="Karla"/>
              <a:ea typeface="Karla"/>
              <a:cs typeface="Karla"/>
              <a:sym typeface="Karla"/>
            </a:endParaRPr>
          </a:p>
          <a:p>
            <a:pPr indent="-317500" lvl="1" marL="914400" rtl="0" algn="l">
              <a:spcBef>
                <a:spcPts val="0"/>
              </a:spcBef>
              <a:spcAft>
                <a:spcPts val="0"/>
              </a:spcAft>
              <a:buSzPts val="1400"/>
              <a:buFont typeface="Karla"/>
              <a:buChar char="○"/>
            </a:pPr>
            <a:r>
              <a:rPr b="1" lang="en">
                <a:latin typeface="Karla"/>
                <a:ea typeface="Karla"/>
                <a:cs typeface="Karla"/>
                <a:sym typeface="Karla"/>
              </a:rPr>
              <a:t>CT scan + contrast </a:t>
            </a:r>
            <a:r>
              <a:rPr lang="en">
                <a:latin typeface="Karla"/>
                <a:ea typeface="Karla"/>
                <a:cs typeface="Karla"/>
                <a:sym typeface="Karla"/>
              </a:rPr>
              <a:t>is the gold standard, </a:t>
            </a:r>
            <a:r>
              <a:rPr b="1" lang="en">
                <a:latin typeface="Karla"/>
                <a:ea typeface="Karla"/>
                <a:cs typeface="Karla"/>
                <a:sym typeface="Karla"/>
              </a:rPr>
              <a:t>U/S </a:t>
            </a:r>
            <a:r>
              <a:rPr lang="en">
                <a:latin typeface="Karla"/>
                <a:ea typeface="Karla"/>
                <a:cs typeface="Karla"/>
                <a:sym typeface="Karla"/>
              </a:rPr>
              <a:t>is the alternative </a:t>
            </a:r>
            <a:r>
              <a:rPr lang="en">
                <a:solidFill>
                  <a:schemeClr val="accent4"/>
                </a:solidFill>
                <a:latin typeface="Karla"/>
                <a:ea typeface="Karla"/>
                <a:cs typeface="Karla"/>
                <a:sym typeface="Karla"/>
              </a:rPr>
              <a:t>for pediatric &amp; pregnant.</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pic>
        <p:nvPicPr>
          <p:cNvPr id="378" name="Google Shape;378;p51"/>
          <p:cNvPicPr preferRelativeResize="0"/>
          <p:nvPr/>
        </p:nvPicPr>
        <p:blipFill>
          <a:blip r:embed="rId3">
            <a:alphaModFix/>
          </a:blip>
          <a:stretch>
            <a:fillRect/>
          </a:stretch>
        </p:blipFill>
        <p:spPr>
          <a:xfrm>
            <a:off x="6315105" y="761850"/>
            <a:ext cx="1293453" cy="1521888"/>
          </a:xfrm>
          <a:prstGeom prst="rect">
            <a:avLst/>
          </a:prstGeom>
          <a:noFill/>
          <a:ln cap="flat" cmpd="sng" w="9525">
            <a:solidFill>
              <a:srgbClr val="000000"/>
            </a:solidFill>
            <a:prstDash val="solid"/>
            <a:round/>
            <a:headEnd len="sm" w="sm" type="none"/>
            <a:tailEnd len="sm" w="sm" type="none"/>
          </a:ln>
        </p:spPr>
      </p:pic>
      <p:pic>
        <p:nvPicPr>
          <p:cNvPr id="379" name="Google Shape;379;p51"/>
          <p:cNvPicPr preferRelativeResize="0"/>
          <p:nvPr/>
        </p:nvPicPr>
        <p:blipFill rotWithShape="1">
          <a:blip r:embed="rId4">
            <a:alphaModFix/>
          </a:blip>
          <a:srcRect b="3147" l="0" r="5838" t="0"/>
          <a:stretch/>
        </p:blipFill>
        <p:spPr>
          <a:xfrm>
            <a:off x="7702448" y="761850"/>
            <a:ext cx="1333582" cy="1521900"/>
          </a:xfrm>
          <a:prstGeom prst="rect">
            <a:avLst/>
          </a:prstGeom>
          <a:noFill/>
          <a:ln cap="flat" cmpd="sng" w="9525">
            <a:solidFill>
              <a:srgbClr val="000000"/>
            </a:solidFill>
            <a:prstDash val="solid"/>
            <a:round/>
            <a:headEnd len="sm" w="sm" type="none"/>
            <a:tailEnd len="sm" w="sm" type="none"/>
          </a:ln>
        </p:spPr>
      </p:pic>
      <p:sp>
        <p:nvSpPr>
          <p:cNvPr id="380" name="Google Shape;380;p51"/>
          <p:cNvSpPr/>
          <p:nvPr/>
        </p:nvSpPr>
        <p:spPr>
          <a:xfrm>
            <a:off x="6613518" y="3985770"/>
            <a:ext cx="1773900" cy="295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Karla"/>
                <a:ea typeface="Karla"/>
                <a:cs typeface="Karla"/>
                <a:sym typeface="Karla"/>
              </a:rPr>
              <a:t>Abnormal appendix</a:t>
            </a:r>
            <a:endParaRPr b="1" sz="1000">
              <a:latin typeface="Karla"/>
              <a:ea typeface="Karla"/>
              <a:cs typeface="Karla"/>
              <a:sym typeface="Karla"/>
            </a:endParaRPr>
          </a:p>
        </p:txBody>
      </p:sp>
      <p:pic>
        <p:nvPicPr>
          <p:cNvPr id="381" name="Google Shape;381;p51"/>
          <p:cNvPicPr preferRelativeResize="0"/>
          <p:nvPr/>
        </p:nvPicPr>
        <p:blipFill>
          <a:blip r:embed="rId5">
            <a:alphaModFix/>
          </a:blip>
          <a:stretch>
            <a:fillRect/>
          </a:stretch>
        </p:blipFill>
        <p:spPr>
          <a:xfrm>
            <a:off x="6861580" y="2571749"/>
            <a:ext cx="1333575" cy="1313608"/>
          </a:xfrm>
          <a:prstGeom prst="rect">
            <a:avLst/>
          </a:prstGeom>
          <a:noFill/>
          <a:ln cap="flat" cmpd="sng" w="9525">
            <a:solidFill>
              <a:srgbClr val="000000"/>
            </a:solidFill>
            <a:prstDash val="solid"/>
            <a:round/>
            <a:headEnd len="sm" w="sm" type="none"/>
            <a:tailEnd len="sm" w="sm" type="none"/>
          </a:ln>
        </p:spPr>
      </p:pic>
      <p:sp>
        <p:nvSpPr>
          <p:cNvPr id="382" name="Google Shape;382;p51"/>
          <p:cNvSpPr txBox="1"/>
          <p:nvPr/>
        </p:nvSpPr>
        <p:spPr>
          <a:xfrm>
            <a:off x="6861379" y="2126225"/>
            <a:ext cx="747300" cy="157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Karla"/>
              <a:ea typeface="Karla"/>
              <a:cs typeface="Karla"/>
              <a:sym typeface="Karla"/>
            </a:endParaRPr>
          </a:p>
        </p:txBody>
      </p:sp>
      <p:sp>
        <p:nvSpPr>
          <p:cNvPr id="383" name="Google Shape;383;p51"/>
          <p:cNvSpPr txBox="1"/>
          <p:nvPr/>
        </p:nvSpPr>
        <p:spPr>
          <a:xfrm>
            <a:off x="6785479" y="2028850"/>
            <a:ext cx="9171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4"/>
                </a:solidFill>
                <a:latin typeface="Karla"/>
                <a:ea typeface="Karla"/>
                <a:cs typeface="Karla"/>
                <a:sym typeface="Karla"/>
              </a:rPr>
              <a:t>axial section</a:t>
            </a:r>
            <a:endParaRPr b="1" sz="900">
              <a:solidFill>
                <a:schemeClr val="accent4"/>
              </a:solidFill>
            </a:endParaRPr>
          </a:p>
        </p:txBody>
      </p:sp>
      <p:sp>
        <p:nvSpPr>
          <p:cNvPr id="384" name="Google Shape;384;p51"/>
          <p:cNvSpPr txBox="1"/>
          <p:nvPr/>
        </p:nvSpPr>
        <p:spPr>
          <a:xfrm>
            <a:off x="8006354" y="2079900"/>
            <a:ext cx="1029600" cy="203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Karla"/>
              <a:ea typeface="Karla"/>
              <a:cs typeface="Karla"/>
              <a:sym typeface="Karla"/>
            </a:endParaRPr>
          </a:p>
        </p:txBody>
      </p:sp>
      <p:sp>
        <p:nvSpPr>
          <p:cNvPr id="385" name="Google Shape;385;p51"/>
          <p:cNvSpPr txBox="1"/>
          <p:nvPr/>
        </p:nvSpPr>
        <p:spPr>
          <a:xfrm>
            <a:off x="8006352" y="2013600"/>
            <a:ext cx="12549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4"/>
                </a:solidFill>
                <a:latin typeface="Karla"/>
                <a:ea typeface="Karla"/>
                <a:cs typeface="Karla"/>
                <a:sym typeface="Karla"/>
              </a:rPr>
              <a:t>coronal</a:t>
            </a:r>
            <a:r>
              <a:rPr b="1" lang="en" sz="900">
                <a:solidFill>
                  <a:schemeClr val="accent4"/>
                </a:solidFill>
                <a:latin typeface="Karla"/>
                <a:ea typeface="Karla"/>
                <a:cs typeface="Karla"/>
                <a:sym typeface="Karla"/>
              </a:rPr>
              <a:t> section</a:t>
            </a:r>
            <a:endParaRPr b="1" sz="900">
              <a:solidFill>
                <a:schemeClr val="accent4"/>
              </a:solidFill>
            </a:endParaRPr>
          </a:p>
        </p:txBody>
      </p:sp>
      <p:sp>
        <p:nvSpPr>
          <p:cNvPr id="386" name="Google Shape;386;p51"/>
          <p:cNvSpPr txBox="1"/>
          <p:nvPr/>
        </p:nvSpPr>
        <p:spPr>
          <a:xfrm>
            <a:off x="147975" y="1808410"/>
            <a:ext cx="5710800" cy="746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accent4"/>
              </a:buClr>
              <a:buSzPts val="1600"/>
              <a:buFont typeface="Karla"/>
              <a:buChar char="●"/>
            </a:pPr>
            <a:r>
              <a:rPr b="1" lang="en" sz="1600">
                <a:solidFill>
                  <a:schemeClr val="accent4"/>
                </a:solidFill>
                <a:latin typeface="Karla"/>
                <a:ea typeface="Karla"/>
                <a:cs typeface="Karla"/>
                <a:sym typeface="Karla"/>
              </a:rPr>
              <a:t>What is the findings?</a:t>
            </a:r>
            <a:endParaRPr b="1" sz="16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enlarged appendix</a:t>
            </a:r>
            <a:endParaRPr b="1"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Enhanced wall</a:t>
            </a:r>
            <a:endParaRPr b="1"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Fat around the appendix is inflamed </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2"/>
          <p:cNvSpPr txBox="1"/>
          <p:nvPr/>
        </p:nvSpPr>
        <p:spPr>
          <a:xfrm>
            <a:off x="-151500" y="449050"/>
            <a:ext cx="8134200" cy="1603200"/>
          </a:xfrm>
          <a:prstGeom prst="rect">
            <a:avLst/>
          </a:prstGeom>
          <a:noFill/>
          <a:ln>
            <a:noFill/>
          </a:ln>
        </p:spPr>
        <p:txBody>
          <a:bodyPr anchorCtr="0" anchor="t" bIns="91425" lIns="91425" spcFirstLastPara="1" rIns="91425" wrap="square" tIns="91425">
            <a:noAutofit/>
          </a:bodyPr>
          <a:lstStyle/>
          <a:p>
            <a:pPr indent="-317500" lvl="1" marL="914400" rtl="0" algn="l">
              <a:spcBef>
                <a:spcPts val="0"/>
              </a:spcBef>
              <a:spcAft>
                <a:spcPts val="0"/>
              </a:spcAft>
              <a:buClr>
                <a:schemeClr val="dk1"/>
              </a:buClr>
              <a:buSzPts val="1400"/>
              <a:buFont typeface="Karla"/>
              <a:buChar char="○"/>
            </a:pPr>
            <a:r>
              <a:rPr b="1" lang="en">
                <a:solidFill>
                  <a:schemeClr val="dk1"/>
                </a:solidFill>
                <a:latin typeface="Karla"/>
                <a:ea typeface="Karla"/>
                <a:cs typeface="Karla"/>
                <a:sym typeface="Karla"/>
              </a:rPr>
              <a:t>Appendix should not exceed </a:t>
            </a:r>
            <a:r>
              <a:rPr b="1" lang="en">
                <a:solidFill>
                  <a:srgbClr val="FF0000"/>
                </a:solidFill>
                <a:latin typeface="Karla"/>
                <a:ea typeface="Karla"/>
                <a:cs typeface="Karla"/>
                <a:sym typeface="Karla"/>
              </a:rPr>
              <a:t>6mm</a:t>
            </a:r>
            <a:r>
              <a:rPr b="1" lang="en">
                <a:solidFill>
                  <a:schemeClr val="dk1"/>
                </a:solidFill>
                <a:latin typeface="Karla"/>
                <a:ea typeface="Karla"/>
                <a:cs typeface="Karla"/>
                <a:sym typeface="Karla"/>
              </a:rPr>
              <a:t> in diameter..</a:t>
            </a:r>
            <a:endParaRPr b="1">
              <a:solidFill>
                <a:schemeClr val="dk1"/>
              </a:solidFill>
              <a:latin typeface="Karla"/>
              <a:ea typeface="Karla"/>
              <a:cs typeface="Karla"/>
              <a:sym typeface="Karla"/>
            </a:endParaRPr>
          </a:p>
          <a:p>
            <a:pPr indent="-317500" lvl="1" marL="914400" rtl="0" algn="l">
              <a:spcBef>
                <a:spcPts val="0"/>
              </a:spcBef>
              <a:spcAft>
                <a:spcPts val="0"/>
              </a:spcAft>
              <a:buClr>
                <a:schemeClr val="dk1"/>
              </a:buClr>
              <a:buSzPts val="1400"/>
              <a:buFont typeface="Karla"/>
              <a:buChar char="○"/>
            </a:pPr>
            <a:r>
              <a:rPr b="1" lang="en">
                <a:solidFill>
                  <a:schemeClr val="dk1"/>
                </a:solidFill>
                <a:latin typeface="Karla"/>
                <a:ea typeface="Karla"/>
                <a:cs typeface="Karla"/>
                <a:sym typeface="Karla"/>
              </a:rPr>
              <a:t>The surrounding fat should be  </a:t>
            </a:r>
            <a:r>
              <a:rPr b="1" lang="en">
                <a:solidFill>
                  <a:srgbClr val="FF0000"/>
                </a:solidFill>
                <a:latin typeface="Karla"/>
                <a:ea typeface="Karla"/>
                <a:cs typeface="Karla"/>
                <a:sym typeface="Karla"/>
              </a:rPr>
              <a:t>clear</a:t>
            </a:r>
            <a:r>
              <a:rPr b="1" lang="en">
                <a:solidFill>
                  <a:schemeClr val="dk1"/>
                </a:solidFill>
                <a:latin typeface="Karla"/>
                <a:ea typeface="Karla"/>
                <a:cs typeface="Karla"/>
                <a:sym typeface="Karla"/>
              </a:rPr>
              <a:t>.</a:t>
            </a:r>
            <a:endParaRPr b="1">
              <a:solidFill>
                <a:schemeClr val="dk1"/>
              </a:solidFill>
              <a:latin typeface="Karla"/>
              <a:ea typeface="Karla"/>
              <a:cs typeface="Karla"/>
              <a:sym typeface="Karla"/>
            </a:endParaRPr>
          </a:p>
          <a:p>
            <a:pPr indent="-317500" lvl="1" marL="914400" rtl="0" algn="l">
              <a:spcBef>
                <a:spcPts val="0"/>
              </a:spcBef>
              <a:spcAft>
                <a:spcPts val="0"/>
              </a:spcAft>
              <a:buClr>
                <a:schemeClr val="dk1"/>
              </a:buClr>
              <a:buSzPts val="1400"/>
              <a:buFont typeface="Karla"/>
              <a:buChar char="○"/>
            </a:pPr>
            <a:r>
              <a:rPr b="1" lang="en">
                <a:solidFill>
                  <a:schemeClr val="dk1"/>
                </a:solidFill>
                <a:latin typeface="Karla"/>
                <a:ea typeface="Karla"/>
                <a:cs typeface="Karla"/>
                <a:sym typeface="Karla"/>
              </a:rPr>
              <a:t>Appendix normally is </a:t>
            </a:r>
            <a:r>
              <a:rPr b="1" lang="en">
                <a:solidFill>
                  <a:srgbClr val="FF0000"/>
                </a:solidFill>
                <a:latin typeface="Karla"/>
                <a:ea typeface="Karla"/>
                <a:cs typeface="Karla"/>
                <a:sym typeface="Karla"/>
              </a:rPr>
              <a:t>compressible</a:t>
            </a:r>
            <a:r>
              <a:rPr b="1" lang="en">
                <a:solidFill>
                  <a:schemeClr val="dk1"/>
                </a:solidFill>
                <a:latin typeface="Karla"/>
                <a:ea typeface="Karla"/>
                <a:cs typeface="Karla"/>
                <a:sym typeface="Karla"/>
              </a:rPr>
              <a:t> by US probe. </a:t>
            </a:r>
            <a:r>
              <a:rPr b="1" lang="en">
                <a:solidFill>
                  <a:srgbClr val="999999"/>
                </a:solidFill>
                <a:latin typeface="Karla"/>
                <a:ea typeface="Karla"/>
                <a:cs typeface="Karla"/>
                <a:sym typeface="Karla"/>
              </a:rPr>
              <a:t>but here the wall is rigid so the the appendix as whole will get lower when pushed with the probe </a:t>
            </a:r>
            <a:r>
              <a:rPr b="1" lang="en">
                <a:solidFill>
                  <a:schemeClr val="accent4"/>
                </a:solidFill>
                <a:latin typeface="Karla"/>
                <a:ea typeface="Karla"/>
                <a:cs typeface="Karla"/>
                <a:sym typeface="Karla"/>
              </a:rPr>
              <a:t>(not compressible = abnormal = appendicitis).</a:t>
            </a:r>
            <a:endParaRPr b="1">
              <a:solidFill>
                <a:schemeClr val="accent4"/>
              </a:solidFill>
              <a:latin typeface="Karla"/>
              <a:ea typeface="Karla"/>
              <a:cs typeface="Karla"/>
              <a:sym typeface="Karla"/>
            </a:endParaRPr>
          </a:p>
          <a:p>
            <a:pPr indent="-317500" lvl="1" marL="914400" rtl="0" algn="l">
              <a:spcBef>
                <a:spcPts val="0"/>
              </a:spcBef>
              <a:spcAft>
                <a:spcPts val="0"/>
              </a:spcAft>
              <a:buClr>
                <a:schemeClr val="dk1"/>
              </a:buClr>
              <a:buSzPts val="1400"/>
              <a:buFont typeface="Karla"/>
              <a:buChar char="○"/>
            </a:pPr>
            <a:r>
              <a:rPr b="1" lang="en">
                <a:solidFill>
                  <a:schemeClr val="dk1"/>
                </a:solidFill>
                <a:latin typeface="Karla"/>
                <a:ea typeface="Karla"/>
                <a:cs typeface="Karla"/>
                <a:sym typeface="Karla"/>
              </a:rPr>
              <a:t>Normally, there will be no appendicolith </a:t>
            </a:r>
            <a:r>
              <a:rPr b="1" lang="en">
                <a:solidFill>
                  <a:srgbClr val="999999"/>
                </a:solidFill>
                <a:latin typeface="Karla"/>
                <a:ea typeface="Karla"/>
                <a:cs typeface="Karla"/>
                <a:sym typeface="Karla"/>
              </a:rPr>
              <a:t>(lith=</a:t>
            </a:r>
            <a:r>
              <a:rPr b="1" lang="en">
                <a:solidFill>
                  <a:srgbClr val="FF0000"/>
                </a:solidFill>
                <a:latin typeface="Karla"/>
                <a:ea typeface="Karla"/>
                <a:cs typeface="Karla"/>
                <a:sym typeface="Karla"/>
              </a:rPr>
              <a:t>stone</a:t>
            </a:r>
            <a:r>
              <a:rPr b="1" lang="en">
                <a:solidFill>
                  <a:srgbClr val="999999"/>
                </a:solidFill>
                <a:latin typeface="Karla"/>
                <a:ea typeface="Karla"/>
                <a:cs typeface="Karla"/>
                <a:sym typeface="Karla"/>
              </a:rPr>
              <a:t>, in appendix).</a:t>
            </a:r>
            <a:endParaRPr b="1">
              <a:solidFill>
                <a:srgbClr val="999999"/>
              </a:solidFill>
              <a:latin typeface="Karla"/>
              <a:ea typeface="Karla"/>
              <a:cs typeface="Karla"/>
              <a:sym typeface="Karla"/>
            </a:endParaRPr>
          </a:p>
        </p:txBody>
      </p:sp>
      <p:sp>
        <p:nvSpPr>
          <p:cNvPr id="392" name="Google Shape;392;p52"/>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12</a:t>
            </a:r>
            <a:endParaRPr sz="1000">
              <a:solidFill>
                <a:srgbClr val="005E68"/>
              </a:solidFill>
              <a:latin typeface="Spectral"/>
              <a:ea typeface="Spectral"/>
              <a:cs typeface="Spectral"/>
              <a:sym typeface="Spectral"/>
            </a:endParaRPr>
          </a:p>
        </p:txBody>
      </p:sp>
      <p:sp>
        <p:nvSpPr>
          <p:cNvPr id="393" name="Google Shape;393;p52"/>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5 , </a:t>
            </a:r>
            <a:r>
              <a:rPr b="1" lang="en" sz="2000">
                <a:solidFill>
                  <a:srgbClr val="999999"/>
                </a:solidFill>
                <a:latin typeface="Arvo"/>
                <a:ea typeface="Arvo"/>
                <a:cs typeface="Arvo"/>
                <a:sym typeface="Arvo"/>
              </a:rPr>
              <a:t>Cont...</a:t>
            </a:r>
            <a:endParaRPr b="1" sz="2000">
              <a:solidFill>
                <a:srgbClr val="999999"/>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pic>
        <p:nvPicPr>
          <p:cNvPr id="394" name="Google Shape;394;p52"/>
          <p:cNvPicPr preferRelativeResize="0"/>
          <p:nvPr/>
        </p:nvPicPr>
        <p:blipFill>
          <a:blip r:embed="rId3">
            <a:alphaModFix/>
          </a:blip>
          <a:stretch>
            <a:fillRect/>
          </a:stretch>
        </p:blipFill>
        <p:spPr>
          <a:xfrm>
            <a:off x="4975875" y="2191200"/>
            <a:ext cx="4168125" cy="2563550"/>
          </a:xfrm>
          <a:prstGeom prst="rect">
            <a:avLst/>
          </a:prstGeom>
          <a:noFill/>
          <a:ln>
            <a:noFill/>
          </a:ln>
        </p:spPr>
      </p:pic>
      <p:pic>
        <p:nvPicPr>
          <p:cNvPr id="395" name="Google Shape;395;p52"/>
          <p:cNvPicPr preferRelativeResize="0"/>
          <p:nvPr/>
        </p:nvPicPr>
        <p:blipFill>
          <a:blip r:embed="rId4">
            <a:alphaModFix/>
          </a:blip>
          <a:stretch>
            <a:fillRect/>
          </a:stretch>
        </p:blipFill>
        <p:spPr>
          <a:xfrm>
            <a:off x="186450" y="2191198"/>
            <a:ext cx="2668026" cy="2563555"/>
          </a:xfrm>
          <a:prstGeom prst="rect">
            <a:avLst/>
          </a:prstGeom>
          <a:noFill/>
          <a:ln>
            <a:noFill/>
          </a:ln>
        </p:spPr>
      </p:pic>
      <p:pic>
        <p:nvPicPr>
          <p:cNvPr id="396" name="Google Shape;396;p52"/>
          <p:cNvPicPr preferRelativeResize="0"/>
          <p:nvPr/>
        </p:nvPicPr>
        <p:blipFill>
          <a:blip r:embed="rId5">
            <a:alphaModFix/>
          </a:blip>
          <a:stretch>
            <a:fillRect/>
          </a:stretch>
        </p:blipFill>
        <p:spPr>
          <a:xfrm>
            <a:off x="3047409" y="2191198"/>
            <a:ext cx="1928466" cy="25635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3"/>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13</a:t>
            </a:r>
            <a:endParaRPr sz="1000">
              <a:solidFill>
                <a:srgbClr val="005E68"/>
              </a:solidFill>
              <a:latin typeface="Spectral"/>
              <a:ea typeface="Spectral"/>
              <a:cs typeface="Spectral"/>
              <a:sym typeface="Spectral"/>
            </a:endParaRPr>
          </a:p>
        </p:txBody>
      </p:sp>
      <p:sp>
        <p:nvSpPr>
          <p:cNvPr id="402" name="Google Shape;402;p53"/>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5 , </a:t>
            </a:r>
            <a:r>
              <a:rPr b="1" lang="en" sz="2000">
                <a:solidFill>
                  <a:srgbClr val="999999"/>
                </a:solidFill>
                <a:latin typeface="Arvo"/>
                <a:ea typeface="Arvo"/>
                <a:cs typeface="Arvo"/>
                <a:sym typeface="Arvo"/>
              </a:rPr>
              <a:t>Cont...</a:t>
            </a:r>
            <a:endParaRPr b="1" sz="2000">
              <a:solidFill>
                <a:srgbClr val="999999"/>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pic>
        <p:nvPicPr>
          <p:cNvPr id="403" name="Google Shape;403;p53"/>
          <p:cNvPicPr preferRelativeResize="0"/>
          <p:nvPr/>
        </p:nvPicPr>
        <p:blipFill>
          <a:blip r:embed="rId3">
            <a:alphaModFix/>
          </a:blip>
          <a:stretch>
            <a:fillRect/>
          </a:stretch>
        </p:blipFill>
        <p:spPr>
          <a:xfrm>
            <a:off x="2307850" y="2181450"/>
            <a:ext cx="4168125" cy="2563550"/>
          </a:xfrm>
          <a:prstGeom prst="rect">
            <a:avLst/>
          </a:prstGeom>
          <a:noFill/>
          <a:ln>
            <a:noFill/>
          </a:ln>
        </p:spPr>
      </p:pic>
      <p:pic>
        <p:nvPicPr>
          <p:cNvPr id="404" name="Google Shape;404;p53"/>
          <p:cNvPicPr preferRelativeResize="0"/>
          <p:nvPr/>
        </p:nvPicPr>
        <p:blipFill>
          <a:blip r:embed="rId4">
            <a:alphaModFix/>
          </a:blip>
          <a:stretch>
            <a:fillRect/>
          </a:stretch>
        </p:blipFill>
        <p:spPr>
          <a:xfrm>
            <a:off x="6699675" y="2181450"/>
            <a:ext cx="2119825" cy="2563550"/>
          </a:xfrm>
          <a:prstGeom prst="rect">
            <a:avLst/>
          </a:prstGeom>
          <a:noFill/>
          <a:ln>
            <a:noFill/>
          </a:ln>
        </p:spPr>
      </p:pic>
      <p:pic>
        <p:nvPicPr>
          <p:cNvPr id="405" name="Google Shape;405;p53"/>
          <p:cNvPicPr preferRelativeResize="0"/>
          <p:nvPr/>
        </p:nvPicPr>
        <p:blipFill>
          <a:blip r:embed="rId5">
            <a:alphaModFix/>
          </a:blip>
          <a:stretch>
            <a:fillRect/>
          </a:stretch>
        </p:blipFill>
        <p:spPr>
          <a:xfrm>
            <a:off x="379384" y="2181448"/>
            <a:ext cx="1928466" cy="2563555"/>
          </a:xfrm>
          <a:prstGeom prst="rect">
            <a:avLst/>
          </a:prstGeom>
          <a:noFill/>
          <a:ln>
            <a:noFill/>
          </a:ln>
        </p:spPr>
      </p:pic>
      <p:sp>
        <p:nvSpPr>
          <p:cNvPr id="406" name="Google Shape;406;p53"/>
          <p:cNvSpPr txBox="1"/>
          <p:nvPr/>
        </p:nvSpPr>
        <p:spPr>
          <a:xfrm>
            <a:off x="1398858" y="2584443"/>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2"/>
                </a:solidFill>
                <a:latin typeface="Karla"/>
                <a:ea typeface="Karla"/>
                <a:cs typeface="Karla"/>
                <a:sym typeface="Karla"/>
              </a:rPr>
              <a:t>Stone</a:t>
            </a:r>
            <a:endParaRPr b="1" sz="1100">
              <a:solidFill>
                <a:schemeClr val="accent2"/>
              </a:solidFill>
            </a:endParaRPr>
          </a:p>
        </p:txBody>
      </p:sp>
      <p:sp>
        <p:nvSpPr>
          <p:cNvPr id="407" name="Google Shape;407;p53"/>
          <p:cNvSpPr txBox="1"/>
          <p:nvPr/>
        </p:nvSpPr>
        <p:spPr>
          <a:xfrm>
            <a:off x="312955" y="3109097"/>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3"/>
                </a:solidFill>
                <a:latin typeface="Karla"/>
                <a:ea typeface="Karla"/>
                <a:cs typeface="Karla"/>
                <a:sym typeface="Karla"/>
              </a:rPr>
              <a:t>thickened </a:t>
            </a:r>
            <a:endParaRPr b="1" sz="1100">
              <a:solidFill>
                <a:schemeClr val="accent3"/>
              </a:solidFill>
              <a:latin typeface="Karla"/>
              <a:ea typeface="Karla"/>
              <a:cs typeface="Karla"/>
              <a:sym typeface="Karla"/>
            </a:endParaRPr>
          </a:p>
          <a:p>
            <a:pPr indent="0" lvl="0" marL="0" rtl="0" algn="l">
              <a:spcBef>
                <a:spcPts val="0"/>
              </a:spcBef>
              <a:spcAft>
                <a:spcPts val="0"/>
              </a:spcAft>
              <a:buNone/>
            </a:pPr>
            <a:r>
              <a:rPr b="1" lang="en" sz="1100">
                <a:solidFill>
                  <a:schemeClr val="accent3"/>
                </a:solidFill>
                <a:latin typeface="Karla"/>
                <a:ea typeface="Karla"/>
                <a:cs typeface="Karla"/>
                <a:sym typeface="Karla"/>
              </a:rPr>
              <a:t>wall</a:t>
            </a:r>
            <a:endParaRPr b="1" sz="1100">
              <a:solidFill>
                <a:schemeClr val="accent3"/>
              </a:solidFill>
            </a:endParaRPr>
          </a:p>
        </p:txBody>
      </p:sp>
      <p:sp>
        <p:nvSpPr>
          <p:cNvPr id="408" name="Google Shape;408;p53"/>
          <p:cNvSpPr txBox="1"/>
          <p:nvPr/>
        </p:nvSpPr>
        <p:spPr>
          <a:xfrm>
            <a:off x="1536207" y="3254728"/>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4"/>
                </a:solidFill>
                <a:latin typeface="Karla"/>
                <a:ea typeface="Karla"/>
                <a:cs typeface="Karla"/>
                <a:sym typeface="Karla"/>
              </a:rPr>
              <a:t>shadow</a:t>
            </a:r>
            <a:endParaRPr b="1" sz="1100">
              <a:solidFill>
                <a:schemeClr val="accent4"/>
              </a:solidFill>
            </a:endParaRPr>
          </a:p>
        </p:txBody>
      </p:sp>
      <p:sp>
        <p:nvSpPr>
          <p:cNvPr id="409" name="Google Shape;409;p53"/>
          <p:cNvSpPr txBox="1"/>
          <p:nvPr/>
        </p:nvSpPr>
        <p:spPr>
          <a:xfrm>
            <a:off x="2527363" y="2181450"/>
            <a:ext cx="8619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chemeClr val="accent2"/>
                </a:solidFill>
                <a:latin typeface="Karla"/>
                <a:ea typeface="Karla"/>
                <a:cs typeface="Karla"/>
                <a:sym typeface="Karla"/>
              </a:rPr>
              <a:t>Appendicolith (stone)</a:t>
            </a:r>
            <a:endParaRPr b="1" sz="700">
              <a:solidFill>
                <a:schemeClr val="accent2"/>
              </a:solidFill>
            </a:endParaRPr>
          </a:p>
        </p:txBody>
      </p:sp>
      <p:sp>
        <p:nvSpPr>
          <p:cNvPr id="410" name="Google Shape;410;p53"/>
          <p:cNvSpPr txBox="1"/>
          <p:nvPr/>
        </p:nvSpPr>
        <p:spPr>
          <a:xfrm>
            <a:off x="3307394" y="2042488"/>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4"/>
                </a:solidFill>
                <a:latin typeface="Karla"/>
                <a:ea typeface="Karla"/>
                <a:cs typeface="Karla"/>
                <a:sym typeface="Karla"/>
              </a:rPr>
              <a:t>Appendix </a:t>
            </a:r>
            <a:endParaRPr b="1" sz="1100">
              <a:solidFill>
                <a:schemeClr val="accent4"/>
              </a:solidFill>
              <a:latin typeface="Karla"/>
              <a:ea typeface="Karla"/>
              <a:cs typeface="Karla"/>
              <a:sym typeface="Karla"/>
            </a:endParaRPr>
          </a:p>
          <a:p>
            <a:pPr indent="0" lvl="0" marL="0" rtl="0" algn="l">
              <a:spcBef>
                <a:spcPts val="0"/>
              </a:spcBef>
              <a:spcAft>
                <a:spcPts val="0"/>
              </a:spcAft>
              <a:buNone/>
            </a:pPr>
            <a:r>
              <a:rPr lang="en" sz="1100">
                <a:solidFill>
                  <a:schemeClr val="accent4"/>
                </a:solidFill>
                <a:latin typeface="Karla"/>
                <a:ea typeface="Karla"/>
                <a:cs typeface="Karla"/>
                <a:sym typeface="Karla"/>
              </a:rPr>
              <a:t>directed medially</a:t>
            </a:r>
            <a:endParaRPr sz="1100">
              <a:solidFill>
                <a:schemeClr val="accent4"/>
              </a:solidFill>
              <a:latin typeface="Karla"/>
              <a:ea typeface="Karla"/>
              <a:cs typeface="Karla"/>
              <a:sym typeface="Karla"/>
            </a:endParaRPr>
          </a:p>
          <a:p>
            <a:pPr indent="0" lvl="0" marL="0" rtl="0" algn="l">
              <a:spcBef>
                <a:spcPts val="0"/>
              </a:spcBef>
              <a:spcAft>
                <a:spcPts val="0"/>
              </a:spcAft>
              <a:buNone/>
            </a:pPr>
            <a:r>
              <a:t/>
            </a:r>
            <a:endParaRPr b="1" sz="1100">
              <a:solidFill>
                <a:schemeClr val="accent4"/>
              </a:solidFill>
              <a:latin typeface="Karla"/>
              <a:ea typeface="Karla"/>
              <a:cs typeface="Karla"/>
              <a:sym typeface="Karla"/>
            </a:endParaRPr>
          </a:p>
        </p:txBody>
      </p:sp>
      <p:cxnSp>
        <p:nvCxnSpPr>
          <p:cNvPr id="411" name="Google Shape;411;p53"/>
          <p:cNvCxnSpPr/>
          <p:nvPr/>
        </p:nvCxnSpPr>
        <p:spPr>
          <a:xfrm>
            <a:off x="1934631" y="3499238"/>
            <a:ext cx="32700" cy="176700"/>
          </a:xfrm>
          <a:prstGeom prst="straightConnector1">
            <a:avLst/>
          </a:prstGeom>
          <a:noFill/>
          <a:ln cap="flat" cmpd="sng" w="9525">
            <a:solidFill>
              <a:schemeClr val="accent4"/>
            </a:solidFill>
            <a:prstDash val="solid"/>
            <a:round/>
            <a:headEnd len="med" w="med" type="none"/>
            <a:tailEnd len="med" w="med" type="triangle"/>
          </a:ln>
        </p:spPr>
      </p:cxnSp>
      <p:sp>
        <p:nvSpPr>
          <p:cNvPr id="412" name="Google Shape;412;p53"/>
          <p:cNvSpPr txBox="1"/>
          <p:nvPr/>
        </p:nvSpPr>
        <p:spPr>
          <a:xfrm>
            <a:off x="2210643" y="2826896"/>
            <a:ext cx="756000" cy="4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3"/>
                </a:solidFill>
                <a:latin typeface="Karla"/>
                <a:ea typeface="Karla"/>
                <a:cs typeface="Karla"/>
                <a:sym typeface="Karla"/>
              </a:rPr>
              <a:t>cecum</a:t>
            </a:r>
            <a:endParaRPr/>
          </a:p>
        </p:txBody>
      </p:sp>
      <p:cxnSp>
        <p:nvCxnSpPr>
          <p:cNvPr id="413" name="Google Shape;413;p53"/>
          <p:cNvCxnSpPr>
            <a:stCxn id="410" idx="1"/>
          </p:cNvCxnSpPr>
          <p:nvPr/>
        </p:nvCxnSpPr>
        <p:spPr>
          <a:xfrm flipH="1">
            <a:off x="3127994" y="2305288"/>
            <a:ext cx="179400" cy="566100"/>
          </a:xfrm>
          <a:prstGeom prst="straightConnector1">
            <a:avLst/>
          </a:prstGeom>
          <a:noFill/>
          <a:ln cap="flat" cmpd="sng" w="9525">
            <a:solidFill>
              <a:schemeClr val="accent4"/>
            </a:solidFill>
            <a:prstDash val="solid"/>
            <a:round/>
            <a:headEnd len="med" w="med" type="none"/>
            <a:tailEnd len="med" w="med" type="triangle"/>
          </a:ln>
        </p:spPr>
      </p:cxnSp>
      <p:cxnSp>
        <p:nvCxnSpPr>
          <p:cNvPr id="414" name="Google Shape;414;p53"/>
          <p:cNvCxnSpPr/>
          <p:nvPr/>
        </p:nvCxnSpPr>
        <p:spPr>
          <a:xfrm>
            <a:off x="2820504" y="2536354"/>
            <a:ext cx="198900" cy="362400"/>
          </a:xfrm>
          <a:prstGeom prst="straightConnector1">
            <a:avLst/>
          </a:prstGeom>
          <a:noFill/>
          <a:ln cap="flat" cmpd="sng" w="9525">
            <a:solidFill>
              <a:schemeClr val="accent2"/>
            </a:solidFill>
            <a:prstDash val="solid"/>
            <a:round/>
            <a:headEnd len="med" w="med" type="none"/>
            <a:tailEnd len="med" w="med" type="triangle"/>
          </a:ln>
        </p:spPr>
      </p:cxnSp>
      <p:cxnSp>
        <p:nvCxnSpPr>
          <p:cNvPr id="415" name="Google Shape;415;p53"/>
          <p:cNvCxnSpPr/>
          <p:nvPr/>
        </p:nvCxnSpPr>
        <p:spPr>
          <a:xfrm>
            <a:off x="2500781" y="3081389"/>
            <a:ext cx="317700" cy="62400"/>
          </a:xfrm>
          <a:prstGeom prst="straightConnector1">
            <a:avLst/>
          </a:prstGeom>
          <a:noFill/>
          <a:ln cap="flat" cmpd="sng" w="9525">
            <a:solidFill>
              <a:schemeClr val="accent3"/>
            </a:solidFill>
            <a:prstDash val="solid"/>
            <a:round/>
            <a:headEnd len="med" w="med" type="none"/>
            <a:tailEnd len="med" w="med" type="triangle"/>
          </a:ln>
        </p:spPr>
      </p:cxnSp>
      <p:sp>
        <p:nvSpPr>
          <p:cNvPr id="416" name="Google Shape;416;p53"/>
          <p:cNvSpPr txBox="1"/>
          <p:nvPr/>
        </p:nvSpPr>
        <p:spPr>
          <a:xfrm>
            <a:off x="4625150" y="578663"/>
            <a:ext cx="4406700" cy="15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9900FF"/>
              </a:solidFill>
              <a:latin typeface="Karla"/>
              <a:ea typeface="Karla"/>
              <a:cs typeface="Karla"/>
              <a:sym typeface="Karla"/>
            </a:endParaRPr>
          </a:p>
          <a:p>
            <a:pPr indent="0" lvl="0" marL="0" rtl="0" algn="l">
              <a:spcBef>
                <a:spcPts val="0"/>
              </a:spcBef>
              <a:spcAft>
                <a:spcPts val="0"/>
              </a:spcAft>
              <a:buNone/>
            </a:pPr>
            <a:r>
              <a:rPr b="1" lang="en" sz="1200">
                <a:solidFill>
                  <a:schemeClr val="accent4"/>
                </a:solidFill>
                <a:latin typeface="Karla"/>
                <a:ea typeface="Karla"/>
                <a:cs typeface="Karla"/>
                <a:sym typeface="Karla"/>
              </a:rPr>
              <a:t>Signs of appendicitis:</a:t>
            </a:r>
            <a:endParaRPr b="1" sz="1200">
              <a:solidFill>
                <a:schemeClr val="accent4"/>
              </a:solidFill>
              <a:latin typeface="Karla"/>
              <a:ea typeface="Karla"/>
              <a:cs typeface="Karla"/>
              <a:sym typeface="Karla"/>
            </a:endParaRPr>
          </a:p>
          <a:p>
            <a:pPr indent="-304800" lvl="0" marL="4572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Dilated diameter (normal diameter of appendix is 0.6 cm or 6 mm).</a:t>
            </a:r>
            <a:endParaRPr sz="1200">
              <a:solidFill>
                <a:schemeClr val="accent4"/>
              </a:solidFill>
              <a:latin typeface="Karla"/>
              <a:ea typeface="Karla"/>
              <a:cs typeface="Karla"/>
              <a:sym typeface="Karla"/>
            </a:endParaRPr>
          </a:p>
          <a:p>
            <a:pPr indent="-304800" lvl="0" marL="4572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 Hyper-attenuation (or stranding) of periappendicular fat. </a:t>
            </a:r>
            <a:endParaRPr sz="1200">
              <a:solidFill>
                <a:schemeClr val="accent4"/>
              </a:solidFill>
              <a:latin typeface="Karla"/>
              <a:ea typeface="Karla"/>
              <a:cs typeface="Karla"/>
              <a:sym typeface="Karla"/>
            </a:endParaRPr>
          </a:p>
          <a:p>
            <a:pPr indent="-304800" lvl="0" marL="4572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 Enhancing of wall (thick wall).</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b="1" sz="1200">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sz="1200">
              <a:solidFill>
                <a:srgbClr val="999999"/>
              </a:solidFill>
              <a:latin typeface="Karla"/>
              <a:ea typeface="Karla"/>
              <a:cs typeface="Karla"/>
              <a:sym typeface="Karla"/>
            </a:endParaRPr>
          </a:p>
        </p:txBody>
      </p:sp>
      <p:sp>
        <p:nvSpPr>
          <p:cNvPr id="417" name="Google Shape;417;p53"/>
          <p:cNvSpPr txBox="1"/>
          <p:nvPr/>
        </p:nvSpPr>
        <p:spPr>
          <a:xfrm>
            <a:off x="-1" y="612288"/>
            <a:ext cx="4406700" cy="15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9900FF"/>
              </a:solidFill>
              <a:latin typeface="Karla"/>
              <a:ea typeface="Karla"/>
              <a:cs typeface="Karla"/>
              <a:sym typeface="Karla"/>
            </a:endParaRPr>
          </a:p>
          <a:p>
            <a:pPr indent="0" lvl="0" marL="457200" rtl="0" algn="l">
              <a:spcBef>
                <a:spcPts val="0"/>
              </a:spcBef>
              <a:spcAft>
                <a:spcPts val="0"/>
              </a:spcAft>
              <a:buNone/>
            </a:pPr>
            <a:r>
              <a:rPr b="1" lang="en" sz="1200" u="sng">
                <a:solidFill>
                  <a:schemeClr val="accent4"/>
                </a:solidFill>
                <a:latin typeface="Karla"/>
                <a:ea typeface="Karla"/>
                <a:cs typeface="Karla"/>
                <a:sym typeface="Karla"/>
              </a:rPr>
              <a:t>Appendicitis on Ultrasound</a:t>
            </a:r>
            <a:endParaRPr b="1" sz="1200" u="sng">
              <a:solidFill>
                <a:schemeClr val="accent4"/>
              </a:solidFill>
              <a:latin typeface="Karla"/>
              <a:ea typeface="Karla"/>
              <a:cs typeface="Karla"/>
              <a:sym typeface="Karla"/>
            </a:endParaRPr>
          </a:p>
          <a:p>
            <a:pPr indent="0" lvl="0" marL="457200" rtl="0" algn="l">
              <a:spcBef>
                <a:spcPts val="0"/>
              </a:spcBef>
              <a:spcAft>
                <a:spcPts val="0"/>
              </a:spcAft>
              <a:buNone/>
            </a:pPr>
            <a:r>
              <a:rPr lang="en" sz="1200">
                <a:solidFill>
                  <a:schemeClr val="accent4"/>
                </a:solidFill>
                <a:latin typeface="Karla"/>
                <a:ea typeface="Karla"/>
                <a:cs typeface="Karla"/>
                <a:sym typeface="Karla"/>
              </a:rPr>
              <a:t>tubular end structure within the right iliac fossa with diameter more than 6mm and when we try to  compress it by probe it won't be compressible and you can see appendicolith within the lumen</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b="1" sz="1200">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sz="1200">
              <a:solidFill>
                <a:srgbClr val="999999"/>
              </a:solidFill>
              <a:latin typeface="Karla"/>
              <a:ea typeface="Karla"/>
              <a:cs typeface="Karla"/>
              <a:sym typeface="Karl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54"/>
          <p:cNvPicPr preferRelativeResize="0"/>
          <p:nvPr/>
        </p:nvPicPr>
        <p:blipFill>
          <a:blip r:embed="rId3">
            <a:alphaModFix/>
          </a:blip>
          <a:stretch>
            <a:fillRect/>
          </a:stretch>
        </p:blipFill>
        <p:spPr>
          <a:xfrm>
            <a:off x="5875175" y="1124100"/>
            <a:ext cx="2962275" cy="3005451"/>
          </a:xfrm>
          <a:prstGeom prst="rect">
            <a:avLst/>
          </a:prstGeom>
          <a:noFill/>
          <a:ln cap="flat" cmpd="sng" w="38100">
            <a:solidFill>
              <a:schemeClr val="accent6"/>
            </a:solidFill>
            <a:prstDash val="solid"/>
            <a:round/>
            <a:headEnd len="sm" w="sm" type="none"/>
            <a:tailEnd len="sm" w="sm" type="none"/>
          </a:ln>
        </p:spPr>
      </p:pic>
      <p:sp>
        <p:nvSpPr>
          <p:cNvPr id="423" name="Google Shape;423;p54"/>
          <p:cNvSpPr txBox="1"/>
          <p:nvPr/>
        </p:nvSpPr>
        <p:spPr>
          <a:xfrm>
            <a:off x="3827100" y="4833650"/>
            <a:ext cx="1489800" cy="51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14</a:t>
            </a:r>
            <a:endParaRPr sz="1000">
              <a:solidFill>
                <a:srgbClr val="005E68"/>
              </a:solidFill>
              <a:latin typeface="Spectral"/>
              <a:ea typeface="Spectral"/>
              <a:cs typeface="Spectral"/>
              <a:sym typeface="Spectral"/>
            </a:endParaRPr>
          </a:p>
        </p:txBody>
      </p:sp>
      <p:sp>
        <p:nvSpPr>
          <p:cNvPr id="424" name="Google Shape;424;p54"/>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6</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25" name="Google Shape;425;p54"/>
          <p:cNvSpPr txBox="1"/>
          <p:nvPr/>
        </p:nvSpPr>
        <p:spPr>
          <a:xfrm>
            <a:off x="164375" y="1031277"/>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study?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26" name="Google Shape;426;p54"/>
          <p:cNvSpPr txBox="1"/>
          <p:nvPr/>
        </p:nvSpPr>
        <p:spPr>
          <a:xfrm>
            <a:off x="164375" y="2518950"/>
            <a:ext cx="5710800" cy="64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pertinent sign?</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27" name="Google Shape;427;p54"/>
          <p:cNvSpPr txBox="1"/>
          <p:nvPr/>
        </p:nvSpPr>
        <p:spPr>
          <a:xfrm>
            <a:off x="164375" y="3328456"/>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28" name="Google Shape;428;p54"/>
          <p:cNvSpPr txBox="1"/>
          <p:nvPr/>
        </p:nvSpPr>
        <p:spPr>
          <a:xfrm>
            <a:off x="164380" y="1825042"/>
            <a:ext cx="5710800" cy="74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Font typeface="Karla"/>
              <a:buChar char="●"/>
            </a:pPr>
            <a:r>
              <a:rPr b="1" lang="en" sz="1800">
                <a:solidFill>
                  <a:schemeClr val="accent4"/>
                </a:solidFill>
                <a:latin typeface="Karla"/>
                <a:ea typeface="Karla"/>
                <a:cs typeface="Karla"/>
                <a:sym typeface="Karla"/>
              </a:rPr>
              <a:t>What is the findings?</a:t>
            </a:r>
            <a:endParaRPr b="1" sz="1800">
              <a:solidFill>
                <a:schemeClr val="accent4"/>
              </a:solidFill>
              <a:latin typeface="Karla"/>
              <a:ea typeface="Karla"/>
              <a:cs typeface="Karla"/>
              <a:sym typeface="Karla"/>
            </a:endParaRPr>
          </a:p>
          <a:p>
            <a:pPr indent="0" lvl="0" marL="914400" rtl="0" algn="l">
              <a:spcBef>
                <a:spcPts val="0"/>
              </a:spcBef>
              <a:spcAft>
                <a:spcPts val="0"/>
              </a:spcAft>
              <a:buNone/>
            </a:pPr>
            <a:r>
              <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5"/>
          <p:cNvSpPr txBox="1"/>
          <p:nvPr/>
        </p:nvSpPr>
        <p:spPr>
          <a:xfrm>
            <a:off x="3827100" y="4833650"/>
            <a:ext cx="1489800" cy="51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15</a:t>
            </a:r>
            <a:endParaRPr sz="1000">
              <a:solidFill>
                <a:srgbClr val="005E68"/>
              </a:solidFill>
              <a:latin typeface="Spectral"/>
              <a:ea typeface="Spectral"/>
              <a:cs typeface="Spectral"/>
              <a:sym typeface="Spectral"/>
            </a:endParaRPr>
          </a:p>
        </p:txBody>
      </p:sp>
      <p:sp>
        <p:nvSpPr>
          <p:cNvPr id="434" name="Google Shape;434;p55"/>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6</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35" name="Google Shape;435;p55"/>
          <p:cNvSpPr txBox="1"/>
          <p:nvPr/>
        </p:nvSpPr>
        <p:spPr>
          <a:xfrm>
            <a:off x="164375" y="856677"/>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study?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solidFill>
                  <a:schemeClr val="accent4"/>
                </a:solidFill>
                <a:latin typeface="Karla"/>
                <a:ea typeface="Karla"/>
                <a:cs typeface="Karla"/>
                <a:sym typeface="Karla"/>
              </a:rPr>
              <a:t>Double contrast</a:t>
            </a:r>
            <a:r>
              <a:rPr b="1" lang="en" sz="1200">
                <a:latin typeface="Karla"/>
                <a:ea typeface="Karla"/>
                <a:cs typeface="Karla"/>
                <a:sym typeface="Karla"/>
              </a:rPr>
              <a:t> Barium enema.</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36" name="Google Shape;436;p55"/>
          <p:cNvSpPr txBox="1"/>
          <p:nvPr/>
        </p:nvSpPr>
        <p:spPr>
          <a:xfrm>
            <a:off x="164375" y="2423309"/>
            <a:ext cx="5710800" cy="64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pertinent sign?</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Apple-core sign.</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37" name="Google Shape;437;p55"/>
          <p:cNvSpPr txBox="1"/>
          <p:nvPr/>
        </p:nvSpPr>
        <p:spPr>
          <a:xfrm>
            <a:off x="130325" y="3165237"/>
            <a:ext cx="5778900" cy="817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Colon cancer, </a:t>
            </a:r>
            <a:r>
              <a:rPr lang="en" sz="1200">
                <a:solidFill>
                  <a:srgbClr val="999999"/>
                </a:solidFill>
                <a:latin typeface="Karla"/>
                <a:ea typeface="Karla"/>
                <a:cs typeface="Karla"/>
                <a:sym typeface="Karla"/>
              </a:rPr>
              <a:t>100% until proven otherwise.</a:t>
            </a:r>
            <a:endParaRPr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438" name="Google Shape;438;p55"/>
          <p:cNvPicPr preferRelativeResize="0"/>
          <p:nvPr/>
        </p:nvPicPr>
        <p:blipFill>
          <a:blip r:embed="rId3">
            <a:alphaModFix/>
          </a:blip>
          <a:stretch>
            <a:fillRect/>
          </a:stretch>
        </p:blipFill>
        <p:spPr>
          <a:xfrm>
            <a:off x="5807125" y="555052"/>
            <a:ext cx="3071125" cy="3001715"/>
          </a:xfrm>
          <a:prstGeom prst="rect">
            <a:avLst/>
          </a:prstGeom>
          <a:noFill/>
          <a:ln cap="flat" cmpd="sng" w="38100">
            <a:solidFill>
              <a:schemeClr val="accent6"/>
            </a:solidFill>
            <a:prstDash val="solid"/>
            <a:round/>
            <a:headEnd len="sm" w="sm" type="none"/>
            <a:tailEnd len="sm" w="sm" type="none"/>
          </a:ln>
        </p:spPr>
      </p:pic>
      <p:sp>
        <p:nvSpPr>
          <p:cNvPr id="439" name="Google Shape;439;p55"/>
          <p:cNvSpPr txBox="1"/>
          <p:nvPr/>
        </p:nvSpPr>
        <p:spPr>
          <a:xfrm>
            <a:off x="164365" y="1605185"/>
            <a:ext cx="5710800" cy="74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Font typeface="Karla"/>
              <a:buChar char="●"/>
            </a:pPr>
            <a:r>
              <a:rPr b="1" lang="en" sz="1800">
                <a:solidFill>
                  <a:schemeClr val="accent4"/>
                </a:solidFill>
                <a:latin typeface="Karla"/>
                <a:ea typeface="Karla"/>
                <a:cs typeface="Karla"/>
                <a:sym typeface="Karla"/>
              </a:rPr>
              <a:t>What is the findings?</a:t>
            </a:r>
            <a:endParaRPr b="1" sz="18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Focal area of luminal narrowing with irregular outline</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40" name="Google Shape;440;p55"/>
          <p:cNvSpPr txBox="1"/>
          <p:nvPr/>
        </p:nvSpPr>
        <p:spPr>
          <a:xfrm>
            <a:off x="-723352" y="3467723"/>
            <a:ext cx="7040400" cy="22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(You have to differentiate between malignant stricture and benign stricture) Malignant strictures show=</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1-focal area</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2-there is shouldering</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3-irregularity in the outline</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6"/>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16</a:t>
            </a:r>
            <a:endParaRPr sz="1000">
              <a:solidFill>
                <a:srgbClr val="005E68"/>
              </a:solidFill>
              <a:latin typeface="Spectral"/>
              <a:ea typeface="Spectral"/>
              <a:cs typeface="Spectral"/>
              <a:sym typeface="Spectral"/>
            </a:endParaRPr>
          </a:p>
        </p:txBody>
      </p:sp>
      <p:sp>
        <p:nvSpPr>
          <p:cNvPr id="446" name="Google Shape;446;p56"/>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6 </a:t>
            </a:r>
            <a:r>
              <a:rPr b="1" lang="en" sz="2000">
                <a:solidFill>
                  <a:schemeClr val="dk2"/>
                </a:solidFill>
                <a:latin typeface="Arvo"/>
                <a:ea typeface="Arvo"/>
                <a:cs typeface="Arvo"/>
                <a:sym typeface="Arvo"/>
              </a:rPr>
              <a:t>, </a:t>
            </a:r>
            <a:r>
              <a:rPr b="1" lang="en" sz="2000">
                <a:solidFill>
                  <a:srgbClr val="999999"/>
                </a:solidFill>
                <a:latin typeface="Arvo"/>
                <a:ea typeface="Arvo"/>
                <a:cs typeface="Arvo"/>
                <a:sym typeface="Arvo"/>
              </a:rPr>
              <a:t>Cont...</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47" name="Google Shape;447;p56"/>
          <p:cNvSpPr txBox="1"/>
          <p:nvPr/>
        </p:nvSpPr>
        <p:spPr>
          <a:xfrm>
            <a:off x="971550" y="690535"/>
            <a:ext cx="7200900" cy="64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Karla"/>
                <a:ea typeface="Karla"/>
                <a:cs typeface="Karla"/>
                <a:sym typeface="Karla"/>
              </a:rPr>
              <a:t>Examples of colon cancer in barium enema and CT scan</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448" name="Google Shape;448;p56"/>
          <p:cNvPicPr preferRelativeResize="0"/>
          <p:nvPr/>
        </p:nvPicPr>
        <p:blipFill>
          <a:blip r:embed="rId3">
            <a:alphaModFix/>
          </a:blip>
          <a:stretch>
            <a:fillRect/>
          </a:stretch>
        </p:blipFill>
        <p:spPr>
          <a:xfrm>
            <a:off x="6252770" y="1338225"/>
            <a:ext cx="2574050" cy="3375724"/>
          </a:xfrm>
          <a:prstGeom prst="rect">
            <a:avLst/>
          </a:prstGeom>
          <a:noFill/>
          <a:ln>
            <a:noFill/>
          </a:ln>
        </p:spPr>
      </p:pic>
      <p:pic>
        <p:nvPicPr>
          <p:cNvPr id="449" name="Google Shape;449;p56"/>
          <p:cNvPicPr preferRelativeResize="0"/>
          <p:nvPr/>
        </p:nvPicPr>
        <p:blipFill>
          <a:blip r:embed="rId4">
            <a:alphaModFix/>
          </a:blip>
          <a:stretch>
            <a:fillRect/>
          </a:stretch>
        </p:blipFill>
        <p:spPr>
          <a:xfrm>
            <a:off x="2774173" y="1338225"/>
            <a:ext cx="3410876" cy="3375724"/>
          </a:xfrm>
          <a:prstGeom prst="rect">
            <a:avLst/>
          </a:prstGeom>
          <a:noFill/>
          <a:ln>
            <a:noFill/>
          </a:ln>
        </p:spPr>
      </p:pic>
      <p:pic>
        <p:nvPicPr>
          <p:cNvPr id="450" name="Google Shape;450;p56"/>
          <p:cNvPicPr preferRelativeResize="0"/>
          <p:nvPr/>
        </p:nvPicPr>
        <p:blipFill>
          <a:blip r:embed="rId5">
            <a:alphaModFix/>
          </a:blip>
          <a:stretch>
            <a:fillRect/>
          </a:stretch>
        </p:blipFill>
        <p:spPr>
          <a:xfrm>
            <a:off x="465675" y="1338224"/>
            <a:ext cx="2302683" cy="3375725"/>
          </a:xfrm>
          <a:prstGeom prst="rect">
            <a:avLst/>
          </a:prstGeom>
          <a:noFill/>
          <a:ln>
            <a:noFill/>
          </a:ln>
        </p:spPr>
      </p:pic>
      <p:sp>
        <p:nvSpPr>
          <p:cNvPr id="451" name="Google Shape;451;p56"/>
          <p:cNvSpPr txBox="1"/>
          <p:nvPr/>
        </p:nvSpPr>
        <p:spPr>
          <a:xfrm>
            <a:off x="2839735" y="4346637"/>
            <a:ext cx="5710800" cy="7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Coronal section of CT</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52" name="Google Shape;452;p56"/>
          <p:cNvSpPr txBox="1"/>
          <p:nvPr/>
        </p:nvSpPr>
        <p:spPr>
          <a:xfrm>
            <a:off x="5976827" y="4634992"/>
            <a:ext cx="3000000" cy="30000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en" sz="1200">
                <a:solidFill>
                  <a:schemeClr val="accent4"/>
                </a:solidFill>
                <a:latin typeface="Karla"/>
                <a:ea typeface="Karla"/>
                <a:cs typeface="Karla"/>
                <a:sym typeface="Karla"/>
              </a:rPr>
              <a:t>Axial</a:t>
            </a:r>
            <a:r>
              <a:rPr b="1" lang="en" sz="1200">
                <a:solidFill>
                  <a:schemeClr val="accent4"/>
                </a:solidFill>
                <a:latin typeface="Karla"/>
                <a:ea typeface="Karla"/>
                <a:cs typeface="Karla"/>
                <a:sym typeface="Karla"/>
              </a:rPr>
              <a:t> section of CT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7"/>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17</a:t>
            </a:r>
            <a:endParaRPr sz="1000">
              <a:solidFill>
                <a:srgbClr val="005E68"/>
              </a:solidFill>
              <a:latin typeface="Spectral"/>
              <a:ea typeface="Spectral"/>
              <a:cs typeface="Spectral"/>
              <a:sym typeface="Spectral"/>
            </a:endParaRPr>
          </a:p>
        </p:txBody>
      </p:sp>
      <p:sp>
        <p:nvSpPr>
          <p:cNvPr id="458" name="Google Shape;458;p57"/>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6 </a:t>
            </a:r>
            <a:r>
              <a:rPr b="1" lang="en" sz="2000">
                <a:solidFill>
                  <a:schemeClr val="dk2"/>
                </a:solidFill>
                <a:latin typeface="Arvo"/>
                <a:ea typeface="Arvo"/>
                <a:cs typeface="Arvo"/>
                <a:sym typeface="Arvo"/>
              </a:rPr>
              <a:t>, </a:t>
            </a:r>
            <a:r>
              <a:rPr b="1" lang="en" sz="2000">
                <a:solidFill>
                  <a:srgbClr val="999999"/>
                </a:solidFill>
                <a:latin typeface="Arvo"/>
                <a:ea typeface="Arvo"/>
                <a:cs typeface="Arvo"/>
                <a:sym typeface="Arvo"/>
              </a:rPr>
              <a:t>Cont...</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59" name="Google Shape;459;p57"/>
          <p:cNvSpPr txBox="1"/>
          <p:nvPr/>
        </p:nvSpPr>
        <p:spPr>
          <a:xfrm>
            <a:off x="971550" y="690535"/>
            <a:ext cx="7200900" cy="64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Karla"/>
                <a:ea typeface="Karla"/>
                <a:cs typeface="Karla"/>
                <a:sym typeface="Karla"/>
              </a:rPr>
              <a:t>Examples of colon cancer in barium enema and CT scan</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460" name="Google Shape;460;p57"/>
          <p:cNvPicPr preferRelativeResize="0"/>
          <p:nvPr/>
        </p:nvPicPr>
        <p:blipFill>
          <a:blip r:embed="rId3">
            <a:alphaModFix/>
          </a:blip>
          <a:stretch>
            <a:fillRect/>
          </a:stretch>
        </p:blipFill>
        <p:spPr>
          <a:xfrm>
            <a:off x="1034171" y="1226145"/>
            <a:ext cx="3620418" cy="2022800"/>
          </a:xfrm>
          <a:prstGeom prst="rect">
            <a:avLst/>
          </a:prstGeom>
          <a:noFill/>
          <a:ln>
            <a:noFill/>
          </a:ln>
        </p:spPr>
      </p:pic>
      <p:sp>
        <p:nvSpPr>
          <p:cNvPr id="461" name="Google Shape;461;p57"/>
          <p:cNvSpPr/>
          <p:nvPr/>
        </p:nvSpPr>
        <p:spPr>
          <a:xfrm>
            <a:off x="1034175" y="3325150"/>
            <a:ext cx="3499800" cy="15777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Clr>
                <a:srgbClr val="999999"/>
              </a:buClr>
              <a:buSzPts val="1100"/>
              <a:buFont typeface="Karla"/>
              <a:buChar char="●"/>
            </a:pPr>
            <a:r>
              <a:rPr b="1" lang="en" sz="1100">
                <a:solidFill>
                  <a:srgbClr val="999999"/>
                </a:solidFill>
                <a:latin typeface="Karla"/>
                <a:ea typeface="Karla"/>
                <a:cs typeface="Karla"/>
                <a:sym typeface="Karla"/>
              </a:rPr>
              <a:t>Left picture :  </a:t>
            </a:r>
            <a:r>
              <a:rPr lang="en" sz="1100">
                <a:solidFill>
                  <a:srgbClr val="999999"/>
                </a:solidFill>
                <a:latin typeface="Karla"/>
                <a:ea typeface="Karla"/>
                <a:cs typeface="Karla"/>
                <a:sym typeface="Karla"/>
              </a:rPr>
              <a:t>Barium enema represents apple core sign (malignant) </a:t>
            </a:r>
            <a:endParaRPr sz="1100">
              <a:solidFill>
                <a:srgbClr val="999999"/>
              </a:solidFill>
              <a:latin typeface="Karla"/>
              <a:ea typeface="Karla"/>
              <a:cs typeface="Karla"/>
              <a:sym typeface="Karla"/>
            </a:endParaRPr>
          </a:p>
          <a:p>
            <a:pPr indent="-298450" lvl="0" marL="457200" rtl="0" algn="l">
              <a:spcBef>
                <a:spcPts val="0"/>
              </a:spcBef>
              <a:spcAft>
                <a:spcPts val="0"/>
              </a:spcAft>
              <a:buClr>
                <a:srgbClr val="999999"/>
              </a:buClr>
              <a:buSzPts val="1100"/>
              <a:buFont typeface="Karla"/>
              <a:buChar char="●"/>
            </a:pPr>
            <a:r>
              <a:rPr b="1" lang="en" sz="1100">
                <a:solidFill>
                  <a:srgbClr val="999999"/>
                </a:solidFill>
                <a:latin typeface="Karla"/>
                <a:ea typeface="Karla"/>
                <a:cs typeface="Karla"/>
                <a:sym typeface="Karla"/>
              </a:rPr>
              <a:t>Right picture : </a:t>
            </a:r>
            <a:r>
              <a:rPr lang="en" sz="1100">
                <a:solidFill>
                  <a:srgbClr val="999999"/>
                </a:solidFill>
                <a:latin typeface="Karla"/>
                <a:ea typeface="Karla"/>
                <a:cs typeface="Karla"/>
                <a:sym typeface="Karla"/>
              </a:rPr>
              <a:t>coronal CT showing a short, circumferential narrowing which started with wall  thickening and then obstruction in the sigmoid colon (arrows) from a tumor.</a:t>
            </a:r>
            <a:endParaRPr sz="1100">
              <a:solidFill>
                <a:srgbClr val="999999"/>
              </a:solidFill>
              <a:latin typeface="Karla"/>
              <a:ea typeface="Karla"/>
              <a:cs typeface="Karla"/>
              <a:sym typeface="Karla"/>
            </a:endParaRPr>
          </a:p>
          <a:p>
            <a:pPr indent="0" lvl="0" marL="0" rtl="0" algn="ctr">
              <a:spcBef>
                <a:spcPts val="0"/>
              </a:spcBef>
              <a:spcAft>
                <a:spcPts val="0"/>
              </a:spcAft>
              <a:buNone/>
            </a:pPr>
            <a:r>
              <a:t/>
            </a:r>
            <a:endParaRPr b="1" sz="1100">
              <a:latin typeface="Karla"/>
              <a:ea typeface="Karla"/>
              <a:cs typeface="Karla"/>
              <a:sym typeface="Karla"/>
            </a:endParaRPr>
          </a:p>
        </p:txBody>
      </p:sp>
      <p:pic>
        <p:nvPicPr>
          <p:cNvPr id="462" name="Google Shape;462;p57"/>
          <p:cNvPicPr preferRelativeResize="0"/>
          <p:nvPr/>
        </p:nvPicPr>
        <p:blipFill>
          <a:blip r:embed="rId4">
            <a:alphaModFix/>
          </a:blip>
          <a:stretch>
            <a:fillRect/>
          </a:stretch>
        </p:blipFill>
        <p:spPr>
          <a:xfrm>
            <a:off x="5619425" y="1226144"/>
            <a:ext cx="2365926" cy="2022799"/>
          </a:xfrm>
          <a:prstGeom prst="rect">
            <a:avLst/>
          </a:prstGeom>
          <a:noFill/>
          <a:ln>
            <a:noFill/>
          </a:ln>
        </p:spPr>
      </p:pic>
      <p:sp>
        <p:nvSpPr>
          <p:cNvPr id="463" name="Google Shape;463;p57"/>
          <p:cNvSpPr/>
          <p:nvPr/>
        </p:nvSpPr>
        <p:spPr>
          <a:xfrm>
            <a:off x="5619425" y="3325150"/>
            <a:ext cx="2490600" cy="916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999999"/>
                </a:solidFill>
                <a:latin typeface="Karla"/>
                <a:ea typeface="Karla"/>
                <a:cs typeface="Karla"/>
                <a:sym typeface="Karla"/>
              </a:rPr>
              <a:t>Standard axial CT acquired on thin sections showing a tumor (arrows) in the transverse colon.</a:t>
            </a:r>
            <a:endParaRPr sz="1100">
              <a:solidFill>
                <a:srgbClr val="999999"/>
              </a:solidFill>
              <a:latin typeface="Karla"/>
              <a:ea typeface="Karla"/>
              <a:cs typeface="Karla"/>
              <a:sym typeface="Karla"/>
            </a:endParaRPr>
          </a:p>
          <a:p>
            <a:pPr indent="0" lvl="0" marL="0" rtl="0" algn="ctr">
              <a:spcBef>
                <a:spcPts val="0"/>
              </a:spcBef>
              <a:spcAft>
                <a:spcPts val="0"/>
              </a:spcAft>
              <a:buNone/>
            </a:pPr>
            <a:r>
              <a:t/>
            </a:r>
            <a:endParaRPr sz="1100">
              <a:latin typeface="Karla"/>
              <a:ea typeface="Karla"/>
              <a:cs typeface="Karla"/>
              <a:sym typeface="Karl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8"/>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18</a:t>
            </a:r>
            <a:endParaRPr sz="1000">
              <a:solidFill>
                <a:srgbClr val="005E68"/>
              </a:solidFill>
              <a:latin typeface="Spectral"/>
              <a:ea typeface="Spectral"/>
              <a:cs typeface="Spectral"/>
              <a:sym typeface="Spectral"/>
            </a:endParaRPr>
          </a:p>
        </p:txBody>
      </p:sp>
      <p:sp>
        <p:nvSpPr>
          <p:cNvPr id="469" name="Google Shape;469;p58"/>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7</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70" name="Google Shape;470;p58"/>
          <p:cNvSpPr txBox="1"/>
          <p:nvPr/>
        </p:nvSpPr>
        <p:spPr>
          <a:xfrm>
            <a:off x="164375" y="57929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71" name="Google Shape;471;p58"/>
          <p:cNvSpPr txBox="1"/>
          <p:nvPr/>
        </p:nvSpPr>
        <p:spPr>
          <a:xfrm>
            <a:off x="164375" y="1327792"/>
            <a:ext cx="5710800" cy="64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72" name="Google Shape;472;p58"/>
          <p:cNvSpPr txBox="1"/>
          <p:nvPr/>
        </p:nvSpPr>
        <p:spPr>
          <a:xfrm>
            <a:off x="164375" y="2045438"/>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are the expected symptoms the patient has?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73" name="Google Shape;473;p58"/>
          <p:cNvSpPr txBox="1"/>
          <p:nvPr/>
        </p:nvSpPr>
        <p:spPr>
          <a:xfrm>
            <a:off x="164375" y="3109910"/>
            <a:ext cx="5710800" cy="850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999999"/>
              </a:buClr>
              <a:buSzPts val="1800"/>
              <a:buFont typeface="Karla"/>
              <a:buChar char="●"/>
            </a:pPr>
            <a:r>
              <a:rPr b="1" lang="en" sz="1800">
                <a:solidFill>
                  <a:srgbClr val="999999"/>
                </a:solidFill>
                <a:latin typeface="Karla"/>
                <a:ea typeface="Karla"/>
                <a:cs typeface="Karla"/>
                <a:sym typeface="Karla"/>
              </a:rPr>
              <a:t>Treatment :</a:t>
            </a:r>
            <a:endParaRPr b="1" sz="18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474" name="Google Shape;474;p58"/>
          <p:cNvPicPr preferRelativeResize="0"/>
          <p:nvPr/>
        </p:nvPicPr>
        <p:blipFill>
          <a:blip r:embed="rId3">
            <a:alphaModFix/>
          </a:blip>
          <a:stretch>
            <a:fillRect/>
          </a:stretch>
        </p:blipFill>
        <p:spPr>
          <a:xfrm>
            <a:off x="5875175" y="959370"/>
            <a:ext cx="2964025" cy="2409183"/>
          </a:xfrm>
          <a:prstGeom prst="rect">
            <a:avLst/>
          </a:prstGeom>
          <a:noFill/>
          <a:ln cap="flat" cmpd="sng" w="38100">
            <a:solidFill>
              <a:srgbClr val="BF9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1"/>
          <p:cNvSpPr txBox="1"/>
          <p:nvPr/>
        </p:nvSpPr>
        <p:spPr>
          <a:xfrm>
            <a:off x="3827093" y="4841730"/>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a:t>
            </a:r>
            <a:endParaRPr sz="1000">
              <a:solidFill>
                <a:srgbClr val="005E68"/>
              </a:solidFill>
              <a:latin typeface="Spectral"/>
              <a:ea typeface="Spectral"/>
              <a:cs typeface="Spectral"/>
              <a:sym typeface="Spectral"/>
            </a:endParaRPr>
          </a:p>
        </p:txBody>
      </p:sp>
      <p:sp>
        <p:nvSpPr>
          <p:cNvPr id="238" name="Google Shape;238;p41"/>
          <p:cNvSpPr txBox="1"/>
          <p:nvPr/>
        </p:nvSpPr>
        <p:spPr>
          <a:xfrm>
            <a:off x="2146727" y="-29850"/>
            <a:ext cx="4532700" cy="342000"/>
          </a:xfrm>
          <a:prstGeom prst="rect">
            <a:avLst/>
          </a:prstGeom>
          <a:no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Name </a:t>
            </a:r>
            <a:r>
              <a:rPr b="1" lang="en" sz="2000">
                <a:solidFill>
                  <a:srgbClr val="005E68"/>
                </a:solidFill>
                <a:latin typeface="Arvo"/>
                <a:ea typeface="Arvo"/>
                <a:cs typeface="Arvo"/>
                <a:sym typeface="Arvo"/>
              </a:rPr>
              <a:t>5 </a:t>
            </a:r>
            <a:r>
              <a:rPr b="1" lang="en" sz="2000">
                <a:solidFill>
                  <a:srgbClr val="005E68"/>
                </a:solidFill>
                <a:latin typeface="Arvo"/>
                <a:ea typeface="Arvo"/>
                <a:cs typeface="Arvo"/>
                <a:sym typeface="Arvo"/>
              </a:rPr>
              <a:t>radiological modalities</a:t>
            </a:r>
            <a:endParaRPr b="1" sz="2000">
              <a:solidFill>
                <a:srgbClr val="005E68"/>
              </a:solidFill>
              <a:latin typeface="Arvo"/>
              <a:ea typeface="Arvo"/>
              <a:cs typeface="Arvo"/>
              <a:sym typeface="Arvo"/>
            </a:endParaRPr>
          </a:p>
        </p:txBody>
      </p:sp>
      <p:sp>
        <p:nvSpPr>
          <p:cNvPr id="239" name="Google Shape;239;p41"/>
          <p:cNvSpPr txBox="1"/>
          <p:nvPr/>
        </p:nvSpPr>
        <p:spPr>
          <a:xfrm>
            <a:off x="4793509" y="3292197"/>
            <a:ext cx="2376300" cy="476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Angiography</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p:txBody>
      </p:sp>
      <p:sp>
        <p:nvSpPr>
          <p:cNvPr id="240" name="Google Shape;240;p41"/>
          <p:cNvSpPr txBox="1"/>
          <p:nvPr/>
        </p:nvSpPr>
        <p:spPr>
          <a:xfrm>
            <a:off x="252129" y="4074617"/>
            <a:ext cx="2768100" cy="767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Nuclear medicine</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p:txBody>
      </p:sp>
      <p:sp>
        <p:nvSpPr>
          <p:cNvPr id="241" name="Google Shape;241;p41"/>
          <p:cNvSpPr txBox="1"/>
          <p:nvPr/>
        </p:nvSpPr>
        <p:spPr>
          <a:xfrm>
            <a:off x="4477073" y="2050581"/>
            <a:ext cx="1953900" cy="476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MRI</a:t>
            </a:r>
            <a:endParaRPr b="1" sz="1800">
              <a:solidFill>
                <a:schemeClr val="lt2"/>
              </a:solidFill>
              <a:latin typeface="Karla"/>
              <a:ea typeface="Karla"/>
              <a:cs typeface="Karla"/>
              <a:sym typeface="Karla"/>
            </a:endParaRPr>
          </a:p>
          <a:p>
            <a:pPr indent="0" lvl="0" marL="457200" rtl="0" algn="l">
              <a:spcBef>
                <a:spcPts val="0"/>
              </a:spcBef>
              <a:spcAft>
                <a:spcPts val="0"/>
              </a:spcAft>
              <a:buNone/>
            </a:pPr>
            <a:r>
              <a:t/>
            </a:r>
            <a:endParaRPr b="1" sz="1800">
              <a:solidFill>
                <a:schemeClr val="lt2"/>
              </a:solidFill>
              <a:latin typeface="Karla"/>
              <a:ea typeface="Karla"/>
              <a:cs typeface="Karla"/>
              <a:sym typeface="Karla"/>
            </a:endParaRPr>
          </a:p>
        </p:txBody>
      </p:sp>
      <p:sp>
        <p:nvSpPr>
          <p:cNvPr id="242" name="Google Shape;242;p41"/>
          <p:cNvSpPr txBox="1"/>
          <p:nvPr/>
        </p:nvSpPr>
        <p:spPr>
          <a:xfrm>
            <a:off x="4793491" y="418100"/>
            <a:ext cx="1680000" cy="476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CT scan</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p:txBody>
      </p:sp>
      <p:sp>
        <p:nvSpPr>
          <p:cNvPr id="243" name="Google Shape;243;p41"/>
          <p:cNvSpPr txBox="1"/>
          <p:nvPr/>
        </p:nvSpPr>
        <p:spPr>
          <a:xfrm>
            <a:off x="252133" y="3398852"/>
            <a:ext cx="1953900" cy="476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Ultrasound</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p:txBody>
      </p:sp>
      <p:sp>
        <p:nvSpPr>
          <p:cNvPr id="244" name="Google Shape;244;p41"/>
          <p:cNvSpPr txBox="1"/>
          <p:nvPr/>
        </p:nvSpPr>
        <p:spPr>
          <a:xfrm>
            <a:off x="112925" y="2050574"/>
            <a:ext cx="2232300" cy="476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Fluoroscopy</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p:txBody>
      </p:sp>
      <p:sp>
        <p:nvSpPr>
          <p:cNvPr id="245" name="Google Shape;245;p41"/>
          <p:cNvSpPr txBox="1"/>
          <p:nvPr/>
        </p:nvSpPr>
        <p:spPr>
          <a:xfrm>
            <a:off x="-94535" y="418098"/>
            <a:ext cx="1953900" cy="476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X-Ray</a:t>
            </a:r>
            <a:endParaRPr b="1" sz="1800">
              <a:solidFill>
                <a:schemeClr val="lt2"/>
              </a:solidFill>
              <a:latin typeface="Karla"/>
              <a:ea typeface="Karla"/>
              <a:cs typeface="Karla"/>
              <a:sym typeface="Karla"/>
            </a:endParaRPr>
          </a:p>
          <a:p>
            <a:pPr indent="0" lvl="0" marL="0" rtl="0" algn="ctr">
              <a:spcBef>
                <a:spcPts val="0"/>
              </a:spcBef>
              <a:spcAft>
                <a:spcPts val="0"/>
              </a:spcAft>
              <a:buNone/>
            </a:pPr>
            <a:r>
              <a:t/>
            </a:r>
            <a:endParaRPr b="1" sz="1800">
              <a:solidFill>
                <a:schemeClr val="lt2"/>
              </a:solidFill>
              <a:latin typeface="Karla"/>
              <a:ea typeface="Karla"/>
              <a:cs typeface="Karla"/>
              <a:sym typeface="Karla"/>
            </a:endParaRPr>
          </a:p>
        </p:txBody>
      </p:sp>
      <p:sp>
        <p:nvSpPr>
          <p:cNvPr id="246" name="Google Shape;246;p41"/>
          <p:cNvSpPr txBox="1"/>
          <p:nvPr/>
        </p:nvSpPr>
        <p:spPr>
          <a:xfrm>
            <a:off x="0" y="609931"/>
            <a:ext cx="4379700" cy="12639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t/>
            </a:r>
            <a:endParaRPr sz="1200">
              <a:solidFill>
                <a:srgbClr val="999999"/>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To see normal bowel gas distribution </a:t>
            </a:r>
            <a:endParaRPr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If </a:t>
            </a:r>
            <a:r>
              <a:rPr lang="en" sz="1200">
                <a:solidFill>
                  <a:schemeClr val="accent4"/>
                </a:solidFill>
                <a:latin typeface="Karla"/>
                <a:ea typeface="Karla"/>
                <a:cs typeface="Karla"/>
                <a:sym typeface="Karla"/>
              </a:rPr>
              <a:t>there's</a:t>
            </a:r>
            <a:r>
              <a:rPr lang="en" sz="1200">
                <a:solidFill>
                  <a:schemeClr val="accent4"/>
                </a:solidFill>
                <a:latin typeface="Karla"/>
                <a:ea typeface="Karla"/>
                <a:cs typeface="Karla"/>
                <a:sym typeface="Karla"/>
              </a:rPr>
              <a:t> any air fluid level</a:t>
            </a:r>
            <a:endParaRPr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The standard X-ray view is erect(for </a:t>
            </a:r>
            <a:r>
              <a:rPr lang="en" sz="1200">
                <a:solidFill>
                  <a:schemeClr val="accent4"/>
                </a:solidFill>
                <a:latin typeface="Karla"/>
                <a:ea typeface="Karla"/>
                <a:cs typeface="Karla"/>
                <a:sym typeface="Karla"/>
              </a:rPr>
              <a:t>air fluid</a:t>
            </a:r>
            <a:r>
              <a:rPr lang="en" sz="1200">
                <a:solidFill>
                  <a:schemeClr val="accent4"/>
                </a:solidFill>
                <a:latin typeface="Karla"/>
                <a:ea typeface="Karla"/>
                <a:cs typeface="Karla"/>
                <a:sym typeface="Karla"/>
              </a:rPr>
              <a:t> level) and supine(for bowel </a:t>
            </a:r>
            <a:r>
              <a:rPr lang="en" sz="1200">
                <a:solidFill>
                  <a:schemeClr val="accent4"/>
                </a:solidFill>
                <a:latin typeface="Karla"/>
                <a:ea typeface="Karla"/>
                <a:cs typeface="Karla"/>
                <a:sym typeface="Karla"/>
              </a:rPr>
              <a:t>dilatation</a:t>
            </a:r>
            <a:r>
              <a:rPr lang="en" sz="1200">
                <a:solidFill>
                  <a:schemeClr val="accent4"/>
                </a:solidFill>
                <a:latin typeface="Karla"/>
                <a:ea typeface="Karla"/>
                <a:cs typeface="Karla"/>
                <a:sym typeface="Karla"/>
              </a:rPr>
              <a:t>)</a:t>
            </a:r>
            <a:endParaRPr sz="1200">
              <a:solidFill>
                <a:schemeClr val="accent4"/>
              </a:solidFill>
              <a:latin typeface="Karla"/>
              <a:ea typeface="Karla"/>
              <a:cs typeface="Karla"/>
              <a:sym typeface="Karla"/>
            </a:endParaRPr>
          </a:p>
        </p:txBody>
      </p:sp>
      <p:sp>
        <p:nvSpPr>
          <p:cNvPr id="247" name="Google Shape;247;p41"/>
          <p:cNvSpPr txBox="1"/>
          <p:nvPr/>
        </p:nvSpPr>
        <p:spPr>
          <a:xfrm>
            <a:off x="0" y="2525096"/>
            <a:ext cx="4379700" cy="7671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Stomach=barium meal</a:t>
            </a:r>
            <a:endParaRPr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Small bowel=barium follow through</a:t>
            </a:r>
            <a:endParaRPr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Colon=barium enema</a:t>
            </a:r>
            <a:endParaRPr sz="1200">
              <a:solidFill>
                <a:schemeClr val="accent4"/>
              </a:solidFill>
              <a:latin typeface="Karla"/>
              <a:ea typeface="Karla"/>
              <a:cs typeface="Karla"/>
              <a:sym typeface="Karla"/>
            </a:endParaRPr>
          </a:p>
        </p:txBody>
      </p:sp>
      <p:sp>
        <p:nvSpPr>
          <p:cNvPr id="248" name="Google Shape;248;p41"/>
          <p:cNvSpPr txBox="1"/>
          <p:nvPr/>
        </p:nvSpPr>
        <p:spPr>
          <a:xfrm>
            <a:off x="4379705" y="786675"/>
            <a:ext cx="4379700" cy="7671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If we discovered any lesion on abdominal X-ray or fluoroscopy and we want to characterize it we do CT SCAN</a:t>
            </a:r>
            <a:endParaRPr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in all cases of acute abdomen or trauma patients we start with CT scan</a:t>
            </a:r>
            <a:endParaRPr sz="1200">
              <a:solidFill>
                <a:schemeClr val="accent4"/>
              </a:solidFill>
              <a:latin typeface="Karla"/>
              <a:ea typeface="Karla"/>
              <a:cs typeface="Karla"/>
              <a:sym typeface="Karla"/>
            </a:endParaRPr>
          </a:p>
        </p:txBody>
      </p:sp>
      <p:sp>
        <p:nvSpPr>
          <p:cNvPr id="249" name="Google Shape;249;p41"/>
          <p:cNvSpPr txBox="1"/>
          <p:nvPr/>
        </p:nvSpPr>
        <p:spPr>
          <a:xfrm>
            <a:off x="4571988" y="2404366"/>
            <a:ext cx="4379700" cy="7671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For more details we do MRI</a:t>
            </a:r>
            <a:endParaRPr sz="1200">
              <a:solidFill>
                <a:schemeClr val="accent4"/>
              </a:solidFill>
              <a:latin typeface="Karla"/>
              <a:ea typeface="Karla"/>
              <a:cs typeface="Karla"/>
              <a:sym typeface="Karl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9"/>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19</a:t>
            </a:r>
            <a:endParaRPr sz="1000">
              <a:solidFill>
                <a:srgbClr val="005E68"/>
              </a:solidFill>
              <a:latin typeface="Spectral"/>
              <a:ea typeface="Spectral"/>
              <a:cs typeface="Spectral"/>
              <a:sym typeface="Spectral"/>
            </a:endParaRPr>
          </a:p>
        </p:txBody>
      </p:sp>
      <p:sp>
        <p:nvSpPr>
          <p:cNvPr id="480" name="Google Shape;480;p59"/>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7</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81" name="Google Shape;481;p59"/>
          <p:cNvSpPr txBox="1"/>
          <p:nvPr/>
        </p:nvSpPr>
        <p:spPr>
          <a:xfrm>
            <a:off x="164375" y="57929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Ultrasound </a:t>
            </a:r>
            <a:r>
              <a:rPr b="1" lang="en" sz="1200">
                <a:solidFill>
                  <a:schemeClr val="accent4"/>
                </a:solidFill>
                <a:latin typeface="Karla"/>
                <a:ea typeface="Karla"/>
                <a:cs typeface="Karla"/>
                <a:sym typeface="Karla"/>
              </a:rPr>
              <a:t>of </a:t>
            </a:r>
            <a:r>
              <a:rPr b="1" lang="en" sz="1200">
                <a:solidFill>
                  <a:schemeClr val="accent4"/>
                </a:solidFill>
                <a:latin typeface="Karla"/>
                <a:ea typeface="Karla"/>
                <a:cs typeface="Karla"/>
                <a:sym typeface="Karla"/>
              </a:rPr>
              <a:t>gallbladder </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82" name="Google Shape;482;p59"/>
          <p:cNvSpPr txBox="1"/>
          <p:nvPr/>
        </p:nvSpPr>
        <p:spPr>
          <a:xfrm>
            <a:off x="164382" y="2571760"/>
            <a:ext cx="5710800" cy="149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Gallstone with </a:t>
            </a:r>
            <a:r>
              <a:rPr b="1" lang="en" sz="1200">
                <a:solidFill>
                  <a:schemeClr val="accent4"/>
                </a:solidFill>
                <a:latin typeface="Karla"/>
                <a:ea typeface="Karla"/>
                <a:cs typeface="Karla"/>
                <a:sym typeface="Karla"/>
              </a:rPr>
              <a:t>Acute</a:t>
            </a:r>
            <a:r>
              <a:rPr b="1" lang="en" sz="1200">
                <a:latin typeface="Karla"/>
                <a:ea typeface="Karla"/>
                <a:cs typeface="Karla"/>
                <a:sym typeface="Karla"/>
              </a:rPr>
              <a:t> cholecystitis </a:t>
            </a:r>
            <a:r>
              <a:rPr b="1" lang="en" sz="1200">
                <a:solidFill>
                  <a:srgbClr val="999999"/>
                </a:solidFill>
                <a:latin typeface="Karla"/>
                <a:ea typeface="Karla"/>
                <a:cs typeface="Karla"/>
                <a:sym typeface="Karla"/>
              </a:rPr>
              <a:t>(or called calcular cholecystitis).</a:t>
            </a:r>
            <a:endParaRPr b="1"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83" name="Google Shape;483;p59"/>
          <p:cNvSpPr txBox="1"/>
          <p:nvPr/>
        </p:nvSpPr>
        <p:spPr>
          <a:xfrm>
            <a:off x="164370" y="3382140"/>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are the expected symptoms the patient has?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RUQ pain radiating to right shoulder aggravating by fatty meal.</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484" name="Google Shape;484;p59"/>
          <p:cNvPicPr preferRelativeResize="0"/>
          <p:nvPr/>
        </p:nvPicPr>
        <p:blipFill>
          <a:blip r:embed="rId3">
            <a:alphaModFix/>
          </a:blip>
          <a:stretch>
            <a:fillRect/>
          </a:stretch>
        </p:blipFill>
        <p:spPr>
          <a:xfrm>
            <a:off x="6142059" y="1040325"/>
            <a:ext cx="2885949" cy="2415162"/>
          </a:xfrm>
          <a:prstGeom prst="rect">
            <a:avLst/>
          </a:prstGeom>
          <a:noFill/>
          <a:ln>
            <a:noFill/>
          </a:ln>
        </p:spPr>
      </p:pic>
      <p:sp>
        <p:nvSpPr>
          <p:cNvPr id="485" name="Google Shape;485;p59"/>
          <p:cNvSpPr txBox="1"/>
          <p:nvPr/>
        </p:nvSpPr>
        <p:spPr>
          <a:xfrm>
            <a:off x="164376" y="4215050"/>
            <a:ext cx="7080600" cy="850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999999"/>
              </a:buClr>
              <a:buSzPts val="1800"/>
              <a:buFont typeface="Karla"/>
              <a:buChar char="●"/>
            </a:pPr>
            <a:r>
              <a:rPr b="1" lang="en" sz="1800">
                <a:solidFill>
                  <a:srgbClr val="999999"/>
                </a:solidFill>
                <a:latin typeface="Karla"/>
                <a:ea typeface="Karla"/>
                <a:cs typeface="Karla"/>
                <a:sym typeface="Karla"/>
              </a:rPr>
              <a:t>Treatment :</a:t>
            </a:r>
            <a:endParaRPr b="1" sz="1800">
              <a:solidFill>
                <a:srgbClr val="999999"/>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Surgery (cholecystectomy) but wait for the inflammation to subside first.</a:t>
            </a:r>
            <a:endParaRPr b="1"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86" name="Google Shape;486;p59"/>
          <p:cNvSpPr/>
          <p:nvPr/>
        </p:nvSpPr>
        <p:spPr>
          <a:xfrm>
            <a:off x="6428825" y="3484600"/>
            <a:ext cx="2312400" cy="4761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Karla"/>
                <a:ea typeface="Karla"/>
                <a:cs typeface="Karla"/>
                <a:sym typeface="Karla"/>
              </a:rPr>
              <a:t>1. Outer wall of the gallbladder. </a:t>
            </a:r>
            <a:endParaRPr b="1" sz="1000">
              <a:solidFill>
                <a:srgbClr val="666666"/>
              </a:solidFill>
              <a:latin typeface="Karla"/>
              <a:ea typeface="Karla"/>
              <a:cs typeface="Karla"/>
              <a:sym typeface="Karla"/>
            </a:endParaRPr>
          </a:p>
          <a:p>
            <a:pPr indent="0" lvl="0" marL="0" rtl="0" algn="ctr">
              <a:spcBef>
                <a:spcPts val="0"/>
              </a:spcBef>
              <a:spcAft>
                <a:spcPts val="0"/>
              </a:spcAft>
              <a:buNone/>
            </a:pPr>
            <a:r>
              <a:rPr b="1" lang="en" sz="1000">
                <a:solidFill>
                  <a:srgbClr val="666666"/>
                </a:solidFill>
                <a:latin typeface="Karla"/>
                <a:ea typeface="Karla"/>
                <a:cs typeface="Karla"/>
                <a:sym typeface="Karla"/>
              </a:rPr>
              <a:t>2. Inner wall of the gallbladder.</a:t>
            </a:r>
            <a:endParaRPr b="1" sz="1000">
              <a:solidFill>
                <a:srgbClr val="666666"/>
              </a:solidFill>
              <a:latin typeface="Karla"/>
              <a:ea typeface="Karla"/>
              <a:cs typeface="Karla"/>
              <a:sym typeface="Karla"/>
            </a:endParaRPr>
          </a:p>
        </p:txBody>
      </p:sp>
      <p:sp>
        <p:nvSpPr>
          <p:cNvPr id="487" name="Google Shape;487;p59"/>
          <p:cNvSpPr txBox="1"/>
          <p:nvPr/>
        </p:nvSpPr>
        <p:spPr>
          <a:xfrm>
            <a:off x="164369" y="1222647"/>
            <a:ext cx="5710800" cy="1349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Font typeface="Karla"/>
              <a:buChar char="●"/>
            </a:pPr>
            <a:r>
              <a:rPr b="1" lang="en" sz="1800">
                <a:solidFill>
                  <a:schemeClr val="accent4"/>
                </a:solidFill>
                <a:latin typeface="Karla"/>
                <a:ea typeface="Karla"/>
                <a:cs typeface="Karla"/>
                <a:sym typeface="Karla"/>
              </a:rPr>
              <a:t>What is the findings?</a:t>
            </a:r>
            <a:endParaRPr b="1" sz="18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We can see echogenic structure(gallstone)seen within lumen of the gallbladder showing distal acoustic shadowing </a:t>
            </a:r>
            <a:endParaRPr b="1"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echogenic mucosa</a:t>
            </a:r>
            <a:endParaRPr b="1"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 thickened and edematous wall of gallbladder </a:t>
            </a:r>
            <a:endParaRPr b="1"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Lumen is distended</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0"/>
          <p:cNvSpPr txBox="1"/>
          <p:nvPr/>
        </p:nvSpPr>
        <p:spPr>
          <a:xfrm>
            <a:off x="3827100" y="4833650"/>
            <a:ext cx="1489800" cy="51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20</a:t>
            </a:r>
            <a:endParaRPr sz="1000">
              <a:solidFill>
                <a:srgbClr val="005E68"/>
              </a:solidFill>
              <a:latin typeface="Spectral"/>
              <a:ea typeface="Spectral"/>
              <a:cs typeface="Spectral"/>
              <a:sym typeface="Spectral"/>
            </a:endParaRPr>
          </a:p>
        </p:txBody>
      </p:sp>
      <p:sp>
        <p:nvSpPr>
          <p:cNvPr id="493" name="Google Shape;493;p60"/>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8</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494" name="Google Shape;494;p60"/>
          <p:cNvSpPr txBox="1"/>
          <p:nvPr/>
        </p:nvSpPr>
        <p:spPr>
          <a:xfrm>
            <a:off x="164375" y="57929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95" name="Google Shape;495;p60"/>
          <p:cNvSpPr txBox="1"/>
          <p:nvPr/>
        </p:nvSpPr>
        <p:spPr>
          <a:xfrm>
            <a:off x="164375" y="1327792"/>
            <a:ext cx="5710800" cy="64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96" name="Google Shape;496;p60"/>
          <p:cNvSpPr txBox="1"/>
          <p:nvPr/>
        </p:nvSpPr>
        <p:spPr>
          <a:xfrm>
            <a:off x="164375" y="2045438"/>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497" name="Google Shape;497;p60"/>
          <p:cNvSpPr txBox="1"/>
          <p:nvPr/>
        </p:nvSpPr>
        <p:spPr>
          <a:xfrm>
            <a:off x="164375" y="2837525"/>
            <a:ext cx="5904900" cy="1176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important of this disease?</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498" name="Google Shape;498;p60"/>
          <p:cNvPicPr preferRelativeResize="0"/>
          <p:nvPr/>
        </p:nvPicPr>
        <p:blipFill>
          <a:blip r:embed="rId3">
            <a:alphaModFix/>
          </a:blip>
          <a:stretch>
            <a:fillRect/>
          </a:stretch>
        </p:blipFill>
        <p:spPr>
          <a:xfrm>
            <a:off x="5582272" y="1327800"/>
            <a:ext cx="3229451" cy="2697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1"/>
          <p:cNvSpPr txBox="1"/>
          <p:nvPr/>
        </p:nvSpPr>
        <p:spPr>
          <a:xfrm>
            <a:off x="3827100" y="4833650"/>
            <a:ext cx="1489800" cy="51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21</a:t>
            </a:r>
            <a:endParaRPr sz="1000">
              <a:solidFill>
                <a:srgbClr val="005E68"/>
              </a:solidFill>
              <a:latin typeface="Spectral"/>
              <a:ea typeface="Spectral"/>
              <a:cs typeface="Spectral"/>
              <a:sym typeface="Spectral"/>
            </a:endParaRPr>
          </a:p>
        </p:txBody>
      </p:sp>
      <p:sp>
        <p:nvSpPr>
          <p:cNvPr id="504" name="Google Shape;504;p61"/>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8</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505" name="Google Shape;505;p61"/>
          <p:cNvSpPr txBox="1"/>
          <p:nvPr/>
        </p:nvSpPr>
        <p:spPr>
          <a:xfrm>
            <a:off x="164375" y="57929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Ultrasound </a:t>
            </a:r>
            <a:r>
              <a:rPr b="1" lang="en" sz="1200">
                <a:solidFill>
                  <a:schemeClr val="accent4"/>
                </a:solidFill>
                <a:latin typeface="Karla"/>
                <a:ea typeface="Karla"/>
                <a:cs typeface="Karla"/>
                <a:sym typeface="Karla"/>
              </a:rPr>
              <a:t>of </a:t>
            </a:r>
            <a:r>
              <a:rPr b="1" lang="en" sz="1200">
                <a:solidFill>
                  <a:schemeClr val="accent4"/>
                </a:solidFill>
                <a:latin typeface="Karla"/>
                <a:ea typeface="Karla"/>
                <a:cs typeface="Karla"/>
                <a:sym typeface="Karla"/>
              </a:rPr>
              <a:t>gallbladder</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06" name="Google Shape;506;p61"/>
          <p:cNvSpPr txBox="1"/>
          <p:nvPr/>
        </p:nvSpPr>
        <p:spPr>
          <a:xfrm>
            <a:off x="199300" y="1212500"/>
            <a:ext cx="51177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Hyperechoic lesions within the wall. </a:t>
            </a:r>
            <a:r>
              <a:rPr b="1" lang="en" sz="1200">
                <a:solidFill>
                  <a:schemeClr val="accent4"/>
                </a:solidFill>
                <a:latin typeface="Karla"/>
                <a:ea typeface="Karla"/>
                <a:cs typeface="Karla"/>
                <a:sym typeface="Karla"/>
              </a:rPr>
              <a:t>Whole wall of gallbladder is involved with acoustic shadow and its either focal or diffuse</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07" name="Google Shape;507;p61"/>
          <p:cNvSpPr txBox="1"/>
          <p:nvPr/>
        </p:nvSpPr>
        <p:spPr>
          <a:xfrm>
            <a:off x="164375" y="2206988"/>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Gallbladder adenomyomatosis </a:t>
            </a:r>
            <a:r>
              <a:rPr b="1" lang="en" sz="1200">
                <a:solidFill>
                  <a:srgbClr val="999999"/>
                </a:solidFill>
                <a:latin typeface="Karla"/>
                <a:ea typeface="Karla"/>
                <a:cs typeface="Karla"/>
                <a:sym typeface="Karla"/>
              </a:rPr>
              <a:t>(fat + muscle in wall of gallbladder).</a:t>
            </a:r>
            <a:endParaRPr b="1"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08" name="Google Shape;508;p61"/>
          <p:cNvSpPr txBox="1"/>
          <p:nvPr/>
        </p:nvSpPr>
        <p:spPr>
          <a:xfrm>
            <a:off x="199300" y="3039950"/>
            <a:ext cx="5904900" cy="1176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important of this disease?</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Misdiagnose with stone, benign lesion and can convert to malignant lesions, F/U follow up is needed.</a:t>
            </a:r>
            <a:endParaRPr b="1" sz="1200">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Posterior acoustic enhancement = fat (arrows), unlike stones which give shadows (enhancement → white / shadow → dark)</a:t>
            </a:r>
            <a:endParaRPr b="1" sz="1200">
              <a:solidFill>
                <a:srgbClr val="999999"/>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The yellow arrow is normal area and not </a:t>
            </a:r>
            <a:r>
              <a:rPr b="1" lang="en" sz="1200">
                <a:solidFill>
                  <a:srgbClr val="999999"/>
                </a:solidFill>
                <a:latin typeface="Karla"/>
                <a:ea typeface="Karla"/>
                <a:cs typeface="Karla"/>
                <a:sym typeface="Karla"/>
              </a:rPr>
              <a:t>hyperechoic and didn’t represent acoustic shadow!!it appears hypodense because it separates two enhancements </a:t>
            </a:r>
            <a:endParaRPr b="1"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509" name="Google Shape;509;p61"/>
          <p:cNvPicPr preferRelativeResize="0"/>
          <p:nvPr/>
        </p:nvPicPr>
        <p:blipFill>
          <a:blip r:embed="rId3">
            <a:alphaModFix/>
          </a:blip>
          <a:stretch>
            <a:fillRect/>
          </a:stretch>
        </p:blipFill>
        <p:spPr>
          <a:xfrm>
            <a:off x="5397900" y="728025"/>
            <a:ext cx="3600975" cy="2637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2"/>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22</a:t>
            </a:r>
            <a:endParaRPr sz="1000">
              <a:solidFill>
                <a:srgbClr val="005E68"/>
              </a:solidFill>
              <a:latin typeface="Spectral"/>
              <a:ea typeface="Spectral"/>
              <a:cs typeface="Spectral"/>
              <a:sym typeface="Spectral"/>
            </a:endParaRPr>
          </a:p>
        </p:txBody>
      </p:sp>
      <p:sp>
        <p:nvSpPr>
          <p:cNvPr id="515" name="Google Shape;515;p62"/>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9</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516" name="Google Shape;516;p62"/>
          <p:cNvSpPr txBox="1"/>
          <p:nvPr/>
        </p:nvSpPr>
        <p:spPr>
          <a:xfrm>
            <a:off x="164375" y="107694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17" name="Google Shape;517;p62"/>
          <p:cNvSpPr txBox="1"/>
          <p:nvPr/>
        </p:nvSpPr>
        <p:spPr>
          <a:xfrm>
            <a:off x="164375" y="1825450"/>
            <a:ext cx="51525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18" name="Google Shape;518;p62"/>
          <p:cNvSpPr txBox="1"/>
          <p:nvPr/>
        </p:nvSpPr>
        <p:spPr>
          <a:xfrm>
            <a:off x="164375" y="2761864"/>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519" name="Google Shape;519;p62"/>
          <p:cNvPicPr preferRelativeResize="0"/>
          <p:nvPr/>
        </p:nvPicPr>
        <p:blipFill>
          <a:blip r:embed="rId3">
            <a:alphaModFix/>
          </a:blip>
          <a:stretch>
            <a:fillRect/>
          </a:stretch>
        </p:blipFill>
        <p:spPr>
          <a:xfrm>
            <a:off x="5061486" y="973325"/>
            <a:ext cx="3906964" cy="2783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3"/>
          <p:cNvSpPr txBox="1"/>
          <p:nvPr/>
        </p:nvSpPr>
        <p:spPr>
          <a:xfrm>
            <a:off x="3827100" y="4826775"/>
            <a:ext cx="1489800" cy="5256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23</a:t>
            </a:r>
            <a:endParaRPr sz="1000">
              <a:solidFill>
                <a:srgbClr val="005E68"/>
              </a:solidFill>
              <a:latin typeface="Spectral"/>
              <a:ea typeface="Spectral"/>
              <a:cs typeface="Spectral"/>
              <a:sym typeface="Spectral"/>
            </a:endParaRPr>
          </a:p>
        </p:txBody>
      </p:sp>
      <p:sp>
        <p:nvSpPr>
          <p:cNvPr id="525" name="Google Shape;525;p63"/>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9</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526" name="Google Shape;526;p63"/>
          <p:cNvSpPr txBox="1"/>
          <p:nvPr/>
        </p:nvSpPr>
        <p:spPr>
          <a:xfrm>
            <a:off x="164375" y="107694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Ultrasound.</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27" name="Google Shape;527;p63"/>
          <p:cNvSpPr txBox="1"/>
          <p:nvPr/>
        </p:nvSpPr>
        <p:spPr>
          <a:xfrm>
            <a:off x="164375" y="1825450"/>
            <a:ext cx="5152500" cy="1427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Shrink, </a:t>
            </a:r>
            <a:endParaRPr b="1" sz="1200">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irregular nodular surface</a:t>
            </a:r>
            <a:endParaRPr b="1" sz="1200">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hyperechoic texture </a:t>
            </a:r>
            <a:r>
              <a:rPr b="1" lang="en" sz="1200">
                <a:solidFill>
                  <a:srgbClr val="666666"/>
                </a:solidFill>
                <a:latin typeface="Karla"/>
                <a:ea typeface="Karla"/>
                <a:cs typeface="Karla"/>
                <a:sym typeface="Karla"/>
              </a:rPr>
              <a:t>(in fatty liver and liver cirrhosis)</a:t>
            </a:r>
            <a:endParaRPr b="1" sz="1200">
              <a:solidFill>
                <a:srgbClr val="666666"/>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ascites.</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28" name="Google Shape;528;p63"/>
          <p:cNvSpPr txBox="1"/>
          <p:nvPr/>
        </p:nvSpPr>
        <p:spPr>
          <a:xfrm>
            <a:off x="123589" y="3542551"/>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Liver cirrhosis.</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529" name="Google Shape;529;p63"/>
          <p:cNvPicPr preferRelativeResize="0"/>
          <p:nvPr/>
        </p:nvPicPr>
        <p:blipFill>
          <a:blip r:embed="rId3">
            <a:alphaModFix/>
          </a:blip>
          <a:stretch>
            <a:fillRect/>
          </a:stretch>
        </p:blipFill>
        <p:spPr>
          <a:xfrm>
            <a:off x="5130936" y="1210453"/>
            <a:ext cx="3813600" cy="2441436"/>
          </a:xfrm>
          <a:prstGeom prst="rect">
            <a:avLst/>
          </a:prstGeom>
          <a:noFill/>
          <a:ln>
            <a:noFill/>
          </a:ln>
        </p:spPr>
      </p:pic>
      <p:sp>
        <p:nvSpPr>
          <p:cNvPr id="530" name="Google Shape;530;p63"/>
          <p:cNvSpPr txBox="1"/>
          <p:nvPr/>
        </p:nvSpPr>
        <p:spPr>
          <a:xfrm>
            <a:off x="-309632" y="2977330"/>
            <a:ext cx="5626500" cy="30000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en" sz="1200">
                <a:solidFill>
                  <a:schemeClr val="accent4"/>
                </a:solidFill>
                <a:latin typeface="Karla"/>
                <a:ea typeface="Karla"/>
                <a:cs typeface="Karla"/>
                <a:sym typeface="Karla"/>
              </a:rPr>
              <a:t>(Usually </a:t>
            </a:r>
            <a:r>
              <a:rPr b="1" lang="en" sz="1200">
                <a:solidFill>
                  <a:schemeClr val="accent4"/>
                </a:solidFill>
                <a:latin typeface="Karla"/>
                <a:ea typeface="Karla"/>
                <a:cs typeface="Karla"/>
                <a:sym typeface="Karla"/>
              </a:rPr>
              <a:t>craniocaudal</a:t>
            </a:r>
            <a:r>
              <a:rPr b="1" lang="en" sz="1200">
                <a:solidFill>
                  <a:schemeClr val="accent4"/>
                </a:solidFill>
                <a:latin typeface="Karla"/>
                <a:ea typeface="Karla"/>
                <a:cs typeface="Karla"/>
                <a:sym typeface="Karla"/>
              </a:rPr>
              <a:t> dimension of liver is more than 16cm)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4"/>
          <p:cNvSpPr txBox="1"/>
          <p:nvPr/>
        </p:nvSpPr>
        <p:spPr>
          <a:xfrm>
            <a:off x="3827100" y="4833650"/>
            <a:ext cx="1489800" cy="51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24</a:t>
            </a:r>
            <a:endParaRPr sz="1000">
              <a:solidFill>
                <a:srgbClr val="005E68"/>
              </a:solidFill>
              <a:latin typeface="Spectral"/>
              <a:ea typeface="Spectral"/>
              <a:cs typeface="Spectral"/>
              <a:sym typeface="Spectral"/>
            </a:endParaRPr>
          </a:p>
        </p:txBody>
      </p:sp>
      <p:sp>
        <p:nvSpPr>
          <p:cNvPr id="536" name="Google Shape;536;p64"/>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10</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537" name="Google Shape;537;p64"/>
          <p:cNvSpPr txBox="1"/>
          <p:nvPr/>
        </p:nvSpPr>
        <p:spPr>
          <a:xfrm>
            <a:off x="164375" y="57929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38" name="Google Shape;538;p64"/>
          <p:cNvSpPr txBox="1"/>
          <p:nvPr/>
        </p:nvSpPr>
        <p:spPr>
          <a:xfrm>
            <a:off x="164375" y="1327802"/>
            <a:ext cx="5710800" cy="82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39" name="Google Shape;539;p64"/>
          <p:cNvSpPr txBox="1"/>
          <p:nvPr/>
        </p:nvSpPr>
        <p:spPr>
          <a:xfrm>
            <a:off x="164375" y="2045438"/>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40" name="Google Shape;540;p64"/>
          <p:cNvSpPr txBox="1"/>
          <p:nvPr/>
        </p:nvSpPr>
        <p:spPr>
          <a:xfrm>
            <a:off x="164375" y="2837525"/>
            <a:ext cx="5312400" cy="1176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other imaging modality to confirm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541" name="Google Shape;541;p64"/>
          <p:cNvPicPr preferRelativeResize="0"/>
          <p:nvPr/>
        </p:nvPicPr>
        <p:blipFill>
          <a:blip r:embed="rId3">
            <a:alphaModFix/>
          </a:blip>
          <a:stretch>
            <a:fillRect/>
          </a:stretch>
        </p:blipFill>
        <p:spPr>
          <a:xfrm>
            <a:off x="5633076" y="1096227"/>
            <a:ext cx="3381675" cy="2507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5"/>
          <p:cNvSpPr txBox="1"/>
          <p:nvPr/>
        </p:nvSpPr>
        <p:spPr>
          <a:xfrm>
            <a:off x="5696700" y="3397180"/>
            <a:ext cx="3447300" cy="99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000">
              <a:solidFill>
                <a:srgbClr val="9900FF"/>
              </a:solidFill>
              <a:latin typeface="Karla"/>
              <a:ea typeface="Karla"/>
              <a:cs typeface="Karla"/>
              <a:sym typeface="Karla"/>
            </a:endParaRPr>
          </a:p>
          <a:p>
            <a:pPr indent="0" lvl="0" marL="0" rtl="0" algn="ctr">
              <a:spcBef>
                <a:spcPts val="0"/>
              </a:spcBef>
              <a:spcAft>
                <a:spcPts val="0"/>
              </a:spcAft>
              <a:buNone/>
            </a:pPr>
            <a:r>
              <a:rPr lang="en" sz="1000">
                <a:solidFill>
                  <a:srgbClr val="666666"/>
                </a:solidFill>
                <a:latin typeface="Karla"/>
                <a:ea typeface="Karla"/>
                <a:cs typeface="Karla"/>
                <a:sym typeface="Karla"/>
              </a:rPr>
              <a:t>Most of Hyper-echoic solitary nodules which are well defined are hemangioma “ benign”.</a:t>
            </a:r>
            <a:endParaRPr sz="1000">
              <a:solidFill>
                <a:srgbClr val="666666"/>
              </a:solidFill>
              <a:latin typeface="Karla"/>
              <a:ea typeface="Karla"/>
              <a:cs typeface="Karla"/>
              <a:sym typeface="Karla"/>
            </a:endParaRPr>
          </a:p>
          <a:p>
            <a:pPr indent="0" lvl="0" marL="0" rtl="0" algn="ctr">
              <a:spcBef>
                <a:spcPts val="0"/>
              </a:spcBef>
              <a:spcAft>
                <a:spcPts val="0"/>
              </a:spcAft>
              <a:buNone/>
            </a:pPr>
            <a:r>
              <a:t/>
            </a:r>
            <a:endParaRPr sz="800">
              <a:solidFill>
                <a:srgbClr val="999999"/>
              </a:solidFill>
              <a:latin typeface="Karla"/>
              <a:ea typeface="Karla"/>
              <a:cs typeface="Karla"/>
              <a:sym typeface="Karla"/>
            </a:endParaRPr>
          </a:p>
          <a:p>
            <a:pPr indent="0" lvl="0" marL="0" rtl="0" algn="ctr">
              <a:spcBef>
                <a:spcPts val="0"/>
              </a:spcBef>
              <a:spcAft>
                <a:spcPts val="0"/>
              </a:spcAft>
              <a:buNone/>
            </a:pPr>
            <a:r>
              <a:t/>
            </a:r>
            <a:endParaRPr sz="800">
              <a:solidFill>
                <a:srgbClr val="999999"/>
              </a:solidFill>
              <a:latin typeface="Karla"/>
              <a:ea typeface="Karla"/>
              <a:cs typeface="Karla"/>
              <a:sym typeface="Karla"/>
            </a:endParaRPr>
          </a:p>
          <a:p>
            <a:pPr indent="0" lvl="0" marL="0" rtl="0" algn="ctr">
              <a:spcBef>
                <a:spcPts val="0"/>
              </a:spcBef>
              <a:spcAft>
                <a:spcPts val="0"/>
              </a:spcAft>
              <a:buNone/>
            </a:pPr>
            <a:r>
              <a:t/>
            </a:r>
            <a:endParaRPr sz="800">
              <a:solidFill>
                <a:srgbClr val="999999"/>
              </a:solidFill>
              <a:latin typeface="Karla"/>
              <a:ea typeface="Karla"/>
              <a:cs typeface="Karla"/>
              <a:sym typeface="Karla"/>
            </a:endParaRPr>
          </a:p>
          <a:p>
            <a:pPr indent="0" lvl="0" marL="0" rtl="0" algn="ctr">
              <a:spcBef>
                <a:spcPts val="0"/>
              </a:spcBef>
              <a:spcAft>
                <a:spcPts val="0"/>
              </a:spcAft>
              <a:buNone/>
            </a:pPr>
            <a:r>
              <a:t/>
            </a:r>
            <a:endParaRPr b="1" sz="800">
              <a:solidFill>
                <a:srgbClr val="999999"/>
              </a:solidFill>
              <a:latin typeface="Karla"/>
              <a:ea typeface="Karla"/>
              <a:cs typeface="Karla"/>
              <a:sym typeface="Karla"/>
            </a:endParaRPr>
          </a:p>
          <a:p>
            <a:pPr indent="0" lvl="0" marL="0" rtl="0" algn="ctr">
              <a:spcBef>
                <a:spcPts val="0"/>
              </a:spcBef>
              <a:spcAft>
                <a:spcPts val="0"/>
              </a:spcAft>
              <a:buNone/>
            </a:pPr>
            <a:r>
              <a:t/>
            </a:r>
            <a:endParaRPr b="1" sz="800">
              <a:solidFill>
                <a:srgbClr val="999999"/>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t/>
            </a:r>
            <a:endParaRPr sz="800">
              <a:solidFill>
                <a:srgbClr val="999999"/>
              </a:solidFill>
              <a:latin typeface="Karla"/>
              <a:ea typeface="Karla"/>
              <a:cs typeface="Karla"/>
              <a:sym typeface="Karla"/>
            </a:endParaRPr>
          </a:p>
        </p:txBody>
      </p:sp>
      <p:sp>
        <p:nvSpPr>
          <p:cNvPr id="547" name="Google Shape;547;p65"/>
          <p:cNvSpPr txBox="1"/>
          <p:nvPr/>
        </p:nvSpPr>
        <p:spPr>
          <a:xfrm>
            <a:off x="3827100" y="4833650"/>
            <a:ext cx="1489800" cy="51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25</a:t>
            </a:r>
            <a:endParaRPr sz="1000">
              <a:solidFill>
                <a:srgbClr val="005E68"/>
              </a:solidFill>
              <a:latin typeface="Spectral"/>
              <a:ea typeface="Spectral"/>
              <a:cs typeface="Spectral"/>
              <a:sym typeface="Spectral"/>
            </a:endParaRPr>
          </a:p>
        </p:txBody>
      </p:sp>
      <p:sp>
        <p:nvSpPr>
          <p:cNvPr id="548" name="Google Shape;548;p65"/>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10</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549" name="Google Shape;549;p65"/>
          <p:cNvSpPr txBox="1"/>
          <p:nvPr/>
        </p:nvSpPr>
        <p:spPr>
          <a:xfrm>
            <a:off x="164375" y="579294"/>
            <a:ext cx="57108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U/S </a:t>
            </a:r>
            <a:r>
              <a:rPr b="1" lang="en" sz="1200">
                <a:solidFill>
                  <a:schemeClr val="accent4"/>
                </a:solidFill>
                <a:latin typeface="Karla"/>
                <a:ea typeface="Karla"/>
                <a:cs typeface="Karla"/>
                <a:sym typeface="Karla"/>
              </a:rPr>
              <a:t>of the liver.</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50" name="Google Shape;550;p65"/>
          <p:cNvSpPr txBox="1"/>
          <p:nvPr/>
        </p:nvSpPr>
        <p:spPr>
          <a:xfrm>
            <a:off x="164375" y="1194325"/>
            <a:ext cx="5152500" cy="1863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First you have to start looking at the liver parenchyma here we see:</a:t>
            </a:r>
            <a:endParaRPr sz="1200">
              <a:solidFill>
                <a:schemeClr val="accent4"/>
              </a:solidFill>
              <a:latin typeface="Karla"/>
              <a:ea typeface="Karla"/>
              <a:cs typeface="Karla"/>
              <a:sym typeface="Karla"/>
            </a:endParaRPr>
          </a:p>
          <a:p>
            <a:pPr indent="0" lvl="0" marL="914400" rtl="0" algn="l">
              <a:spcBef>
                <a:spcPts val="0"/>
              </a:spcBef>
              <a:spcAft>
                <a:spcPts val="0"/>
              </a:spcAft>
              <a:buNone/>
            </a:pPr>
            <a:r>
              <a:rPr lang="en" sz="1200">
                <a:solidFill>
                  <a:schemeClr val="accent4"/>
                </a:solidFill>
                <a:latin typeface="Karla"/>
                <a:ea typeface="Karla"/>
                <a:cs typeface="Karla"/>
                <a:sym typeface="Karla"/>
              </a:rPr>
              <a:t>1-the surface is smooth not nodular </a:t>
            </a:r>
            <a:endParaRPr sz="1200">
              <a:solidFill>
                <a:schemeClr val="accent4"/>
              </a:solidFill>
              <a:latin typeface="Karla"/>
              <a:ea typeface="Karla"/>
              <a:cs typeface="Karla"/>
              <a:sym typeface="Karla"/>
            </a:endParaRPr>
          </a:p>
          <a:p>
            <a:pPr indent="0" lvl="0" marL="914400" rtl="0" algn="l">
              <a:spcBef>
                <a:spcPts val="0"/>
              </a:spcBef>
              <a:spcAft>
                <a:spcPts val="0"/>
              </a:spcAft>
              <a:buNone/>
            </a:pPr>
            <a:r>
              <a:rPr lang="en" sz="1200">
                <a:solidFill>
                  <a:schemeClr val="accent4"/>
                </a:solidFill>
                <a:latin typeface="Karla"/>
                <a:ea typeface="Karla"/>
                <a:cs typeface="Karla"/>
                <a:sym typeface="Karla"/>
              </a:rPr>
              <a:t>2-normal liver size</a:t>
            </a:r>
            <a:endParaRPr sz="1200">
              <a:solidFill>
                <a:schemeClr val="accent4"/>
              </a:solidFill>
              <a:latin typeface="Karla"/>
              <a:ea typeface="Karla"/>
              <a:cs typeface="Karla"/>
              <a:sym typeface="Karla"/>
            </a:endParaRPr>
          </a:p>
          <a:p>
            <a:pPr indent="0" lvl="0" marL="914400" rtl="0" algn="l">
              <a:spcBef>
                <a:spcPts val="0"/>
              </a:spcBef>
              <a:spcAft>
                <a:spcPts val="0"/>
              </a:spcAft>
              <a:buNone/>
            </a:pPr>
            <a:r>
              <a:rPr lang="en" sz="1200">
                <a:solidFill>
                  <a:schemeClr val="accent4"/>
                </a:solidFill>
                <a:latin typeface="Karla"/>
                <a:ea typeface="Karla"/>
                <a:cs typeface="Karla"/>
                <a:sym typeface="Karla"/>
              </a:rPr>
              <a:t>3-echogenicity of liver is normal</a:t>
            </a:r>
            <a:endParaRPr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So;liver parenchyma is normal.Then look for other lesions</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t/>
            </a:r>
            <a:endParaRPr b="1" sz="1200">
              <a:solidFill>
                <a:schemeClr val="accent4"/>
              </a:solidFill>
              <a:latin typeface="Karla"/>
              <a:ea typeface="Karla"/>
              <a:cs typeface="Karla"/>
              <a:sym typeface="Karla"/>
            </a:endParaRPr>
          </a:p>
          <a:p>
            <a:pPr indent="-304800" lvl="1" marL="914400" rtl="0" algn="l">
              <a:spcBef>
                <a:spcPts val="0"/>
              </a:spcBef>
              <a:spcAft>
                <a:spcPts val="0"/>
              </a:spcAft>
              <a:buSzPts val="1200"/>
              <a:buFont typeface="Karla"/>
              <a:buChar char="○"/>
            </a:pPr>
            <a:r>
              <a:rPr lang="en" sz="1200">
                <a:solidFill>
                  <a:schemeClr val="accent4"/>
                </a:solidFill>
                <a:latin typeface="Karla"/>
                <a:ea typeface="Karla"/>
                <a:cs typeface="Karla"/>
                <a:sym typeface="Karla"/>
              </a:rPr>
              <a:t>Rounded well demarcated</a:t>
            </a:r>
            <a:r>
              <a:rPr lang="en" sz="1200">
                <a:solidFill>
                  <a:srgbClr val="999999"/>
                </a:solidFill>
                <a:latin typeface="Karla"/>
                <a:ea typeface="Karla"/>
                <a:cs typeface="Karla"/>
                <a:sym typeface="Karla"/>
              </a:rPr>
              <a:t> </a:t>
            </a:r>
            <a:r>
              <a:rPr b="1" lang="en" sz="1200">
                <a:latin typeface="Karla"/>
                <a:ea typeface="Karla"/>
                <a:cs typeface="Karla"/>
                <a:sym typeface="Karla"/>
              </a:rPr>
              <a:t>Hyperechoic focal hepatic nodule </a:t>
            </a:r>
            <a:r>
              <a:rPr lang="en" sz="1200">
                <a:solidFill>
                  <a:schemeClr val="accent4"/>
                </a:solidFill>
                <a:latin typeface="Karla"/>
                <a:ea typeface="Karla"/>
                <a:cs typeface="Karla"/>
                <a:sym typeface="Karla"/>
              </a:rPr>
              <a:t>with smooth outlines;no nodules or lobulation</a:t>
            </a:r>
            <a:r>
              <a:rPr b="1" lang="en" sz="1200">
                <a:solidFill>
                  <a:schemeClr val="accent4"/>
                </a:solidFill>
                <a:latin typeface="Karla"/>
                <a:ea typeface="Karla"/>
                <a:cs typeface="Karla"/>
                <a:sym typeface="Karla"/>
              </a:rPr>
              <a:t>s </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51" name="Google Shape;551;p65"/>
          <p:cNvSpPr txBox="1"/>
          <p:nvPr/>
        </p:nvSpPr>
        <p:spPr>
          <a:xfrm>
            <a:off x="164375" y="3493113"/>
            <a:ext cx="5710800" cy="99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Hemangioma.</a:t>
            </a:r>
            <a:r>
              <a:rPr b="1" lang="en" sz="1200">
                <a:solidFill>
                  <a:schemeClr val="accent4"/>
                </a:solidFill>
                <a:latin typeface="Karla"/>
                <a:ea typeface="Karla"/>
                <a:cs typeface="Karla"/>
                <a:sym typeface="Karla"/>
              </a:rPr>
              <a:t>=benign</a:t>
            </a:r>
            <a:endParaRPr b="1"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52" name="Google Shape;552;p65"/>
          <p:cNvSpPr txBox="1"/>
          <p:nvPr/>
        </p:nvSpPr>
        <p:spPr>
          <a:xfrm>
            <a:off x="164375" y="4175750"/>
            <a:ext cx="7285500" cy="57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other imaging modality to confirm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Triphasic liver CT scan. </a:t>
            </a:r>
            <a:endParaRPr b="1" sz="1200">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MRI.</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553" name="Google Shape;553;p65"/>
          <p:cNvPicPr preferRelativeResize="0"/>
          <p:nvPr/>
        </p:nvPicPr>
        <p:blipFill>
          <a:blip r:embed="rId3">
            <a:alphaModFix/>
          </a:blip>
          <a:stretch>
            <a:fillRect/>
          </a:stretch>
        </p:blipFill>
        <p:spPr>
          <a:xfrm>
            <a:off x="5627625" y="1046850"/>
            <a:ext cx="3447451" cy="25293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6"/>
          <p:cNvSpPr txBox="1"/>
          <p:nvPr/>
        </p:nvSpPr>
        <p:spPr>
          <a:xfrm>
            <a:off x="3827100" y="4853950"/>
            <a:ext cx="1489800" cy="498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26</a:t>
            </a:r>
            <a:endParaRPr sz="1000">
              <a:solidFill>
                <a:srgbClr val="005E68"/>
              </a:solidFill>
              <a:latin typeface="Spectral"/>
              <a:ea typeface="Spectral"/>
              <a:cs typeface="Spectral"/>
              <a:sym typeface="Spectral"/>
            </a:endParaRPr>
          </a:p>
        </p:txBody>
      </p:sp>
      <p:sp>
        <p:nvSpPr>
          <p:cNvPr id="559" name="Google Shape;559;p66"/>
          <p:cNvSpPr txBox="1"/>
          <p:nvPr/>
        </p:nvSpPr>
        <p:spPr>
          <a:xfrm>
            <a:off x="2115601" y="-11"/>
            <a:ext cx="4912800" cy="295200"/>
          </a:xfrm>
          <a:prstGeom prst="rect">
            <a:avLst/>
          </a:prstGeom>
          <a:no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11</a:t>
            </a:r>
            <a:endParaRPr b="1" sz="2000">
              <a:solidFill>
                <a:srgbClr val="005E68"/>
              </a:solidFill>
              <a:latin typeface="Arvo"/>
              <a:ea typeface="Arvo"/>
              <a:cs typeface="Arvo"/>
              <a:sym typeface="Arvo"/>
            </a:endParaRPr>
          </a:p>
        </p:txBody>
      </p:sp>
      <p:pic>
        <p:nvPicPr>
          <p:cNvPr id="560" name="Google Shape;560;p66"/>
          <p:cNvPicPr preferRelativeResize="0"/>
          <p:nvPr/>
        </p:nvPicPr>
        <p:blipFill>
          <a:blip r:embed="rId3">
            <a:alphaModFix/>
          </a:blip>
          <a:stretch>
            <a:fillRect/>
          </a:stretch>
        </p:blipFill>
        <p:spPr>
          <a:xfrm>
            <a:off x="1245825" y="1126370"/>
            <a:ext cx="3209963" cy="1727012"/>
          </a:xfrm>
          <a:prstGeom prst="rect">
            <a:avLst/>
          </a:prstGeom>
          <a:noFill/>
          <a:ln>
            <a:noFill/>
          </a:ln>
        </p:spPr>
      </p:pic>
      <p:pic>
        <p:nvPicPr>
          <p:cNvPr id="561" name="Google Shape;561;p66"/>
          <p:cNvPicPr preferRelativeResize="0"/>
          <p:nvPr/>
        </p:nvPicPr>
        <p:blipFill>
          <a:blip r:embed="rId4">
            <a:alphaModFix/>
          </a:blip>
          <a:stretch>
            <a:fillRect/>
          </a:stretch>
        </p:blipFill>
        <p:spPr>
          <a:xfrm>
            <a:off x="4989746" y="1126370"/>
            <a:ext cx="3330327" cy="1727011"/>
          </a:xfrm>
          <a:prstGeom prst="rect">
            <a:avLst/>
          </a:prstGeom>
          <a:noFill/>
          <a:ln>
            <a:noFill/>
          </a:ln>
        </p:spPr>
      </p:pic>
      <p:sp>
        <p:nvSpPr>
          <p:cNvPr id="562" name="Google Shape;562;p66"/>
          <p:cNvSpPr txBox="1"/>
          <p:nvPr/>
        </p:nvSpPr>
        <p:spPr>
          <a:xfrm>
            <a:off x="145400" y="2853375"/>
            <a:ext cx="8756400" cy="47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Triphasic liver CT scan of the same patient, what is the diagnosis?</a:t>
            </a:r>
            <a:endParaRPr b="1" sz="1800">
              <a:solidFill>
                <a:schemeClr val="lt2"/>
              </a:solidFill>
              <a:latin typeface="Karla"/>
              <a:ea typeface="Karla"/>
              <a:cs typeface="Karla"/>
              <a:sym typeface="Karla"/>
            </a:endParaRPr>
          </a:p>
        </p:txBody>
      </p:sp>
      <p:sp>
        <p:nvSpPr>
          <p:cNvPr id="563" name="Google Shape;563;p66"/>
          <p:cNvSpPr txBox="1"/>
          <p:nvPr/>
        </p:nvSpPr>
        <p:spPr>
          <a:xfrm>
            <a:off x="427025" y="550138"/>
            <a:ext cx="5895000" cy="47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Describe the following </a:t>
            </a:r>
            <a:r>
              <a:rPr b="1" lang="en" sz="1800">
                <a:solidFill>
                  <a:schemeClr val="lt2"/>
                </a:solidFill>
                <a:latin typeface="Karla"/>
                <a:ea typeface="Karla"/>
                <a:cs typeface="Karla"/>
                <a:sym typeface="Karla"/>
              </a:rPr>
              <a:t>nodules? </a:t>
            </a:r>
            <a:r>
              <a:rPr b="1" lang="en" sz="1800">
                <a:solidFill>
                  <a:schemeClr val="lt2"/>
                </a:solidFill>
                <a:latin typeface="Karla"/>
                <a:ea typeface="Karla"/>
                <a:cs typeface="Karla"/>
                <a:sym typeface="Karla"/>
              </a:rPr>
              <a:t> </a:t>
            </a:r>
            <a:endParaRPr b="1" sz="1800">
              <a:solidFill>
                <a:schemeClr val="lt2"/>
              </a:solidFill>
              <a:latin typeface="Karla"/>
              <a:ea typeface="Karla"/>
              <a:cs typeface="Karla"/>
              <a:sym typeface="Karla"/>
            </a:endParaRPr>
          </a:p>
        </p:txBody>
      </p:sp>
      <p:pic>
        <p:nvPicPr>
          <p:cNvPr id="564" name="Google Shape;564;p66"/>
          <p:cNvPicPr preferRelativeResize="0"/>
          <p:nvPr/>
        </p:nvPicPr>
        <p:blipFill rotWithShape="1">
          <a:blip r:embed="rId5">
            <a:alphaModFix/>
          </a:blip>
          <a:srcRect b="0" l="0" r="1429" t="0"/>
          <a:stretch/>
        </p:blipFill>
        <p:spPr>
          <a:xfrm>
            <a:off x="1945250" y="3329475"/>
            <a:ext cx="5083151" cy="1511575"/>
          </a:xfrm>
          <a:prstGeom prst="rect">
            <a:avLst/>
          </a:prstGeom>
          <a:noFill/>
          <a:ln cap="flat" cmpd="sng" w="38100">
            <a:solidFill>
              <a:srgbClr val="BF9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7"/>
          <p:cNvSpPr txBox="1"/>
          <p:nvPr/>
        </p:nvSpPr>
        <p:spPr>
          <a:xfrm>
            <a:off x="3827100" y="4853950"/>
            <a:ext cx="1489800" cy="498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27</a:t>
            </a:r>
            <a:endParaRPr sz="1000">
              <a:solidFill>
                <a:srgbClr val="005E68"/>
              </a:solidFill>
              <a:latin typeface="Spectral"/>
              <a:ea typeface="Spectral"/>
              <a:cs typeface="Spectral"/>
              <a:sym typeface="Spectral"/>
            </a:endParaRPr>
          </a:p>
        </p:txBody>
      </p:sp>
      <p:sp>
        <p:nvSpPr>
          <p:cNvPr id="570" name="Google Shape;570;p67"/>
          <p:cNvSpPr txBox="1"/>
          <p:nvPr/>
        </p:nvSpPr>
        <p:spPr>
          <a:xfrm>
            <a:off x="2115601" y="-11"/>
            <a:ext cx="4912800" cy="295200"/>
          </a:xfrm>
          <a:prstGeom prst="rect">
            <a:avLst/>
          </a:prstGeom>
          <a:no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11</a:t>
            </a:r>
            <a:endParaRPr b="1" sz="2000">
              <a:solidFill>
                <a:srgbClr val="005E68"/>
              </a:solidFill>
              <a:latin typeface="Arvo"/>
              <a:ea typeface="Arvo"/>
              <a:cs typeface="Arvo"/>
              <a:sym typeface="Arvo"/>
            </a:endParaRPr>
          </a:p>
        </p:txBody>
      </p:sp>
      <p:sp>
        <p:nvSpPr>
          <p:cNvPr id="571" name="Google Shape;571;p67"/>
          <p:cNvSpPr/>
          <p:nvPr/>
        </p:nvSpPr>
        <p:spPr>
          <a:xfrm>
            <a:off x="1350375" y="444874"/>
            <a:ext cx="3005100" cy="304800"/>
          </a:xfrm>
          <a:prstGeom prst="round2SameRect">
            <a:avLst>
              <a:gd fmla="val 50000" name="adj1"/>
              <a:gd fmla="val 0" name="adj2"/>
            </a:avLst>
          </a:prstGeom>
          <a:solidFill>
            <a:srgbClr val="85B2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Karla"/>
                <a:ea typeface="Karla"/>
                <a:cs typeface="Karla"/>
                <a:sym typeface="Karla"/>
              </a:rPr>
              <a:t>Hyperechoic lesions </a:t>
            </a:r>
            <a:endParaRPr b="1" sz="1800">
              <a:solidFill>
                <a:srgbClr val="FFFFFF"/>
              </a:solidFill>
              <a:latin typeface="Karla"/>
              <a:ea typeface="Karla"/>
              <a:cs typeface="Karla"/>
              <a:sym typeface="Karla"/>
            </a:endParaRPr>
          </a:p>
        </p:txBody>
      </p:sp>
      <p:sp>
        <p:nvSpPr>
          <p:cNvPr id="572" name="Google Shape;572;p67"/>
          <p:cNvSpPr/>
          <p:nvPr/>
        </p:nvSpPr>
        <p:spPr>
          <a:xfrm>
            <a:off x="4855255" y="444880"/>
            <a:ext cx="3117600" cy="3048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Karla"/>
                <a:ea typeface="Karla"/>
                <a:cs typeface="Karla"/>
                <a:sym typeface="Karla"/>
              </a:rPr>
              <a:t>Hypoechoic lesions </a:t>
            </a:r>
            <a:endParaRPr b="1" sz="1200">
              <a:solidFill>
                <a:srgbClr val="FFFFFF"/>
              </a:solidFill>
              <a:latin typeface="Karla"/>
              <a:ea typeface="Karla"/>
              <a:cs typeface="Karla"/>
              <a:sym typeface="Karla"/>
            </a:endParaRPr>
          </a:p>
        </p:txBody>
      </p:sp>
      <p:pic>
        <p:nvPicPr>
          <p:cNvPr id="573" name="Google Shape;573;p67"/>
          <p:cNvPicPr preferRelativeResize="0"/>
          <p:nvPr/>
        </p:nvPicPr>
        <p:blipFill>
          <a:blip r:embed="rId3">
            <a:alphaModFix/>
          </a:blip>
          <a:stretch>
            <a:fillRect/>
          </a:stretch>
        </p:blipFill>
        <p:spPr>
          <a:xfrm>
            <a:off x="1350388" y="707282"/>
            <a:ext cx="3005014" cy="1193973"/>
          </a:xfrm>
          <a:prstGeom prst="rect">
            <a:avLst/>
          </a:prstGeom>
          <a:noFill/>
          <a:ln>
            <a:noFill/>
          </a:ln>
        </p:spPr>
      </p:pic>
      <p:pic>
        <p:nvPicPr>
          <p:cNvPr id="574" name="Google Shape;574;p67"/>
          <p:cNvPicPr preferRelativeResize="0"/>
          <p:nvPr/>
        </p:nvPicPr>
        <p:blipFill>
          <a:blip r:embed="rId4">
            <a:alphaModFix/>
          </a:blip>
          <a:stretch>
            <a:fillRect/>
          </a:stretch>
        </p:blipFill>
        <p:spPr>
          <a:xfrm>
            <a:off x="4855267" y="707282"/>
            <a:ext cx="3117695" cy="1193975"/>
          </a:xfrm>
          <a:prstGeom prst="rect">
            <a:avLst/>
          </a:prstGeom>
          <a:noFill/>
          <a:ln>
            <a:noFill/>
          </a:ln>
        </p:spPr>
      </p:pic>
      <p:sp>
        <p:nvSpPr>
          <p:cNvPr id="575" name="Google Shape;575;p67"/>
          <p:cNvSpPr/>
          <p:nvPr/>
        </p:nvSpPr>
        <p:spPr>
          <a:xfrm>
            <a:off x="1350375" y="1926693"/>
            <a:ext cx="3005100" cy="304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99999"/>
                </a:solidFill>
                <a:latin typeface="Karla"/>
                <a:ea typeface="Karla"/>
                <a:cs typeface="Karla"/>
                <a:sym typeface="Karla"/>
              </a:rPr>
              <a:t>Metastatic or HCC Multiple lesions with varying size &gt;</a:t>
            </a:r>
            <a:r>
              <a:rPr b="1" lang="en" sz="800">
                <a:solidFill>
                  <a:srgbClr val="434343"/>
                </a:solidFill>
                <a:latin typeface="Karla"/>
                <a:ea typeface="Karla"/>
                <a:cs typeface="Karla"/>
                <a:sym typeface="Karla"/>
              </a:rPr>
              <a:t> </a:t>
            </a:r>
            <a:r>
              <a:rPr b="1" lang="en" sz="800">
                <a:solidFill>
                  <a:srgbClr val="999999"/>
                </a:solidFill>
                <a:latin typeface="Karla"/>
                <a:ea typeface="Karla"/>
                <a:cs typeface="Karla"/>
                <a:sym typeface="Karla"/>
              </a:rPr>
              <a:t>metastatic</a:t>
            </a:r>
            <a:endParaRPr b="1" sz="800">
              <a:solidFill>
                <a:srgbClr val="999999"/>
              </a:solidFill>
              <a:latin typeface="Karla"/>
              <a:ea typeface="Karla"/>
              <a:cs typeface="Karla"/>
              <a:sym typeface="Karla"/>
            </a:endParaRPr>
          </a:p>
        </p:txBody>
      </p:sp>
      <p:sp>
        <p:nvSpPr>
          <p:cNvPr id="576" name="Google Shape;576;p67"/>
          <p:cNvSpPr/>
          <p:nvPr/>
        </p:nvSpPr>
        <p:spPr>
          <a:xfrm>
            <a:off x="4855264" y="1926693"/>
            <a:ext cx="3005100" cy="304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99999"/>
                </a:solidFill>
                <a:latin typeface="Karla"/>
                <a:ea typeface="Karla"/>
                <a:cs typeface="Karla"/>
                <a:sym typeface="Karla"/>
              </a:rPr>
              <a:t>Most of hypoechoic mass are malignant = metastasis or</a:t>
            </a:r>
            <a:r>
              <a:rPr b="1" lang="en" sz="800">
                <a:solidFill>
                  <a:srgbClr val="434343"/>
                </a:solidFill>
                <a:latin typeface="Karla"/>
                <a:ea typeface="Karla"/>
                <a:cs typeface="Karla"/>
                <a:sym typeface="Karla"/>
              </a:rPr>
              <a:t> </a:t>
            </a:r>
            <a:r>
              <a:rPr b="1" lang="en" sz="800">
                <a:solidFill>
                  <a:srgbClr val="999999"/>
                </a:solidFill>
                <a:latin typeface="Karla"/>
                <a:ea typeface="Karla"/>
                <a:cs typeface="Karla"/>
                <a:sym typeface="Karla"/>
              </a:rPr>
              <a:t>HCC. This is not a cyst! the cyst will be very black</a:t>
            </a:r>
            <a:endParaRPr b="1" sz="800">
              <a:solidFill>
                <a:srgbClr val="999999"/>
              </a:solidFill>
              <a:latin typeface="Karla"/>
              <a:ea typeface="Karla"/>
              <a:cs typeface="Karla"/>
              <a:sym typeface="Karla"/>
            </a:endParaRPr>
          </a:p>
        </p:txBody>
      </p:sp>
      <p:sp>
        <p:nvSpPr>
          <p:cNvPr id="577" name="Google Shape;577;p67"/>
          <p:cNvSpPr txBox="1"/>
          <p:nvPr/>
        </p:nvSpPr>
        <p:spPr>
          <a:xfrm>
            <a:off x="0" y="2246950"/>
            <a:ext cx="5895000" cy="47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Triphasic liver CT scan of the same patient :</a:t>
            </a:r>
            <a:endParaRPr b="1" sz="1800">
              <a:solidFill>
                <a:schemeClr val="lt2"/>
              </a:solidFill>
              <a:latin typeface="Karla"/>
              <a:ea typeface="Karla"/>
              <a:cs typeface="Karla"/>
              <a:sym typeface="Karla"/>
            </a:endParaRPr>
          </a:p>
        </p:txBody>
      </p:sp>
      <p:sp>
        <p:nvSpPr>
          <p:cNvPr id="578" name="Google Shape;578;p67"/>
          <p:cNvSpPr/>
          <p:nvPr/>
        </p:nvSpPr>
        <p:spPr>
          <a:xfrm>
            <a:off x="1537975" y="4159175"/>
            <a:ext cx="1854300" cy="7917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434343"/>
                </a:solidFill>
                <a:latin typeface="Karla"/>
                <a:ea typeface="Karla"/>
                <a:cs typeface="Karla"/>
                <a:sym typeface="Karla"/>
              </a:rPr>
              <a:t>Arterial phase:</a:t>
            </a:r>
            <a:r>
              <a:rPr b="1" lang="en" sz="700">
                <a:solidFill>
                  <a:srgbClr val="434343"/>
                </a:solidFill>
                <a:latin typeface="Karla"/>
                <a:ea typeface="Karla"/>
                <a:cs typeface="Karla"/>
                <a:sym typeface="Karla"/>
              </a:rPr>
              <a:t> </a:t>
            </a:r>
            <a:r>
              <a:rPr lang="en" sz="700">
                <a:solidFill>
                  <a:schemeClr val="accent4"/>
                </a:solidFill>
                <a:latin typeface="Karla"/>
                <a:ea typeface="Karla"/>
                <a:cs typeface="Karla"/>
                <a:sym typeface="Karla"/>
              </a:rPr>
              <a:t>Peripheral nodular enhancement , How to know its the</a:t>
            </a:r>
            <a:r>
              <a:rPr b="1" lang="en" sz="700">
                <a:solidFill>
                  <a:schemeClr val="accent4"/>
                </a:solidFill>
                <a:latin typeface="Karla"/>
                <a:ea typeface="Karla"/>
                <a:cs typeface="Karla"/>
                <a:sym typeface="Karla"/>
              </a:rPr>
              <a:t> </a:t>
            </a:r>
            <a:r>
              <a:rPr lang="en" sz="700">
                <a:solidFill>
                  <a:schemeClr val="accent4"/>
                </a:solidFill>
                <a:latin typeface="Karla"/>
                <a:ea typeface="Karla"/>
                <a:cs typeface="Karla"/>
                <a:sym typeface="Karla"/>
              </a:rPr>
              <a:t>arterial phase? </a:t>
            </a:r>
            <a:r>
              <a:rPr b="1" lang="en" sz="700">
                <a:solidFill>
                  <a:schemeClr val="accent4"/>
                </a:solidFill>
                <a:latin typeface="Karla"/>
                <a:ea typeface="Karla"/>
                <a:cs typeface="Karla"/>
                <a:sym typeface="Karla"/>
              </a:rPr>
              <a:t>Abdominal Aorta</a:t>
            </a:r>
            <a:r>
              <a:rPr lang="en" sz="700">
                <a:solidFill>
                  <a:schemeClr val="accent4"/>
                </a:solidFill>
                <a:latin typeface="Karla"/>
                <a:ea typeface="Karla"/>
                <a:cs typeface="Karla"/>
                <a:sym typeface="Karla"/>
              </a:rPr>
              <a:t> filled with</a:t>
            </a:r>
            <a:r>
              <a:rPr lang="en" sz="700">
                <a:solidFill>
                  <a:srgbClr val="434343"/>
                </a:solidFill>
                <a:latin typeface="Karla"/>
                <a:ea typeface="Karla"/>
                <a:cs typeface="Karla"/>
                <a:sym typeface="Karla"/>
              </a:rPr>
              <a:t> </a:t>
            </a:r>
            <a:r>
              <a:rPr lang="en" sz="700">
                <a:solidFill>
                  <a:schemeClr val="accent4"/>
                </a:solidFill>
                <a:latin typeface="Karla"/>
                <a:ea typeface="Karla"/>
                <a:cs typeface="Karla"/>
                <a:sym typeface="Karla"/>
              </a:rPr>
              <a:t>contrast</a:t>
            </a:r>
            <a:r>
              <a:rPr lang="en" sz="700">
                <a:solidFill>
                  <a:srgbClr val="434343"/>
                </a:solidFill>
                <a:latin typeface="Karla"/>
                <a:ea typeface="Karla"/>
                <a:cs typeface="Karla"/>
                <a:sym typeface="Karla"/>
              </a:rPr>
              <a:t> </a:t>
            </a:r>
            <a:endParaRPr sz="700">
              <a:solidFill>
                <a:srgbClr val="434343"/>
              </a:solidFill>
              <a:latin typeface="Karla"/>
              <a:ea typeface="Karla"/>
              <a:cs typeface="Karla"/>
              <a:sym typeface="Karla"/>
            </a:endParaRPr>
          </a:p>
        </p:txBody>
      </p:sp>
      <p:sp>
        <p:nvSpPr>
          <p:cNvPr id="579" name="Google Shape;579;p67"/>
          <p:cNvSpPr/>
          <p:nvPr/>
        </p:nvSpPr>
        <p:spPr>
          <a:xfrm>
            <a:off x="3540300" y="4159175"/>
            <a:ext cx="1854300" cy="7917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434343"/>
                </a:solidFill>
                <a:latin typeface="Karla"/>
                <a:ea typeface="Karla"/>
                <a:cs typeface="Karla"/>
                <a:sym typeface="Karla"/>
              </a:rPr>
              <a:t>Portal venous phase:</a:t>
            </a:r>
            <a:endParaRPr b="1" sz="800">
              <a:solidFill>
                <a:srgbClr val="434343"/>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rPr lang="en" sz="700">
                <a:solidFill>
                  <a:schemeClr val="accent4"/>
                </a:solidFill>
                <a:latin typeface="Karla"/>
                <a:ea typeface="Karla"/>
                <a:cs typeface="Karla"/>
                <a:sym typeface="Karla"/>
              </a:rPr>
              <a:t>Peripheral nodular enhancement , How to know its the</a:t>
            </a:r>
            <a:r>
              <a:rPr b="1" lang="en" sz="700">
                <a:solidFill>
                  <a:schemeClr val="accent4"/>
                </a:solidFill>
                <a:latin typeface="Karla"/>
                <a:ea typeface="Karla"/>
                <a:cs typeface="Karla"/>
                <a:sym typeface="Karla"/>
              </a:rPr>
              <a:t> </a:t>
            </a:r>
            <a:r>
              <a:rPr lang="en" sz="700">
                <a:solidFill>
                  <a:schemeClr val="accent4"/>
                </a:solidFill>
                <a:latin typeface="Karla"/>
                <a:ea typeface="Karla"/>
                <a:cs typeface="Karla"/>
                <a:sym typeface="Karla"/>
              </a:rPr>
              <a:t>portal phase? </a:t>
            </a:r>
            <a:r>
              <a:rPr lang="en" sz="700">
                <a:solidFill>
                  <a:schemeClr val="accent4"/>
                </a:solidFill>
                <a:latin typeface="Karla"/>
                <a:ea typeface="Karla"/>
                <a:cs typeface="Karla"/>
                <a:sym typeface="Karla"/>
              </a:rPr>
              <a:t>Abdominal </a:t>
            </a:r>
            <a:r>
              <a:rPr lang="en" sz="700">
                <a:solidFill>
                  <a:schemeClr val="accent4"/>
                </a:solidFill>
                <a:latin typeface="Karla"/>
                <a:ea typeface="Karla"/>
                <a:cs typeface="Karla"/>
                <a:sym typeface="Karla"/>
              </a:rPr>
              <a:t>Aorta </a:t>
            </a:r>
            <a:r>
              <a:rPr b="1" lang="en" sz="700">
                <a:solidFill>
                  <a:schemeClr val="accent4"/>
                </a:solidFill>
                <a:latin typeface="Karla"/>
                <a:ea typeface="Karla"/>
                <a:cs typeface="Karla"/>
                <a:sym typeface="Karla"/>
              </a:rPr>
              <a:t>and</a:t>
            </a:r>
            <a:r>
              <a:rPr lang="en" sz="700">
                <a:solidFill>
                  <a:schemeClr val="accent4"/>
                </a:solidFill>
                <a:latin typeface="Karla"/>
                <a:ea typeface="Karla"/>
                <a:cs typeface="Karla"/>
                <a:sym typeface="Karla"/>
              </a:rPr>
              <a:t> </a:t>
            </a:r>
            <a:r>
              <a:rPr b="1" lang="en" sz="700">
                <a:solidFill>
                  <a:schemeClr val="accent4"/>
                </a:solidFill>
                <a:latin typeface="Karla"/>
                <a:ea typeface="Karla"/>
                <a:cs typeface="Karla"/>
                <a:sym typeface="Karla"/>
              </a:rPr>
              <a:t>IVC and portal vein</a:t>
            </a:r>
            <a:r>
              <a:rPr lang="en" sz="700">
                <a:solidFill>
                  <a:schemeClr val="accent4"/>
                </a:solidFill>
                <a:latin typeface="Karla"/>
                <a:ea typeface="Karla"/>
                <a:cs typeface="Karla"/>
                <a:sym typeface="Karla"/>
              </a:rPr>
              <a:t> filled with contrast </a:t>
            </a:r>
            <a:endParaRPr sz="700">
              <a:solidFill>
                <a:schemeClr val="accent4"/>
              </a:solidFill>
              <a:latin typeface="Karla"/>
              <a:ea typeface="Karla"/>
              <a:cs typeface="Karla"/>
              <a:sym typeface="Karla"/>
            </a:endParaRPr>
          </a:p>
          <a:p>
            <a:pPr indent="0" lvl="0" marL="0" rtl="0" algn="ctr">
              <a:spcBef>
                <a:spcPts val="0"/>
              </a:spcBef>
              <a:spcAft>
                <a:spcPts val="0"/>
              </a:spcAft>
              <a:buNone/>
            </a:pPr>
            <a:r>
              <a:t/>
            </a:r>
            <a:endParaRPr b="1" sz="800">
              <a:solidFill>
                <a:srgbClr val="434343"/>
              </a:solidFill>
              <a:latin typeface="Karla"/>
              <a:ea typeface="Karla"/>
              <a:cs typeface="Karla"/>
              <a:sym typeface="Karla"/>
            </a:endParaRPr>
          </a:p>
        </p:txBody>
      </p:sp>
      <p:sp>
        <p:nvSpPr>
          <p:cNvPr id="580" name="Google Shape;580;p67"/>
          <p:cNvSpPr/>
          <p:nvPr/>
        </p:nvSpPr>
        <p:spPr>
          <a:xfrm>
            <a:off x="5542625" y="4159179"/>
            <a:ext cx="1854300" cy="7917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434343"/>
                </a:solidFill>
                <a:latin typeface="Karla"/>
                <a:ea typeface="Karla"/>
                <a:cs typeface="Karla"/>
                <a:sym typeface="Karla"/>
              </a:rPr>
              <a:t>Delayed or Equilibrium phase: </a:t>
            </a:r>
            <a:r>
              <a:rPr lang="en" sz="700">
                <a:solidFill>
                  <a:schemeClr val="accent4"/>
                </a:solidFill>
                <a:latin typeface="Karla"/>
                <a:ea typeface="Karla"/>
                <a:cs typeface="Karla"/>
                <a:sym typeface="Karla"/>
              </a:rPr>
              <a:t>Homogenous enhancement</a:t>
            </a:r>
            <a:endParaRPr sz="700">
              <a:solidFill>
                <a:schemeClr val="accent4"/>
              </a:solidFill>
              <a:latin typeface="Karla"/>
              <a:ea typeface="Karla"/>
              <a:cs typeface="Karla"/>
              <a:sym typeface="Karla"/>
            </a:endParaRPr>
          </a:p>
          <a:p>
            <a:pPr indent="0" lvl="0" marL="0" rtl="0" algn="ctr">
              <a:spcBef>
                <a:spcPts val="0"/>
              </a:spcBef>
              <a:spcAft>
                <a:spcPts val="0"/>
              </a:spcAft>
              <a:buNone/>
            </a:pPr>
            <a:r>
              <a:rPr lang="en" sz="700">
                <a:solidFill>
                  <a:schemeClr val="accent4"/>
                </a:solidFill>
                <a:latin typeface="Karla"/>
                <a:ea typeface="Karla"/>
                <a:cs typeface="Karla"/>
                <a:sym typeface="Karla"/>
              </a:rPr>
              <a:t>It is the delayed phases because the kidneys appear with the contrast.</a:t>
            </a:r>
            <a:endParaRPr sz="700">
              <a:solidFill>
                <a:schemeClr val="accent4"/>
              </a:solidFill>
              <a:latin typeface="Karla"/>
              <a:ea typeface="Karla"/>
              <a:cs typeface="Karla"/>
              <a:sym typeface="Karla"/>
            </a:endParaRPr>
          </a:p>
          <a:p>
            <a:pPr indent="0" lvl="0" marL="0" rtl="0" algn="ctr">
              <a:spcBef>
                <a:spcPts val="0"/>
              </a:spcBef>
              <a:spcAft>
                <a:spcPts val="0"/>
              </a:spcAft>
              <a:buNone/>
            </a:pPr>
            <a:r>
              <a:t/>
            </a:r>
            <a:endParaRPr b="1" sz="700">
              <a:solidFill>
                <a:srgbClr val="434343"/>
              </a:solidFill>
              <a:latin typeface="Karla"/>
              <a:ea typeface="Karla"/>
              <a:cs typeface="Karla"/>
              <a:sym typeface="Karla"/>
            </a:endParaRPr>
          </a:p>
        </p:txBody>
      </p:sp>
      <p:pic>
        <p:nvPicPr>
          <p:cNvPr id="581" name="Google Shape;581;p67"/>
          <p:cNvPicPr preferRelativeResize="0"/>
          <p:nvPr/>
        </p:nvPicPr>
        <p:blipFill>
          <a:blip r:embed="rId5">
            <a:alphaModFix/>
          </a:blip>
          <a:stretch>
            <a:fillRect/>
          </a:stretch>
        </p:blipFill>
        <p:spPr>
          <a:xfrm>
            <a:off x="1461800" y="3068775"/>
            <a:ext cx="5895002" cy="1039150"/>
          </a:xfrm>
          <a:prstGeom prst="rect">
            <a:avLst/>
          </a:prstGeom>
          <a:noFill/>
          <a:ln>
            <a:noFill/>
          </a:ln>
        </p:spPr>
      </p:pic>
      <p:sp>
        <p:nvSpPr>
          <p:cNvPr id="582" name="Google Shape;582;p67"/>
          <p:cNvSpPr txBox="1"/>
          <p:nvPr/>
        </p:nvSpPr>
        <p:spPr>
          <a:xfrm>
            <a:off x="1935698" y="2732450"/>
            <a:ext cx="5621400" cy="5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4"/>
                </a:solidFill>
                <a:latin typeface="Karla"/>
                <a:ea typeface="Karla"/>
                <a:cs typeface="Karla"/>
                <a:sym typeface="Karla"/>
              </a:rPr>
              <a:t>Characteristic enhancement of </a:t>
            </a:r>
            <a:r>
              <a:rPr b="1" lang="en" sz="1200">
                <a:solidFill>
                  <a:schemeClr val="accent5"/>
                </a:solidFill>
                <a:latin typeface="Karla"/>
                <a:ea typeface="Karla"/>
                <a:cs typeface="Karla"/>
                <a:sym typeface="Karla"/>
              </a:rPr>
              <a:t>hemangioma</a:t>
            </a:r>
            <a:r>
              <a:rPr b="1" lang="en" sz="1200">
                <a:solidFill>
                  <a:schemeClr val="accent4"/>
                </a:solidFill>
                <a:latin typeface="Karla"/>
                <a:ea typeface="Karla"/>
                <a:cs typeface="Karla"/>
                <a:sym typeface="Karla"/>
              </a:rPr>
              <a:t> of CT</a:t>
            </a:r>
            <a:r>
              <a:rPr b="1" lang="en" sz="700">
                <a:solidFill>
                  <a:schemeClr val="accent4"/>
                </a:solidFill>
                <a:latin typeface="Karla"/>
                <a:ea typeface="Karla"/>
                <a:cs typeface="Karla"/>
                <a:sym typeface="Karla"/>
              </a:rPr>
              <a:t> </a:t>
            </a:r>
            <a:r>
              <a:rPr b="1" lang="en" sz="1200">
                <a:solidFill>
                  <a:schemeClr val="accent4"/>
                </a:solidFill>
                <a:latin typeface="Karla"/>
                <a:ea typeface="Karla"/>
                <a:cs typeface="Karla"/>
                <a:sym typeface="Karla"/>
              </a:rPr>
              <a:t>scan</a:t>
            </a:r>
            <a:endParaRPr b="1"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8"/>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28</a:t>
            </a:r>
            <a:endParaRPr sz="1000">
              <a:solidFill>
                <a:srgbClr val="005E68"/>
              </a:solidFill>
              <a:latin typeface="Spectral"/>
              <a:ea typeface="Spectral"/>
              <a:cs typeface="Spectral"/>
              <a:sym typeface="Spectral"/>
            </a:endParaRPr>
          </a:p>
        </p:txBody>
      </p:sp>
      <p:sp>
        <p:nvSpPr>
          <p:cNvPr id="588" name="Google Shape;588;p68"/>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12</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589" name="Google Shape;589;p68"/>
          <p:cNvSpPr txBox="1"/>
          <p:nvPr/>
        </p:nvSpPr>
        <p:spPr>
          <a:xfrm>
            <a:off x="134900" y="860356"/>
            <a:ext cx="51819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90" name="Google Shape;590;p68"/>
          <p:cNvSpPr txBox="1"/>
          <p:nvPr/>
        </p:nvSpPr>
        <p:spPr>
          <a:xfrm>
            <a:off x="134900" y="1314787"/>
            <a:ext cx="51819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591" name="Google Shape;591;p68"/>
          <p:cNvSpPr txBox="1"/>
          <p:nvPr/>
        </p:nvSpPr>
        <p:spPr>
          <a:xfrm>
            <a:off x="134900" y="1769199"/>
            <a:ext cx="5181900" cy="54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592" name="Google Shape;592;p68"/>
          <p:cNvPicPr preferRelativeResize="0"/>
          <p:nvPr/>
        </p:nvPicPr>
        <p:blipFill>
          <a:blip r:embed="rId3">
            <a:alphaModFix/>
          </a:blip>
          <a:stretch>
            <a:fillRect/>
          </a:stretch>
        </p:blipFill>
        <p:spPr>
          <a:xfrm>
            <a:off x="1121725" y="2463999"/>
            <a:ext cx="7348218" cy="2224126"/>
          </a:xfrm>
          <a:prstGeom prst="rect">
            <a:avLst/>
          </a:prstGeom>
          <a:noFill/>
          <a:ln cap="flat" cmpd="sng" w="38100">
            <a:solidFill>
              <a:srgbClr val="BF9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255" name="Google Shape;255;p42"/>
          <p:cNvSpPr/>
          <p:nvPr/>
        </p:nvSpPr>
        <p:spPr>
          <a:xfrm>
            <a:off x="4775363" y="3709628"/>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1</a:t>
            </a:r>
            <a:endParaRPr b="1" sz="1000">
              <a:latin typeface="Karla"/>
              <a:ea typeface="Karla"/>
              <a:cs typeface="Karla"/>
              <a:sym typeface="Karla"/>
            </a:endParaRPr>
          </a:p>
        </p:txBody>
      </p:sp>
      <p:sp>
        <p:nvSpPr>
          <p:cNvPr id="256" name="Google Shape;256;p42"/>
          <p:cNvSpPr/>
          <p:nvPr/>
        </p:nvSpPr>
        <p:spPr>
          <a:xfrm>
            <a:off x="7186950" y="3709635"/>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2</a:t>
            </a:r>
            <a:endParaRPr b="1" sz="1000">
              <a:latin typeface="Karla"/>
              <a:ea typeface="Karla"/>
              <a:cs typeface="Karla"/>
              <a:sym typeface="Karla"/>
            </a:endParaRPr>
          </a:p>
        </p:txBody>
      </p:sp>
      <p:sp>
        <p:nvSpPr>
          <p:cNvPr id="257" name="Google Shape;257;p42"/>
          <p:cNvSpPr txBox="1"/>
          <p:nvPr/>
        </p:nvSpPr>
        <p:spPr>
          <a:xfrm>
            <a:off x="164375" y="547102"/>
            <a:ext cx="5710800" cy="1245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58" name="Google Shape;258;p42"/>
          <p:cNvSpPr txBox="1"/>
          <p:nvPr/>
        </p:nvSpPr>
        <p:spPr>
          <a:xfrm>
            <a:off x="164375" y="1680475"/>
            <a:ext cx="6868500" cy="847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Mention 2 abnormalities?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59" name="Google Shape;259;p42"/>
          <p:cNvSpPr txBox="1"/>
          <p:nvPr/>
        </p:nvSpPr>
        <p:spPr>
          <a:xfrm>
            <a:off x="197275" y="2861825"/>
            <a:ext cx="5710800" cy="672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60" name="Google Shape;260;p42"/>
          <p:cNvSpPr txBox="1"/>
          <p:nvPr/>
        </p:nvSpPr>
        <p:spPr>
          <a:xfrm>
            <a:off x="3827093" y="4841730"/>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a:t>
            </a:r>
            <a:endParaRPr sz="1000">
              <a:solidFill>
                <a:srgbClr val="005E68"/>
              </a:solidFill>
              <a:latin typeface="Spectral"/>
              <a:ea typeface="Spectral"/>
              <a:cs typeface="Spectral"/>
              <a:sym typeface="Spectral"/>
            </a:endParaRPr>
          </a:p>
        </p:txBody>
      </p:sp>
      <p:pic>
        <p:nvPicPr>
          <p:cNvPr id="261" name="Google Shape;261;p42"/>
          <p:cNvPicPr preferRelativeResize="0"/>
          <p:nvPr/>
        </p:nvPicPr>
        <p:blipFill>
          <a:blip r:embed="rId3">
            <a:alphaModFix/>
          </a:blip>
          <a:stretch>
            <a:fillRect/>
          </a:stretch>
        </p:blipFill>
        <p:spPr>
          <a:xfrm>
            <a:off x="4101750" y="521900"/>
            <a:ext cx="2286099" cy="3012649"/>
          </a:xfrm>
          <a:prstGeom prst="rect">
            <a:avLst/>
          </a:prstGeom>
          <a:noFill/>
          <a:ln cap="flat" cmpd="sng" w="38100">
            <a:solidFill>
              <a:srgbClr val="BF9000"/>
            </a:solidFill>
            <a:prstDash val="solid"/>
            <a:round/>
            <a:headEnd len="sm" w="sm" type="none"/>
            <a:tailEnd len="sm" w="sm" type="none"/>
          </a:ln>
        </p:spPr>
      </p:pic>
      <p:pic>
        <p:nvPicPr>
          <p:cNvPr id="262" name="Google Shape;262;p42"/>
          <p:cNvPicPr preferRelativeResize="0"/>
          <p:nvPr/>
        </p:nvPicPr>
        <p:blipFill>
          <a:blip r:embed="rId4">
            <a:alphaModFix/>
          </a:blip>
          <a:stretch>
            <a:fillRect/>
          </a:stretch>
        </p:blipFill>
        <p:spPr>
          <a:xfrm>
            <a:off x="6608151" y="547100"/>
            <a:ext cx="2257400" cy="2962250"/>
          </a:xfrm>
          <a:prstGeom prst="rect">
            <a:avLst/>
          </a:prstGeom>
          <a:noFill/>
          <a:ln cap="flat" cmpd="sng" w="38100">
            <a:solidFill>
              <a:srgbClr val="BF9000"/>
            </a:solidFill>
            <a:prstDash val="solid"/>
            <a:round/>
            <a:headEnd len="sm" w="sm" type="none"/>
            <a:tailEnd len="sm" w="sm" type="none"/>
          </a:ln>
        </p:spPr>
      </p:pic>
      <p:sp>
        <p:nvSpPr>
          <p:cNvPr id="263" name="Google Shape;263;p42"/>
          <p:cNvSpPr txBox="1"/>
          <p:nvPr/>
        </p:nvSpPr>
        <p:spPr>
          <a:xfrm>
            <a:off x="1701270" y="6891490"/>
            <a:ext cx="4379700" cy="7671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sz="1200">
                <a:solidFill>
                  <a:srgbClr val="999999"/>
                </a:solidFill>
                <a:latin typeface="Karla"/>
                <a:ea typeface="Karla"/>
                <a:cs typeface="Karla"/>
                <a:sym typeface="Karla"/>
              </a:rPr>
              <a:t>Erect film</a:t>
            </a:r>
            <a:endParaRPr sz="1200">
              <a:solidFill>
                <a:srgbClr val="999999"/>
              </a:solidFill>
              <a:latin typeface="Karla"/>
              <a:ea typeface="Karla"/>
              <a:cs typeface="Karla"/>
              <a:sym typeface="Karl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9"/>
          <p:cNvSpPr txBox="1"/>
          <p:nvPr/>
        </p:nvSpPr>
        <p:spPr>
          <a:xfrm>
            <a:off x="0" y="3530807"/>
            <a:ext cx="5865600" cy="16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accent4"/>
              </a:solidFill>
              <a:latin typeface="Karla"/>
              <a:ea typeface="Karla"/>
              <a:cs typeface="Karla"/>
              <a:sym typeface="Karla"/>
            </a:endParaRPr>
          </a:p>
          <a:p>
            <a:pPr indent="-285750" lvl="0" marL="457200" rtl="0" algn="l">
              <a:spcBef>
                <a:spcPts val="0"/>
              </a:spcBef>
              <a:spcAft>
                <a:spcPts val="0"/>
              </a:spcAft>
              <a:buClr>
                <a:schemeClr val="accent4"/>
              </a:buClr>
              <a:buSzPts val="900"/>
              <a:buFont typeface="Karla"/>
              <a:buChar char="●"/>
            </a:pPr>
            <a:r>
              <a:rPr lang="en" sz="900">
                <a:solidFill>
                  <a:schemeClr val="accent4"/>
                </a:solidFill>
                <a:latin typeface="Karla"/>
                <a:ea typeface="Karla"/>
                <a:cs typeface="Karla"/>
                <a:sym typeface="Karla"/>
              </a:rPr>
              <a:t>In  the  arterial  phase  there  is  early  enhancement then  there  will  be  iso-enhancement  in  the  venous phase (same as the surrounding tissue).</a:t>
            </a:r>
            <a:endParaRPr sz="900">
              <a:solidFill>
                <a:schemeClr val="accent4"/>
              </a:solidFill>
              <a:latin typeface="Karla"/>
              <a:ea typeface="Karla"/>
              <a:cs typeface="Karla"/>
              <a:sym typeface="Karla"/>
            </a:endParaRPr>
          </a:p>
          <a:p>
            <a:pPr indent="-285750" lvl="0" marL="457200" rtl="0" algn="l">
              <a:spcBef>
                <a:spcPts val="0"/>
              </a:spcBef>
              <a:spcAft>
                <a:spcPts val="0"/>
              </a:spcAft>
              <a:buClr>
                <a:schemeClr val="accent4"/>
              </a:buClr>
              <a:buSzPts val="900"/>
              <a:buFont typeface="Karla"/>
              <a:buChar char="●"/>
            </a:pPr>
            <a:r>
              <a:rPr lang="en" sz="900">
                <a:solidFill>
                  <a:schemeClr val="accent4"/>
                </a:solidFill>
                <a:latin typeface="Karla"/>
                <a:ea typeface="Karla"/>
                <a:cs typeface="Karla"/>
                <a:sym typeface="Karla"/>
              </a:rPr>
              <a:t>And the late phase it will be washout of the contrast and this represent hepatocellular carcinoma or metastasis. </a:t>
            </a:r>
            <a:endParaRPr sz="900">
              <a:solidFill>
                <a:schemeClr val="accent4"/>
              </a:solidFill>
              <a:latin typeface="Karla"/>
              <a:ea typeface="Karla"/>
              <a:cs typeface="Karla"/>
              <a:sym typeface="Karla"/>
            </a:endParaRPr>
          </a:p>
          <a:p>
            <a:pPr indent="-285750" lvl="0" marL="457200" rtl="0" algn="l">
              <a:spcBef>
                <a:spcPts val="0"/>
              </a:spcBef>
              <a:spcAft>
                <a:spcPts val="0"/>
              </a:spcAft>
              <a:buClr>
                <a:schemeClr val="accent4"/>
              </a:buClr>
              <a:buSzPts val="900"/>
              <a:buFont typeface="Karla"/>
              <a:buChar char="●"/>
            </a:pPr>
            <a:r>
              <a:rPr lang="en" sz="900">
                <a:solidFill>
                  <a:schemeClr val="accent4"/>
                </a:solidFill>
                <a:latin typeface="Karla"/>
                <a:ea typeface="Karla"/>
                <a:cs typeface="Karla"/>
                <a:sym typeface="Karla"/>
              </a:rPr>
              <a:t>So remember in hemangioma (benign) the full enhancement (tumor uptake of contrast ) will be in the </a:t>
            </a:r>
            <a:r>
              <a:rPr lang="en" sz="900">
                <a:solidFill>
                  <a:schemeClr val="accent5"/>
                </a:solidFill>
                <a:latin typeface="Karla"/>
                <a:ea typeface="Karla"/>
                <a:cs typeface="Karla"/>
                <a:sym typeface="Karla"/>
              </a:rPr>
              <a:t>delayed phase</a:t>
            </a:r>
            <a:r>
              <a:rPr lang="en" sz="900">
                <a:solidFill>
                  <a:schemeClr val="accent4"/>
                </a:solidFill>
                <a:latin typeface="Karla"/>
                <a:ea typeface="Karla"/>
                <a:cs typeface="Karla"/>
                <a:sym typeface="Karla"/>
              </a:rPr>
              <a:t> , while in HCC (malignant) the full enhancement will be in the </a:t>
            </a:r>
            <a:r>
              <a:rPr lang="en" sz="900">
                <a:solidFill>
                  <a:schemeClr val="accent5"/>
                </a:solidFill>
                <a:latin typeface="Karla"/>
                <a:ea typeface="Karla"/>
                <a:cs typeface="Karla"/>
                <a:sym typeface="Karla"/>
              </a:rPr>
              <a:t>arterial phase </a:t>
            </a:r>
            <a:r>
              <a:rPr lang="en" sz="900">
                <a:solidFill>
                  <a:schemeClr val="accent4"/>
                </a:solidFill>
                <a:latin typeface="Karla"/>
                <a:ea typeface="Karla"/>
                <a:cs typeface="Karla"/>
                <a:sym typeface="Karla"/>
              </a:rPr>
              <a:t>.</a:t>
            </a:r>
            <a:endParaRPr sz="900">
              <a:solidFill>
                <a:schemeClr val="accent4"/>
              </a:solidFill>
              <a:latin typeface="Karla"/>
              <a:ea typeface="Karla"/>
              <a:cs typeface="Karla"/>
              <a:sym typeface="Karla"/>
            </a:endParaRPr>
          </a:p>
          <a:p>
            <a:pPr indent="0" lvl="0" marL="0" rtl="0" algn="l">
              <a:spcBef>
                <a:spcPts val="0"/>
              </a:spcBef>
              <a:spcAft>
                <a:spcPts val="0"/>
              </a:spcAft>
              <a:buNone/>
            </a:pPr>
            <a:r>
              <a:t/>
            </a:r>
            <a:endParaRPr sz="900">
              <a:solidFill>
                <a:srgbClr val="999999"/>
              </a:solidFill>
              <a:latin typeface="Karla"/>
              <a:ea typeface="Karla"/>
              <a:cs typeface="Karla"/>
              <a:sym typeface="Karla"/>
            </a:endParaRPr>
          </a:p>
          <a:p>
            <a:pPr indent="0" lvl="0" marL="0" rtl="0" algn="l">
              <a:spcBef>
                <a:spcPts val="0"/>
              </a:spcBef>
              <a:spcAft>
                <a:spcPts val="0"/>
              </a:spcAft>
              <a:buNone/>
            </a:pPr>
            <a:r>
              <a:t/>
            </a:r>
            <a:endParaRPr sz="900">
              <a:solidFill>
                <a:srgbClr val="999999"/>
              </a:solidFill>
              <a:latin typeface="Karla"/>
              <a:ea typeface="Karla"/>
              <a:cs typeface="Karla"/>
              <a:sym typeface="Karla"/>
            </a:endParaRPr>
          </a:p>
          <a:p>
            <a:pPr indent="0" lvl="0" marL="0" rtl="0" algn="l">
              <a:spcBef>
                <a:spcPts val="0"/>
              </a:spcBef>
              <a:spcAft>
                <a:spcPts val="0"/>
              </a:spcAft>
              <a:buNone/>
            </a:pPr>
            <a:r>
              <a:t/>
            </a:r>
            <a:endParaRPr b="1" sz="900">
              <a:solidFill>
                <a:srgbClr val="999999"/>
              </a:solidFill>
              <a:latin typeface="Karla"/>
              <a:ea typeface="Karla"/>
              <a:cs typeface="Karla"/>
              <a:sym typeface="Karla"/>
            </a:endParaRPr>
          </a:p>
          <a:p>
            <a:pPr indent="0" lvl="0" marL="0" rtl="0" algn="l">
              <a:spcBef>
                <a:spcPts val="0"/>
              </a:spcBef>
              <a:spcAft>
                <a:spcPts val="0"/>
              </a:spcAft>
              <a:buNone/>
            </a:pPr>
            <a:r>
              <a:t/>
            </a:r>
            <a:endParaRPr b="1" sz="900">
              <a:solidFill>
                <a:srgbClr val="999999"/>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sz="900">
              <a:solidFill>
                <a:srgbClr val="999999"/>
              </a:solidFill>
              <a:latin typeface="Karla"/>
              <a:ea typeface="Karla"/>
              <a:cs typeface="Karla"/>
              <a:sym typeface="Karla"/>
            </a:endParaRPr>
          </a:p>
        </p:txBody>
      </p:sp>
      <p:sp>
        <p:nvSpPr>
          <p:cNvPr id="598" name="Google Shape;598;p69"/>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29</a:t>
            </a:r>
            <a:endParaRPr sz="1000">
              <a:solidFill>
                <a:srgbClr val="005E68"/>
              </a:solidFill>
              <a:latin typeface="Spectral"/>
              <a:ea typeface="Spectral"/>
              <a:cs typeface="Spectral"/>
              <a:sym typeface="Spectral"/>
            </a:endParaRPr>
          </a:p>
        </p:txBody>
      </p:sp>
      <p:sp>
        <p:nvSpPr>
          <p:cNvPr id="599" name="Google Shape;599;p69"/>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12</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00" name="Google Shape;600;p69"/>
          <p:cNvSpPr txBox="1"/>
          <p:nvPr/>
        </p:nvSpPr>
        <p:spPr>
          <a:xfrm>
            <a:off x="134900" y="514556"/>
            <a:ext cx="51819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Triphasic Liver CT scan .</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01" name="Google Shape;601;p69"/>
          <p:cNvSpPr txBox="1"/>
          <p:nvPr/>
        </p:nvSpPr>
        <p:spPr>
          <a:xfrm>
            <a:off x="90077" y="1287695"/>
            <a:ext cx="5181900" cy="2069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Focal	hepatic lesion with fill-in enhancement</a:t>
            </a:r>
            <a:endParaRPr b="1" sz="1200">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b="1" lang="en" sz="1200">
                <a:solidFill>
                  <a:schemeClr val="accent4"/>
                </a:solidFill>
                <a:latin typeface="Karla"/>
                <a:ea typeface="Karla"/>
                <a:cs typeface="Karla"/>
                <a:sym typeface="Karla"/>
              </a:rPr>
              <a:t>Like we said earlier, we start with assessing the liver parenchyma so;</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1-there is nodularity of liver surface </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2-right liver lobe is small</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3-coarse texture</a:t>
            </a:r>
            <a:endParaRPr b="1" sz="1200">
              <a:solidFill>
                <a:schemeClr val="accent4"/>
              </a:solidFill>
              <a:latin typeface="Karla"/>
              <a:ea typeface="Karla"/>
              <a:cs typeface="Karla"/>
              <a:sym typeface="Karla"/>
            </a:endParaRPr>
          </a:p>
          <a:p>
            <a:pPr indent="0" lvl="0" marL="914400" rtl="0" algn="l">
              <a:spcBef>
                <a:spcPts val="0"/>
              </a:spcBef>
              <a:spcAft>
                <a:spcPts val="0"/>
              </a:spcAft>
              <a:buNone/>
            </a:pPr>
            <a:r>
              <a:rPr b="1" lang="en" sz="1200">
                <a:solidFill>
                  <a:schemeClr val="accent4"/>
                </a:solidFill>
                <a:latin typeface="Karla"/>
                <a:ea typeface="Karla"/>
                <a:cs typeface="Karla"/>
                <a:sym typeface="Karla"/>
              </a:rPr>
              <a:t>All Indicating liver cirrhosis </a:t>
            </a:r>
            <a:endParaRPr sz="1200">
              <a:solidFill>
                <a:schemeClr val="accent4"/>
              </a:solidFill>
              <a:latin typeface="Karla"/>
              <a:ea typeface="Karla"/>
              <a:cs typeface="Karla"/>
              <a:sym typeface="Karla"/>
            </a:endParaRPr>
          </a:p>
        </p:txBody>
      </p:sp>
      <p:sp>
        <p:nvSpPr>
          <p:cNvPr id="602" name="Google Shape;602;p69"/>
          <p:cNvSpPr txBox="1"/>
          <p:nvPr/>
        </p:nvSpPr>
        <p:spPr>
          <a:xfrm>
            <a:off x="134900" y="2988399"/>
            <a:ext cx="5181900" cy="54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HCC or metastatic.</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603" name="Google Shape;603;p69"/>
          <p:cNvPicPr preferRelativeResize="0"/>
          <p:nvPr/>
        </p:nvPicPr>
        <p:blipFill>
          <a:blip r:embed="rId3">
            <a:alphaModFix/>
          </a:blip>
          <a:stretch>
            <a:fillRect/>
          </a:stretch>
        </p:blipFill>
        <p:spPr>
          <a:xfrm>
            <a:off x="5950185" y="361625"/>
            <a:ext cx="2751560" cy="1054353"/>
          </a:xfrm>
          <a:prstGeom prst="rect">
            <a:avLst/>
          </a:prstGeom>
          <a:noFill/>
          <a:ln>
            <a:noFill/>
          </a:ln>
        </p:spPr>
      </p:pic>
      <p:pic>
        <p:nvPicPr>
          <p:cNvPr id="604" name="Google Shape;604;p69"/>
          <p:cNvPicPr preferRelativeResize="0"/>
          <p:nvPr/>
        </p:nvPicPr>
        <p:blipFill>
          <a:blip r:embed="rId4">
            <a:alphaModFix/>
          </a:blip>
          <a:stretch>
            <a:fillRect/>
          </a:stretch>
        </p:blipFill>
        <p:spPr>
          <a:xfrm>
            <a:off x="5950188" y="1880443"/>
            <a:ext cx="2751575" cy="1057486"/>
          </a:xfrm>
          <a:prstGeom prst="rect">
            <a:avLst/>
          </a:prstGeom>
          <a:noFill/>
          <a:ln>
            <a:noFill/>
          </a:ln>
        </p:spPr>
      </p:pic>
      <p:pic>
        <p:nvPicPr>
          <p:cNvPr id="605" name="Google Shape;605;p69"/>
          <p:cNvPicPr preferRelativeResize="0"/>
          <p:nvPr/>
        </p:nvPicPr>
        <p:blipFill>
          <a:blip r:embed="rId5">
            <a:alphaModFix/>
          </a:blip>
          <a:stretch>
            <a:fillRect/>
          </a:stretch>
        </p:blipFill>
        <p:spPr>
          <a:xfrm>
            <a:off x="5950176" y="3402406"/>
            <a:ext cx="2751571" cy="1054362"/>
          </a:xfrm>
          <a:prstGeom prst="rect">
            <a:avLst/>
          </a:prstGeom>
          <a:noFill/>
          <a:ln>
            <a:noFill/>
          </a:ln>
        </p:spPr>
      </p:pic>
      <p:sp>
        <p:nvSpPr>
          <p:cNvPr id="606" name="Google Shape;606;p69"/>
          <p:cNvSpPr/>
          <p:nvPr/>
        </p:nvSpPr>
        <p:spPr>
          <a:xfrm>
            <a:off x="5950175" y="1461049"/>
            <a:ext cx="2751600" cy="374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800">
                <a:solidFill>
                  <a:schemeClr val="accent4"/>
                </a:solidFill>
                <a:latin typeface="Karla"/>
                <a:ea typeface="Karla"/>
                <a:cs typeface="Karla"/>
                <a:sym typeface="Karla"/>
              </a:rPr>
              <a:t>Arterial Phase: Homogenous</a:t>
            </a:r>
            <a:r>
              <a:rPr b="1" lang="en" sz="800">
                <a:solidFill>
                  <a:srgbClr val="666666"/>
                </a:solidFill>
                <a:latin typeface="Karla"/>
                <a:ea typeface="Karla"/>
                <a:cs typeface="Karla"/>
                <a:sym typeface="Karla"/>
              </a:rPr>
              <a:t> </a:t>
            </a:r>
            <a:r>
              <a:rPr b="1" lang="en" sz="800">
                <a:solidFill>
                  <a:srgbClr val="FF0000"/>
                </a:solidFill>
                <a:latin typeface="Karla"/>
                <a:ea typeface="Karla"/>
                <a:cs typeface="Karla"/>
                <a:sym typeface="Karla"/>
              </a:rPr>
              <a:t>enhancement</a:t>
            </a:r>
            <a:endParaRPr b="1" sz="800">
              <a:solidFill>
                <a:srgbClr val="FF0000"/>
              </a:solidFill>
              <a:latin typeface="Karla"/>
              <a:ea typeface="Karla"/>
              <a:cs typeface="Karla"/>
              <a:sym typeface="Karla"/>
            </a:endParaRPr>
          </a:p>
        </p:txBody>
      </p:sp>
      <p:sp>
        <p:nvSpPr>
          <p:cNvPr id="607" name="Google Shape;607;p69"/>
          <p:cNvSpPr/>
          <p:nvPr/>
        </p:nvSpPr>
        <p:spPr>
          <a:xfrm>
            <a:off x="5950163" y="2983006"/>
            <a:ext cx="2751600" cy="374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accent4"/>
                </a:solidFill>
                <a:latin typeface="Karla"/>
                <a:ea typeface="Karla"/>
                <a:cs typeface="Karla"/>
                <a:sym typeface="Karla"/>
              </a:rPr>
              <a:t>Portal venous Phase:Isodense</a:t>
            </a:r>
            <a:endParaRPr b="1" sz="800">
              <a:solidFill>
                <a:schemeClr val="accent4"/>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rPr b="1" lang="en" sz="800">
                <a:solidFill>
                  <a:srgbClr val="666666"/>
                </a:solidFill>
                <a:latin typeface="Karla"/>
                <a:ea typeface="Karla"/>
                <a:cs typeface="Karla"/>
                <a:sym typeface="Karla"/>
              </a:rPr>
              <a:t> (</a:t>
            </a:r>
            <a:r>
              <a:rPr b="1" lang="en" sz="800">
                <a:solidFill>
                  <a:srgbClr val="FF0000"/>
                </a:solidFill>
                <a:latin typeface="Karla"/>
                <a:ea typeface="Karla"/>
                <a:cs typeface="Karla"/>
                <a:sym typeface="Karla"/>
              </a:rPr>
              <a:t>we can’t see it anymore</a:t>
            </a:r>
            <a:r>
              <a:rPr b="1" lang="en" sz="800">
                <a:solidFill>
                  <a:srgbClr val="666666"/>
                </a:solidFill>
                <a:latin typeface="Karla"/>
                <a:ea typeface="Karla"/>
                <a:cs typeface="Karla"/>
                <a:sym typeface="Karla"/>
              </a:rPr>
              <a:t>)</a:t>
            </a:r>
            <a:endParaRPr b="1" sz="800">
              <a:solidFill>
                <a:srgbClr val="666666"/>
              </a:solidFill>
              <a:latin typeface="Karla"/>
              <a:ea typeface="Karla"/>
              <a:cs typeface="Karla"/>
              <a:sym typeface="Karla"/>
            </a:endParaRPr>
          </a:p>
        </p:txBody>
      </p:sp>
      <p:sp>
        <p:nvSpPr>
          <p:cNvPr id="608" name="Google Shape;608;p69"/>
          <p:cNvSpPr/>
          <p:nvPr/>
        </p:nvSpPr>
        <p:spPr>
          <a:xfrm>
            <a:off x="5950150" y="4501750"/>
            <a:ext cx="2751600" cy="374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accent4"/>
                </a:solidFill>
                <a:latin typeface="Karla"/>
                <a:ea typeface="Karla"/>
                <a:cs typeface="Karla"/>
                <a:sym typeface="Karla"/>
              </a:rPr>
              <a:t>Delayed or Equilibrium phase:</a:t>
            </a:r>
            <a:r>
              <a:rPr b="1" lang="en" sz="800">
                <a:solidFill>
                  <a:srgbClr val="666666"/>
                </a:solidFill>
                <a:latin typeface="Karla"/>
                <a:ea typeface="Karla"/>
                <a:cs typeface="Karla"/>
                <a:sym typeface="Karla"/>
              </a:rPr>
              <a:t>  </a:t>
            </a:r>
            <a:r>
              <a:rPr b="1" lang="en" sz="800">
                <a:solidFill>
                  <a:srgbClr val="FF0000"/>
                </a:solidFill>
                <a:latin typeface="Karla"/>
                <a:ea typeface="Karla"/>
                <a:cs typeface="Karla"/>
                <a:sym typeface="Karla"/>
              </a:rPr>
              <a:t>Hypodense</a:t>
            </a:r>
            <a:r>
              <a:rPr b="1" lang="en" sz="800">
                <a:solidFill>
                  <a:srgbClr val="666666"/>
                </a:solidFill>
                <a:latin typeface="Karla"/>
                <a:ea typeface="Karla"/>
                <a:cs typeface="Karla"/>
                <a:sym typeface="Karla"/>
              </a:rPr>
              <a:t> </a:t>
            </a:r>
            <a:r>
              <a:rPr b="1" lang="en" sz="800">
                <a:solidFill>
                  <a:schemeClr val="accent4"/>
                </a:solidFill>
                <a:latin typeface="Karla"/>
                <a:ea typeface="Karla"/>
                <a:cs typeface="Karla"/>
                <a:sym typeface="Karla"/>
              </a:rPr>
              <a:t>(Washout)</a:t>
            </a:r>
            <a:endParaRPr b="1" sz="800">
              <a:solidFill>
                <a:schemeClr val="accent4"/>
              </a:solidFill>
              <a:latin typeface="Karla"/>
              <a:ea typeface="Karla"/>
              <a:cs typeface="Karla"/>
              <a:sym typeface="Karl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0"/>
          <p:cNvSpPr txBox="1"/>
          <p:nvPr/>
        </p:nvSpPr>
        <p:spPr>
          <a:xfrm>
            <a:off x="3827093" y="4799955"/>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30</a:t>
            </a:r>
            <a:endParaRPr sz="1000">
              <a:solidFill>
                <a:srgbClr val="005E68"/>
              </a:solidFill>
              <a:latin typeface="Spectral"/>
              <a:ea typeface="Spectral"/>
              <a:cs typeface="Spectral"/>
              <a:sym typeface="Spectral"/>
            </a:endParaRPr>
          </a:p>
        </p:txBody>
      </p:sp>
      <p:sp>
        <p:nvSpPr>
          <p:cNvPr id="614" name="Google Shape;614;p70"/>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13</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15" name="Google Shape;615;p70"/>
          <p:cNvSpPr txBox="1"/>
          <p:nvPr/>
        </p:nvSpPr>
        <p:spPr>
          <a:xfrm>
            <a:off x="134900" y="579474"/>
            <a:ext cx="51819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sz="1200">
              <a:latin typeface="Karla"/>
              <a:ea typeface="Karla"/>
              <a:cs typeface="Karla"/>
              <a:sym typeface="Karla"/>
            </a:endParaRPr>
          </a:p>
        </p:txBody>
      </p:sp>
      <p:sp>
        <p:nvSpPr>
          <p:cNvPr id="616" name="Google Shape;616;p70"/>
          <p:cNvSpPr txBox="1"/>
          <p:nvPr/>
        </p:nvSpPr>
        <p:spPr>
          <a:xfrm>
            <a:off x="179100" y="1487802"/>
            <a:ext cx="5181900" cy="62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17" name="Google Shape;617;p70"/>
          <p:cNvSpPr txBox="1"/>
          <p:nvPr/>
        </p:nvSpPr>
        <p:spPr>
          <a:xfrm>
            <a:off x="179100" y="2311513"/>
            <a:ext cx="5181900" cy="62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18" name="Google Shape;618;p70"/>
          <p:cNvSpPr txBox="1"/>
          <p:nvPr/>
        </p:nvSpPr>
        <p:spPr>
          <a:xfrm>
            <a:off x="179100" y="2988400"/>
            <a:ext cx="4312200" cy="62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expected symptoms and signs the patient has?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619" name="Google Shape;619;p70"/>
          <p:cNvPicPr preferRelativeResize="0"/>
          <p:nvPr/>
        </p:nvPicPr>
        <p:blipFill>
          <a:blip r:embed="rId3">
            <a:alphaModFix/>
          </a:blip>
          <a:stretch>
            <a:fillRect/>
          </a:stretch>
        </p:blipFill>
        <p:spPr>
          <a:xfrm>
            <a:off x="4962696" y="875600"/>
            <a:ext cx="4038054" cy="2740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1"/>
          <p:cNvSpPr txBox="1"/>
          <p:nvPr/>
        </p:nvSpPr>
        <p:spPr>
          <a:xfrm>
            <a:off x="0" y="5403500"/>
            <a:ext cx="55401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000">
              <a:solidFill>
                <a:srgbClr val="9900FF"/>
              </a:solidFill>
              <a:latin typeface="Karla"/>
              <a:ea typeface="Karla"/>
              <a:cs typeface="Karla"/>
              <a:sym typeface="Karla"/>
            </a:endParaRPr>
          </a:p>
          <a:p>
            <a:pPr indent="0" lvl="0" marL="0" rtl="0" algn="l">
              <a:spcBef>
                <a:spcPts val="0"/>
              </a:spcBef>
              <a:spcAft>
                <a:spcPts val="0"/>
              </a:spcAft>
              <a:buNone/>
            </a:pPr>
            <a:r>
              <a:t/>
            </a:r>
            <a:endParaRPr sz="800">
              <a:solidFill>
                <a:schemeClr val="accent4"/>
              </a:solidFill>
              <a:latin typeface="Karla"/>
              <a:ea typeface="Karla"/>
              <a:cs typeface="Karla"/>
              <a:sym typeface="Karla"/>
            </a:endParaRPr>
          </a:p>
          <a:p>
            <a:pPr indent="0" lvl="0" marL="0" rtl="0" algn="l">
              <a:spcBef>
                <a:spcPts val="0"/>
              </a:spcBef>
              <a:spcAft>
                <a:spcPts val="0"/>
              </a:spcAft>
              <a:buNone/>
            </a:pPr>
            <a:r>
              <a:t/>
            </a:r>
            <a:endParaRPr sz="800">
              <a:solidFill>
                <a:srgbClr val="999999"/>
              </a:solidFill>
              <a:latin typeface="Karla"/>
              <a:ea typeface="Karla"/>
              <a:cs typeface="Karla"/>
              <a:sym typeface="Karla"/>
            </a:endParaRPr>
          </a:p>
          <a:p>
            <a:pPr indent="0" lvl="0" marL="0" rtl="0" algn="l">
              <a:spcBef>
                <a:spcPts val="0"/>
              </a:spcBef>
              <a:spcAft>
                <a:spcPts val="0"/>
              </a:spcAft>
              <a:buNone/>
            </a:pPr>
            <a:r>
              <a:t/>
            </a:r>
            <a:endParaRPr b="1" sz="800">
              <a:solidFill>
                <a:srgbClr val="999999"/>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sz="800">
              <a:solidFill>
                <a:srgbClr val="999999"/>
              </a:solidFill>
              <a:latin typeface="Karla"/>
              <a:ea typeface="Karla"/>
              <a:cs typeface="Karla"/>
              <a:sym typeface="Karla"/>
            </a:endParaRPr>
          </a:p>
        </p:txBody>
      </p:sp>
      <p:sp>
        <p:nvSpPr>
          <p:cNvPr id="625" name="Google Shape;625;p71"/>
          <p:cNvSpPr txBox="1"/>
          <p:nvPr/>
        </p:nvSpPr>
        <p:spPr>
          <a:xfrm>
            <a:off x="3827093" y="4799955"/>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31</a:t>
            </a:r>
            <a:endParaRPr sz="1000">
              <a:solidFill>
                <a:srgbClr val="005E68"/>
              </a:solidFill>
              <a:latin typeface="Spectral"/>
              <a:ea typeface="Spectral"/>
              <a:cs typeface="Spectral"/>
              <a:sym typeface="Spectral"/>
            </a:endParaRPr>
          </a:p>
        </p:txBody>
      </p:sp>
      <p:sp>
        <p:nvSpPr>
          <p:cNvPr id="626" name="Google Shape;626;p71"/>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13</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27" name="Google Shape;627;p71"/>
          <p:cNvSpPr txBox="1"/>
          <p:nvPr/>
        </p:nvSpPr>
        <p:spPr>
          <a:xfrm>
            <a:off x="134900" y="579474"/>
            <a:ext cx="5181900" cy="7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311150" lvl="1" marL="914400" rtl="0" algn="l">
              <a:spcBef>
                <a:spcPts val="0"/>
              </a:spcBef>
              <a:spcAft>
                <a:spcPts val="0"/>
              </a:spcAft>
              <a:buSzPts val="1300"/>
              <a:buFont typeface="Karla"/>
              <a:buChar char="○"/>
            </a:pPr>
            <a:r>
              <a:rPr lang="en" sz="1300">
                <a:latin typeface="Karla"/>
                <a:ea typeface="Karla"/>
                <a:cs typeface="Karla"/>
                <a:sym typeface="Karla"/>
              </a:rPr>
              <a:t>U/S.</a:t>
            </a:r>
            <a:endParaRPr sz="13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28" name="Google Shape;628;p71"/>
          <p:cNvSpPr txBox="1"/>
          <p:nvPr/>
        </p:nvSpPr>
        <p:spPr>
          <a:xfrm>
            <a:off x="134900" y="1234057"/>
            <a:ext cx="5181900" cy="133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findings?</a:t>
            </a:r>
            <a:endParaRPr b="1" sz="1800">
              <a:solidFill>
                <a:schemeClr val="lt2"/>
              </a:solidFill>
              <a:latin typeface="Karla"/>
              <a:ea typeface="Karla"/>
              <a:cs typeface="Karla"/>
              <a:sym typeface="Karla"/>
            </a:endParaRPr>
          </a:p>
          <a:p>
            <a:pPr indent="-311150" lvl="1" marL="914400" rtl="0" algn="l">
              <a:spcBef>
                <a:spcPts val="0"/>
              </a:spcBef>
              <a:spcAft>
                <a:spcPts val="0"/>
              </a:spcAft>
              <a:buSzPts val="1300"/>
              <a:buFont typeface="Karla"/>
              <a:buChar char="○"/>
            </a:pPr>
            <a:r>
              <a:rPr lang="en" sz="1300">
                <a:latin typeface="Karla"/>
                <a:ea typeface="Karla"/>
                <a:cs typeface="Karla"/>
                <a:sym typeface="Karla"/>
              </a:rPr>
              <a:t>Hyperechoic </a:t>
            </a:r>
            <a:r>
              <a:rPr lang="en" sz="1300">
                <a:solidFill>
                  <a:schemeClr val="accent4"/>
                </a:solidFill>
                <a:latin typeface="Karla"/>
                <a:ea typeface="Karla"/>
                <a:cs typeface="Karla"/>
                <a:sym typeface="Karla"/>
              </a:rPr>
              <a:t>rounded</a:t>
            </a:r>
            <a:r>
              <a:rPr lang="en" sz="1300">
                <a:latin typeface="Karla"/>
                <a:ea typeface="Karla"/>
                <a:cs typeface="Karla"/>
                <a:sym typeface="Karla"/>
              </a:rPr>
              <a:t> lesion </a:t>
            </a:r>
            <a:r>
              <a:rPr lang="en" sz="1300">
                <a:solidFill>
                  <a:schemeClr val="accent4"/>
                </a:solidFill>
                <a:latin typeface="Karla"/>
                <a:ea typeface="Karla"/>
                <a:cs typeface="Karla"/>
                <a:sym typeface="Karla"/>
              </a:rPr>
              <a:t>with acoustic</a:t>
            </a:r>
            <a:r>
              <a:rPr lang="en" sz="1300">
                <a:solidFill>
                  <a:schemeClr val="accent4"/>
                </a:solidFill>
                <a:latin typeface="Karla"/>
                <a:ea typeface="Karla"/>
                <a:cs typeface="Karla"/>
                <a:sym typeface="Karla"/>
              </a:rPr>
              <a:t> shadow</a:t>
            </a:r>
            <a:r>
              <a:rPr lang="en" sz="1300">
                <a:latin typeface="Karla"/>
                <a:ea typeface="Karla"/>
                <a:cs typeface="Karla"/>
                <a:sym typeface="Karla"/>
              </a:rPr>
              <a:t>(stone) in CBD </a:t>
            </a:r>
            <a:r>
              <a:rPr lang="en" sz="1300">
                <a:solidFill>
                  <a:srgbClr val="999999"/>
                </a:solidFill>
                <a:latin typeface="Karla"/>
                <a:ea typeface="Karla"/>
                <a:cs typeface="Karla"/>
                <a:sym typeface="Karla"/>
              </a:rPr>
              <a:t>(common bile duct)</a:t>
            </a:r>
            <a:r>
              <a:rPr lang="en" sz="1300">
                <a:latin typeface="Karla"/>
                <a:ea typeface="Karla"/>
                <a:cs typeface="Karla"/>
                <a:sym typeface="Karla"/>
              </a:rPr>
              <a:t>.</a:t>
            </a:r>
            <a:endParaRPr sz="1300">
              <a:latin typeface="Karla"/>
              <a:ea typeface="Karla"/>
              <a:cs typeface="Karla"/>
              <a:sym typeface="Karla"/>
            </a:endParaRPr>
          </a:p>
          <a:p>
            <a:pPr indent="-311150" lvl="1" marL="914400" rtl="0" algn="l">
              <a:spcBef>
                <a:spcPts val="0"/>
              </a:spcBef>
              <a:spcAft>
                <a:spcPts val="0"/>
              </a:spcAft>
              <a:buClr>
                <a:schemeClr val="accent4"/>
              </a:buClr>
              <a:buSzPts val="1300"/>
              <a:buFont typeface="Karla"/>
              <a:buChar char="○"/>
            </a:pPr>
            <a:r>
              <a:rPr lang="en" sz="1300">
                <a:solidFill>
                  <a:schemeClr val="accent4"/>
                </a:solidFill>
                <a:latin typeface="Karla"/>
                <a:ea typeface="Karla"/>
                <a:cs typeface="Karla"/>
                <a:sym typeface="Karla"/>
              </a:rPr>
              <a:t>dilation of CBD</a:t>
            </a:r>
            <a:endParaRPr sz="1300">
              <a:solidFill>
                <a:schemeClr val="accent4"/>
              </a:solidFill>
              <a:latin typeface="Karla"/>
              <a:ea typeface="Karla"/>
              <a:cs typeface="Karla"/>
              <a:sym typeface="Karla"/>
            </a:endParaRPr>
          </a:p>
          <a:p>
            <a:pPr indent="-311150" lvl="1" marL="914400" rtl="0" algn="l">
              <a:spcBef>
                <a:spcPts val="0"/>
              </a:spcBef>
              <a:spcAft>
                <a:spcPts val="0"/>
              </a:spcAft>
              <a:buClr>
                <a:schemeClr val="accent4"/>
              </a:buClr>
              <a:buSzPts val="1300"/>
              <a:buFont typeface="Karla"/>
              <a:buChar char="○"/>
            </a:pPr>
            <a:r>
              <a:rPr lang="en" sz="1300">
                <a:solidFill>
                  <a:schemeClr val="accent4"/>
                </a:solidFill>
                <a:latin typeface="Karla"/>
                <a:ea typeface="Karla"/>
                <a:cs typeface="Karla"/>
                <a:sym typeface="Karla"/>
              </a:rPr>
              <a:t>Normal diameter of CBD is 5mm but in the pic 0.51cm. So, CBD is dilated.</a:t>
            </a:r>
            <a:endParaRPr sz="13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29" name="Google Shape;629;p71"/>
          <p:cNvSpPr txBox="1"/>
          <p:nvPr/>
        </p:nvSpPr>
        <p:spPr>
          <a:xfrm>
            <a:off x="134900" y="2750320"/>
            <a:ext cx="5181900" cy="62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11150" lvl="1" marL="914400" rtl="0" algn="l">
              <a:spcBef>
                <a:spcPts val="0"/>
              </a:spcBef>
              <a:spcAft>
                <a:spcPts val="0"/>
              </a:spcAft>
              <a:buSzPts val="1300"/>
              <a:buFont typeface="Karla"/>
              <a:buChar char="○"/>
            </a:pPr>
            <a:r>
              <a:rPr lang="en" sz="1300">
                <a:latin typeface="Karla"/>
                <a:ea typeface="Karla"/>
                <a:cs typeface="Karla"/>
                <a:sym typeface="Karla"/>
              </a:rPr>
              <a:t>CBD stone </a:t>
            </a:r>
            <a:r>
              <a:rPr lang="en" sz="1300">
                <a:solidFill>
                  <a:srgbClr val="999999"/>
                </a:solidFill>
                <a:latin typeface="Karla"/>
                <a:ea typeface="Karla"/>
                <a:cs typeface="Karla"/>
                <a:sym typeface="Karla"/>
              </a:rPr>
              <a:t>(white arrow) → obstructive jaundice.</a:t>
            </a:r>
            <a:endParaRPr sz="13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630" name="Google Shape;630;p71"/>
          <p:cNvPicPr preferRelativeResize="0"/>
          <p:nvPr/>
        </p:nvPicPr>
        <p:blipFill>
          <a:blip r:embed="rId3">
            <a:alphaModFix/>
          </a:blip>
          <a:stretch>
            <a:fillRect/>
          </a:stretch>
        </p:blipFill>
        <p:spPr>
          <a:xfrm>
            <a:off x="5808867" y="472474"/>
            <a:ext cx="3083625" cy="2252701"/>
          </a:xfrm>
          <a:prstGeom prst="rect">
            <a:avLst/>
          </a:prstGeom>
          <a:noFill/>
          <a:ln>
            <a:noFill/>
          </a:ln>
        </p:spPr>
      </p:pic>
      <p:sp>
        <p:nvSpPr>
          <p:cNvPr id="631" name="Google Shape;631;p71"/>
          <p:cNvSpPr txBox="1"/>
          <p:nvPr/>
        </p:nvSpPr>
        <p:spPr>
          <a:xfrm>
            <a:off x="179100" y="3596575"/>
            <a:ext cx="7426800" cy="62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expected symptoms and signs the patient has?</a:t>
            </a:r>
            <a:endParaRPr b="1" sz="1800">
              <a:solidFill>
                <a:schemeClr val="lt2"/>
              </a:solidFill>
              <a:latin typeface="Karla"/>
              <a:ea typeface="Karla"/>
              <a:cs typeface="Karla"/>
              <a:sym typeface="Karla"/>
            </a:endParaRPr>
          </a:p>
          <a:p>
            <a:pPr indent="-311150" lvl="1" marL="914400" rtl="0" algn="l">
              <a:spcBef>
                <a:spcPts val="0"/>
              </a:spcBef>
              <a:spcAft>
                <a:spcPts val="0"/>
              </a:spcAft>
              <a:buSzPts val="1300"/>
              <a:buFont typeface="Karla"/>
              <a:buChar char="○"/>
            </a:pPr>
            <a:r>
              <a:rPr lang="en" sz="1300">
                <a:latin typeface="Karla"/>
                <a:ea typeface="Karla"/>
                <a:cs typeface="Karla"/>
                <a:sym typeface="Karla"/>
              </a:rPr>
              <a:t>Yellow discoloration, RUQ pain, Hyperbilirubinemia </a:t>
            </a:r>
            <a:r>
              <a:rPr lang="en" sz="1300">
                <a:solidFill>
                  <a:srgbClr val="999999"/>
                </a:solidFill>
                <a:latin typeface="Karla"/>
                <a:ea typeface="Karla"/>
                <a:cs typeface="Karla"/>
                <a:sym typeface="Karla"/>
              </a:rPr>
              <a:t>and dark urine.</a:t>
            </a:r>
            <a:endParaRPr sz="13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32" name="Google Shape;632;p71"/>
          <p:cNvSpPr txBox="1"/>
          <p:nvPr/>
        </p:nvSpPr>
        <p:spPr>
          <a:xfrm>
            <a:off x="4299126" y="4439449"/>
            <a:ext cx="5181900" cy="748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1800">
                <a:solidFill>
                  <a:schemeClr val="lt2"/>
                </a:solidFill>
                <a:latin typeface="Karla"/>
                <a:ea typeface="Karla"/>
                <a:cs typeface="Karla"/>
                <a:sym typeface="Karla"/>
              </a:rPr>
              <a:t>How to confirm the CBD stone?  </a:t>
            </a:r>
            <a:endParaRPr sz="1300">
              <a:latin typeface="Karla"/>
              <a:ea typeface="Karla"/>
              <a:cs typeface="Karla"/>
              <a:sym typeface="Karla"/>
            </a:endParaRPr>
          </a:p>
          <a:p>
            <a:pPr indent="0" lvl="0" marL="0" rtl="0" algn="l">
              <a:spcBef>
                <a:spcPts val="0"/>
              </a:spcBef>
              <a:spcAft>
                <a:spcPts val="0"/>
              </a:spcAft>
              <a:buNone/>
            </a:pPr>
            <a:r>
              <a:t/>
            </a:r>
            <a:endParaRPr sz="1200" u="sng">
              <a:latin typeface="Karla"/>
              <a:ea typeface="Karla"/>
              <a:cs typeface="Karla"/>
              <a:sym typeface="Karla"/>
            </a:endParaRPr>
          </a:p>
        </p:txBody>
      </p:sp>
      <p:sp>
        <p:nvSpPr>
          <p:cNvPr id="633" name="Google Shape;633;p71"/>
          <p:cNvSpPr/>
          <p:nvPr/>
        </p:nvSpPr>
        <p:spPr>
          <a:xfrm>
            <a:off x="8329335" y="4448895"/>
            <a:ext cx="654600" cy="40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2"/>
          <p:cNvSpPr txBox="1"/>
          <p:nvPr/>
        </p:nvSpPr>
        <p:spPr>
          <a:xfrm>
            <a:off x="3827093" y="4799955"/>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32</a:t>
            </a:r>
            <a:endParaRPr sz="1000">
              <a:solidFill>
                <a:srgbClr val="005E68"/>
              </a:solidFill>
              <a:latin typeface="Spectral"/>
              <a:ea typeface="Spectral"/>
              <a:cs typeface="Spectral"/>
              <a:sym typeface="Spectral"/>
            </a:endParaRPr>
          </a:p>
        </p:txBody>
      </p:sp>
      <p:sp>
        <p:nvSpPr>
          <p:cNvPr id="639" name="Google Shape;639;p72"/>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14</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40" name="Google Shape;640;p72"/>
          <p:cNvSpPr txBox="1"/>
          <p:nvPr/>
        </p:nvSpPr>
        <p:spPr>
          <a:xfrm>
            <a:off x="-351800" y="724500"/>
            <a:ext cx="8979300" cy="2134500"/>
          </a:xfrm>
          <a:prstGeom prst="rect">
            <a:avLst/>
          </a:prstGeom>
          <a:noFill/>
          <a:ln>
            <a:noFill/>
          </a:ln>
        </p:spPr>
        <p:txBody>
          <a:bodyPr anchorCtr="0" anchor="t" bIns="91425" lIns="91425" spcFirstLastPara="1" rIns="91425" wrap="square" tIns="91425">
            <a:noAutofit/>
          </a:bodyPr>
          <a:lstStyle/>
          <a:p>
            <a:pPr indent="-342900" lvl="1" marL="914400" rtl="0" algn="l">
              <a:spcBef>
                <a:spcPts val="0"/>
              </a:spcBef>
              <a:spcAft>
                <a:spcPts val="0"/>
              </a:spcAft>
              <a:buClr>
                <a:schemeClr val="dk1"/>
              </a:buClr>
              <a:buSzPts val="1800"/>
              <a:buFont typeface="Karla"/>
              <a:buChar char="○"/>
            </a:pPr>
            <a:r>
              <a:rPr b="1" lang="en" sz="1800">
                <a:solidFill>
                  <a:schemeClr val="dk1"/>
                </a:solidFill>
                <a:latin typeface="Karla"/>
                <a:ea typeface="Karla"/>
                <a:cs typeface="Karla"/>
                <a:sym typeface="Karla"/>
              </a:rPr>
              <a:t>MRCP is ?</a:t>
            </a:r>
            <a:endParaRPr b="1" sz="1800">
              <a:solidFill>
                <a:schemeClr val="dk1"/>
              </a:solidFill>
              <a:latin typeface="Karla"/>
              <a:ea typeface="Karla"/>
              <a:cs typeface="Karla"/>
              <a:sym typeface="Karla"/>
            </a:endParaRPr>
          </a:p>
          <a:p>
            <a:pPr indent="-342900" lvl="1" marL="914400" rtl="0" algn="l">
              <a:spcBef>
                <a:spcPts val="0"/>
              </a:spcBef>
              <a:spcAft>
                <a:spcPts val="0"/>
              </a:spcAft>
              <a:buClr>
                <a:schemeClr val="dk1"/>
              </a:buClr>
              <a:buSzPts val="1800"/>
              <a:buFont typeface="Karla"/>
              <a:buChar char="○"/>
            </a:pPr>
            <a:r>
              <a:rPr b="1" lang="en" sz="1800">
                <a:solidFill>
                  <a:schemeClr val="dk1"/>
                </a:solidFill>
                <a:latin typeface="Karla"/>
                <a:ea typeface="Karla"/>
                <a:cs typeface="Karla"/>
                <a:sym typeface="Karla"/>
              </a:rPr>
              <a:t>The dark signals in the gallbladder is ?</a:t>
            </a:r>
            <a:endParaRPr b="1" sz="1800">
              <a:solidFill>
                <a:schemeClr val="dk1"/>
              </a:solidFill>
              <a:latin typeface="Karla"/>
              <a:ea typeface="Karla"/>
              <a:cs typeface="Karla"/>
              <a:sym typeface="Karla"/>
            </a:endParaRPr>
          </a:p>
          <a:p>
            <a:pPr indent="-342900" lvl="1" marL="914400" rtl="0" algn="l">
              <a:spcBef>
                <a:spcPts val="0"/>
              </a:spcBef>
              <a:spcAft>
                <a:spcPts val="0"/>
              </a:spcAft>
              <a:buClr>
                <a:schemeClr val="dk1"/>
              </a:buClr>
              <a:buSzPts val="1800"/>
              <a:buFont typeface="Karla"/>
              <a:buChar char="○"/>
            </a:pPr>
            <a:r>
              <a:rPr b="1" lang="en" sz="1800">
                <a:latin typeface="Karla"/>
                <a:ea typeface="Karla"/>
                <a:cs typeface="Karla"/>
                <a:sym typeface="Karla"/>
              </a:rPr>
              <a:t>The dark signal in the distal CBD is </a:t>
            </a:r>
            <a:r>
              <a:rPr b="1" lang="en" sz="1800">
                <a:solidFill>
                  <a:schemeClr val="dk1"/>
                </a:solidFill>
                <a:latin typeface="Karla"/>
                <a:ea typeface="Karla"/>
                <a:cs typeface="Karla"/>
                <a:sym typeface="Karla"/>
              </a:rPr>
              <a:t> ?</a:t>
            </a:r>
            <a:endParaRPr b="1" sz="1800">
              <a:solidFill>
                <a:srgbClr val="999999"/>
              </a:solidFill>
              <a:latin typeface="Karla"/>
              <a:ea typeface="Karla"/>
              <a:cs typeface="Karla"/>
              <a:sym typeface="Karla"/>
            </a:endParaRPr>
          </a:p>
          <a:p>
            <a:pPr indent="0" lvl="0" marL="457200" rtl="0" algn="l">
              <a:spcBef>
                <a:spcPts val="0"/>
              </a:spcBef>
              <a:spcAft>
                <a:spcPts val="0"/>
              </a:spcAft>
              <a:buNone/>
            </a:pPr>
            <a:r>
              <a:t/>
            </a:r>
            <a:endParaRPr b="1" sz="1800">
              <a:solidFill>
                <a:srgbClr val="999999"/>
              </a:solidFill>
              <a:latin typeface="Karla"/>
              <a:ea typeface="Karla"/>
              <a:cs typeface="Karla"/>
              <a:sym typeface="Karla"/>
            </a:endParaRPr>
          </a:p>
          <a:p>
            <a:pPr indent="0" lvl="0" marL="914400" rtl="0" algn="l">
              <a:spcBef>
                <a:spcPts val="0"/>
              </a:spcBef>
              <a:spcAft>
                <a:spcPts val="0"/>
              </a:spcAft>
              <a:buNone/>
            </a:pPr>
            <a:r>
              <a:t/>
            </a:r>
            <a:endParaRPr b="1" sz="1800">
              <a:solidFill>
                <a:srgbClr val="999999"/>
              </a:solidFill>
              <a:latin typeface="Karla"/>
              <a:ea typeface="Karla"/>
              <a:cs typeface="Karla"/>
              <a:sym typeface="Karla"/>
            </a:endParaRPr>
          </a:p>
        </p:txBody>
      </p:sp>
      <p:pic>
        <p:nvPicPr>
          <p:cNvPr id="641" name="Google Shape;641;p72"/>
          <p:cNvPicPr preferRelativeResize="0"/>
          <p:nvPr/>
        </p:nvPicPr>
        <p:blipFill>
          <a:blip r:embed="rId3">
            <a:alphaModFix/>
          </a:blip>
          <a:stretch>
            <a:fillRect/>
          </a:stretch>
        </p:blipFill>
        <p:spPr>
          <a:xfrm>
            <a:off x="2665304" y="1836043"/>
            <a:ext cx="3813600" cy="28319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3"/>
          <p:cNvSpPr txBox="1"/>
          <p:nvPr/>
        </p:nvSpPr>
        <p:spPr>
          <a:xfrm>
            <a:off x="3827093" y="4799955"/>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33</a:t>
            </a:r>
            <a:endParaRPr sz="1000">
              <a:solidFill>
                <a:srgbClr val="005E68"/>
              </a:solidFill>
              <a:latin typeface="Spectral"/>
              <a:ea typeface="Spectral"/>
              <a:cs typeface="Spectral"/>
              <a:sym typeface="Spectral"/>
            </a:endParaRPr>
          </a:p>
        </p:txBody>
      </p:sp>
      <p:sp>
        <p:nvSpPr>
          <p:cNvPr id="647" name="Google Shape;647;p73"/>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14</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48" name="Google Shape;648;p73"/>
          <p:cNvSpPr txBox="1"/>
          <p:nvPr/>
        </p:nvSpPr>
        <p:spPr>
          <a:xfrm>
            <a:off x="-351800" y="495900"/>
            <a:ext cx="8979300" cy="21345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dk1"/>
              </a:buClr>
              <a:buSzPts val="1200"/>
              <a:buFont typeface="Karla"/>
              <a:buChar char="○"/>
            </a:pPr>
            <a:r>
              <a:rPr b="1" lang="en" sz="1200">
                <a:solidFill>
                  <a:schemeClr val="dk1"/>
                </a:solidFill>
                <a:latin typeface="Karla"/>
                <a:ea typeface="Karla"/>
                <a:cs typeface="Karla"/>
                <a:sym typeface="Karla"/>
              </a:rPr>
              <a:t>MRCP = </a:t>
            </a:r>
            <a:r>
              <a:rPr b="1" lang="en" sz="1200">
                <a:solidFill>
                  <a:schemeClr val="lt2"/>
                </a:solidFill>
                <a:latin typeface="Karla"/>
                <a:ea typeface="Karla"/>
                <a:cs typeface="Karla"/>
                <a:sym typeface="Karla"/>
              </a:rPr>
              <a:t>MRI</a:t>
            </a:r>
            <a:r>
              <a:rPr b="1" lang="en" sz="1200">
                <a:solidFill>
                  <a:schemeClr val="dk1"/>
                </a:solidFill>
                <a:latin typeface="Karla"/>
                <a:ea typeface="Karla"/>
                <a:cs typeface="Karla"/>
                <a:sym typeface="Karla"/>
              </a:rPr>
              <a:t> </a:t>
            </a:r>
            <a:r>
              <a:rPr b="1" lang="en" sz="1200">
                <a:solidFill>
                  <a:schemeClr val="lt2"/>
                </a:solidFill>
                <a:latin typeface="Karla"/>
                <a:ea typeface="Karla"/>
                <a:cs typeface="Karla"/>
                <a:sym typeface="Karla"/>
              </a:rPr>
              <a:t>C</a:t>
            </a:r>
            <a:r>
              <a:rPr b="1" lang="en" sz="1200">
                <a:solidFill>
                  <a:schemeClr val="dk1"/>
                </a:solidFill>
                <a:latin typeface="Karla"/>
                <a:ea typeface="Karla"/>
                <a:cs typeface="Karla"/>
                <a:sym typeface="Karla"/>
              </a:rPr>
              <a:t>holangio-</a:t>
            </a:r>
            <a:r>
              <a:rPr b="1" lang="en" sz="1200">
                <a:solidFill>
                  <a:schemeClr val="lt2"/>
                </a:solidFill>
                <a:latin typeface="Karla"/>
                <a:ea typeface="Karla"/>
                <a:cs typeface="Karla"/>
                <a:sym typeface="Karla"/>
              </a:rPr>
              <a:t>P</a:t>
            </a:r>
            <a:r>
              <a:rPr b="1" lang="en" sz="1200">
                <a:solidFill>
                  <a:schemeClr val="dk1"/>
                </a:solidFill>
                <a:latin typeface="Karla"/>
                <a:ea typeface="Karla"/>
                <a:cs typeface="Karla"/>
                <a:sym typeface="Karla"/>
              </a:rPr>
              <a:t>ancreatico-graphy </a:t>
            </a:r>
            <a:r>
              <a:rPr b="1" lang="en" sz="1200">
                <a:solidFill>
                  <a:srgbClr val="999999"/>
                </a:solidFill>
                <a:latin typeface="Karla"/>
                <a:ea typeface="Karla"/>
                <a:cs typeface="Karla"/>
                <a:sym typeface="Karla"/>
              </a:rPr>
              <a:t>(imaging of the bile ducts with the pancreas). </a:t>
            </a:r>
            <a:r>
              <a:rPr b="1" lang="en" sz="1200">
                <a:solidFill>
                  <a:schemeClr val="accent4"/>
                </a:solidFill>
                <a:latin typeface="Karla"/>
                <a:ea typeface="Karla"/>
                <a:cs typeface="Karla"/>
                <a:sym typeface="Karla"/>
              </a:rPr>
              <a:t>It’s non invasive so we usually start with it (MRCP) or ERCP for diagnosis of CBD stone</a:t>
            </a:r>
            <a:endParaRPr b="1" sz="1200">
              <a:solidFill>
                <a:schemeClr val="accent4"/>
              </a:solidFill>
              <a:latin typeface="Karla"/>
              <a:ea typeface="Karla"/>
              <a:cs typeface="Karla"/>
              <a:sym typeface="Karla"/>
            </a:endParaRPr>
          </a:p>
          <a:p>
            <a:pPr indent="0" lvl="0" marL="457200" rtl="0" algn="l">
              <a:spcBef>
                <a:spcPts val="0"/>
              </a:spcBef>
              <a:spcAft>
                <a:spcPts val="0"/>
              </a:spcAft>
              <a:buNone/>
            </a:pPr>
            <a:r>
              <a:t/>
            </a:r>
            <a:endParaRPr b="1" sz="1200">
              <a:solidFill>
                <a:schemeClr val="dk1"/>
              </a:solidFill>
              <a:latin typeface="Karla"/>
              <a:ea typeface="Karla"/>
              <a:cs typeface="Karla"/>
              <a:sym typeface="Karla"/>
            </a:endParaRPr>
          </a:p>
          <a:p>
            <a:pPr indent="-304800" lvl="1" marL="914400" rtl="0" algn="l">
              <a:spcBef>
                <a:spcPts val="0"/>
              </a:spcBef>
              <a:spcAft>
                <a:spcPts val="0"/>
              </a:spcAft>
              <a:buClr>
                <a:schemeClr val="dk1"/>
              </a:buClr>
              <a:buSzPts val="1200"/>
              <a:buFont typeface="Karla"/>
              <a:buChar char="○"/>
            </a:pPr>
            <a:r>
              <a:rPr b="1" lang="en" sz="1200">
                <a:solidFill>
                  <a:schemeClr val="dk1"/>
                </a:solidFill>
                <a:latin typeface="Karla"/>
                <a:ea typeface="Karla"/>
                <a:cs typeface="Karla"/>
                <a:sym typeface="Karla"/>
              </a:rPr>
              <a:t>The dark signals in the gallbladder is stone, </a:t>
            </a:r>
            <a:r>
              <a:rPr b="1" lang="en" sz="1200">
                <a:solidFill>
                  <a:schemeClr val="accent4"/>
                </a:solidFill>
                <a:latin typeface="Karla"/>
                <a:ea typeface="Karla"/>
                <a:cs typeface="Karla"/>
                <a:sym typeface="Karla"/>
              </a:rPr>
              <a:t>impacted in distal CBD and dilatation of the bile ducts. </a:t>
            </a:r>
            <a:endParaRPr b="1" sz="1200">
              <a:solidFill>
                <a:schemeClr val="accent4"/>
              </a:solidFill>
              <a:latin typeface="Karla"/>
              <a:ea typeface="Karla"/>
              <a:cs typeface="Karla"/>
              <a:sym typeface="Karla"/>
            </a:endParaRPr>
          </a:p>
          <a:p>
            <a:pPr indent="0" lvl="0" marL="457200" rtl="0" algn="l">
              <a:spcBef>
                <a:spcPts val="0"/>
              </a:spcBef>
              <a:spcAft>
                <a:spcPts val="0"/>
              </a:spcAft>
              <a:buNone/>
            </a:pPr>
            <a:r>
              <a:t/>
            </a:r>
            <a:endParaRPr b="1" sz="1200">
              <a:solidFill>
                <a:srgbClr val="999999"/>
              </a:solidFill>
              <a:latin typeface="Karla"/>
              <a:ea typeface="Karla"/>
              <a:cs typeface="Karla"/>
              <a:sym typeface="Karla"/>
            </a:endParaRPr>
          </a:p>
          <a:p>
            <a:pPr indent="-304800" lvl="1" marL="914400" rtl="0" algn="l">
              <a:spcBef>
                <a:spcPts val="0"/>
              </a:spcBef>
              <a:spcAft>
                <a:spcPts val="0"/>
              </a:spcAft>
              <a:buClr>
                <a:schemeClr val="dk1"/>
              </a:buClr>
              <a:buSzPts val="1200"/>
              <a:buFont typeface="Karla"/>
              <a:buChar char="○"/>
            </a:pPr>
            <a:r>
              <a:rPr b="1" lang="en" sz="1200">
                <a:latin typeface="Karla"/>
                <a:ea typeface="Karla"/>
                <a:cs typeface="Karla"/>
                <a:sym typeface="Karla"/>
              </a:rPr>
              <a:t>The dark signal in the distal CBD </a:t>
            </a:r>
            <a:r>
              <a:rPr lang="en" sz="1200">
                <a:solidFill>
                  <a:srgbClr val="999999"/>
                </a:solidFill>
                <a:latin typeface="Karla"/>
                <a:ea typeface="Karla"/>
                <a:cs typeface="Karla"/>
                <a:sym typeface="Karla"/>
              </a:rPr>
              <a:t>(common bile duct) </a:t>
            </a:r>
            <a:r>
              <a:rPr b="1" lang="en" sz="1200">
                <a:solidFill>
                  <a:schemeClr val="dk1"/>
                </a:solidFill>
                <a:latin typeface="Karla"/>
                <a:ea typeface="Karla"/>
                <a:cs typeface="Karla"/>
                <a:sym typeface="Karla"/>
              </a:rPr>
              <a:t>is stone.</a:t>
            </a:r>
            <a:endParaRPr b="1" sz="1200">
              <a:solidFill>
                <a:srgbClr val="999999"/>
              </a:solidFill>
              <a:latin typeface="Karla"/>
              <a:ea typeface="Karla"/>
              <a:cs typeface="Karla"/>
              <a:sym typeface="Karla"/>
            </a:endParaRPr>
          </a:p>
          <a:p>
            <a:pPr indent="0" lvl="0" marL="457200" rtl="0" algn="l">
              <a:spcBef>
                <a:spcPts val="0"/>
              </a:spcBef>
              <a:spcAft>
                <a:spcPts val="0"/>
              </a:spcAft>
              <a:buNone/>
            </a:pPr>
            <a:r>
              <a:t/>
            </a:r>
            <a:endParaRPr b="1" sz="1200">
              <a:solidFill>
                <a:srgbClr val="999999"/>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Fluids (water, bile, urine) appear white in MRI while black structures are dense materials.</a:t>
            </a:r>
            <a:endParaRPr b="1" sz="1200">
              <a:solidFill>
                <a:srgbClr val="999999"/>
              </a:solidFill>
              <a:latin typeface="Karla"/>
              <a:ea typeface="Karla"/>
              <a:cs typeface="Karla"/>
              <a:sym typeface="Karla"/>
            </a:endParaRPr>
          </a:p>
        </p:txBody>
      </p:sp>
      <p:pic>
        <p:nvPicPr>
          <p:cNvPr id="649" name="Google Shape;649;p73"/>
          <p:cNvPicPr preferRelativeResize="0"/>
          <p:nvPr/>
        </p:nvPicPr>
        <p:blipFill>
          <a:blip r:embed="rId3">
            <a:alphaModFix/>
          </a:blip>
          <a:stretch>
            <a:fillRect/>
          </a:stretch>
        </p:blipFill>
        <p:spPr>
          <a:xfrm>
            <a:off x="2665304" y="2044193"/>
            <a:ext cx="3813600" cy="2831957"/>
          </a:xfrm>
          <a:prstGeom prst="rect">
            <a:avLst/>
          </a:prstGeom>
          <a:noFill/>
          <a:ln>
            <a:noFill/>
          </a:ln>
        </p:spPr>
      </p:pic>
      <p:sp>
        <p:nvSpPr>
          <p:cNvPr id="650" name="Google Shape;650;p73"/>
          <p:cNvSpPr txBox="1"/>
          <p:nvPr/>
        </p:nvSpPr>
        <p:spPr>
          <a:xfrm>
            <a:off x="2154046" y="2440146"/>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666666"/>
                </a:solidFill>
                <a:latin typeface="Karla"/>
                <a:ea typeface="Karla"/>
                <a:cs typeface="Karla"/>
                <a:sym typeface="Karla"/>
              </a:rPr>
              <a:t>Fluid</a:t>
            </a:r>
            <a:endParaRPr b="1" sz="1100">
              <a:solidFill>
                <a:srgbClr val="666666"/>
              </a:solidFill>
            </a:endParaRPr>
          </a:p>
        </p:txBody>
      </p:sp>
      <p:sp>
        <p:nvSpPr>
          <p:cNvPr id="651" name="Google Shape;651;p73"/>
          <p:cNvSpPr txBox="1"/>
          <p:nvPr/>
        </p:nvSpPr>
        <p:spPr>
          <a:xfrm>
            <a:off x="1452146" y="2727148"/>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4"/>
                </a:solidFill>
                <a:latin typeface="Karla"/>
                <a:ea typeface="Karla"/>
                <a:cs typeface="Karla"/>
                <a:sym typeface="Karla"/>
              </a:rPr>
              <a:t>multiple stones </a:t>
            </a:r>
            <a:endParaRPr b="1" sz="1100">
              <a:solidFill>
                <a:schemeClr val="accent4"/>
              </a:solidFill>
            </a:endParaRPr>
          </a:p>
        </p:txBody>
      </p:sp>
      <p:sp>
        <p:nvSpPr>
          <p:cNvPr id="652" name="Google Shape;652;p73"/>
          <p:cNvSpPr txBox="1"/>
          <p:nvPr/>
        </p:nvSpPr>
        <p:spPr>
          <a:xfrm>
            <a:off x="1785926" y="3349495"/>
            <a:ext cx="1771200" cy="15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accent4"/>
                </a:solidFill>
                <a:latin typeface="Karla"/>
                <a:ea typeface="Karla"/>
                <a:cs typeface="Karla"/>
                <a:sym typeface="Karla"/>
              </a:rPr>
              <a:t>duodenum</a:t>
            </a:r>
            <a:endParaRPr b="1" sz="1100">
              <a:solidFill>
                <a:schemeClr val="accent4"/>
              </a:solidFill>
            </a:endParaRPr>
          </a:p>
        </p:txBody>
      </p:sp>
      <p:sp>
        <p:nvSpPr>
          <p:cNvPr id="653" name="Google Shape;653;p73"/>
          <p:cNvSpPr txBox="1"/>
          <p:nvPr/>
        </p:nvSpPr>
        <p:spPr>
          <a:xfrm>
            <a:off x="1001352" y="3667542"/>
            <a:ext cx="17712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666666"/>
                </a:solidFill>
                <a:latin typeface="Karla"/>
                <a:ea typeface="Karla"/>
                <a:cs typeface="Karla"/>
                <a:sym typeface="Karla"/>
              </a:rPr>
              <a:t>Stone stuck in the ampulla of vater;</a:t>
            </a:r>
            <a:r>
              <a:rPr b="1" lang="en" sz="1100">
                <a:solidFill>
                  <a:schemeClr val="accent4"/>
                </a:solidFill>
                <a:latin typeface="Karla"/>
                <a:ea typeface="Karla"/>
                <a:cs typeface="Karla"/>
                <a:sym typeface="Karla"/>
              </a:rPr>
              <a:t>distal CBD stone</a:t>
            </a:r>
            <a:endParaRPr b="1" sz="1100">
              <a:solidFill>
                <a:schemeClr val="accent4"/>
              </a:solidFill>
            </a:endParaRPr>
          </a:p>
        </p:txBody>
      </p:sp>
      <p:cxnSp>
        <p:nvCxnSpPr>
          <p:cNvPr id="654" name="Google Shape;654;p73"/>
          <p:cNvCxnSpPr/>
          <p:nvPr/>
        </p:nvCxnSpPr>
        <p:spPr>
          <a:xfrm>
            <a:off x="2610277" y="2642870"/>
            <a:ext cx="584400" cy="445800"/>
          </a:xfrm>
          <a:prstGeom prst="straightConnector1">
            <a:avLst/>
          </a:prstGeom>
          <a:noFill/>
          <a:ln cap="flat" cmpd="sng" w="9525">
            <a:solidFill>
              <a:schemeClr val="dk2"/>
            </a:solidFill>
            <a:prstDash val="solid"/>
            <a:round/>
            <a:headEnd len="med" w="med" type="none"/>
            <a:tailEnd len="med" w="med" type="triangle"/>
          </a:ln>
        </p:spPr>
      </p:cxnSp>
      <p:cxnSp>
        <p:nvCxnSpPr>
          <p:cNvPr id="655" name="Google Shape;655;p73"/>
          <p:cNvCxnSpPr/>
          <p:nvPr/>
        </p:nvCxnSpPr>
        <p:spPr>
          <a:xfrm>
            <a:off x="2610277" y="2917070"/>
            <a:ext cx="584400" cy="445800"/>
          </a:xfrm>
          <a:prstGeom prst="straightConnector1">
            <a:avLst/>
          </a:prstGeom>
          <a:noFill/>
          <a:ln cap="flat" cmpd="sng" w="9525">
            <a:solidFill>
              <a:schemeClr val="dk2"/>
            </a:solidFill>
            <a:prstDash val="solid"/>
            <a:round/>
            <a:headEnd len="med" w="med" type="none"/>
            <a:tailEnd len="med" w="med" type="triangle"/>
          </a:ln>
        </p:spPr>
      </p:cxnSp>
      <p:cxnSp>
        <p:nvCxnSpPr>
          <p:cNvPr id="656" name="Google Shape;656;p73"/>
          <p:cNvCxnSpPr/>
          <p:nvPr/>
        </p:nvCxnSpPr>
        <p:spPr>
          <a:xfrm>
            <a:off x="2669237" y="3607856"/>
            <a:ext cx="1139400" cy="826800"/>
          </a:xfrm>
          <a:prstGeom prst="straightConnector1">
            <a:avLst/>
          </a:prstGeom>
          <a:noFill/>
          <a:ln cap="flat" cmpd="sng" w="9525">
            <a:solidFill>
              <a:schemeClr val="dk2"/>
            </a:solidFill>
            <a:prstDash val="solid"/>
            <a:round/>
            <a:headEnd len="med" w="med" type="none"/>
            <a:tailEnd len="med" w="med" type="triangle"/>
          </a:ln>
        </p:spPr>
      </p:cxnSp>
      <p:cxnSp>
        <p:nvCxnSpPr>
          <p:cNvPr id="657" name="Google Shape;657;p73"/>
          <p:cNvCxnSpPr/>
          <p:nvPr/>
        </p:nvCxnSpPr>
        <p:spPr>
          <a:xfrm>
            <a:off x="2610277" y="4075845"/>
            <a:ext cx="1588800" cy="747000"/>
          </a:xfrm>
          <a:prstGeom prst="straightConnector1">
            <a:avLst/>
          </a:prstGeom>
          <a:noFill/>
          <a:ln cap="flat" cmpd="sng" w="9525">
            <a:solidFill>
              <a:schemeClr val="dk2"/>
            </a:solidFill>
            <a:prstDash val="solid"/>
            <a:round/>
            <a:headEnd len="med" w="med" type="none"/>
            <a:tailEnd len="med" w="med" type="triangle"/>
          </a:ln>
        </p:spPr>
      </p:cxnSp>
      <p:sp>
        <p:nvSpPr>
          <p:cNvPr id="658" name="Google Shape;658;p73"/>
          <p:cNvSpPr txBox="1"/>
          <p:nvPr/>
        </p:nvSpPr>
        <p:spPr>
          <a:xfrm>
            <a:off x="3416122" y="3224425"/>
            <a:ext cx="466200" cy="2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4"/>
                </a:solidFill>
                <a:latin typeface="Karla"/>
                <a:ea typeface="Karla"/>
                <a:cs typeface="Karla"/>
                <a:sym typeface="Karla"/>
              </a:rPr>
              <a:t>GB</a:t>
            </a:r>
            <a:endParaRPr b="1" sz="900">
              <a:solidFill>
                <a:schemeClr val="accent4"/>
              </a:solidFill>
            </a:endParaRPr>
          </a:p>
        </p:txBody>
      </p:sp>
      <p:sp>
        <p:nvSpPr>
          <p:cNvPr id="659" name="Google Shape;659;p73"/>
          <p:cNvSpPr txBox="1"/>
          <p:nvPr/>
        </p:nvSpPr>
        <p:spPr>
          <a:xfrm rot="1775113">
            <a:off x="3855832" y="3409094"/>
            <a:ext cx="547479" cy="25742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2"/>
                </a:solidFill>
                <a:latin typeface="Karla"/>
                <a:ea typeface="Karla"/>
                <a:cs typeface="Karla"/>
                <a:sym typeface="Karla"/>
              </a:rPr>
              <a:t>Bile D</a:t>
            </a:r>
            <a:endParaRPr b="1" sz="900">
              <a:solidFill>
                <a:schemeClr val="lt2"/>
              </a:solidFill>
            </a:endParaRPr>
          </a:p>
        </p:txBody>
      </p:sp>
      <p:sp>
        <p:nvSpPr>
          <p:cNvPr id="660" name="Google Shape;660;p73"/>
          <p:cNvSpPr txBox="1"/>
          <p:nvPr/>
        </p:nvSpPr>
        <p:spPr>
          <a:xfrm>
            <a:off x="4075887" y="3801660"/>
            <a:ext cx="466200" cy="2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2"/>
                </a:solidFill>
                <a:latin typeface="Karla"/>
                <a:ea typeface="Karla"/>
                <a:cs typeface="Karla"/>
                <a:sym typeface="Karla"/>
              </a:rPr>
              <a:t>CBD</a:t>
            </a:r>
            <a:endParaRPr b="1" sz="900">
              <a:solidFill>
                <a:schemeClr val="l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4"/>
          <p:cNvSpPr txBox="1"/>
          <p:nvPr/>
        </p:nvSpPr>
        <p:spPr>
          <a:xfrm>
            <a:off x="3827100" y="4833650"/>
            <a:ext cx="1489800" cy="442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33</a:t>
            </a:r>
            <a:endParaRPr sz="1000">
              <a:solidFill>
                <a:srgbClr val="005E68"/>
              </a:solidFill>
              <a:latin typeface="Spectral"/>
              <a:ea typeface="Spectral"/>
              <a:cs typeface="Spectral"/>
              <a:sym typeface="Spectral"/>
            </a:endParaRPr>
          </a:p>
        </p:txBody>
      </p:sp>
      <p:sp>
        <p:nvSpPr>
          <p:cNvPr id="666" name="Google Shape;666;p74"/>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15</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67" name="Google Shape;667;p74"/>
          <p:cNvSpPr txBox="1"/>
          <p:nvPr/>
        </p:nvSpPr>
        <p:spPr>
          <a:xfrm>
            <a:off x="172125" y="519775"/>
            <a:ext cx="6587400" cy="1306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Triad of Gallstone ileus:</a:t>
            </a:r>
            <a:endParaRPr b="1" sz="1800">
              <a:solidFill>
                <a:schemeClr val="lt2"/>
              </a:solidFill>
              <a:latin typeface="Karla"/>
              <a:ea typeface="Karla"/>
              <a:cs typeface="Karla"/>
              <a:sym typeface="Karla"/>
            </a:endParaRPr>
          </a:p>
          <a:p>
            <a:pPr indent="0" lvl="0" marL="457200" rtl="0" algn="l">
              <a:spcBef>
                <a:spcPts val="0"/>
              </a:spcBef>
              <a:spcAft>
                <a:spcPts val="0"/>
              </a:spcAft>
              <a:buNone/>
            </a:pPr>
            <a:r>
              <a:rPr b="1" lang="en" sz="1200">
                <a:latin typeface="Karla"/>
                <a:ea typeface="Karla"/>
                <a:cs typeface="Karla"/>
                <a:sym typeface="Karla"/>
              </a:rPr>
              <a:t>1. </a:t>
            </a:r>
            <a:endParaRPr b="1" sz="1200">
              <a:solidFill>
                <a:srgbClr val="CC0000"/>
              </a:solidFill>
              <a:latin typeface="Karla"/>
              <a:ea typeface="Karla"/>
              <a:cs typeface="Karla"/>
              <a:sym typeface="Karla"/>
            </a:endParaRPr>
          </a:p>
          <a:p>
            <a:pPr indent="0" lvl="0" marL="457200" rtl="0" algn="l">
              <a:spcBef>
                <a:spcPts val="0"/>
              </a:spcBef>
              <a:spcAft>
                <a:spcPts val="0"/>
              </a:spcAft>
              <a:buNone/>
            </a:pPr>
            <a:r>
              <a:rPr b="1" lang="en" sz="1200">
                <a:latin typeface="Karla"/>
                <a:ea typeface="Karla"/>
                <a:cs typeface="Karla"/>
                <a:sym typeface="Karla"/>
              </a:rPr>
              <a:t>2. </a:t>
            </a:r>
            <a:endParaRPr b="1" sz="1200">
              <a:solidFill>
                <a:srgbClr val="CC0000"/>
              </a:solidFill>
              <a:latin typeface="Karla"/>
              <a:ea typeface="Karla"/>
              <a:cs typeface="Karla"/>
              <a:sym typeface="Karla"/>
            </a:endParaRPr>
          </a:p>
          <a:p>
            <a:pPr indent="0" lvl="0" marL="457200" rtl="0" algn="l">
              <a:spcBef>
                <a:spcPts val="0"/>
              </a:spcBef>
              <a:spcAft>
                <a:spcPts val="0"/>
              </a:spcAft>
              <a:buNone/>
            </a:pPr>
            <a:r>
              <a:rPr b="1" lang="en" sz="1200">
                <a:latin typeface="Karla"/>
                <a:ea typeface="Karla"/>
                <a:cs typeface="Karla"/>
                <a:sym typeface="Karla"/>
              </a:rPr>
              <a:t>3. </a:t>
            </a:r>
            <a:endParaRPr sz="1200">
              <a:latin typeface="Karla"/>
              <a:ea typeface="Karla"/>
              <a:cs typeface="Karla"/>
              <a:sym typeface="Karla"/>
            </a:endParaRPr>
          </a:p>
        </p:txBody>
      </p:sp>
      <p:sp>
        <p:nvSpPr>
          <p:cNvPr id="668" name="Google Shape;668;p74"/>
          <p:cNvSpPr txBox="1"/>
          <p:nvPr/>
        </p:nvSpPr>
        <p:spPr>
          <a:xfrm>
            <a:off x="172125" y="1984742"/>
            <a:ext cx="3203100" cy="62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Diagnosis by?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669" name="Google Shape;669;p74"/>
          <p:cNvSpPr txBox="1"/>
          <p:nvPr/>
        </p:nvSpPr>
        <p:spPr>
          <a:xfrm>
            <a:off x="172125" y="2764207"/>
            <a:ext cx="3203100" cy="62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Treatment</a:t>
            </a:r>
            <a:endParaRPr b="1" sz="1800">
              <a:solidFill>
                <a:schemeClr val="lt2"/>
              </a:solidFill>
              <a:latin typeface="Karla"/>
              <a:ea typeface="Karla"/>
              <a:cs typeface="Karla"/>
              <a:sym typeface="Karla"/>
            </a:endParaRPr>
          </a:p>
          <a:p>
            <a:pPr indent="0" lvl="0" marL="914400" rtl="0" algn="l">
              <a:spcBef>
                <a:spcPts val="0"/>
              </a:spcBef>
              <a:spcAft>
                <a:spcPts val="0"/>
              </a:spcAft>
              <a:buNone/>
            </a:pPr>
            <a:r>
              <a:t/>
            </a:r>
            <a:endParaRPr sz="1200">
              <a:solidFill>
                <a:schemeClr val="lt2"/>
              </a:solidFill>
              <a:latin typeface="Karla"/>
              <a:ea typeface="Karla"/>
              <a:cs typeface="Karla"/>
              <a:sym typeface="Karla"/>
            </a:endParaRPr>
          </a:p>
        </p:txBody>
      </p:sp>
      <p:pic>
        <p:nvPicPr>
          <p:cNvPr id="670" name="Google Shape;670;p74"/>
          <p:cNvPicPr preferRelativeResize="0"/>
          <p:nvPr/>
        </p:nvPicPr>
        <p:blipFill rotWithShape="1">
          <a:blip r:embed="rId3">
            <a:alphaModFix/>
          </a:blip>
          <a:srcRect b="0" l="0" r="48253" t="0"/>
          <a:stretch/>
        </p:blipFill>
        <p:spPr>
          <a:xfrm>
            <a:off x="4345349" y="869999"/>
            <a:ext cx="2399700" cy="3303000"/>
          </a:xfrm>
          <a:prstGeom prst="roundRect">
            <a:avLst>
              <a:gd fmla="val 16667" name="adj"/>
            </a:avLst>
          </a:prstGeom>
          <a:noFill/>
          <a:ln cap="flat" cmpd="sng" w="9525">
            <a:solidFill>
              <a:srgbClr val="000000"/>
            </a:solidFill>
            <a:prstDash val="solid"/>
            <a:round/>
            <a:headEnd len="sm" w="sm" type="none"/>
            <a:tailEnd len="sm" w="sm" type="none"/>
          </a:ln>
        </p:spPr>
      </p:pic>
      <p:pic>
        <p:nvPicPr>
          <p:cNvPr id="671" name="Google Shape;671;p74"/>
          <p:cNvPicPr preferRelativeResize="0"/>
          <p:nvPr/>
        </p:nvPicPr>
        <p:blipFill>
          <a:blip r:embed="rId4">
            <a:alphaModFix/>
          </a:blip>
          <a:stretch>
            <a:fillRect/>
          </a:stretch>
        </p:blipFill>
        <p:spPr>
          <a:xfrm>
            <a:off x="6900216" y="990820"/>
            <a:ext cx="2100382" cy="30459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5"/>
          <p:cNvSpPr txBox="1"/>
          <p:nvPr/>
        </p:nvSpPr>
        <p:spPr>
          <a:xfrm>
            <a:off x="3827100" y="4833650"/>
            <a:ext cx="1489800" cy="442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34</a:t>
            </a:r>
            <a:endParaRPr sz="1000">
              <a:solidFill>
                <a:srgbClr val="005E68"/>
              </a:solidFill>
              <a:latin typeface="Spectral"/>
              <a:ea typeface="Spectral"/>
              <a:cs typeface="Spectral"/>
              <a:sym typeface="Spectral"/>
            </a:endParaRPr>
          </a:p>
        </p:txBody>
      </p:sp>
      <p:sp>
        <p:nvSpPr>
          <p:cNvPr id="677" name="Google Shape;677;p75"/>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15</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678" name="Google Shape;678;p75"/>
          <p:cNvSpPr txBox="1"/>
          <p:nvPr/>
        </p:nvSpPr>
        <p:spPr>
          <a:xfrm>
            <a:off x="94425" y="311955"/>
            <a:ext cx="4173300" cy="1672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Triad of Gallstone ileus:</a:t>
            </a:r>
            <a:endParaRPr b="1" sz="1800">
              <a:solidFill>
                <a:schemeClr val="lt2"/>
              </a:solidFill>
              <a:latin typeface="Karla"/>
              <a:ea typeface="Karla"/>
              <a:cs typeface="Karla"/>
              <a:sym typeface="Karla"/>
            </a:endParaRPr>
          </a:p>
          <a:p>
            <a:pPr indent="0" lvl="0" marL="457200" rtl="0" algn="l">
              <a:spcBef>
                <a:spcPts val="0"/>
              </a:spcBef>
              <a:spcAft>
                <a:spcPts val="0"/>
              </a:spcAft>
              <a:buNone/>
            </a:pPr>
            <a:r>
              <a:rPr b="1" lang="en" sz="1200">
                <a:solidFill>
                  <a:schemeClr val="dk1"/>
                </a:solidFill>
                <a:latin typeface="Karla"/>
                <a:ea typeface="Karla"/>
                <a:cs typeface="Karla"/>
                <a:sym typeface="Karla"/>
              </a:rPr>
              <a:t>1. </a:t>
            </a:r>
            <a:r>
              <a:rPr b="1" lang="en" sz="1200">
                <a:solidFill>
                  <a:schemeClr val="accent5"/>
                </a:solidFill>
                <a:latin typeface="Karla"/>
                <a:ea typeface="Karla"/>
                <a:cs typeface="Karla"/>
                <a:sym typeface="Karla"/>
              </a:rPr>
              <a:t>Air</a:t>
            </a:r>
            <a:r>
              <a:rPr lang="en" sz="1200">
                <a:solidFill>
                  <a:schemeClr val="dk1"/>
                </a:solidFill>
                <a:latin typeface="Karla"/>
                <a:ea typeface="Karla"/>
                <a:cs typeface="Karla"/>
                <a:sym typeface="Karla"/>
              </a:rPr>
              <a:t> in the bile ducts, Pneumobilia.</a:t>
            </a:r>
            <a:endParaRPr sz="1200">
              <a:solidFill>
                <a:schemeClr val="dk1"/>
              </a:solidFill>
              <a:latin typeface="Karla"/>
              <a:ea typeface="Karla"/>
              <a:cs typeface="Karla"/>
              <a:sym typeface="Karla"/>
            </a:endParaRPr>
          </a:p>
          <a:p>
            <a:pPr indent="0" lvl="0" marL="457200" rtl="0" algn="l">
              <a:spcBef>
                <a:spcPts val="0"/>
              </a:spcBef>
              <a:spcAft>
                <a:spcPts val="0"/>
              </a:spcAft>
              <a:buNone/>
            </a:pPr>
            <a:r>
              <a:rPr b="1" lang="en" sz="1200">
                <a:solidFill>
                  <a:schemeClr val="dk1"/>
                </a:solidFill>
                <a:latin typeface="Karla"/>
                <a:ea typeface="Karla"/>
                <a:cs typeface="Karla"/>
                <a:sym typeface="Karla"/>
              </a:rPr>
              <a:t>2. </a:t>
            </a:r>
            <a:r>
              <a:rPr b="1" lang="en" sz="1200">
                <a:solidFill>
                  <a:schemeClr val="accent5"/>
                </a:solidFill>
                <a:latin typeface="Karla"/>
                <a:ea typeface="Karla"/>
                <a:cs typeface="Karla"/>
                <a:sym typeface="Karla"/>
              </a:rPr>
              <a:t>Dilatation</a:t>
            </a:r>
            <a:r>
              <a:rPr lang="en" sz="1200">
                <a:solidFill>
                  <a:schemeClr val="dk1"/>
                </a:solidFill>
                <a:latin typeface="Karla"/>
                <a:ea typeface="Karla"/>
                <a:cs typeface="Karla"/>
                <a:sym typeface="Karla"/>
              </a:rPr>
              <a:t> of the small bowel (stacked coins). </a:t>
            </a:r>
            <a:r>
              <a:rPr lang="en" sz="1200">
                <a:solidFill>
                  <a:srgbClr val="999999"/>
                </a:solidFill>
                <a:latin typeface="Karla"/>
                <a:ea typeface="Karla"/>
                <a:cs typeface="Karla"/>
                <a:sym typeface="Karla"/>
              </a:rPr>
              <a:t>(Gallstone ileus)</a:t>
            </a:r>
            <a:endParaRPr sz="1200">
              <a:solidFill>
                <a:srgbClr val="999999"/>
              </a:solidFill>
              <a:latin typeface="Karla"/>
              <a:ea typeface="Karla"/>
              <a:cs typeface="Karla"/>
              <a:sym typeface="Karla"/>
            </a:endParaRPr>
          </a:p>
          <a:p>
            <a:pPr indent="0" lvl="0" marL="457200" rtl="0" algn="l">
              <a:spcBef>
                <a:spcPts val="0"/>
              </a:spcBef>
              <a:spcAft>
                <a:spcPts val="0"/>
              </a:spcAft>
              <a:buNone/>
            </a:pPr>
            <a:r>
              <a:rPr b="1" lang="en" sz="1200">
                <a:solidFill>
                  <a:schemeClr val="dk1"/>
                </a:solidFill>
                <a:latin typeface="Karla"/>
                <a:ea typeface="Karla"/>
                <a:cs typeface="Karla"/>
                <a:sym typeface="Karla"/>
              </a:rPr>
              <a:t>3. </a:t>
            </a:r>
            <a:r>
              <a:rPr b="1" lang="en" sz="1200">
                <a:solidFill>
                  <a:schemeClr val="accent5"/>
                </a:solidFill>
                <a:latin typeface="Karla"/>
                <a:ea typeface="Karla"/>
                <a:cs typeface="Karla"/>
                <a:sym typeface="Karla"/>
              </a:rPr>
              <a:t>Calcified</a:t>
            </a:r>
            <a:r>
              <a:rPr lang="en" sz="1200">
                <a:solidFill>
                  <a:schemeClr val="dk1"/>
                </a:solidFill>
                <a:latin typeface="Karla"/>
                <a:ea typeface="Karla"/>
                <a:cs typeface="Karla"/>
                <a:sym typeface="Karla"/>
              </a:rPr>
              <a:t> stone in the distal bowel. Not clear in Pic 1 , clear in CT Pic 2.</a:t>
            </a:r>
            <a:r>
              <a:rPr b="1" lang="en" sz="1200">
                <a:latin typeface="Karla"/>
                <a:ea typeface="Karla"/>
                <a:cs typeface="Karla"/>
                <a:sym typeface="Karla"/>
              </a:rPr>
              <a:t>. </a:t>
            </a:r>
            <a:endParaRPr b="1" sz="1200">
              <a:latin typeface="Karla"/>
              <a:ea typeface="Karla"/>
              <a:cs typeface="Karla"/>
              <a:sym typeface="Karla"/>
            </a:endParaRPr>
          </a:p>
          <a:p>
            <a:pPr indent="0" lvl="0" marL="0" rtl="0" algn="l">
              <a:spcBef>
                <a:spcPts val="0"/>
              </a:spcBef>
              <a:spcAft>
                <a:spcPts val="0"/>
              </a:spcAft>
              <a:buNone/>
            </a:pPr>
            <a:r>
              <a:rPr b="1" lang="en" sz="1200">
                <a:latin typeface="Karla"/>
                <a:ea typeface="Karla"/>
                <a:cs typeface="Karla"/>
                <a:sym typeface="Karla"/>
              </a:rPr>
              <a:t>      </a:t>
            </a:r>
            <a:r>
              <a:rPr b="1" lang="en">
                <a:solidFill>
                  <a:schemeClr val="accent4"/>
                </a:solidFill>
                <a:latin typeface="Karla"/>
                <a:ea typeface="Karla"/>
                <a:cs typeface="Karla"/>
                <a:sym typeface="Karla"/>
              </a:rPr>
              <a:t>      (Acute bowel obstruction)</a:t>
            </a:r>
            <a:endParaRPr b="1">
              <a:solidFill>
                <a:schemeClr val="accent4"/>
              </a:solidFill>
              <a:latin typeface="Karla"/>
              <a:ea typeface="Karla"/>
              <a:cs typeface="Karla"/>
              <a:sym typeface="Karla"/>
            </a:endParaRPr>
          </a:p>
        </p:txBody>
      </p:sp>
      <p:sp>
        <p:nvSpPr>
          <p:cNvPr id="679" name="Google Shape;679;p75"/>
          <p:cNvSpPr txBox="1"/>
          <p:nvPr/>
        </p:nvSpPr>
        <p:spPr>
          <a:xfrm>
            <a:off x="172125" y="1984742"/>
            <a:ext cx="3203100" cy="62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Diagnosis by?</a:t>
            </a:r>
            <a:endParaRPr b="1" sz="1800">
              <a:solidFill>
                <a:schemeClr val="lt2"/>
              </a:solidFill>
              <a:latin typeface="Karla"/>
              <a:ea typeface="Karla"/>
              <a:cs typeface="Karla"/>
              <a:sym typeface="Karla"/>
            </a:endParaRPr>
          </a:p>
          <a:p>
            <a:pPr indent="-304800" lvl="1" marL="914400" rtl="0" algn="l">
              <a:spcBef>
                <a:spcPts val="0"/>
              </a:spcBef>
              <a:spcAft>
                <a:spcPts val="0"/>
              </a:spcAft>
              <a:buClr>
                <a:schemeClr val="dk1"/>
              </a:buClr>
              <a:buSzPts val="1200"/>
              <a:buFont typeface="Karla"/>
              <a:buChar char="○"/>
            </a:pPr>
            <a:r>
              <a:rPr lang="en" sz="1200">
                <a:solidFill>
                  <a:schemeClr val="dk1"/>
                </a:solidFill>
                <a:latin typeface="Karla"/>
                <a:ea typeface="Karla"/>
                <a:cs typeface="Karla"/>
                <a:sym typeface="Karla"/>
              </a:rPr>
              <a:t>Radiology</a:t>
            </a:r>
            <a:endParaRPr b="1" sz="1800">
              <a:latin typeface="Karla"/>
              <a:ea typeface="Karla"/>
              <a:cs typeface="Karla"/>
              <a:sym typeface="Karla"/>
            </a:endParaRPr>
          </a:p>
        </p:txBody>
      </p:sp>
      <p:pic>
        <p:nvPicPr>
          <p:cNvPr id="680" name="Google Shape;680;p75"/>
          <p:cNvPicPr preferRelativeResize="0"/>
          <p:nvPr/>
        </p:nvPicPr>
        <p:blipFill rotWithShape="1">
          <a:blip r:embed="rId3">
            <a:alphaModFix/>
          </a:blip>
          <a:srcRect b="0" l="0" r="48253" t="0"/>
          <a:stretch/>
        </p:blipFill>
        <p:spPr>
          <a:xfrm>
            <a:off x="4345349" y="869999"/>
            <a:ext cx="2399700" cy="3303000"/>
          </a:xfrm>
          <a:prstGeom prst="roundRect">
            <a:avLst>
              <a:gd fmla="val 16667" name="adj"/>
            </a:avLst>
          </a:prstGeom>
          <a:noFill/>
          <a:ln cap="flat" cmpd="sng" w="9525">
            <a:solidFill>
              <a:srgbClr val="000000"/>
            </a:solidFill>
            <a:prstDash val="solid"/>
            <a:round/>
            <a:headEnd len="sm" w="sm" type="none"/>
            <a:tailEnd len="sm" w="sm" type="none"/>
          </a:ln>
        </p:spPr>
      </p:pic>
      <p:pic>
        <p:nvPicPr>
          <p:cNvPr id="681" name="Google Shape;681;p75"/>
          <p:cNvPicPr preferRelativeResize="0"/>
          <p:nvPr/>
        </p:nvPicPr>
        <p:blipFill>
          <a:blip r:embed="rId4">
            <a:alphaModFix/>
          </a:blip>
          <a:stretch>
            <a:fillRect/>
          </a:stretch>
        </p:blipFill>
        <p:spPr>
          <a:xfrm>
            <a:off x="6900216" y="990820"/>
            <a:ext cx="2100382" cy="3045924"/>
          </a:xfrm>
          <a:prstGeom prst="rect">
            <a:avLst/>
          </a:prstGeom>
          <a:noFill/>
          <a:ln>
            <a:noFill/>
          </a:ln>
        </p:spPr>
      </p:pic>
      <p:sp>
        <p:nvSpPr>
          <p:cNvPr id="682" name="Google Shape;682;p75"/>
          <p:cNvSpPr txBox="1"/>
          <p:nvPr/>
        </p:nvSpPr>
        <p:spPr>
          <a:xfrm>
            <a:off x="172125" y="2764207"/>
            <a:ext cx="3203100" cy="62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Treatment</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lang="en" sz="1200">
                <a:latin typeface="Karla"/>
                <a:ea typeface="Karla"/>
                <a:cs typeface="Karla"/>
                <a:sym typeface="Karla"/>
              </a:rPr>
              <a:t>Surgery.</a:t>
            </a:r>
            <a:endParaRPr sz="1200">
              <a:latin typeface="Karla"/>
              <a:ea typeface="Karla"/>
              <a:cs typeface="Karla"/>
              <a:sym typeface="Karla"/>
            </a:endParaRPr>
          </a:p>
        </p:txBody>
      </p:sp>
      <p:sp>
        <p:nvSpPr>
          <p:cNvPr id="683" name="Google Shape;683;p75"/>
          <p:cNvSpPr txBox="1"/>
          <p:nvPr/>
        </p:nvSpPr>
        <p:spPr>
          <a:xfrm>
            <a:off x="172125" y="3378550"/>
            <a:ext cx="4017900" cy="11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000">
              <a:solidFill>
                <a:srgbClr val="9900FF"/>
              </a:solidFill>
              <a:latin typeface="Karla"/>
              <a:ea typeface="Karla"/>
              <a:cs typeface="Karla"/>
              <a:sym typeface="Karla"/>
            </a:endParaRPr>
          </a:p>
          <a:p>
            <a:pPr indent="0" lvl="0" marL="0" rtl="0" algn="l">
              <a:spcBef>
                <a:spcPts val="0"/>
              </a:spcBef>
              <a:spcAft>
                <a:spcPts val="0"/>
              </a:spcAft>
              <a:buNone/>
            </a:pPr>
            <a:r>
              <a:rPr b="1" lang="en" sz="1000">
                <a:solidFill>
                  <a:srgbClr val="999999"/>
                </a:solidFill>
                <a:latin typeface="Karla"/>
                <a:ea typeface="Karla"/>
                <a:cs typeface="Karla"/>
                <a:sym typeface="Karla"/>
              </a:rPr>
              <a:t>gallstone ileus → obstruction of small bowel due to gallstone.</a:t>
            </a:r>
            <a:endParaRPr b="1" sz="1000">
              <a:solidFill>
                <a:srgbClr val="999999"/>
              </a:solidFill>
              <a:latin typeface="Karla"/>
              <a:ea typeface="Karla"/>
              <a:cs typeface="Karla"/>
              <a:sym typeface="Karla"/>
            </a:endParaRPr>
          </a:p>
          <a:p>
            <a:pPr indent="0" lvl="0" marL="0" rtl="0" algn="l">
              <a:spcBef>
                <a:spcPts val="0"/>
              </a:spcBef>
              <a:spcAft>
                <a:spcPts val="0"/>
              </a:spcAft>
              <a:buNone/>
            </a:pPr>
            <a:r>
              <a:rPr lang="en" sz="1000">
                <a:solidFill>
                  <a:srgbClr val="999999"/>
                </a:solidFill>
                <a:latin typeface="Karla"/>
                <a:ea typeface="Karla"/>
                <a:cs typeface="Karla"/>
                <a:sym typeface="Karla"/>
              </a:rPr>
              <a:t>- Rare disease, happens when there is chronic inflammation which causes adhesions to form between the gallbladder and the duodenum.</a:t>
            </a:r>
            <a:endParaRPr sz="1000">
              <a:solidFill>
                <a:srgbClr val="999999"/>
              </a:solidFill>
              <a:latin typeface="Karla"/>
              <a:ea typeface="Karla"/>
              <a:cs typeface="Karla"/>
              <a:sym typeface="Karla"/>
            </a:endParaRPr>
          </a:p>
          <a:p>
            <a:pPr indent="0" lvl="0" marL="0" rtl="0" algn="l">
              <a:spcBef>
                <a:spcPts val="0"/>
              </a:spcBef>
              <a:spcAft>
                <a:spcPts val="0"/>
              </a:spcAft>
              <a:buNone/>
            </a:pPr>
            <a:r>
              <a:rPr lang="en" sz="1000">
                <a:solidFill>
                  <a:srgbClr val="999999"/>
                </a:solidFill>
                <a:latin typeface="Karla"/>
                <a:ea typeface="Karla"/>
                <a:cs typeface="Karla"/>
                <a:sym typeface="Karla"/>
              </a:rPr>
              <a:t>- After time fistula will form and then stones may pass through this fistula and pass until it reaches the narrowest part of the duodenum (ileocecal valve) and obstruct it.</a:t>
            </a:r>
            <a:endParaRPr sz="1000">
              <a:solidFill>
                <a:srgbClr val="999999"/>
              </a:solidFill>
              <a:latin typeface="Karla"/>
              <a:ea typeface="Karla"/>
              <a:cs typeface="Karla"/>
              <a:sym typeface="Karla"/>
            </a:endParaRPr>
          </a:p>
          <a:p>
            <a:pPr indent="0" lvl="0" marL="0" rtl="0" algn="l">
              <a:spcBef>
                <a:spcPts val="0"/>
              </a:spcBef>
              <a:spcAft>
                <a:spcPts val="0"/>
              </a:spcAft>
              <a:buNone/>
            </a:pPr>
            <a:r>
              <a:rPr lang="en" sz="1000">
                <a:solidFill>
                  <a:srgbClr val="999999"/>
                </a:solidFill>
                <a:latin typeface="Karla"/>
                <a:ea typeface="Karla"/>
                <a:cs typeface="Karla"/>
                <a:sym typeface="Karla"/>
              </a:rPr>
              <a:t>- Air enters the gallbladder so we have air inside the bile duct.</a:t>
            </a:r>
            <a:endParaRPr sz="1000">
              <a:solidFill>
                <a:srgbClr val="999999"/>
              </a:solidFill>
              <a:latin typeface="Karla"/>
              <a:ea typeface="Karla"/>
              <a:cs typeface="Karla"/>
              <a:sym typeface="Karla"/>
            </a:endParaRPr>
          </a:p>
          <a:p>
            <a:pPr indent="0" lvl="0" marL="0" rtl="0" algn="l">
              <a:spcBef>
                <a:spcPts val="0"/>
              </a:spcBef>
              <a:spcAft>
                <a:spcPts val="0"/>
              </a:spcAft>
              <a:buNone/>
            </a:pPr>
            <a:r>
              <a:t/>
            </a:r>
            <a:endParaRPr sz="1000">
              <a:solidFill>
                <a:srgbClr val="999999"/>
              </a:solidFill>
              <a:latin typeface="Karla"/>
              <a:ea typeface="Karla"/>
              <a:cs typeface="Karla"/>
              <a:sym typeface="Karla"/>
            </a:endParaRPr>
          </a:p>
          <a:p>
            <a:pPr indent="0" lvl="0" marL="0" rtl="0" algn="l">
              <a:spcBef>
                <a:spcPts val="0"/>
              </a:spcBef>
              <a:spcAft>
                <a:spcPts val="0"/>
              </a:spcAft>
              <a:buNone/>
            </a:pPr>
            <a:r>
              <a:t/>
            </a:r>
            <a:endParaRPr sz="1000">
              <a:solidFill>
                <a:srgbClr val="999999"/>
              </a:solidFill>
              <a:latin typeface="Karla"/>
              <a:ea typeface="Karla"/>
              <a:cs typeface="Karla"/>
              <a:sym typeface="Karla"/>
            </a:endParaRPr>
          </a:p>
          <a:p>
            <a:pPr indent="0" lvl="0" marL="0" rtl="0" algn="l">
              <a:spcBef>
                <a:spcPts val="0"/>
              </a:spcBef>
              <a:spcAft>
                <a:spcPts val="0"/>
              </a:spcAft>
              <a:buNone/>
            </a:pPr>
            <a:r>
              <a:t/>
            </a:r>
            <a:endParaRPr sz="1000">
              <a:solidFill>
                <a:srgbClr val="999999"/>
              </a:solidFill>
              <a:latin typeface="Karla"/>
              <a:ea typeface="Karla"/>
              <a:cs typeface="Karla"/>
              <a:sym typeface="Karla"/>
            </a:endParaRPr>
          </a:p>
          <a:p>
            <a:pPr indent="0" lvl="0" marL="0" rtl="0" algn="l">
              <a:spcBef>
                <a:spcPts val="0"/>
              </a:spcBef>
              <a:spcAft>
                <a:spcPts val="0"/>
              </a:spcAft>
              <a:buNone/>
            </a:pPr>
            <a:r>
              <a:t/>
            </a:r>
            <a:endParaRPr b="1" sz="1000">
              <a:solidFill>
                <a:srgbClr val="999999"/>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sz="1000">
              <a:solidFill>
                <a:srgbClr val="999999"/>
              </a:solidFill>
              <a:latin typeface="Karla"/>
              <a:ea typeface="Karla"/>
              <a:cs typeface="Karla"/>
              <a:sym typeface="Karla"/>
            </a:endParaRPr>
          </a:p>
        </p:txBody>
      </p:sp>
      <p:sp>
        <p:nvSpPr>
          <p:cNvPr id="684" name="Google Shape;684;p75"/>
          <p:cNvSpPr txBox="1"/>
          <p:nvPr/>
        </p:nvSpPr>
        <p:spPr>
          <a:xfrm>
            <a:off x="6846685" y="3610230"/>
            <a:ext cx="13092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lt2"/>
                </a:solidFill>
                <a:latin typeface="Karla"/>
                <a:ea typeface="Karla"/>
                <a:cs typeface="Karla"/>
                <a:sym typeface="Karla"/>
              </a:rPr>
              <a:t> stones </a:t>
            </a:r>
            <a:endParaRPr b="1" sz="1100">
              <a:solidFill>
                <a:schemeClr val="lt2"/>
              </a:solidFill>
              <a:latin typeface="Karla"/>
              <a:ea typeface="Karla"/>
              <a:cs typeface="Karla"/>
              <a:sym typeface="Karla"/>
            </a:endParaRPr>
          </a:p>
          <a:p>
            <a:pPr indent="0" lvl="0" marL="0" rtl="0" algn="ctr">
              <a:spcBef>
                <a:spcPts val="0"/>
              </a:spcBef>
              <a:spcAft>
                <a:spcPts val="0"/>
              </a:spcAft>
              <a:buNone/>
            </a:pPr>
            <a:r>
              <a:rPr b="1" lang="en" sz="1100">
                <a:solidFill>
                  <a:schemeClr val="lt2"/>
                </a:solidFill>
                <a:latin typeface="Karla"/>
                <a:ea typeface="Karla"/>
                <a:cs typeface="Karla"/>
                <a:sym typeface="Karla"/>
              </a:rPr>
              <a:t>(calcification)</a:t>
            </a:r>
            <a:endParaRPr b="1" sz="1100">
              <a:solidFill>
                <a:schemeClr val="lt2"/>
              </a:solidFill>
            </a:endParaRPr>
          </a:p>
        </p:txBody>
      </p:sp>
      <p:cxnSp>
        <p:nvCxnSpPr>
          <p:cNvPr id="685" name="Google Shape;685;p75"/>
          <p:cNvCxnSpPr/>
          <p:nvPr/>
        </p:nvCxnSpPr>
        <p:spPr>
          <a:xfrm flipH="1" rot="10800000">
            <a:off x="7549909" y="3000126"/>
            <a:ext cx="193800" cy="740100"/>
          </a:xfrm>
          <a:prstGeom prst="straightConnector1">
            <a:avLst/>
          </a:prstGeom>
          <a:noFill/>
          <a:ln cap="flat" cmpd="sng" w="9525">
            <a:solidFill>
              <a:schemeClr val="dk2"/>
            </a:solidFill>
            <a:prstDash val="solid"/>
            <a:round/>
            <a:headEnd len="med" w="med" type="none"/>
            <a:tailEnd len="med" w="med" type="triangle"/>
          </a:ln>
        </p:spPr>
      </p:cxnSp>
      <p:sp>
        <p:nvSpPr>
          <p:cNvPr id="686" name="Google Shape;686;p75"/>
          <p:cNvSpPr txBox="1"/>
          <p:nvPr/>
        </p:nvSpPr>
        <p:spPr>
          <a:xfrm>
            <a:off x="6001268" y="4036754"/>
            <a:ext cx="3000000" cy="3000000"/>
          </a:xfrm>
          <a:prstGeom prst="rect">
            <a:avLst/>
          </a:prstGeom>
          <a:noFill/>
          <a:ln>
            <a:noFill/>
          </a:ln>
        </p:spPr>
        <p:txBody>
          <a:bodyPr anchorCtr="0" anchor="t" bIns="91425" lIns="91425" spcFirstLastPara="1" rIns="91425" wrap="square" tIns="91425">
            <a:noAutofit/>
          </a:bodyPr>
          <a:lstStyle/>
          <a:p>
            <a:pPr indent="0" lvl="0" marL="914400" rtl="0" algn="ctr">
              <a:spcBef>
                <a:spcPts val="0"/>
              </a:spcBef>
              <a:spcAft>
                <a:spcPts val="0"/>
              </a:spcAft>
              <a:buNone/>
            </a:pPr>
            <a:r>
              <a:rPr lang="en" sz="1200">
                <a:solidFill>
                  <a:schemeClr val="accent4"/>
                </a:solidFill>
                <a:latin typeface="Karla"/>
                <a:ea typeface="Karla"/>
                <a:cs typeface="Karla"/>
                <a:sym typeface="Karla"/>
              </a:rPr>
              <a:t>Dilation is distal to the obstruction</a:t>
            </a:r>
            <a:endParaRPr>
              <a:solidFill>
                <a:schemeClr val="accent4"/>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76"/>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a:t>
            </a:r>
            <a:r>
              <a:rPr lang="en" sz="1300">
                <a:solidFill>
                  <a:srgbClr val="005E68"/>
                </a:solidFill>
                <a:latin typeface="Spectral"/>
                <a:ea typeface="Spectral"/>
                <a:cs typeface="Spectral"/>
                <a:sym typeface="Spectral"/>
              </a:rPr>
              <a:t>5</a:t>
            </a:r>
            <a:endParaRPr sz="1000">
              <a:solidFill>
                <a:srgbClr val="005E68"/>
              </a:solidFill>
              <a:latin typeface="Spectral"/>
              <a:ea typeface="Spectral"/>
              <a:cs typeface="Spectral"/>
              <a:sym typeface="Spectral"/>
            </a:endParaRPr>
          </a:p>
        </p:txBody>
      </p:sp>
      <p:sp>
        <p:nvSpPr>
          <p:cNvPr id="692" name="Google Shape;692;p76"/>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15 , </a:t>
            </a:r>
            <a:r>
              <a:rPr b="1" lang="en" sz="2000">
                <a:solidFill>
                  <a:srgbClr val="999999"/>
                </a:solidFill>
                <a:latin typeface="Arvo"/>
                <a:ea typeface="Arvo"/>
                <a:cs typeface="Arvo"/>
                <a:sym typeface="Arvo"/>
              </a:rPr>
              <a:t>Cont...</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pic>
        <p:nvPicPr>
          <p:cNvPr id="693" name="Google Shape;693;p76"/>
          <p:cNvPicPr preferRelativeResize="0"/>
          <p:nvPr/>
        </p:nvPicPr>
        <p:blipFill>
          <a:blip r:embed="rId3">
            <a:alphaModFix/>
          </a:blip>
          <a:stretch>
            <a:fillRect/>
          </a:stretch>
        </p:blipFill>
        <p:spPr>
          <a:xfrm>
            <a:off x="600685" y="1447855"/>
            <a:ext cx="5673900" cy="2618100"/>
          </a:xfrm>
          <a:prstGeom prst="roundRect">
            <a:avLst>
              <a:gd fmla="val 0" name="adj"/>
            </a:avLst>
          </a:prstGeom>
          <a:noFill/>
          <a:ln>
            <a:noFill/>
          </a:ln>
        </p:spPr>
      </p:pic>
      <p:sp>
        <p:nvSpPr>
          <p:cNvPr id="694" name="Google Shape;694;p76"/>
          <p:cNvSpPr txBox="1"/>
          <p:nvPr/>
        </p:nvSpPr>
        <p:spPr>
          <a:xfrm>
            <a:off x="254756" y="834900"/>
            <a:ext cx="3920700" cy="132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999999"/>
              </a:buClr>
              <a:buSzPts val="1800"/>
              <a:buFont typeface="Karla"/>
              <a:buChar char="●"/>
            </a:pPr>
            <a:r>
              <a:rPr b="1" lang="en" sz="1800">
                <a:solidFill>
                  <a:srgbClr val="999999"/>
                </a:solidFill>
                <a:latin typeface="Karla"/>
                <a:ea typeface="Karla"/>
                <a:cs typeface="Karla"/>
                <a:sym typeface="Karla"/>
              </a:rPr>
              <a:t>What are the findings?</a:t>
            </a:r>
            <a:endParaRPr b="1" sz="1800">
              <a:solidFill>
                <a:srgbClr val="999999"/>
              </a:solidFill>
              <a:latin typeface="Karla"/>
              <a:ea typeface="Karla"/>
              <a:cs typeface="Karla"/>
              <a:sym typeface="Karla"/>
            </a:endParaRPr>
          </a:p>
          <a:p>
            <a:pPr indent="0" lvl="0" marL="914400" rtl="0" algn="l">
              <a:spcBef>
                <a:spcPts val="0"/>
              </a:spcBef>
              <a:spcAft>
                <a:spcPts val="0"/>
              </a:spcAft>
              <a:buNone/>
            </a:pPr>
            <a:r>
              <a:t/>
            </a:r>
            <a:endParaRPr b="1" sz="1200">
              <a:solidFill>
                <a:srgbClr val="999999"/>
              </a:solidFill>
              <a:latin typeface="Karla"/>
              <a:ea typeface="Karla"/>
              <a:cs typeface="Karla"/>
              <a:sym typeface="Karla"/>
            </a:endParaRPr>
          </a:p>
          <a:p>
            <a:pPr indent="0" lvl="0" marL="0" rtl="0" algn="l">
              <a:spcBef>
                <a:spcPts val="0"/>
              </a:spcBef>
              <a:spcAft>
                <a:spcPts val="0"/>
              </a:spcAft>
              <a:buNone/>
            </a:pPr>
            <a:r>
              <a:t/>
            </a:r>
            <a:endParaRPr b="1" sz="1200">
              <a:solidFill>
                <a:srgbClr val="999999"/>
              </a:solidFill>
              <a:latin typeface="Karla"/>
              <a:ea typeface="Karla"/>
              <a:cs typeface="Karla"/>
              <a:sym typeface="Karla"/>
            </a:endParaRPr>
          </a:p>
        </p:txBody>
      </p:sp>
      <p:pic>
        <p:nvPicPr>
          <p:cNvPr id="695" name="Google Shape;695;p76"/>
          <p:cNvPicPr preferRelativeResize="0"/>
          <p:nvPr/>
        </p:nvPicPr>
        <p:blipFill>
          <a:blip r:embed="rId4">
            <a:alphaModFix/>
          </a:blip>
          <a:stretch>
            <a:fillRect/>
          </a:stretch>
        </p:blipFill>
        <p:spPr>
          <a:xfrm>
            <a:off x="6478900" y="378575"/>
            <a:ext cx="2536875" cy="4209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7"/>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36</a:t>
            </a:r>
            <a:endParaRPr sz="1000">
              <a:solidFill>
                <a:srgbClr val="005E68"/>
              </a:solidFill>
              <a:latin typeface="Spectral"/>
              <a:ea typeface="Spectral"/>
              <a:cs typeface="Spectral"/>
              <a:sym typeface="Spectral"/>
            </a:endParaRPr>
          </a:p>
        </p:txBody>
      </p:sp>
      <p:sp>
        <p:nvSpPr>
          <p:cNvPr id="701" name="Google Shape;701;p77"/>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15 , </a:t>
            </a:r>
            <a:r>
              <a:rPr b="1" lang="en" sz="2000">
                <a:solidFill>
                  <a:srgbClr val="999999"/>
                </a:solidFill>
                <a:latin typeface="Arvo"/>
                <a:ea typeface="Arvo"/>
                <a:cs typeface="Arvo"/>
                <a:sym typeface="Arvo"/>
              </a:rPr>
              <a:t>Cont...</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702" name="Google Shape;702;p77"/>
          <p:cNvSpPr txBox="1"/>
          <p:nvPr/>
        </p:nvSpPr>
        <p:spPr>
          <a:xfrm>
            <a:off x="254756" y="606300"/>
            <a:ext cx="3920700" cy="132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999999"/>
              </a:buClr>
              <a:buSzPts val="1800"/>
              <a:buFont typeface="Karla"/>
              <a:buChar char="●"/>
            </a:pPr>
            <a:r>
              <a:rPr b="1" lang="en" sz="1800">
                <a:solidFill>
                  <a:srgbClr val="999999"/>
                </a:solidFill>
                <a:latin typeface="Karla"/>
                <a:ea typeface="Karla"/>
                <a:cs typeface="Karla"/>
                <a:sym typeface="Karla"/>
              </a:rPr>
              <a:t>What are the findings?</a:t>
            </a:r>
            <a:endParaRPr b="1" sz="1800">
              <a:solidFill>
                <a:srgbClr val="999999"/>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Gallstones in terminal ileum.    </a:t>
            </a:r>
            <a:endParaRPr b="1" sz="1200">
              <a:solidFill>
                <a:srgbClr val="999999"/>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Air in biliary tract. </a:t>
            </a:r>
            <a:endParaRPr b="1" sz="1200">
              <a:solidFill>
                <a:srgbClr val="999999"/>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b="1" lang="en" sz="1200">
                <a:solidFill>
                  <a:srgbClr val="999999"/>
                </a:solidFill>
                <a:latin typeface="Karla"/>
                <a:ea typeface="Karla"/>
                <a:cs typeface="Karla"/>
                <a:sym typeface="Karla"/>
              </a:rPr>
              <a:t>Distended small bowel loops.</a:t>
            </a:r>
            <a:endParaRPr b="1" sz="1200">
              <a:solidFill>
                <a:srgbClr val="999999"/>
              </a:solidFill>
              <a:latin typeface="Karla"/>
              <a:ea typeface="Karla"/>
              <a:cs typeface="Karla"/>
              <a:sym typeface="Karla"/>
            </a:endParaRPr>
          </a:p>
          <a:p>
            <a:pPr indent="0" lvl="0" marL="0" rtl="0" algn="l">
              <a:spcBef>
                <a:spcPts val="0"/>
              </a:spcBef>
              <a:spcAft>
                <a:spcPts val="0"/>
              </a:spcAft>
              <a:buNone/>
            </a:pPr>
            <a:r>
              <a:t/>
            </a:r>
            <a:endParaRPr sz="1200">
              <a:solidFill>
                <a:srgbClr val="999999"/>
              </a:solidFill>
              <a:latin typeface="Karla"/>
              <a:ea typeface="Karla"/>
              <a:cs typeface="Karla"/>
              <a:sym typeface="Karla"/>
            </a:endParaRPr>
          </a:p>
        </p:txBody>
      </p:sp>
      <p:pic>
        <p:nvPicPr>
          <p:cNvPr id="703" name="Google Shape;703;p77"/>
          <p:cNvPicPr preferRelativeResize="0"/>
          <p:nvPr/>
        </p:nvPicPr>
        <p:blipFill>
          <a:blip r:embed="rId3">
            <a:alphaModFix/>
          </a:blip>
          <a:stretch>
            <a:fillRect/>
          </a:stretch>
        </p:blipFill>
        <p:spPr>
          <a:xfrm>
            <a:off x="6043125" y="606300"/>
            <a:ext cx="2916474" cy="3499574"/>
          </a:xfrm>
          <a:prstGeom prst="rect">
            <a:avLst/>
          </a:prstGeom>
          <a:noFill/>
          <a:ln>
            <a:noFill/>
          </a:ln>
        </p:spPr>
      </p:pic>
      <p:sp>
        <p:nvSpPr>
          <p:cNvPr id="704" name="Google Shape;704;p77"/>
          <p:cNvSpPr/>
          <p:nvPr/>
        </p:nvSpPr>
        <p:spPr>
          <a:xfrm>
            <a:off x="6125555" y="4272282"/>
            <a:ext cx="2751600" cy="374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99999"/>
                </a:solidFill>
                <a:latin typeface="Karla"/>
                <a:ea typeface="Karla"/>
                <a:cs typeface="Karla"/>
                <a:sym typeface="Karla"/>
              </a:rPr>
              <a:t>Terminal ileum stone → surgery (they cut proximally to the stone and remove it).</a:t>
            </a:r>
            <a:endParaRPr b="1" sz="800">
              <a:solidFill>
                <a:srgbClr val="999999"/>
              </a:solidFill>
              <a:latin typeface="Karla"/>
              <a:ea typeface="Karla"/>
              <a:cs typeface="Karla"/>
              <a:sym typeface="Karla"/>
            </a:endParaRPr>
          </a:p>
        </p:txBody>
      </p:sp>
      <p:pic>
        <p:nvPicPr>
          <p:cNvPr id="705" name="Google Shape;705;p77"/>
          <p:cNvPicPr preferRelativeResize="0"/>
          <p:nvPr/>
        </p:nvPicPr>
        <p:blipFill>
          <a:blip r:embed="rId4">
            <a:alphaModFix/>
          </a:blip>
          <a:stretch>
            <a:fillRect/>
          </a:stretch>
        </p:blipFill>
        <p:spPr>
          <a:xfrm>
            <a:off x="156975" y="1654175"/>
            <a:ext cx="5673901" cy="26181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78"/>
          <p:cNvSpPr txBox="1"/>
          <p:nvPr/>
        </p:nvSpPr>
        <p:spPr>
          <a:xfrm>
            <a:off x="3827093" y="4841730"/>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37</a:t>
            </a:r>
            <a:endParaRPr sz="1000">
              <a:solidFill>
                <a:srgbClr val="005E68"/>
              </a:solidFill>
              <a:latin typeface="Spectral"/>
              <a:ea typeface="Spectral"/>
              <a:cs typeface="Spectral"/>
              <a:sym typeface="Spectral"/>
            </a:endParaRPr>
          </a:p>
        </p:txBody>
      </p:sp>
      <p:sp>
        <p:nvSpPr>
          <p:cNvPr id="711" name="Google Shape;711;p78"/>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Extra</a:t>
            </a:r>
            <a:endParaRPr b="1" sz="2000">
              <a:solidFill>
                <a:srgbClr val="005E68"/>
              </a:solidFill>
              <a:latin typeface="Arvo"/>
              <a:ea typeface="Arvo"/>
              <a:cs typeface="Arvo"/>
              <a:sym typeface="Arvo"/>
            </a:endParaRPr>
          </a:p>
        </p:txBody>
      </p:sp>
      <p:sp>
        <p:nvSpPr>
          <p:cNvPr id="712" name="Google Shape;712;p78"/>
          <p:cNvSpPr txBox="1"/>
          <p:nvPr/>
        </p:nvSpPr>
        <p:spPr>
          <a:xfrm>
            <a:off x="4089975" y="1211650"/>
            <a:ext cx="4964400" cy="1654800"/>
          </a:xfrm>
          <a:prstGeom prst="rect">
            <a:avLst/>
          </a:prstGeom>
          <a:noFill/>
          <a:ln>
            <a:noFill/>
          </a:ln>
        </p:spPr>
        <p:txBody>
          <a:bodyPr anchorCtr="0" anchor="t" bIns="91425" lIns="91425" spcFirstLastPara="1" rIns="91425" wrap="square" tIns="91425">
            <a:noAutofit/>
          </a:bodyPr>
          <a:lstStyle/>
          <a:p>
            <a:pPr indent="0" lvl="0" marL="0" marR="88900" rtl="0" algn="just">
              <a:lnSpc>
                <a:spcPct val="150000"/>
              </a:lnSpc>
              <a:spcBef>
                <a:spcPts val="200"/>
              </a:spcBef>
              <a:spcAft>
                <a:spcPts val="0"/>
              </a:spcAft>
              <a:buClr>
                <a:schemeClr val="dk1"/>
              </a:buClr>
              <a:buSzPts val="1100"/>
              <a:buFont typeface="Arial"/>
              <a:buNone/>
            </a:pPr>
            <a:r>
              <a:rPr lang="en">
                <a:solidFill>
                  <a:srgbClr val="666666"/>
                </a:solidFill>
                <a:latin typeface="Karla"/>
                <a:ea typeface="Karla"/>
                <a:cs typeface="Karla"/>
                <a:sym typeface="Karla"/>
              </a:rPr>
              <a:t>This is </a:t>
            </a:r>
            <a:r>
              <a:rPr lang="en">
                <a:solidFill>
                  <a:srgbClr val="980000"/>
                </a:solidFill>
                <a:latin typeface="Karla"/>
                <a:ea typeface="Karla"/>
                <a:cs typeface="Karla"/>
                <a:sym typeface="Karla"/>
              </a:rPr>
              <a:t>ERCP</a:t>
            </a:r>
            <a:r>
              <a:rPr lang="en">
                <a:solidFill>
                  <a:srgbClr val="666666"/>
                </a:solidFill>
                <a:latin typeface="Karla"/>
                <a:ea typeface="Karla"/>
                <a:cs typeface="Karla"/>
                <a:sym typeface="Karla"/>
              </a:rPr>
              <a:t> shows large filling defect of gallbladder which is large gallstone and we can see the contrast around the stone (white arrows) the gallbladder causes compression and dilatation of the common hepatic or common bile ducts by indirect obstruction (from outside) it is called </a:t>
            </a:r>
            <a:r>
              <a:rPr lang="en">
                <a:solidFill>
                  <a:srgbClr val="980000"/>
                </a:solidFill>
                <a:latin typeface="Karla"/>
                <a:ea typeface="Karla"/>
                <a:cs typeface="Karla"/>
                <a:sym typeface="Karla"/>
              </a:rPr>
              <a:t>“Mirizzi's syndrome”</a:t>
            </a:r>
            <a:r>
              <a:rPr lang="en">
                <a:solidFill>
                  <a:srgbClr val="666666"/>
                </a:solidFill>
                <a:latin typeface="Karla"/>
                <a:ea typeface="Karla"/>
                <a:cs typeface="Karla"/>
                <a:sym typeface="Karla"/>
              </a:rPr>
              <a:t>.</a:t>
            </a:r>
            <a:endParaRPr>
              <a:solidFill>
                <a:srgbClr val="666666"/>
              </a:solidFill>
              <a:latin typeface="Karla"/>
              <a:ea typeface="Karla"/>
              <a:cs typeface="Karla"/>
              <a:sym typeface="Karla"/>
            </a:endParaRPr>
          </a:p>
          <a:p>
            <a:pPr indent="0" lvl="0" marL="0" rtl="0" algn="l">
              <a:spcBef>
                <a:spcPts val="0"/>
              </a:spcBef>
              <a:spcAft>
                <a:spcPts val="0"/>
              </a:spcAft>
              <a:buNone/>
            </a:pPr>
            <a:r>
              <a:t/>
            </a:r>
            <a:endParaRPr b="1" sz="1800">
              <a:solidFill>
                <a:srgbClr val="666666"/>
              </a:solidFill>
              <a:latin typeface="Karla"/>
              <a:ea typeface="Karla"/>
              <a:cs typeface="Karla"/>
              <a:sym typeface="Karla"/>
            </a:endParaRPr>
          </a:p>
        </p:txBody>
      </p:sp>
      <p:sp>
        <p:nvSpPr>
          <p:cNvPr id="713" name="Google Shape;713;p78"/>
          <p:cNvSpPr/>
          <p:nvPr/>
        </p:nvSpPr>
        <p:spPr>
          <a:xfrm>
            <a:off x="359501" y="1087725"/>
            <a:ext cx="3427500" cy="230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3"/>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1</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269" name="Google Shape;269;p43"/>
          <p:cNvSpPr/>
          <p:nvPr/>
        </p:nvSpPr>
        <p:spPr>
          <a:xfrm>
            <a:off x="4775363" y="3709628"/>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1 </a:t>
            </a:r>
            <a:endParaRPr b="1" sz="1000">
              <a:latin typeface="Karla"/>
              <a:ea typeface="Karla"/>
              <a:cs typeface="Karla"/>
              <a:sym typeface="Karla"/>
            </a:endParaRPr>
          </a:p>
        </p:txBody>
      </p:sp>
      <p:sp>
        <p:nvSpPr>
          <p:cNvPr id="270" name="Google Shape;270;p43"/>
          <p:cNvSpPr/>
          <p:nvPr/>
        </p:nvSpPr>
        <p:spPr>
          <a:xfrm>
            <a:off x="7186950" y="3709635"/>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2</a:t>
            </a:r>
            <a:endParaRPr b="1" sz="1000">
              <a:latin typeface="Karla"/>
              <a:ea typeface="Karla"/>
              <a:cs typeface="Karla"/>
              <a:sym typeface="Karla"/>
            </a:endParaRPr>
          </a:p>
          <a:p>
            <a:pPr indent="0" lvl="0" marL="0" rtl="0" algn="ctr">
              <a:spcBef>
                <a:spcPts val="0"/>
              </a:spcBef>
              <a:spcAft>
                <a:spcPts val="0"/>
              </a:spcAft>
              <a:buNone/>
            </a:pPr>
            <a:r>
              <a:t/>
            </a:r>
            <a:endParaRPr b="1" sz="1000">
              <a:latin typeface="Karla"/>
              <a:ea typeface="Karla"/>
              <a:cs typeface="Karla"/>
              <a:sym typeface="Karla"/>
            </a:endParaRPr>
          </a:p>
        </p:txBody>
      </p:sp>
      <p:sp>
        <p:nvSpPr>
          <p:cNvPr id="271" name="Google Shape;271;p43"/>
          <p:cNvSpPr txBox="1"/>
          <p:nvPr/>
        </p:nvSpPr>
        <p:spPr>
          <a:xfrm>
            <a:off x="3827093" y="4841730"/>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3</a:t>
            </a:r>
            <a:endParaRPr sz="1000">
              <a:solidFill>
                <a:srgbClr val="005E68"/>
              </a:solidFill>
              <a:latin typeface="Spectral"/>
              <a:ea typeface="Spectral"/>
              <a:cs typeface="Spectral"/>
              <a:sym typeface="Spectral"/>
            </a:endParaRPr>
          </a:p>
        </p:txBody>
      </p:sp>
      <p:pic>
        <p:nvPicPr>
          <p:cNvPr id="272" name="Google Shape;272;p43"/>
          <p:cNvPicPr preferRelativeResize="0"/>
          <p:nvPr/>
        </p:nvPicPr>
        <p:blipFill>
          <a:blip r:embed="rId3">
            <a:alphaModFix/>
          </a:blip>
          <a:stretch>
            <a:fillRect/>
          </a:stretch>
        </p:blipFill>
        <p:spPr>
          <a:xfrm>
            <a:off x="4101750" y="521900"/>
            <a:ext cx="2286099" cy="3012649"/>
          </a:xfrm>
          <a:prstGeom prst="rect">
            <a:avLst/>
          </a:prstGeom>
          <a:noFill/>
          <a:ln cap="flat" cmpd="sng" w="38100">
            <a:solidFill>
              <a:srgbClr val="BF9000"/>
            </a:solidFill>
            <a:prstDash val="solid"/>
            <a:round/>
            <a:headEnd len="sm" w="sm" type="none"/>
            <a:tailEnd len="sm" w="sm" type="none"/>
          </a:ln>
        </p:spPr>
      </p:pic>
      <p:pic>
        <p:nvPicPr>
          <p:cNvPr id="273" name="Google Shape;273;p43"/>
          <p:cNvPicPr preferRelativeResize="0"/>
          <p:nvPr/>
        </p:nvPicPr>
        <p:blipFill>
          <a:blip r:embed="rId4">
            <a:alphaModFix/>
          </a:blip>
          <a:stretch>
            <a:fillRect/>
          </a:stretch>
        </p:blipFill>
        <p:spPr>
          <a:xfrm>
            <a:off x="6608151" y="547100"/>
            <a:ext cx="2257400" cy="2962250"/>
          </a:xfrm>
          <a:prstGeom prst="rect">
            <a:avLst/>
          </a:prstGeom>
          <a:noFill/>
          <a:ln cap="flat" cmpd="sng" w="38100">
            <a:solidFill>
              <a:srgbClr val="BF9000"/>
            </a:solidFill>
            <a:prstDash val="solid"/>
            <a:round/>
            <a:headEnd len="sm" w="sm" type="none"/>
            <a:tailEnd len="sm" w="sm" type="none"/>
          </a:ln>
        </p:spPr>
      </p:pic>
      <p:sp>
        <p:nvSpPr>
          <p:cNvPr id="274" name="Google Shape;274;p43"/>
          <p:cNvSpPr txBox="1"/>
          <p:nvPr/>
        </p:nvSpPr>
        <p:spPr>
          <a:xfrm>
            <a:off x="60466" y="547100"/>
            <a:ext cx="3273900" cy="1245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lang="en" sz="1200">
                <a:latin typeface="Karla"/>
                <a:ea typeface="Karla"/>
                <a:cs typeface="Karla"/>
                <a:sym typeface="Karla"/>
              </a:rPr>
              <a:t>Plain abdominal X-RAYS.</a:t>
            </a:r>
            <a:endParaRPr sz="1200">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lang="en" sz="1200">
                <a:solidFill>
                  <a:srgbClr val="999999"/>
                </a:solidFill>
                <a:latin typeface="Karla"/>
                <a:ea typeface="Karla"/>
                <a:cs typeface="Karla"/>
                <a:sym typeface="Karla"/>
              </a:rPr>
              <a:t>No contrast unlike fluoroscopy.</a:t>
            </a:r>
            <a:endParaRPr sz="1200">
              <a:solidFill>
                <a:srgbClr val="999999"/>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Pictures 1 : Erect position.</a:t>
            </a:r>
            <a:endParaRPr sz="1200">
              <a:solidFill>
                <a:schemeClr val="accent4"/>
              </a:solidFill>
              <a:latin typeface="Karla"/>
              <a:ea typeface="Karla"/>
              <a:cs typeface="Karla"/>
              <a:sym typeface="Karla"/>
            </a:endParaRPr>
          </a:p>
          <a:p>
            <a:pPr indent="-304800" lvl="1" marL="914400" rtl="0" algn="l">
              <a:spcBef>
                <a:spcPts val="0"/>
              </a:spcBef>
              <a:spcAft>
                <a:spcPts val="0"/>
              </a:spcAft>
              <a:buClr>
                <a:srgbClr val="999999"/>
              </a:buClr>
              <a:buSzPts val="1200"/>
              <a:buFont typeface="Karla"/>
              <a:buChar char="○"/>
            </a:pPr>
            <a:r>
              <a:rPr lang="en" sz="1200">
                <a:solidFill>
                  <a:schemeClr val="accent4"/>
                </a:solidFill>
                <a:latin typeface="Karla"/>
                <a:ea typeface="Karla"/>
                <a:cs typeface="Karla"/>
                <a:sym typeface="Karla"/>
              </a:rPr>
              <a:t>Picture 2 : Supine position</a:t>
            </a:r>
            <a:r>
              <a:rPr lang="en" sz="1200">
                <a:solidFill>
                  <a:srgbClr val="999999"/>
                </a:solidFill>
                <a:latin typeface="Karla"/>
                <a:ea typeface="Karla"/>
                <a:cs typeface="Karla"/>
                <a:sym typeface="Karla"/>
              </a:rPr>
              <a:t> .</a:t>
            </a:r>
            <a:endParaRPr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75" name="Google Shape;275;p43"/>
          <p:cNvSpPr txBox="1"/>
          <p:nvPr/>
        </p:nvSpPr>
        <p:spPr>
          <a:xfrm>
            <a:off x="-3" y="1793000"/>
            <a:ext cx="3937500" cy="2477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Mention 2 abnormalities?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Picture 1</a:t>
            </a:r>
            <a:r>
              <a:rPr lang="en" sz="1200">
                <a:latin typeface="Karla"/>
                <a:ea typeface="Karla"/>
                <a:cs typeface="Karla"/>
                <a:sym typeface="Karla"/>
              </a:rPr>
              <a:t>: </a:t>
            </a:r>
            <a:endParaRPr sz="1200">
              <a:latin typeface="Karla"/>
              <a:ea typeface="Karla"/>
              <a:cs typeface="Karla"/>
              <a:sym typeface="Karla"/>
            </a:endParaRPr>
          </a:p>
          <a:p>
            <a:pPr indent="0" lvl="0" marL="914400" rtl="0" algn="l">
              <a:spcBef>
                <a:spcPts val="0"/>
              </a:spcBef>
              <a:spcAft>
                <a:spcPts val="0"/>
              </a:spcAft>
              <a:buNone/>
            </a:pPr>
            <a:r>
              <a:rPr lang="en" sz="1200">
                <a:latin typeface="Karla"/>
                <a:ea typeface="Karla"/>
                <a:cs typeface="Karla"/>
                <a:sym typeface="Karla"/>
              </a:rPr>
              <a:t>-Multiple air-Fluid levels.</a:t>
            </a:r>
            <a:endParaRPr sz="1200">
              <a:latin typeface="Karla"/>
              <a:ea typeface="Karla"/>
              <a:cs typeface="Karla"/>
              <a:sym typeface="Karla"/>
            </a:endParaRPr>
          </a:p>
          <a:p>
            <a:pPr indent="0" lvl="0" marL="914400" rtl="0" algn="l">
              <a:spcBef>
                <a:spcPts val="0"/>
              </a:spcBef>
              <a:spcAft>
                <a:spcPts val="0"/>
              </a:spcAft>
              <a:buNone/>
            </a:pPr>
            <a:r>
              <a:rPr lang="en" sz="1200">
                <a:solidFill>
                  <a:schemeClr val="accent4"/>
                </a:solidFill>
                <a:latin typeface="Karla"/>
                <a:ea typeface="Karla"/>
                <a:cs typeface="Karla"/>
                <a:sym typeface="Karla"/>
              </a:rPr>
              <a:t>-colon cannot be seen</a:t>
            </a:r>
            <a:endParaRPr sz="1200">
              <a:solidFill>
                <a:schemeClr val="accent4"/>
              </a:solidFill>
              <a:latin typeface="Karla"/>
              <a:ea typeface="Karla"/>
              <a:cs typeface="Karla"/>
              <a:sym typeface="Karla"/>
            </a:endParaRPr>
          </a:p>
          <a:p>
            <a:pPr indent="0" lvl="0" marL="914400" rtl="0" algn="l">
              <a:spcBef>
                <a:spcPts val="0"/>
              </a:spcBef>
              <a:spcAft>
                <a:spcPts val="0"/>
              </a:spcAft>
              <a:buNone/>
            </a:pPr>
            <a:r>
              <a:rPr lang="en" sz="1200">
                <a:solidFill>
                  <a:schemeClr val="accent4"/>
                </a:solidFill>
                <a:latin typeface="Karla"/>
                <a:ea typeface="Karla"/>
                <a:cs typeface="Karla"/>
                <a:sym typeface="Karla"/>
              </a:rPr>
              <a:t>-their is opacity within the rectum</a:t>
            </a:r>
            <a:endParaRPr sz="1200">
              <a:solidFill>
                <a:schemeClr val="accent4"/>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Picture 2:</a:t>
            </a:r>
            <a:r>
              <a:rPr lang="en" sz="1200">
                <a:latin typeface="Karla"/>
                <a:ea typeface="Karla"/>
                <a:cs typeface="Karla"/>
                <a:sym typeface="Karla"/>
              </a:rPr>
              <a:t> </a:t>
            </a:r>
            <a:endParaRPr sz="1200">
              <a:latin typeface="Karla"/>
              <a:ea typeface="Karla"/>
              <a:cs typeface="Karla"/>
              <a:sym typeface="Karla"/>
            </a:endParaRPr>
          </a:p>
          <a:p>
            <a:pPr indent="0" lvl="0" marL="914400" rtl="0" algn="l">
              <a:spcBef>
                <a:spcPts val="0"/>
              </a:spcBef>
              <a:spcAft>
                <a:spcPts val="0"/>
              </a:spcAft>
              <a:buNone/>
            </a:pPr>
            <a:r>
              <a:rPr lang="en" sz="1200">
                <a:latin typeface="Karla"/>
                <a:ea typeface="Karla"/>
                <a:cs typeface="Karla"/>
                <a:sym typeface="Karla"/>
              </a:rPr>
              <a:t>-Stack of coins signs </a:t>
            </a:r>
            <a:r>
              <a:rPr lang="en" sz="1200">
                <a:solidFill>
                  <a:schemeClr val="accent4"/>
                </a:solidFill>
                <a:latin typeface="Karla"/>
                <a:ea typeface="Karla"/>
                <a:cs typeface="Karla"/>
                <a:sym typeface="Karla"/>
              </a:rPr>
              <a:t>(indicate mucosal fold thickening)</a:t>
            </a:r>
            <a:endParaRPr sz="1200">
              <a:solidFill>
                <a:schemeClr val="accent4"/>
              </a:solidFill>
              <a:latin typeface="Karla"/>
              <a:ea typeface="Karla"/>
              <a:cs typeface="Karla"/>
              <a:sym typeface="Karla"/>
            </a:endParaRPr>
          </a:p>
          <a:p>
            <a:pPr indent="0" lvl="0" marL="914400" rtl="0" algn="l">
              <a:spcBef>
                <a:spcPts val="0"/>
              </a:spcBef>
              <a:spcAft>
                <a:spcPts val="0"/>
              </a:spcAft>
              <a:buNone/>
            </a:pPr>
            <a:r>
              <a:rPr lang="en" sz="1200">
                <a:solidFill>
                  <a:schemeClr val="accent4"/>
                </a:solidFill>
                <a:latin typeface="Karla"/>
                <a:ea typeface="Karla"/>
                <a:cs typeface="Karla"/>
                <a:sym typeface="Karla"/>
              </a:rPr>
              <a:t>- </a:t>
            </a:r>
            <a:r>
              <a:rPr b="1" lang="en" sz="1200">
                <a:solidFill>
                  <a:schemeClr val="accent4"/>
                </a:solidFill>
                <a:latin typeface="Karla"/>
                <a:ea typeface="Karla"/>
                <a:cs typeface="Karla"/>
                <a:sym typeface="Karla"/>
              </a:rPr>
              <a:t>multiple dilated bowels</a:t>
            </a:r>
            <a:r>
              <a:rPr lang="en" sz="1200">
                <a:solidFill>
                  <a:schemeClr val="accent4"/>
                </a:solidFill>
                <a:latin typeface="Karla"/>
                <a:ea typeface="Karla"/>
                <a:cs typeface="Karla"/>
                <a:sym typeface="Karla"/>
              </a:rPr>
              <a:t>(the </a:t>
            </a:r>
            <a:r>
              <a:rPr lang="en" sz="1200">
                <a:solidFill>
                  <a:schemeClr val="accent4"/>
                </a:solidFill>
                <a:latin typeface="Karla"/>
                <a:ea typeface="Karla"/>
                <a:cs typeface="Karla"/>
                <a:sym typeface="Karla"/>
              </a:rPr>
              <a:t>maximum bowel dilatation regarding the small bowel=3cm ,more than 3=dilated loop)</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76" name="Google Shape;276;p43"/>
          <p:cNvSpPr txBox="1"/>
          <p:nvPr/>
        </p:nvSpPr>
        <p:spPr>
          <a:xfrm>
            <a:off x="-4" y="4092886"/>
            <a:ext cx="4407600" cy="847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Mechanical bowel obstruction</a:t>
            </a:r>
            <a:endParaRPr sz="1200">
              <a:latin typeface="Karla"/>
              <a:ea typeface="Karla"/>
              <a:cs typeface="Karla"/>
              <a:sym typeface="Karla"/>
            </a:endParaRPr>
          </a:p>
        </p:txBody>
      </p:sp>
      <p:pic>
        <p:nvPicPr>
          <p:cNvPr id="277" name="Google Shape;277;p43"/>
          <p:cNvPicPr preferRelativeResize="0"/>
          <p:nvPr/>
        </p:nvPicPr>
        <p:blipFill>
          <a:blip r:embed="rId5">
            <a:alphaModFix/>
          </a:blip>
          <a:stretch>
            <a:fillRect/>
          </a:stretch>
        </p:blipFill>
        <p:spPr>
          <a:xfrm>
            <a:off x="4101880" y="547098"/>
            <a:ext cx="2286100" cy="2970010"/>
          </a:xfrm>
          <a:prstGeom prst="rect">
            <a:avLst/>
          </a:prstGeom>
          <a:noFill/>
          <a:ln>
            <a:noFill/>
          </a:ln>
        </p:spPr>
      </p:pic>
      <p:pic>
        <p:nvPicPr>
          <p:cNvPr id="278" name="Google Shape;278;p43"/>
          <p:cNvPicPr preferRelativeResize="0"/>
          <p:nvPr/>
        </p:nvPicPr>
        <p:blipFill rotWithShape="1">
          <a:blip r:embed="rId6">
            <a:alphaModFix/>
          </a:blip>
          <a:srcRect b="0" l="0" r="0" t="1864"/>
          <a:stretch/>
        </p:blipFill>
        <p:spPr>
          <a:xfrm>
            <a:off x="6608150" y="547107"/>
            <a:ext cx="2257401" cy="29327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79"/>
          <p:cNvSpPr txBox="1"/>
          <p:nvPr/>
        </p:nvSpPr>
        <p:spPr>
          <a:xfrm>
            <a:off x="-6009824" y="3503555"/>
            <a:ext cx="3529500" cy="14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lang="en">
                <a:solidFill>
                  <a:schemeClr val="dk1"/>
                </a:solidFill>
              </a:rPr>
            </a:br>
            <a:r>
              <a:rPr lang="en">
                <a:solidFill>
                  <a:schemeClr val="dk1"/>
                </a:solidFill>
              </a:rPr>
              <a:t>1- </a:t>
            </a:r>
            <a:endParaRPr>
              <a:solidFill>
                <a:schemeClr val="dk1"/>
              </a:solidFill>
            </a:endParaRPr>
          </a:p>
          <a:p>
            <a:pPr indent="0" lvl="0" marL="0" rtl="0" algn="l">
              <a:spcBef>
                <a:spcPts val="0"/>
              </a:spcBef>
              <a:spcAft>
                <a:spcPts val="0"/>
              </a:spcAft>
              <a:buNone/>
            </a:pPr>
            <a:r>
              <a:rPr lang="en">
                <a:solidFill>
                  <a:schemeClr val="dk1"/>
                </a:solidFill>
              </a:rPr>
              <a:t>2- </a:t>
            </a:r>
            <a:endParaRPr>
              <a:solidFill>
                <a:schemeClr val="dk1"/>
              </a:solidFill>
            </a:endParaRPr>
          </a:p>
          <a:p>
            <a:pPr indent="0" lvl="0" marL="0" rtl="0" algn="l">
              <a:spcBef>
                <a:spcPts val="0"/>
              </a:spcBef>
              <a:spcAft>
                <a:spcPts val="0"/>
              </a:spcAft>
              <a:buNone/>
            </a:pPr>
            <a:r>
              <a:rPr lang="en">
                <a:solidFill>
                  <a:schemeClr val="dk1"/>
                </a:solidFill>
              </a:rPr>
              <a:t>3- </a:t>
            </a:r>
            <a:endParaRPr>
              <a:solidFill>
                <a:schemeClr val="dk1"/>
              </a:solidFill>
            </a:endParaRPr>
          </a:p>
          <a:p>
            <a:pPr indent="0" lvl="0" marL="0" rtl="0" algn="l">
              <a:spcBef>
                <a:spcPts val="0"/>
              </a:spcBef>
              <a:spcAft>
                <a:spcPts val="0"/>
              </a:spcAft>
              <a:buNone/>
            </a:pPr>
            <a:r>
              <a:rPr lang="en">
                <a:solidFill>
                  <a:schemeClr val="dk1"/>
                </a:solidFill>
              </a:rPr>
              <a:t>4- </a:t>
            </a:r>
            <a:endParaRPr/>
          </a:p>
        </p:txBody>
      </p:sp>
      <p:sp>
        <p:nvSpPr>
          <p:cNvPr id="719" name="Google Shape;719;p79"/>
          <p:cNvSpPr txBox="1"/>
          <p:nvPr/>
        </p:nvSpPr>
        <p:spPr>
          <a:xfrm>
            <a:off x="-3959971" y="3020930"/>
            <a:ext cx="3529500" cy="1199100"/>
          </a:xfrm>
          <a:prstGeom prst="rect">
            <a:avLst/>
          </a:prstGeom>
          <a:noFill/>
          <a:ln>
            <a:noFill/>
          </a:ln>
        </p:spPr>
        <p:txBody>
          <a:bodyPr anchorCtr="0" anchor="t" bIns="91425" lIns="91425" spcFirstLastPara="1" rIns="91425" wrap="square" tIns="91425">
            <a:noAutofit/>
          </a:bodyPr>
          <a:lstStyle/>
          <a:p>
            <a:pPr indent="0" lvl="0" marL="457200" rtl="0" algn="l">
              <a:lnSpc>
                <a:spcPct val="130000"/>
              </a:lnSpc>
              <a:spcBef>
                <a:spcPts val="500"/>
              </a:spcBef>
              <a:spcAft>
                <a:spcPts val="0"/>
              </a:spcAft>
              <a:buNone/>
            </a:pPr>
            <a:r>
              <a:t/>
            </a:r>
            <a:endParaRPr>
              <a:solidFill>
                <a:schemeClr val="dk1"/>
              </a:solidFill>
              <a:latin typeface="Karla"/>
              <a:ea typeface="Karla"/>
              <a:cs typeface="Karla"/>
              <a:sym typeface="Karla"/>
            </a:endParaRPr>
          </a:p>
        </p:txBody>
      </p:sp>
      <p:sp>
        <p:nvSpPr>
          <p:cNvPr id="720" name="Google Shape;720;p79"/>
          <p:cNvSpPr/>
          <p:nvPr/>
        </p:nvSpPr>
        <p:spPr>
          <a:xfrm flipH="1" rot="10800000">
            <a:off x="-153875" y="-83175"/>
            <a:ext cx="9399000" cy="6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79"/>
          <p:cNvSpPr/>
          <p:nvPr/>
        </p:nvSpPr>
        <p:spPr>
          <a:xfrm>
            <a:off x="-153875" y="4925256"/>
            <a:ext cx="9399000" cy="588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9"/>
          <p:cNvSpPr txBox="1"/>
          <p:nvPr/>
        </p:nvSpPr>
        <p:spPr>
          <a:xfrm>
            <a:off x="676775" y="15702"/>
            <a:ext cx="7315200" cy="8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Arvo"/>
                <a:ea typeface="Arvo"/>
                <a:cs typeface="Arvo"/>
                <a:sym typeface="Arvo"/>
              </a:rPr>
              <a:t>Thank you</a:t>
            </a:r>
            <a:endParaRPr sz="2400">
              <a:solidFill>
                <a:srgbClr val="FFFFFF"/>
              </a:solidFill>
              <a:latin typeface="Arvo"/>
              <a:ea typeface="Arvo"/>
              <a:cs typeface="Arvo"/>
              <a:sym typeface="Arvo"/>
            </a:endParaRPr>
          </a:p>
        </p:txBody>
      </p:sp>
      <p:sp>
        <p:nvSpPr>
          <p:cNvPr id="723" name="Google Shape;723;p79"/>
          <p:cNvSpPr txBox="1"/>
          <p:nvPr/>
        </p:nvSpPr>
        <p:spPr>
          <a:xfrm>
            <a:off x="676775" y="549102"/>
            <a:ext cx="7315200" cy="8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Karla"/>
                <a:ea typeface="Karla"/>
                <a:cs typeface="Karla"/>
                <a:sym typeface="Karla"/>
              </a:rPr>
              <a:t>To All Of The Amazing </a:t>
            </a:r>
            <a:r>
              <a:rPr b="1" lang="en">
                <a:solidFill>
                  <a:schemeClr val="dk1"/>
                </a:solidFill>
                <a:latin typeface="Karla"/>
                <a:ea typeface="Karla"/>
                <a:cs typeface="Karla"/>
                <a:sym typeface="Karla"/>
              </a:rPr>
              <a:t>Members</a:t>
            </a:r>
            <a:r>
              <a:rPr b="1" lang="en">
                <a:solidFill>
                  <a:schemeClr val="dk1"/>
                </a:solidFill>
                <a:latin typeface="Karla"/>
                <a:ea typeface="Karla"/>
                <a:cs typeface="Karla"/>
                <a:sym typeface="Karla"/>
              </a:rPr>
              <a:t> Of Our Radiology Team Who worked hard and Did a Fantastic Job, </a:t>
            </a:r>
            <a:r>
              <a:rPr b="1" lang="en">
                <a:solidFill>
                  <a:schemeClr val="accent1"/>
                </a:solidFill>
                <a:latin typeface="Karla"/>
                <a:ea typeface="Karla"/>
                <a:cs typeface="Karla"/>
                <a:sym typeface="Karla"/>
              </a:rPr>
              <a:t>Lots And Lots Of Love For All Of You</a:t>
            </a:r>
            <a:r>
              <a:rPr b="1" lang="en">
                <a:solidFill>
                  <a:schemeClr val="dk1"/>
                </a:solidFill>
                <a:latin typeface="Karla"/>
                <a:ea typeface="Karla"/>
                <a:cs typeface="Karla"/>
                <a:sym typeface="Karla"/>
              </a:rPr>
              <a:t> </a:t>
            </a:r>
            <a:endParaRPr b="1">
              <a:solidFill>
                <a:schemeClr val="dk1"/>
              </a:solidFill>
              <a:latin typeface="Karla"/>
              <a:ea typeface="Karla"/>
              <a:cs typeface="Karla"/>
              <a:sym typeface="Karla"/>
            </a:endParaRPr>
          </a:p>
        </p:txBody>
      </p:sp>
      <p:sp>
        <p:nvSpPr>
          <p:cNvPr id="724" name="Google Shape;724;p79"/>
          <p:cNvSpPr txBox="1"/>
          <p:nvPr/>
        </p:nvSpPr>
        <p:spPr>
          <a:xfrm>
            <a:off x="466050" y="1212851"/>
            <a:ext cx="3657600" cy="2702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Karla"/>
              <a:buChar char="●"/>
            </a:pPr>
            <a:r>
              <a:rPr lang="en">
                <a:latin typeface="Karla"/>
                <a:ea typeface="Karla"/>
                <a:cs typeface="Karla"/>
                <a:sym typeface="Karla"/>
              </a:rPr>
              <a:t>Alhanouf Alhaluli</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Lama Alzamil</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Norah Almazrou</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Nouf Alhumaidhi</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Arwa Alemam</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Sarah Alarifi</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Njoud bin Dakheel</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Rana Alshamrani</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Roaa Aljohani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Rahaf Alshuaniber</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Norah Alharbi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May Babaeer</a:t>
            </a:r>
            <a:endParaRPr>
              <a:latin typeface="Karla"/>
              <a:ea typeface="Karla"/>
              <a:cs typeface="Karla"/>
              <a:sym typeface="Karla"/>
            </a:endParaRPr>
          </a:p>
        </p:txBody>
      </p:sp>
      <p:sp>
        <p:nvSpPr>
          <p:cNvPr id="725" name="Google Shape;725;p79"/>
          <p:cNvSpPr txBox="1"/>
          <p:nvPr/>
        </p:nvSpPr>
        <p:spPr>
          <a:xfrm>
            <a:off x="3209250" y="1212851"/>
            <a:ext cx="3657600" cy="2702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Karla"/>
              <a:buChar char="●"/>
            </a:pPr>
            <a:r>
              <a:rPr lang="en">
                <a:latin typeface="Karla"/>
                <a:ea typeface="Karla"/>
                <a:cs typeface="Karla"/>
                <a:sym typeface="Karla"/>
              </a:rPr>
              <a:t>Mohammed Al-Huqbani</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Zyad Aldosari</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Alwaleed Alsaleh</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Mohaned Makkawi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Fahad Alsultan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Abdullah Almuamar</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Mohmmed Ajarem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Abdullah Alassaf </a:t>
            </a:r>
            <a:endParaRPr>
              <a:latin typeface="Karla"/>
              <a:ea typeface="Karla"/>
              <a:cs typeface="Karla"/>
              <a:sym typeface="Karla"/>
            </a:endParaRPr>
          </a:p>
        </p:txBody>
      </p:sp>
      <p:sp>
        <p:nvSpPr>
          <p:cNvPr id="726" name="Google Shape;726;p79"/>
          <p:cNvSpPr txBox="1"/>
          <p:nvPr/>
        </p:nvSpPr>
        <p:spPr>
          <a:xfrm>
            <a:off x="6316475" y="1365251"/>
            <a:ext cx="3657600" cy="853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Dark Theme Night Owls </a:t>
            </a:r>
            <a:endParaRPr b="1">
              <a:latin typeface="Karla"/>
              <a:ea typeface="Karla"/>
              <a:cs typeface="Karla"/>
              <a:sym typeface="Karla"/>
            </a:endParaRPr>
          </a:p>
          <a:p>
            <a:pPr indent="-317500" lvl="0" marL="457200" rtl="0" algn="l">
              <a:spcBef>
                <a:spcPts val="0"/>
              </a:spcBef>
              <a:spcAft>
                <a:spcPts val="0"/>
              </a:spcAft>
              <a:buClr>
                <a:srgbClr val="FFFFFF"/>
              </a:buClr>
              <a:buSzPts val="1400"/>
              <a:buFont typeface="Karla"/>
              <a:buChar char="●"/>
            </a:pPr>
            <a:r>
              <a:rPr lang="en">
                <a:solidFill>
                  <a:srgbClr val="FFFFFF"/>
                </a:solidFill>
                <a:latin typeface="Karla"/>
                <a:ea typeface="Karla"/>
                <a:cs typeface="Karla"/>
                <a:sym typeface="Karla"/>
              </a:rPr>
              <a:t>Yasmeen Almousa</a:t>
            </a:r>
            <a:endParaRPr>
              <a:solidFill>
                <a:srgbClr val="FFFFFF"/>
              </a:solidFill>
              <a:latin typeface="Karla"/>
              <a:ea typeface="Karla"/>
              <a:cs typeface="Karla"/>
              <a:sym typeface="Karla"/>
            </a:endParaRPr>
          </a:p>
          <a:p>
            <a:pPr indent="-317500" lvl="0" marL="457200" rtl="0" algn="l">
              <a:spcBef>
                <a:spcPts val="0"/>
              </a:spcBef>
              <a:spcAft>
                <a:spcPts val="0"/>
              </a:spcAft>
              <a:buClr>
                <a:srgbClr val="FFFFFF"/>
              </a:buClr>
              <a:buSzPts val="1400"/>
              <a:buFont typeface="Karla"/>
              <a:buChar char="●"/>
            </a:pPr>
            <a:r>
              <a:rPr lang="en">
                <a:solidFill>
                  <a:srgbClr val="FFFFFF"/>
                </a:solidFill>
                <a:latin typeface="Karla"/>
                <a:ea typeface="Karla"/>
                <a:cs typeface="Karla"/>
                <a:sym typeface="Karla"/>
              </a:rPr>
              <a:t>Shahd Alsalamh</a:t>
            </a:r>
            <a:endParaRPr>
              <a:solidFill>
                <a:srgbClr val="FFFFFF"/>
              </a:solidFill>
              <a:latin typeface="Karla"/>
              <a:ea typeface="Karla"/>
              <a:cs typeface="Karla"/>
              <a:sym typeface="Karla"/>
            </a:endParaRPr>
          </a:p>
        </p:txBody>
      </p:sp>
      <p:pic>
        <p:nvPicPr>
          <p:cNvPr id="727" name="Google Shape;727;p79"/>
          <p:cNvPicPr preferRelativeResize="0"/>
          <p:nvPr/>
        </p:nvPicPr>
        <p:blipFill>
          <a:blip r:embed="rId3">
            <a:alphaModFix/>
          </a:blip>
          <a:stretch>
            <a:fillRect/>
          </a:stretch>
        </p:blipFill>
        <p:spPr>
          <a:xfrm>
            <a:off x="8496600" y="1599090"/>
            <a:ext cx="647400" cy="647400"/>
          </a:xfrm>
          <a:prstGeom prst="rect">
            <a:avLst/>
          </a:prstGeom>
          <a:noFill/>
          <a:ln>
            <a:noFill/>
          </a:ln>
        </p:spPr>
      </p:pic>
      <p:sp>
        <p:nvSpPr>
          <p:cNvPr id="728" name="Google Shape;728;p79"/>
          <p:cNvSpPr txBox="1"/>
          <p:nvPr/>
        </p:nvSpPr>
        <p:spPr>
          <a:xfrm>
            <a:off x="6316475" y="2508251"/>
            <a:ext cx="3657600" cy="853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Special Thanks</a:t>
            </a:r>
            <a:endParaRPr b="1">
              <a:latin typeface="Karla"/>
              <a:ea typeface="Karla"/>
              <a:cs typeface="Karla"/>
              <a:sym typeface="Karla"/>
            </a:endParaRPr>
          </a:p>
          <a:p>
            <a:pPr indent="-317500" lvl="0" marL="457200" rtl="0" algn="l">
              <a:spcBef>
                <a:spcPts val="0"/>
              </a:spcBef>
              <a:spcAft>
                <a:spcPts val="0"/>
              </a:spcAft>
              <a:buClr>
                <a:srgbClr val="FFFFFF"/>
              </a:buClr>
              <a:buSzPts val="1400"/>
              <a:buFont typeface="Karla"/>
              <a:buChar char="●"/>
            </a:pPr>
            <a:r>
              <a:rPr lang="en">
                <a:solidFill>
                  <a:srgbClr val="FFFFFF"/>
                </a:solidFill>
                <a:latin typeface="Karla"/>
                <a:ea typeface="Karla"/>
                <a:cs typeface="Karla"/>
                <a:sym typeface="Karla"/>
              </a:rPr>
              <a:t>Taif Alotaibi</a:t>
            </a:r>
            <a:endParaRPr>
              <a:solidFill>
                <a:srgbClr val="FFFFFF"/>
              </a:solidFill>
              <a:latin typeface="Karla"/>
              <a:ea typeface="Karla"/>
              <a:cs typeface="Karla"/>
              <a:sym typeface="Karla"/>
            </a:endParaRPr>
          </a:p>
          <a:p>
            <a:pPr indent="-317500" lvl="0" marL="457200" rtl="0" algn="l">
              <a:spcBef>
                <a:spcPts val="0"/>
              </a:spcBef>
              <a:spcAft>
                <a:spcPts val="0"/>
              </a:spcAft>
              <a:buClr>
                <a:srgbClr val="FFFFFF"/>
              </a:buClr>
              <a:buSzPts val="1400"/>
              <a:buFont typeface="Karla"/>
              <a:buChar char="●"/>
            </a:pPr>
            <a:r>
              <a:rPr lang="en">
                <a:solidFill>
                  <a:srgbClr val="FFFFFF"/>
                </a:solidFill>
                <a:latin typeface="Karla"/>
                <a:ea typeface="Karla"/>
                <a:cs typeface="Karla"/>
                <a:sym typeface="Karla"/>
              </a:rPr>
              <a:t>Amirah Alzahrani</a:t>
            </a:r>
            <a:endParaRPr>
              <a:solidFill>
                <a:srgbClr val="FFFFFF"/>
              </a:solidFill>
              <a:latin typeface="Karla"/>
              <a:ea typeface="Karla"/>
              <a:cs typeface="Karla"/>
              <a:sym typeface="Karla"/>
            </a:endParaRPr>
          </a:p>
        </p:txBody>
      </p:sp>
      <p:pic>
        <p:nvPicPr>
          <p:cNvPr id="729" name="Google Shape;729;p79"/>
          <p:cNvPicPr preferRelativeResize="0"/>
          <p:nvPr/>
        </p:nvPicPr>
        <p:blipFill>
          <a:blip r:embed="rId4">
            <a:alphaModFix/>
          </a:blip>
          <a:stretch>
            <a:fillRect/>
          </a:stretch>
        </p:blipFill>
        <p:spPr>
          <a:xfrm>
            <a:off x="8599975" y="2714675"/>
            <a:ext cx="440650" cy="440650"/>
          </a:xfrm>
          <a:prstGeom prst="rect">
            <a:avLst/>
          </a:prstGeom>
          <a:noFill/>
          <a:ln>
            <a:noFill/>
          </a:ln>
        </p:spPr>
      </p:pic>
      <p:sp>
        <p:nvSpPr>
          <p:cNvPr id="730" name="Google Shape;730;p79"/>
          <p:cNvSpPr txBox="1"/>
          <p:nvPr/>
        </p:nvSpPr>
        <p:spPr>
          <a:xfrm>
            <a:off x="829175" y="3901902"/>
            <a:ext cx="7315200" cy="8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Karla"/>
                <a:ea typeface="Karla"/>
                <a:cs typeface="Karla"/>
                <a:sym typeface="Karla"/>
              </a:rPr>
              <a:t>A </a:t>
            </a:r>
            <a:r>
              <a:rPr b="1" lang="en" sz="1600">
                <a:solidFill>
                  <a:schemeClr val="accent1"/>
                </a:solidFill>
                <a:latin typeface="Karla"/>
                <a:ea typeface="Karla"/>
                <a:cs typeface="Karla"/>
                <a:sym typeface="Karla"/>
              </a:rPr>
              <a:t>Huge</a:t>
            </a:r>
            <a:r>
              <a:rPr b="1" lang="en">
                <a:latin typeface="Karla"/>
                <a:ea typeface="Karla"/>
                <a:cs typeface="Karla"/>
                <a:sym typeface="Karla"/>
              </a:rPr>
              <a:t> thank you to our </a:t>
            </a:r>
            <a:r>
              <a:rPr b="1" lang="en">
                <a:latin typeface="Karla"/>
                <a:ea typeface="Karla"/>
                <a:cs typeface="Karla"/>
                <a:sym typeface="Karla"/>
              </a:rPr>
              <a:t>Academic</a:t>
            </a:r>
            <a:r>
              <a:rPr b="1" lang="en">
                <a:latin typeface="Karla"/>
                <a:ea typeface="Karla"/>
                <a:cs typeface="Karla"/>
                <a:sym typeface="Karla"/>
              </a:rPr>
              <a:t> leaders</a:t>
            </a:r>
            <a:endParaRPr b="1">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Noura</a:t>
            </a:r>
            <a:r>
              <a:rPr lang="en">
                <a:latin typeface="Karla"/>
                <a:ea typeface="Karla"/>
                <a:cs typeface="Karla"/>
                <a:sym typeface="Karla"/>
              </a:rPr>
              <a:t> Alturki</a:t>
            </a:r>
            <a:endParaRPr>
              <a:latin typeface="Karla"/>
              <a:ea typeface="Karla"/>
              <a:cs typeface="Karla"/>
              <a:sym typeface="Karla"/>
            </a:endParaRPr>
          </a:p>
          <a:p>
            <a:pPr indent="0" lvl="0" marL="0" rtl="0" algn="ctr">
              <a:spcBef>
                <a:spcPts val="0"/>
              </a:spcBef>
              <a:spcAft>
                <a:spcPts val="0"/>
              </a:spcAft>
              <a:buNone/>
            </a:pPr>
            <a:r>
              <a:t/>
            </a:r>
            <a:endParaRPr>
              <a:latin typeface="Karla"/>
              <a:ea typeface="Karla"/>
              <a:cs typeface="Karla"/>
              <a:sym typeface="Karla"/>
            </a:endParaRPr>
          </a:p>
        </p:txBody>
      </p:sp>
      <p:sp>
        <p:nvSpPr>
          <p:cNvPr id="731" name="Google Shape;731;p79"/>
          <p:cNvSpPr txBox="1"/>
          <p:nvPr/>
        </p:nvSpPr>
        <p:spPr>
          <a:xfrm>
            <a:off x="6239366" y="4145130"/>
            <a:ext cx="3000000" cy="440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Jehad Alorainy</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solidFill>
                <a:schemeClr val="dk1"/>
              </a:solidFill>
              <a:latin typeface="Karla"/>
              <a:ea typeface="Karla"/>
              <a:cs typeface="Karla"/>
              <a:sym typeface="Karla"/>
            </a:endParaRPr>
          </a:p>
        </p:txBody>
      </p:sp>
      <p:pic>
        <p:nvPicPr>
          <p:cNvPr id="732" name="Google Shape;732;p79"/>
          <p:cNvPicPr preferRelativeResize="0"/>
          <p:nvPr/>
        </p:nvPicPr>
        <p:blipFill>
          <a:blip r:embed="rId5">
            <a:alphaModFix/>
          </a:blip>
          <a:stretch>
            <a:fillRect/>
          </a:stretch>
        </p:blipFill>
        <p:spPr>
          <a:xfrm flipH="1">
            <a:off x="41565" y="4925257"/>
            <a:ext cx="148225" cy="148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4"/>
          <p:cNvSpPr txBox="1"/>
          <p:nvPr/>
        </p:nvSpPr>
        <p:spPr>
          <a:xfrm>
            <a:off x="3827193" y="4841730"/>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4</a:t>
            </a:r>
            <a:endParaRPr sz="1000">
              <a:solidFill>
                <a:srgbClr val="005E68"/>
              </a:solidFill>
              <a:latin typeface="Spectral"/>
              <a:ea typeface="Spectral"/>
              <a:cs typeface="Spectral"/>
              <a:sym typeface="Spectral"/>
            </a:endParaRPr>
          </a:p>
        </p:txBody>
      </p:sp>
      <p:sp>
        <p:nvSpPr>
          <p:cNvPr id="284" name="Google Shape;284;p44"/>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2</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285" name="Google Shape;285;p44"/>
          <p:cNvSpPr txBox="1"/>
          <p:nvPr/>
        </p:nvSpPr>
        <p:spPr>
          <a:xfrm>
            <a:off x="164378" y="544946"/>
            <a:ext cx="5710800" cy="799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study?</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86" name="Google Shape;286;p44"/>
          <p:cNvSpPr txBox="1"/>
          <p:nvPr/>
        </p:nvSpPr>
        <p:spPr>
          <a:xfrm>
            <a:off x="164375" y="1680471"/>
            <a:ext cx="5710800" cy="203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Name the labelled structures?</a:t>
            </a:r>
            <a:endParaRPr b="1" sz="1800">
              <a:solidFill>
                <a:schemeClr val="lt2"/>
              </a:solidFill>
              <a:latin typeface="Karla"/>
              <a:ea typeface="Karla"/>
              <a:cs typeface="Karla"/>
              <a:sym typeface="Karla"/>
            </a:endParaRPr>
          </a:p>
          <a:p>
            <a:pPr indent="0" lvl="0" marL="914400" rtl="0" algn="l">
              <a:spcBef>
                <a:spcPts val="0"/>
              </a:spcBef>
              <a:spcAft>
                <a:spcPts val="0"/>
              </a:spcAft>
              <a:buNone/>
            </a:pPr>
            <a:r>
              <a:t/>
            </a:r>
            <a:endParaRPr b="1" sz="1200">
              <a:latin typeface="Karla"/>
              <a:ea typeface="Karla"/>
              <a:cs typeface="Karla"/>
              <a:sym typeface="Karla"/>
            </a:endParaRPr>
          </a:p>
          <a:p>
            <a:pPr indent="0" lvl="0" marL="914400" rtl="0" algn="l">
              <a:spcBef>
                <a:spcPts val="0"/>
              </a:spcBef>
              <a:spcAft>
                <a:spcPts val="0"/>
              </a:spcAft>
              <a:buNone/>
            </a:pPr>
            <a:r>
              <a:t/>
            </a:r>
            <a:endParaRPr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287" name="Google Shape;287;p44"/>
          <p:cNvPicPr preferRelativeResize="0"/>
          <p:nvPr/>
        </p:nvPicPr>
        <p:blipFill>
          <a:blip r:embed="rId3">
            <a:alphaModFix/>
          </a:blip>
          <a:stretch>
            <a:fillRect/>
          </a:stretch>
        </p:blipFill>
        <p:spPr>
          <a:xfrm>
            <a:off x="5557500" y="762675"/>
            <a:ext cx="2791025" cy="3472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txBox="1"/>
          <p:nvPr/>
        </p:nvSpPr>
        <p:spPr>
          <a:xfrm>
            <a:off x="3827193" y="4841730"/>
            <a:ext cx="1489800" cy="4761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5</a:t>
            </a:r>
            <a:endParaRPr sz="1000">
              <a:solidFill>
                <a:srgbClr val="005E68"/>
              </a:solidFill>
              <a:latin typeface="Spectral"/>
              <a:ea typeface="Spectral"/>
              <a:cs typeface="Spectral"/>
              <a:sym typeface="Spectral"/>
            </a:endParaRPr>
          </a:p>
        </p:txBody>
      </p:sp>
      <p:sp>
        <p:nvSpPr>
          <p:cNvPr id="293" name="Google Shape;293;p45"/>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2</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pic>
        <p:nvPicPr>
          <p:cNvPr id="294" name="Google Shape;294;p45"/>
          <p:cNvPicPr preferRelativeResize="0"/>
          <p:nvPr/>
        </p:nvPicPr>
        <p:blipFill>
          <a:blip r:embed="rId3">
            <a:alphaModFix/>
          </a:blip>
          <a:stretch>
            <a:fillRect/>
          </a:stretch>
        </p:blipFill>
        <p:spPr>
          <a:xfrm>
            <a:off x="5626772" y="619182"/>
            <a:ext cx="2791025" cy="3472625"/>
          </a:xfrm>
          <a:prstGeom prst="rect">
            <a:avLst/>
          </a:prstGeom>
          <a:noFill/>
          <a:ln>
            <a:noFill/>
          </a:ln>
        </p:spPr>
      </p:pic>
      <p:sp>
        <p:nvSpPr>
          <p:cNvPr id="295" name="Google Shape;295;p45"/>
          <p:cNvSpPr txBox="1"/>
          <p:nvPr/>
        </p:nvSpPr>
        <p:spPr>
          <a:xfrm>
            <a:off x="100800" y="3834625"/>
            <a:ext cx="9043200" cy="10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000">
              <a:solidFill>
                <a:schemeClr val="accent4"/>
              </a:solidFill>
              <a:latin typeface="Karla"/>
              <a:ea typeface="Karla"/>
              <a:cs typeface="Karla"/>
              <a:sym typeface="Karla"/>
            </a:endParaRPr>
          </a:p>
          <a:p>
            <a:pPr indent="0" lvl="0" marL="0" rtl="0" algn="l">
              <a:spcBef>
                <a:spcPts val="0"/>
              </a:spcBef>
              <a:spcAft>
                <a:spcPts val="0"/>
              </a:spcAft>
              <a:buNone/>
            </a:pPr>
            <a:r>
              <a:rPr lang="en" sz="1000">
                <a:solidFill>
                  <a:schemeClr val="accent4"/>
                </a:solidFill>
                <a:latin typeface="Karla"/>
                <a:ea typeface="Karla"/>
                <a:cs typeface="Karla"/>
                <a:sym typeface="Karla"/>
              </a:rPr>
              <a:t>• </a:t>
            </a:r>
            <a:r>
              <a:rPr b="1" lang="en" sz="1000" u="sng">
                <a:solidFill>
                  <a:schemeClr val="accent4"/>
                </a:solidFill>
                <a:latin typeface="Karla"/>
                <a:ea typeface="Karla"/>
                <a:cs typeface="Karla"/>
                <a:sym typeface="Karla"/>
              </a:rPr>
              <a:t>Barium enema has two types:</a:t>
            </a:r>
            <a:r>
              <a:rPr lang="en" sz="1000" u="sng">
                <a:solidFill>
                  <a:schemeClr val="accent4"/>
                </a:solidFill>
                <a:latin typeface="Karla"/>
                <a:ea typeface="Karla"/>
                <a:cs typeface="Karla"/>
                <a:sym typeface="Karla"/>
              </a:rPr>
              <a:t> </a:t>
            </a:r>
            <a:endParaRPr sz="1000" u="sng">
              <a:solidFill>
                <a:schemeClr val="accent4"/>
              </a:solidFill>
              <a:latin typeface="Karla"/>
              <a:ea typeface="Karla"/>
              <a:cs typeface="Karla"/>
              <a:sym typeface="Karla"/>
            </a:endParaRPr>
          </a:p>
          <a:p>
            <a:pPr indent="-292100" lvl="0" marL="457200" rtl="0" algn="l">
              <a:spcBef>
                <a:spcPts val="0"/>
              </a:spcBef>
              <a:spcAft>
                <a:spcPts val="0"/>
              </a:spcAft>
              <a:buClr>
                <a:schemeClr val="accent4"/>
              </a:buClr>
              <a:buSzPts val="1000"/>
              <a:buFont typeface="Karla"/>
              <a:buAutoNum type="arabicPeriod"/>
            </a:pPr>
            <a:r>
              <a:rPr b="1" lang="en" sz="1000">
                <a:solidFill>
                  <a:schemeClr val="accent4"/>
                </a:solidFill>
                <a:latin typeface="Karla"/>
                <a:ea typeface="Karla"/>
                <a:cs typeface="Karla"/>
                <a:sym typeface="Karla"/>
              </a:rPr>
              <a:t>Single contrast barium enema</a:t>
            </a:r>
            <a:r>
              <a:rPr lang="en" sz="1000">
                <a:solidFill>
                  <a:schemeClr val="accent4"/>
                </a:solidFill>
                <a:latin typeface="Karla"/>
                <a:ea typeface="Karla"/>
                <a:cs typeface="Karla"/>
                <a:sym typeface="Karla"/>
              </a:rPr>
              <a:t> (No air). For example 8,1,2,3,4 are seen with </a:t>
            </a:r>
            <a:r>
              <a:rPr lang="en" sz="1000">
                <a:solidFill>
                  <a:schemeClr val="accent4"/>
                </a:solidFill>
                <a:latin typeface="Karla"/>
                <a:ea typeface="Karla"/>
                <a:cs typeface="Karla"/>
                <a:sym typeface="Karla"/>
              </a:rPr>
              <a:t>single contrast and the rest in double contrast </a:t>
            </a:r>
            <a:endParaRPr sz="1000">
              <a:solidFill>
                <a:schemeClr val="accent4"/>
              </a:solidFill>
              <a:latin typeface="Karla"/>
              <a:ea typeface="Karla"/>
              <a:cs typeface="Karla"/>
              <a:sym typeface="Karla"/>
            </a:endParaRPr>
          </a:p>
          <a:p>
            <a:pPr indent="-292100" lvl="0" marL="457200" rtl="0" algn="l">
              <a:spcBef>
                <a:spcPts val="0"/>
              </a:spcBef>
              <a:spcAft>
                <a:spcPts val="0"/>
              </a:spcAft>
              <a:buClr>
                <a:schemeClr val="accent4"/>
              </a:buClr>
              <a:buSzPts val="1000"/>
              <a:buFont typeface="Karla"/>
              <a:buAutoNum type="arabicPeriod"/>
            </a:pPr>
            <a:r>
              <a:rPr b="1" lang="en" sz="1000">
                <a:solidFill>
                  <a:schemeClr val="accent4"/>
                </a:solidFill>
                <a:latin typeface="Karla"/>
                <a:ea typeface="Karla"/>
                <a:cs typeface="Karla"/>
                <a:sym typeface="Karla"/>
              </a:rPr>
              <a:t>Double contrast barium enema</a:t>
            </a:r>
            <a:r>
              <a:rPr lang="en" sz="1000">
                <a:solidFill>
                  <a:schemeClr val="accent4"/>
                </a:solidFill>
                <a:latin typeface="Karla"/>
                <a:ea typeface="Karla"/>
                <a:cs typeface="Karla"/>
                <a:sym typeface="Karla"/>
              </a:rPr>
              <a:t> (Air &amp; barium) If you see clear bowel wall with gas it’s double as in this image, it gives better idea about any mucosal abnormality </a:t>
            </a:r>
            <a:r>
              <a:rPr lang="en" sz="1000">
                <a:solidFill>
                  <a:srgbClr val="666666"/>
                </a:solidFill>
                <a:latin typeface="Karla"/>
                <a:ea typeface="Karla"/>
                <a:cs typeface="Karla"/>
                <a:sym typeface="Karla"/>
              </a:rPr>
              <a:t>(ulceration, lesion. etc..)</a:t>
            </a:r>
            <a:r>
              <a:rPr lang="en" sz="1000">
                <a:solidFill>
                  <a:schemeClr val="accent4"/>
                </a:solidFill>
                <a:latin typeface="Karla"/>
                <a:ea typeface="Karla"/>
                <a:cs typeface="Karla"/>
                <a:sym typeface="Karla"/>
              </a:rPr>
              <a:t>.so we evaluate the area using double contrast</a:t>
            </a:r>
            <a:endParaRPr sz="1000">
              <a:solidFill>
                <a:schemeClr val="accent4"/>
              </a:solidFill>
              <a:latin typeface="Karla"/>
              <a:ea typeface="Karla"/>
              <a:cs typeface="Karla"/>
              <a:sym typeface="Karla"/>
            </a:endParaRPr>
          </a:p>
          <a:p>
            <a:pPr indent="-292100" lvl="0" marL="457200" rtl="0" algn="l">
              <a:spcBef>
                <a:spcPts val="0"/>
              </a:spcBef>
              <a:spcAft>
                <a:spcPts val="0"/>
              </a:spcAft>
              <a:buClr>
                <a:srgbClr val="666666"/>
              </a:buClr>
              <a:buSzPts val="1000"/>
              <a:buFont typeface="Karla"/>
              <a:buChar char="●"/>
            </a:pPr>
            <a:r>
              <a:rPr lang="en" sz="1000">
                <a:solidFill>
                  <a:srgbClr val="666666"/>
                </a:solidFill>
                <a:latin typeface="Karla"/>
                <a:ea typeface="Karla"/>
                <a:cs typeface="Karla"/>
                <a:sym typeface="Karla"/>
              </a:rPr>
              <a:t>Normally we shouldn't see ileocecal valve or terminal ileum in barium enema of a normal patient.</a:t>
            </a:r>
            <a:endParaRPr sz="1000">
              <a:solidFill>
                <a:srgbClr val="666666"/>
              </a:solidFill>
              <a:latin typeface="Karla"/>
              <a:ea typeface="Karla"/>
              <a:cs typeface="Karla"/>
              <a:sym typeface="Karla"/>
            </a:endParaRPr>
          </a:p>
        </p:txBody>
      </p:sp>
      <p:sp>
        <p:nvSpPr>
          <p:cNvPr id="296" name="Google Shape;296;p45"/>
          <p:cNvSpPr txBox="1"/>
          <p:nvPr/>
        </p:nvSpPr>
        <p:spPr>
          <a:xfrm>
            <a:off x="164378" y="544946"/>
            <a:ext cx="5710800" cy="799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study?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lang="en" sz="1200">
                <a:latin typeface="Karla"/>
                <a:ea typeface="Karla"/>
                <a:cs typeface="Karla"/>
                <a:sym typeface="Karla"/>
              </a:rPr>
              <a:t>Air double contrast </a:t>
            </a:r>
            <a:r>
              <a:rPr b="1" lang="en" sz="1200">
                <a:latin typeface="Karla"/>
                <a:ea typeface="Karla"/>
                <a:cs typeface="Karla"/>
                <a:sym typeface="Karla"/>
              </a:rPr>
              <a:t>barium enema.</a:t>
            </a:r>
            <a:endParaRPr b="1"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297" name="Google Shape;297;p45"/>
          <p:cNvSpPr txBox="1"/>
          <p:nvPr/>
        </p:nvSpPr>
        <p:spPr>
          <a:xfrm>
            <a:off x="164375" y="1680471"/>
            <a:ext cx="5710800" cy="203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0000"/>
              </a:buClr>
              <a:buSzPts val="1800"/>
              <a:buFont typeface="Karla"/>
              <a:buChar char="●"/>
            </a:pPr>
            <a:r>
              <a:rPr b="1" lang="en" sz="1800">
                <a:solidFill>
                  <a:srgbClr val="FF0000"/>
                </a:solidFill>
                <a:latin typeface="Karla"/>
                <a:ea typeface="Karla"/>
                <a:cs typeface="Karla"/>
                <a:sym typeface="Karla"/>
              </a:rPr>
              <a:t>Name the labelled structures?</a:t>
            </a:r>
            <a:endParaRPr b="1" sz="1800">
              <a:solidFill>
                <a:srgbClr val="FF0000"/>
              </a:solidFill>
              <a:latin typeface="Karla"/>
              <a:ea typeface="Karla"/>
              <a:cs typeface="Karla"/>
              <a:sym typeface="Karla"/>
            </a:endParaRPr>
          </a:p>
          <a:p>
            <a:pPr indent="0" lvl="0" marL="914400" rtl="0" algn="l">
              <a:spcBef>
                <a:spcPts val="0"/>
              </a:spcBef>
              <a:spcAft>
                <a:spcPts val="0"/>
              </a:spcAft>
              <a:buNone/>
            </a:pPr>
            <a:r>
              <a:t/>
            </a:r>
            <a:endParaRPr b="1"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1. </a:t>
            </a:r>
            <a:r>
              <a:rPr lang="en" sz="1200">
                <a:latin typeface="Karla"/>
                <a:ea typeface="Karla"/>
                <a:cs typeface="Karla"/>
                <a:sym typeface="Karla"/>
              </a:rPr>
              <a:t>Rectum</a:t>
            </a:r>
            <a:r>
              <a:rPr b="1" lang="en" sz="1200">
                <a:latin typeface="Karla"/>
                <a:ea typeface="Karla"/>
                <a:cs typeface="Karla"/>
                <a:sym typeface="Karla"/>
              </a:rPr>
              <a:t>.</a:t>
            </a:r>
            <a:endParaRPr b="1"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2. </a:t>
            </a:r>
            <a:r>
              <a:rPr lang="en" sz="1200">
                <a:latin typeface="Karla"/>
                <a:ea typeface="Karla"/>
                <a:cs typeface="Karla"/>
                <a:sym typeface="Karla"/>
              </a:rPr>
              <a:t>Sigmoid colon.</a:t>
            </a:r>
            <a:endParaRPr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3. </a:t>
            </a:r>
            <a:r>
              <a:rPr lang="en" sz="1200">
                <a:latin typeface="Karla"/>
                <a:ea typeface="Karla"/>
                <a:cs typeface="Karla"/>
                <a:sym typeface="Karla"/>
              </a:rPr>
              <a:t>Descending colon.</a:t>
            </a:r>
            <a:endParaRPr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4. </a:t>
            </a:r>
            <a:r>
              <a:rPr lang="en" sz="1200">
                <a:latin typeface="Karla"/>
                <a:ea typeface="Karla"/>
                <a:cs typeface="Karla"/>
                <a:sym typeface="Karla"/>
              </a:rPr>
              <a:t>Splenic flexure.</a:t>
            </a:r>
            <a:endParaRPr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5. </a:t>
            </a:r>
            <a:r>
              <a:rPr lang="en" sz="1200">
                <a:latin typeface="Karla"/>
                <a:ea typeface="Karla"/>
                <a:cs typeface="Karla"/>
                <a:sym typeface="Karla"/>
              </a:rPr>
              <a:t>Transverse colon.</a:t>
            </a:r>
            <a:endParaRPr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6. </a:t>
            </a:r>
            <a:r>
              <a:rPr lang="en" sz="1200">
                <a:latin typeface="Karla"/>
                <a:ea typeface="Karla"/>
                <a:cs typeface="Karla"/>
                <a:sym typeface="Karla"/>
              </a:rPr>
              <a:t>Hepatic flexure.</a:t>
            </a:r>
            <a:endParaRPr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7. </a:t>
            </a:r>
            <a:r>
              <a:rPr lang="en" sz="1200">
                <a:latin typeface="Karla"/>
                <a:ea typeface="Karla"/>
                <a:cs typeface="Karla"/>
                <a:sym typeface="Karla"/>
              </a:rPr>
              <a:t>Ascending colon.</a:t>
            </a:r>
            <a:endParaRPr sz="1200">
              <a:latin typeface="Karla"/>
              <a:ea typeface="Karla"/>
              <a:cs typeface="Karla"/>
              <a:sym typeface="Karla"/>
            </a:endParaRPr>
          </a:p>
          <a:p>
            <a:pPr indent="0" lvl="0" marL="914400" rtl="0" algn="l">
              <a:spcBef>
                <a:spcPts val="0"/>
              </a:spcBef>
              <a:spcAft>
                <a:spcPts val="0"/>
              </a:spcAft>
              <a:buNone/>
            </a:pPr>
            <a:r>
              <a:rPr b="1" lang="en" sz="1200">
                <a:latin typeface="Karla"/>
                <a:ea typeface="Karla"/>
                <a:cs typeface="Karla"/>
                <a:sym typeface="Karla"/>
              </a:rPr>
              <a:t>8. </a:t>
            </a:r>
            <a:r>
              <a:rPr lang="en" sz="1200">
                <a:latin typeface="Karla"/>
                <a:ea typeface="Karla"/>
                <a:cs typeface="Karla"/>
                <a:sym typeface="Karla"/>
              </a:rPr>
              <a:t>Cecum.</a:t>
            </a:r>
            <a:endParaRPr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6"/>
          <p:cNvPicPr preferRelativeResize="0"/>
          <p:nvPr/>
        </p:nvPicPr>
        <p:blipFill>
          <a:blip r:embed="rId3">
            <a:alphaModFix/>
          </a:blip>
          <a:stretch>
            <a:fillRect/>
          </a:stretch>
        </p:blipFill>
        <p:spPr>
          <a:xfrm>
            <a:off x="4572000" y="414518"/>
            <a:ext cx="1876390" cy="3181932"/>
          </a:xfrm>
          <a:prstGeom prst="rect">
            <a:avLst/>
          </a:prstGeom>
          <a:noFill/>
          <a:ln>
            <a:noFill/>
          </a:ln>
        </p:spPr>
      </p:pic>
      <p:pic>
        <p:nvPicPr>
          <p:cNvPr id="303" name="Google Shape;303;p46"/>
          <p:cNvPicPr preferRelativeResize="0"/>
          <p:nvPr/>
        </p:nvPicPr>
        <p:blipFill>
          <a:blip r:embed="rId4">
            <a:alphaModFix/>
          </a:blip>
          <a:stretch>
            <a:fillRect/>
          </a:stretch>
        </p:blipFill>
        <p:spPr>
          <a:xfrm>
            <a:off x="6542661" y="414500"/>
            <a:ext cx="2419340" cy="3181949"/>
          </a:xfrm>
          <a:prstGeom prst="rect">
            <a:avLst/>
          </a:prstGeom>
          <a:noFill/>
          <a:ln>
            <a:noFill/>
          </a:ln>
        </p:spPr>
      </p:pic>
      <p:sp>
        <p:nvSpPr>
          <p:cNvPr id="304" name="Google Shape;304;p46"/>
          <p:cNvSpPr txBox="1"/>
          <p:nvPr/>
        </p:nvSpPr>
        <p:spPr>
          <a:xfrm>
            <a:off x="3827100" y="4833650"/>
            <a:ext cx="1489800" cy="442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6</a:t>
            </a:r>
            <a:endParaRPr sz="1000">
              <a:solidFill>
                <a:srgbClr val="005E68"/>
              </a:solidFill>
              <a:latin typeface="Spectral"/>
              <a:ea typeface="Spectral"/>
              <a:cs typeface="Spectral"/>
              <a:sym typeface="Spectral"/>
            </a:endParaRPr>
          </a:p>
        </p:txBody>
      </p:sp>
      <p:sp>
        <p:nvSpPr>
          <p:cNvPr id="305" name="Google Shape;305;p46"/>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3</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306" name="Google Shape;306;p46"/>
          <p:cNvSpPr/>
          <p:nvPr/>
        </p:nvSpPr>
        <p:spPr>
          <a:xfrm>
            <a:off x="7202426" y="3644409"/>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2</a:t>
            </a:r>
            <a:endParaRPr b="1" sz="1000">
              <a:latin typeface="Karla"/>
              <a:ea typeface="Karla"/>
              <a:cs typeface="Karla"/>
              <a:sym typeface="Karla"/>
            </a:endParaRPr>
          </a:p>
        </p:txBody>
      </p:sp>
      <p:sp>
        <p:nvSpPr>
          <p:cNvPr id="307" name="Google Shape;307;p46"/>
          <p:cNvSpPr/>
          <p:nvPr/>
        </p:nvSpPr>
        <p:spPr>
          <a:xfrm>
            <a:off x="4861963" y="3644391"/>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1</a:t>
            </a:r>
            <a:endParaRPr b="1" sz="1000">
              <a:latin typeface="Karla"/>
              <a:ea typeface="Karla"/>
              <a:cs typeface="Karla"/>
              <a:sym typeface="Karla"/>
            </a:endParaRPr>
          </a:p>
        </p:txBody>
      </p:sp>
      <p:sp>
        <p:nvSpPr>
          <p:cNvPr id="308" name="Google Shape;308;p46"/>
          <p:cNvSpPr txBox="1"/>
          <p:nvPr/>
        </p:nvSpPr>
        <p:spPr>
          <a:xfrm>
            <a:off x="164375" y="544950"/>
            <a:ext cx="4407600" cy="799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 </a:t>
            </a:r>
            <a:r>
              <a:rPr b="1" lang="en">
                <a:solidFill>
                  <a:srgbClr val="999999"/>
                </a:solidFill>
                <a:latin typeface="Karla"/>
                <a:ea typeface="Karla"/>
                <a:cs typeface="Karla"/>
                <a:sym typeface="Karla"/>
              </a:rPr>
              <a:t>(picture 1)</a:t>
            </a:r>
            <a:endParaRPr b="1">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309" name="Google Shape;309;p46"/>
          <p:cNvSpPr txBox="1"/>
          <p:nvPr/>
        </p:nvSpPr>
        <p:spPr>
          <a:xfrm>
            <a:off x="164375" y="1680475"/>
            <a:ext cx="5392500" cy="1389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 </a:t>
            </a:r>
            <a:r>
              <a:rPr b="1" lang="en">
                <a:solidFill>
                  <a:srgbClr val="999999"/>
                </a:solidFill>
                <a:latin typeface="Karla"/>
                <a:ea typeface="Karla"/>
                <a:cs typeface="Karla"/>
                <a:sym typeface="Karla"/>
              </a:rPr>
              <a:t>(picture 1)</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47"/>
          <p:cNvPicPr preferRelativeResize="0"/>
          <p:nvPr/>
        </p:nvPicPr>
        <p:blipFill>
          <a:blip r:embed="rId3">
            <a:alphaModFix/>
          </a:blip>
          <a:stretch>
            <a:fillRect/>
          </a:stretch>
        </p:blipFill>
        <p:spPr>
          <a:xfrm>
            <a:off x="7052769" y="630109"/>
            <a:ext cx="1940603" cy="3060983"/>
          </a:xfrm>
          <a:prstGeom prst="rect">
            <a:avLst/>
          </a:prstGeom>
          <a:noFill/>
          <a:ln>
            <a:noFill/>
          </a:ln>
        </p:spPr>
      </p:pic>
      <p:sp>
        <p:nvSpPr>
          <p:cNvPr id="315" name="Google Shape;315;p47"/>
          <p:cNvSpPr txBox="1"/>
          <p:nvPr/>
        </p:nvSpPr>
        <p:spPr>
          <a:xfrm>
            <a:off x="3827100" y="4833650"/>
            <a:ext cx="1489800" cy="442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7</a:t>
            </a:r>
            <a:endParaRPr sz="1000">
              <a:solidFill>
                <a:srgbClr val="005E68"/>
              </a:solidFill>
              <a:latin typeface="Spectral"/>
              <a:ea typeface="Spectral"/>
              <a:cs typeface="Spectral"/>
              <a:sym typeface="Spectral"/>
            </a:endParaRPr>
          </a:p>
        </p:txBody>
      </p:sp>
      <p:sp>
        <p:nvSpPr>
          <p:cNvPr id="316" name="Google Shape;316;p47"/>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3</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317" name="Google Shape;317;p47"/>
          <p:cNvSpPr/>
          <p:nvPr/>
        </p:nvSpPr>
        <p:spPr>
          <a:xfrm>
            <a:off x="7473174" y="3697590"/>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2</a:t>
            </a:r>
            <a:endParaRPr b="1" sz="1000">
              <a:latin typeface="Karla"/>
              <a:ea typeface="Karla"/>
              <a:cs typeface="Karla"/>
              <a:sym typeface="Karla"/>
            </a:endParaRPr>
          </a:p>
        </p:txBody>
      </p:sp>
      <p:sp>
        <p:nvSpPr>
          <p:cNvPr id="318" name="Google Shape;318;p47"/>
          <p:cNvSpPr/>
          <p:nvPr/>
        </p:nvSpPr>
        <p:spPr>
          <a:xfrm>
            <a:off x="5398912" y="3697597"/>
            <a:ext cx="1099800" cy="20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Picture </a:t>
            </a:r>
            <a:r>
              <a:rPr b="1" lang="en" sz="1000">
                <a:latin typeface="Karla"/>
                <a:ea typeface="Karla"/>
                <a:cs typeface="Karla"/>
                <a:sym typeface="Karla"/>
              </a:rPr>
              <a:t>1</a:t>
            </a:r>
            <a:endParaRPr b="1" sz="1000">
              <a:latin typeface="Karla"/>
              <a:ea typeface="Karla"/>
              <a:cs typeface="Karla"/>
              <a:sym typeface="Karla"/>
            </a:endParaRPr>
          </a:p>
        </p:txBody>
      </p:sp>
      <p:sp>
        <p:nvSpPr>
          <p:cNvPr id="319" name="Google Shape;319;p47"/>
          <p:cNvSpPr txBox="1"/>
          <p:nvPr/>
        </p:nvSpPr>
        <p:spPr>
          <a:xfrm>
            <a:off x="164378" y="544946"/>
            <a:ext cx="5710800" cy="799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Fluoroscopy</a:t>
            </a:r>
            <a:r>
              <a:rPr lang="en" sz="1200">
                <a:latin typeface="Karla"/>
                <a:ea typeface="Karla"/>
                <a:cs typeface="Karla"/>
                <a:sym typeface="Karla"/>
              </a:rPr>
              <a:t> (Barium meal).</a:t>
            </a:r>
            <a:endParaRPr sz="1200">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320" name="Google Shape;320;p47"/>
          <p:cNvSpPr txBox="1"/>
          <p:nvPr/>
        </p:nvSpPr>
        <p:spPr>
          <a:xfrm>
            <a:off x="164375" y="1479475"/>
            <a:ext cx="4814100" cy="179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304800" lvl="1" marL="914400" rtl="0" algn="l">
              <a:spcBef>
                <a:spcPts val="0"/>
              </a:spcBef>
              <a:spcAft>
                <a:spcPts val="0"/>
              </a:spcAft>
              <a:buSzPts val="1200"/>
              <a:buFont typeface="Karla"/>
              <a:buChar char="○"/>
            </a:pPr>
            <a:r>
              <a:rPr b="1" lang="en" sz="1200">
                <a:latin typeface="Karla"/>
                <a:ea typeface="Karla"/>
                <a:cs typeface="Karla"/>
                <a:sym typeface="Karla"/>
              </a:rPr>
              <a:t>Hiatus hernia. pic1=</a:t>
            </a:r>
            <a:r>
              <a:rPr b="1" lang="en" sz="1200">
                <a:solidFill>
                  <a:schemeClr val="accent4"/>
                </a:solidFill>
                <a:latin typeface="Karla"/>
                <a:ea typeface="Karla"/>
                <a:cs typeface="Karla"/>
                <a:sym typeface="Karla"/>
              </a:rPr>
              <a:t>(large) </a:t>
            </a:r>
            <a:r>
              <a:rPr b="1" lang="en" sz="1200">
                <a:solidFill>
                  <a:schemeClr val="dk1"/>
                </a:solidFill>
                <a:latin typeface="Karla"/>
                <a:ea typeface="Karla"/>
                <a:cs typeface="Karla"/>
                <a:sym typeface="Karla"/>
              </a:rPr>
              <a:t>pic2</a:t>
            </a:r>
            <a:r>
              <a:rPr b="1" lang="en" sz="1200">
                <a:solidFill>
                  <a:schemeClr val="accent4"/>
                </a:solidFill>
                <a:latin typeface="Karla"/>
                <a:ea typeface="Karla"/>
                <a:cs typeface="Karla"/>
                <a:sym typeface="Karla"/>
              </a:rPr>
              <a:t>=(small)</a:t>
            </a:r>
            <a:endParaRPr b="1" sz="1200">
              <a:solidFill>
                <a:schemeClr val="accent4"/>
              </a:solidFill>
              <a:latin typeface="Karla"/>
              <a:ea typeface="Karla"/>
              <a:cs typeface="Karla"/>
              <a:sym typeface="Karla"/>
            </a:endParaRPr>
          </a:p>
          <a:p>
            <a:pPr indent="-304800" lvl="1" marL="914400" rtl="0" algn="l">
              <a:spcBef>
                <a:spcPts val="0"/>
              </a:spcBef>
              <a:spcAft>
                <a:spcPts val="0"/>
              </a:spcAft>
              <a:buClr>
                <a:schemeClr val="accent4"/>
              </a:buClr>
              <a:buSzPts val="1200"/>
              <a:buFont typeface="Karla"/>
              <a:buChar char="○"/>
            </a:pPr>
            <a:r>
              <a:rPr lang="en" sz="1200">
                <a:solidFill>
                  <a:schemeClr val="accent4"/>
                </a:solidFill>
                <a:latin typeface="Karla"/>
                <a:ea typeface="Karla"/>
                <a:cs typeface="Karla"/>
                <a:sym typeface="Karla"/>
              </a:rPr>
              <a:t>The  lower  esophageal  sphincter  normally  will  be  </a:t>
            </a:r>
            <a:r>
              <a:rPr b="1" lang="en" sz="1200">
                <a:solidFill>
                  <a:schemeClr val="accent4"/>
                </a:solidFill>
                <a:latin typeface="Karla"/>
                <a:ea typeface="Karla"/>
                <a:cs typeface="Karla"/>
                <a:sym typeface="Karla"/>
              </a:rPr>
              <a:t>on the line with diaphragm</a:t>
            </a:r>
            <a:r>
              <a:rPr lang="en" sz="1200">
                <a:solidFill>
                  <a:schemeClr val="accent4"/>
                </a:solidFill>
                <a:latin typeface="Karla"/>
                <a:ea typeface="Karla"/>
                <a:cs typeface="Karla"/>
                <a:sym typeface="Karla"/>
              </a:rPr>
              <a:t> But  here  it’s  not and part of the </a:t>
            </a:r>
            <a:r>
              <a:rPr lang="en" sz="1200">
                <a:solidFill>
                  <a:schemeClr val="accent4"/>
                </a:solidFill>
                <a:latin typeface="Karla"/>
                <a:ea typeface="Karla"/>
                <a:cs typeface="Karla"/>
                <a:sym typeface="Karla"/>
              </a:rPr>
              <a:t>gastric fundus is seen above the level of hiatus opening </a:t>
            </a:r>
            <a:r>
              <a:rPr lang="en" sz="1200">
                <a:solidFill>
                  <a:schemeClr val="accent4"/>
                </a:solidFill>
                <a:latin typeface="Karla"/>
                <a:ea typeface="Karla"/>
                <a:cs typeface="Karla"/>
                <a:sym typeface="Karla"/>
              </a:rPr>
              <a:t>,  so  it’s  sliding  hernia  (as  the  green lines  in  pic2  represents  the  normal  level  of  the </a:t>
            </a:r>
            <a:r>
              <a:rPr b="1" lang="en" sz="1200">
                <a:solidFill>
                  <a:schemeClr val="accent4"/>
                </a:solidFill>
                <a:latin typeface="Karla"/>
                <a:ea typeface="Karla"/>
                <a:cs typeface="Karla"/>
                <a:sym typeface="Karla"/>
              </a:rPr>
              <a:t>diaphragm</a:t>
            </a:r>
            <a:r>
              <a:rPr lang="en" sz="1200">
                <a:solidFill>
                  <a:schemeClr val="accent4"/>
                </a:solidFill>
                <a:latin typeface="Karla"/>
                <a:ea typeface="Karla"/>
                <a:cs typeface="Karla"/>
                <a:sym typeface="Karla"/>
              </a:rPr>
              <a:t>).</a:t>
            </a:r>
            <a:endParaRPr sz="1200">
              <a:solidFill>
                <a:schemeClr val="accent4"/>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321" name="Google Shape;321;p47"/>
          <p:cNvPicPr preferRelativeResize="0"/>
          <p:nvPr/>
        </p:nvPicPr>
        <p:blipFill>
          <a:blip r:embed="rId4">
            <a:alphaModFix/>
          </a:blip>
          <a:stretch>
            <a:fillRect/>
          </a:stretch>
        </p:blipFill>
        <p:spPr>
          <a:xfrm>
            <a:off x="1465915" y="3270475"/>
            <a:ext cx="2795225" cy="1242033"/>
          </a:xfrm>
          <a:prstGeom prst="rect">
            <a:avLst/>
          </a:prstGeom>
          <a:noFill/>
          <a:ln cap="flat" cmpd="sng" w="9525">
            <a:solidFill>
              <a:srgbClr val="000000"/>
            </a:solidFill>
            <a:prstDash val="solid"/>
            <a:round/>
            <a:headEnd len="sm" w="sm" type="none"/>
            <a:tailEnd len="sm" w="sm" type="none"/>
          </a:ln>
        </p:spPr>
      </p:pic>
      <p:sp>
        <p:nvSpPr>
          <p:cNvPr id="322" name="Google Shape;322;p47"/>
          <p:cNvSpPr/>
          <p:nvPr/>
        </p:nvSpPr>
        <p:spPr>
          <a:xfrm>
            <a:off x="1871551" y="4558282"/>
            <a:ext cx="1983900" cy="192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Karla"/>
                <a:ea typeface="Karla"/>
                <a:cs typeface="Karla"/>
                <a:sym typeface="Karla"/>
              </a:rPr>
              <a:t>Types of hiatus hernia</a:t>
            </a:r>
            <a:endParaRPr sz="1000">
              <a:latin typeface="Karla"/>
              <a:ea typeface="Karla"/>
              <a:cs typeface="Karla"/>
              <a:sym typeface="Karla"/>
            </a:endParaRPr>
          </a:p>
        </p:txBody>
      </p:sp>
      <p:pic>
        <p:nvPicPr>
          <p:cNvPr id="323" name="Google Shape;323;p47"/>
          <p:cNvPicPr preferRelativeResize="0"/>
          <p:nvPr/>
        </p:nvPicPr>
        <p:blipFill>
          <a:blip r:embed="rId5">
            <a:alphaModFix/>
          </a:blip>
          <a:stretch>
            <a:fillRect/>
          </a:stretch>
        </p:blipFill>
        <p:spPr>
          <a:xfrm>
            <a:off x="4850647" y="650713"/>
            <a:ext cx="2074300" cy="3019768"/>
          </a:xfrm>
          <a:prstGeom prst="rect">
            <a:avLst/>
          </a:prstGeom>
          <a:noFill/>
          <a:ln>
            <a:noFill/>
          </a:ln>
        </p:spPr>
      </p:pic>
      <p:sp>
        <p:nvSpPr>
          <p:cNvPr id="324" name="Google Shape;324;p47"/>
          <p:cNvSpPr txBox="1"/>
          <p:nvPr/>
        </p:nvSpPr>
        <p:spPr>
          <a:xfrm>
            <a:off x="6160756" y="650724"/>
            <a:ext cx="3406500" cy="5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00"/>
                </a:solidFill>
              </a:rPr>
              <a:t>Esophagus</a:t>
            </a:r>
            <a:endParaRPr sz="1000">
              <a:solidFill>
                <a:srgbClr val="FFFF00"/>
              </a:solidFill>
            </a:endParaRPr>
          </a:p>
        </p:txBody>
      </p:sp>
      <p:sp>
        <p:nvSpPr>
          <p:cNvPr id="325" name="Google Shape;325;p47"/>
          <p:cNvSpPr txBox="1"/>
          <p:nvPr/>
        </p:nvSpPr>
        <p:spPr>
          <a:xfrm>
            <a:off x="4794910" y="1165607"/>
            <a:ext cx="3406500" cy="5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00FFFF"/>
                </a:solidFill>
              </a:rPr>
              <a:t>GE junction</a:t>
            </a:r>
            <a:endParaRPr sz="500">
              <a:solidFill>
                <a:srgbClr val="00FFFF"/>
              </a:solidFill>
            </a:endParaRPr>
          </a:p>
        </p:txBody>
      </p:sp>
      <p:sp>
        <p:nvSpPr>
          <p:cNvPr id="326" name="Google Shape;326;p47"/>
          <p:cNvSpPr txBox="1"/>
          <p:nvPr/>
        </p:nvSpPr>
        <p:spPr>
          <a:xfrm>
            <a:off x="4850658" y="2398697"/>
            <a:ext cx="3406500" cy="5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9900FF"/>
                </a:solidFill>
              </a:rPr>
              <a:t>Hiatus opening </a:t>
            </a:r>
            <a:endParaRPr sz="700">
              <a:solidFill>
                <a:srgbClr val="9900FF"/>
              </a:solidFill>
            </a:endParaRPr>
          </a:p>
        </p:txBody>
      </p:sp>
      <p:cxnSp>
        <p:nvCxnSpPr>
          <p:cNvPr id="327" name="Google Shape;327;p47"/>
          <p:cNvCxnSpPr/>
          <p:nvPr/>
        </p:nvCxnSpPr>
        <p:spPr>
          <a:xfrm>
            <a:off x="5763491" y="804260"/>
            <a:ext cx="472800" cy="3300"/>
          </a:xfrm>
          <a:prstGeom prst="straightConnector1">
            <a:avLst/>
          </a:prstGeom>
          <a:noFill/>
          <a:ln cap="flat" cmpd="sng" w="9525">
            <a:solidFill>
              <a:srgbClr val="FFFF00"/>
            </a:solidFill>
            <a:prstDash val="solid"/>
            <a:round/>
            <a:headEnd len="med" w="med" type="triangle"/>
            <a:tailEnd len="med" w="med" type="none"/>
          </a:ln>
        </p:spPr>
      </p:cxnSp>
      <p:cxnSp>
        <p:nvCxnSpPr>
          <p:cNvPr id="328" name="Google Shape;328;p47"/>
          <p:cNvCxnSpPr/>
          <p:nvPr/>
        </p:nvCxnSpPr>
        <p:spPr>
          <a:xfrm flipH="1">
            <a:off x="5337404" y="2326529"/>
            <a:ext cx="117000" cy="176700"/>
          </a:xfrm>
          <a:prstGeom prst="straightConnector1">
            <a:avLst/>
          </a:prstGeom>
          <a:noFill/>
          <a:ln cap="flat" cmpd="sng" w="9525">
            <a:solidFill>
              <a:srgbClr val="9900FF"/>
            </a:solidFill>
            <a:prstDash val="solid"/>
            <a:round/>
            <a:headEnd len="med" w="med" type="triangl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8"/>
          <p:cNvSpPr txBox="1"/>
          <p:nvPr/>
        </p:nvSpPr>
        <p:spPr>
          <a:xfrm>
            <a:off x="3827100" y="4840525"/>
            <a:ext cx="1489800" cy="5118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300">
                <a:solidFill>
                  <a:srgbClr val="005E68"/>
                </a:solidFill>
                <a:latin typeface="Spectral"/>
                <a:ea typeface="Spectral"/>
                <a:cs typeface="Spectral"/>
                <a:sym typeface="Spectral"/>
              </a:rPr>
              <a:t>8</a:t>
            </a:r>
            <a:endParaRPr sz="1000">
              <a:solidFill>
                <a:srgbClr val="005E68"/>
              </a:solidFill>
              <a:latin typeface="Spectral"/>
              <a:ea typeface="Spectral"/>
              <a:cs typeface="Spectral"/>
              <a:sym typeface="Spectral"/>
            </a:endParaRPr>
          </a:p>
        </p:txBody>
      </p:sp>
      <p:sp>
        <p:nvSpPr>
          <p:cNvPr id="334" name="Google Shape;334;p48"/>
          <p:cNvSpPr txBox="1"/>
          <p:nvPr/>
        </p:nvSpPr>
        <p:spPr>
          <a:xfrm>
            <a:off x="2665310" y="-85980"/>
            <a:ext cx="3813600" cy="295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000">
                <a:solidFill>
                  <a:srgbClr val="005E68"/>
                </a:solidFill>
                <a:latin typeface="Arvo"/>
                <a:ea typeface="Arvo"/>
                <a:cs typeface="Arvo"/>
                <a:sym typeface="Arvo"/>
              </a:rPr>
              <a:t>Case 4</a:t>
            </a:r>
            <a:endParaRPr b="1" sz="2000">
              <a:solidFill>
                <a:srgbClr val="005E68"/>
              </a:solidFill>
              <a:latin typeface="Arvo"/>
              <a:ea typeface="Arvo"/>
              <a:cs typeface="Arvo"/>
              <a:sym typeface="Arvo"/>
            </a:endParaRPr>
          </a:p>
          <a:p>
            <a:pPr indent="0" lvl="0" marL="0" rtl="0" algn="ctr">
              <a:spcBef>
                <a:spcPts val="0"/>
              </a:spcBef>
              <a:spcAft>
                <a:spcPts val="0"/>
              </a:spcAft>
              <a:buNone/>
            </a:pPr>
            <a:r>
              <a:t/>
            </a:r>
            <a:endParaRPr b="1" sz="2000">
              <a:solidFill>
                <a:srgbClr val="005E68"/>
              </a:solidFill>
              <a:latin typeface="Arvo"/>
              <a:ea typeface="Arvo"/>
              <a:cs typeface="Arvo"/>
              <a:sym typeface="Arvo"/>
            </a:endParaRPr>
          </a:p>
        </p:txBody>
      </p:sp>
      <p:sp>
        <p:nvSpPr>
          <p:cNvPr id="335" name="Google Shape;335;p48"/>
          <p:cNvSpPr txBox="1"/>
          <p:nvPr/>
        </p:nvSpPr>
        <p:spPr>
          <a:xfrm>
            <a:off x="158906" y="933244"/>
            <a:ext cx="5710800" cy="1135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modality?</a:t>
            </a:r>
            <a:endParaRPr b="1" sz="1800">
              <a:solidFill>
                <a:schemeClr val="lt2"/>
              </a:solidFill>
              <a:latin typeface="Karla"/>
              <a:ea typeface="Karla"/>
              <a:cs typeface="Karla"/>
              <a:sym typeface="Karla"/>
            </a:endParaRPr>
          </a:p>
          <a:p>
            <a:pPr indent="0" lvl="0" marL="914400" rtl="0" algn="l">
              <a:spcBef>
                <a:spcPts val="0"/>
              </a:spcBef>
              <a:spcAft>
                <a:spcPts val="0"/>
              </a:spcAft>
              <a:buNone/>
            </a:pPr>
            <a:r>
              <a:t/>
            </a:r>
            <a:endParaRPr sz="1200">
              <a:solidFill>
                <a:srgbClr val="999999"/>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sp>
        <p:nvSpPr>
          <p:cNvPr id="336" name="Google Shape;336;p48"/>
          <p:cNvSpPr txBox="1"/>
          <p:nvPr/>
        </p:nvSpPr>
        <p:spPr>
          <a:xfrm>
            <a:off x="158906" y="1971816"/>
            <a:ext cx="5710800" cy="1389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name of the sign?</a:t>
            </a:r>
            <a:endParaRPr sz="1200">
              <a:latin typeface="Karla"/>
              <a:ea typeface="Karla"/>
              <a:cs typeface="Karla"/>
              <a:sym typeface="Karla"/>
            </a:endParaRPr>
          </a:p>
        </p:txBody>
      </p:sp>
      <p:sp>
        <p:nvSpPr>
          <p:cNvPr id="337" name="Google Shape;337;p48"/>
          <p:cNvSpPr txBox="1"/>
          <p:nvPr/>
        </p:nvSpPr>
        <p:spPr>
          <a:xfrm>
            <a:off x="158906" y="3278923"/>
            <a:ext cx="5710800" cy="74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Karla"/>
              <a:buChar char="●"/>
            </a:pPr>
            <a:r>
              <a:rPr b="1" lang="en" sz="1800">
                <a:solidFill>
                  <a:schemeClr val="lt2"/>
                </a:solidFill>
                <a:latin typeface="Karla"/>
                <a:ea typeface="Karla"/>
                <a:cs typeface="Karla"/>
                <a:sym typeface="Karla"/>
              </a:rPr>
              <a:t>What is the diagnosis?</a:t>
            </a:r>
            <a:endParaRPr b="1" sz="1800">
              <a:solidFill>
                <a:schemeClr val="lt2"/>
              </a:solidFill>
              <a:latin typeface="Karla"/>
              <a:ea typeface="Karla"/>
              <a:cs typeface="Karla"/>
              <a:sym typeface="Karla"/>
            </a:endParaRPr>
          </a:p>
          <a:p>
            <a:pPr indent="0" lvl="0" marL="0" rtl="0" algn="l">
              <a:spcBef>
                <a:spcPts val="0"/>
              </a:spcBef>
              <a:spcAft>
                <a:spcPts val="0"/>
              </a:spcAft>
              <a:buNone/>
            </a:pPr>
            <a:r>
              <a:t/>
            </a:r>
            <a:endParaRPr sz="1200">
              <a:latin typeface="Karla"/>
              <a:ea typeface="Karla"/>
              <a:cs typeface="Karla"/>
              <a:sym typeface="Karla"/>
            </a:endParaRPr>
          </a:p>
        </p:txBody>
      </p:sp>
      <p:pic>
        <p:nvPicPr>
          <p:cNvPr id="338" name="Google Shape;338;p48"/>
          <p:cNvPicPr preferRelativeResize="0"/>
          <p:nvPr/>
        </p:nvPicPr>
        <p:blipFill>
          <a:blip r:embed="rId3">
            <a:alphaModFix/>
          </a:blip>
          <a:stretch>
            <a:fillRect/>
          </a:stretch>
        </p:blipFill>
        <p:spPr>
          <a:xfrm>
            <a:off x="5869700" y="565052"/>
            <a:ext cx="2875750" cy="2713874"/>
          </a:xfrm>
          <a:prstGeom prst="rect">
            <a:avLst/>
          </a:prstGeom>
          <a:noFill/>
          <a:ln cap="flat" cmpd="sng" w="38100">
            <a:solidFill>
              <a:srgbClr val="BF9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5E68"/>
      </a:dk2>
      <a:lt2>
        <a:srgbClr val="0D8F9D"/>
      </a:lt2>
      <a:accent1>
        <a:srgbClr val="9DBDC1"/>
      </a:accent1>
      <a:accent2>
        <a:srgbClr val="A64D79"/>
      </a:accent2>
      <a:accent3>
        <a:srgbClr val="6C9EEC"/>
      </a:accent3>
      <a:accent4>
        <a:srgbClr val="6AA84F"/>
      </a:accent4>
      <a:accent5>
        <a:srgbClr val="CC0000"/>
      </a:accent5>
      <a:accent6>
        <a:srgbClr val="CEA320"/>
      </a:accent6>
      <a:hlink>
        <a:srgbClr val="9DBD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5E68"/>
      </a:dk2>
      <a:lt2>
        <a:srgbClr val="0D8F9D"/>
      </a:lt2>
      <a:accent1>
        <a:srgbClr val="9DBDC1"/>
      </a:accent1>
      <a:accent2>
        <a:srgbClr val="A64D79"/>
      </a:accent2>
      <a:accent3>
        <a:srgbClr val="6C9EEC"/>
      </a:accent3>
      <a:accent4>
        <a:srgbClr val="6AA84F"/>
      </a:accent4>
      <a:accent5>
        <a:srgbClr val="CC0000"/>
      </a:accent5>
      <a:accent6>
        <a:srgbClr val="CEA320"/>
      </a:accent6>
      <a:hlink>
        <a:srgbClr val="9DBD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5E68"/>
      </a:dk2>
      <a:lt2>
        <a:srgbClr val="0D8F9D"/>
      </a:lt2>
      <a:accent1>
        <a:srgbClr val="9DBDC1"/>
      </a:accent1>
      <a:accent2>
        <a:srgbClr val="A64D79"/>
      </a:accent2>
      <a:accent3>
        <a:srgbClr val="6C9EEC"/>
      </a:accent3>
      <a:accent4>
        <a:srgbClr val="6AA84F"/>
      </a:accent4>
      <a:accent5>
        <a:srgbClr val="CC0000"/>
      </a:accent5>
      <a:accent6>
        <a:srgbClr val="CEA320"/>
      </a:accent6>
      <a:hlink>
        <a:srgbClr val="9DBD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