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37"/>
  </p:notesMasterIdLst>
  <p:handoutMasterIdLst>
    <p:handoutMasterId r:id="rId38"/>
  </p:handoutMasterIdLst>
  <p:sldIdLst>
    <p:sldId id="282" r:id="rId2"/>
    <p:sldId id="300" r:id="rId3"/>
    <p:sldId id="328" r:id="rId4"/>
    <p:sldId id="310" r:id="rId5"/>
    <p:sldId id="319" r:id="rId6"/>
    <p:sldId id="321" r:id="rId7"/>
    <p:sldId id="324" r:id="rId8"/>
    <p:sldId id="323" r:id="rId9"/>
    <p:sldId id="326" r:id="rId10"/>
    <p:sldId id="327" r:id="rId11"/>
    <p:sldId id="306" r:id="rId12"/>
    <p:sldId id="331" r:id="rId13"/>
    <p:sldId id="330" r:id="rId14"/>
    <p:sldId id="332" r:id="rId15"/>
    <p:sldId id="333" r:id="rId16"/>
    <p:sldId id="334" r:id="rId17"/>
    <p:sldId id="335" r:id="rId18"/>
    <p:sldId id="336" r:id="rId19"/>
    <p:sldId id="337" r:id="rId20"/>
    <p:sldId id="338" r:id="rId21"/>
    <p:sldId id="308" r:id="rId22"/>
    <p:sldId id="340" r:id="rId23"/>
    <p:sldId id="341" r:id="rId24"/>
    <p:sldId id="343" r:id="rId25"/>
    <p:sldId id="344" r:id="rId26"/>
    <p:sldId id="345" r:id="rId27"/>
    <p:sldId id="346" r:id="rId28"/>
    <p:sldId id="347" r:id="rId29"/>
    <p:sldId id="349" r:id="rId30"/>
    <p:sldId id="350" r:id="rId31"/>
    <p:sldId id="351" r:id="rId32"/>
    <p:sldId id="352" r:id="rId33"/>
    <p:sldId id="299" r:id="rId34"/>
    <p:sldId id="297" r:id="rId35"/>
    <p:sldId id="353"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ypes" id="{32FB2BEB-3125-A740-9BAC-0B48254924AF}">
          <p14:sldIdLst>
            <p14:sldId id="282"/>
            <p14:sldId id="300"/>
            <p14:sldId id="328"/>
            <p14:sldId id="310"/>
            <p14:sldId id="319"/>
            <p14:sldId id="321"/>
            <p14:sldId id="324"/>
            <p14:sldId id="323"/>
            <p14:sldId id="326"/>
            <p14:sldId id="327"/>
            <p14:sldId id="306"/>
            <p14:sldId id="331"/>
            <p14:sldId id="330"/>
            <p14:sldId id="332"/>
            <p14:sldId id="333"/>
            <p14:sldId id="334"/>
            <p14:sldId id="335"/>
            <p14:sldId id="336"/>
            <p14:sldId id="337"/>
            <p14:sldId id="338"/>
            <p14:sldId id="308"/>
            <p14:sldId id="340"/>
            <p14:sldId id="341"/>
            <p14:sldId id="343"/>
            <p14:sldId id="344"/>
            <p14:sldId id="345"/>
            <p14:sldId id="346"/>
            <p14:sldId id="347"/>
            <p14:sldId id="349"/>
            <p14:sldId id="350"/>
            <p14:sldId id="351"/>
            <p14:sldId id="352"/>
            <p14:sldId id="299"/>
            <p14:sldId id="297"/>
            <p14:sldId id="353"/>
          </p14:sldIdLst>
        </p14:section>
      </p14:sectionLst>
    </p:ext>
    <p:ext uri="{EFAFB233-063F-42B5-8137-9DF3F51BA10A}">
      <p15:sldGuideLst xmlns:p15="http://schemas.microsoft.com/office/powerpoint/2012/main">
        <p15:guide id="1" orient="horz" pos="3031">
          <p15:clr>
            <a:srgbClr val="A4A3A4"/>
          </p15:clr>
        </p15:guide>
        <p15:guide id="2" orient="horz" pos="708">
          <p15:clr>
            <a:srgbClr val="A4A3A4"/>
          </p15:clr>
        </p15:guide>
        <p15:guide id="3" orient="horz" pos="207">
          <p15:clr>
            <a:srgbClr val="A4A3A4"/>
          </p15:clr>
        </p15:guide>
        <p15:guide id="4" pos="287">
          <p15:clr>
            <a:srgbClr val="A4A3A4"/>
          </p15:clr>
        </p15:guide>
        <p15:guide id="5" pos="5474">
          <p15:clr>
            <a:srgbClr val="A4A3A4"/>
          </p15:clr>
        </p15:guide>
        <p15:guide id="6" pos="2880">
          <p15:clr>
            <a:srgbClr val="A4A3A4"/>
          </p15:clr>
        </p15:guide>
        <p15:guide id="7" orient="horz" pos="3239">
          <p15:clr>
            <a:srgbClr val="A4A3A4"/>
          </p15:clr>
        </p15:guide>
        <p15:guide id="8"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9B"/>
    <a:srgbClr val="1C353D"/>
    <a:srgbClr val="193631"/>
    <a:srgbClr val="112025"/>
    <a:srgbClr val="FFA206"/>
    <a:srgbClr val="FFA542"/>
    <a:srgbClr val="FFBF35"/>
    <a:srgbClr val="FFD936"/>
    <a:srgbClr val="1C7BAE"/>
    <a:srgbClr val="1E85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33" autoAdjust="0"/>
    <p:restoredTop sz="93846" autoAdjust="0"/>
  </p:normalViewPr>
  <p:slideViewPr>
    <p:cSldViewPr snapToGrid="0" snapToObjects="1" showGuides="1">
      <p:cViewPr varScale="1">
        <p:scale>
          <a:sx n="91" d="100"/>
          <a:sy n="91" d="100"/>
        </p:scale>
        <p:origin x="138" y="84"/>
      </p:cViewPr>
      <p:guideLst>
        <p:guide orient="horz" pos="3031"/>
        <p:guide orient="horz" pos="708"/>
        <p:guide orient="horz" pos="207"/>
        <p:guide pos="287"/>
        <p:guide pos="5474"/>
        <p:guide pos="2880"/>
        <p:guide orient="horz" pos="323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e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31B94-2E28-9443-B23D-0AF72265B829}"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91D98101-73B9-F34A-AE33-0DBAE5DD19CD}">
      <dgm:prSet phldrT="[Text]" custT="1"/>
      <dgm:spPr/>
      <dgm:t>
        <a:bodyPr/>
        <a:lstStyle/>
        <a:p>
          <a:pPr rtl="0"/>
          <a:r>
            <a:rPr lang="en-US" sz="1400" dirty="0"/>
            <a:t>Spell out research question</a:t>
          </a:r>
        </a:p>
      </dgm:t>
    </dgm:pt>
    <dgm:pt modelId="{4B932265-DA76-0146-80E9-970FF52C5F87}" type="parTrans" cxnId="{1DDD0D55-AD04-514D-9AF1-7EDD28907973}">
      <dgm:prSet/>
      <dgm:spPr/>
      <dgm:t>
        <a:bodyPr/>
        <a:lstStyle/>
        <a:p>
          <a:endParaRPr lang="en-US"/>
        </a:p>
      </dgm:t>
    </dgm:pt>
    <dgm:pt modelId="{E60732F9-060E-E544-AACE-A47D3C06499D}" type="sibTrans" cxnId="{1DDD0D55-AD04-514D-9AF1-7EDD28907973}">
      <dgm:prSet/>
      <dgm:spPr/>
      <dgm:t>
        <a:bodyPr/>
        <a:lstStyle/>
        <a:p>
          <a:endParaRPr lang="en-US"/>
        </a:p>
      </dgm:t>
    </dgm:pt>
    <dgm:pt modelId="{286ABCD0-F42A-A543-8C5A-1CF6E1DC59BC}">
      <dgm:prSet phldrT="[Text]" custT="1"/>
      <dgm:spPr/>
      <dgm:t>
        <a:bodyPr/>
        <a:lstStyle/>
        <a:p>
          <a:pPr rtl="0"/>
          <a:r>
            <a:rPr lang="en-US" sz="1400" dirty="0"/>
            <a:t>Formulate study Objectives</a:t>
          </a:r>
        </a:p>
      </dgm:t>
    </dgm:pt>
    <dgm:pt modelId="{79CFA4ED-1AAD-4149-B52A-10B5E2A11DC8}" type="parTrans" cxnId="{0E971694-7041-E046-9D0E-B3981D4607BC}">
      <dgm:prSet/>
      <dgm:spPr/>
      <dgm:t>
        <a:bodyPr/>
        <a:lstStyle/>
        <a:p>
          <a:endParaRPr lang="en-US"/>
        </a:p>
      </dgm:t>
    </dgm:pt>
    <dgm:pt modelId="{8A26CBE5-5C9C-7544-9491-9B3BD83CDAF8}" type="sibTrans" cxnId="{0E971694-7041-E046-9D0E-B3981D4607BC}">
      <dgm:prSet/>
      <dgm:spPr/>
      <dgm:t>
        <a:bodyPr/>
        <a:lstStyle/>
        <a:p>
          <a:endParaRPr lang="en-US"/>
        </a:p>
      </dgm:t>
    </dgm:pt>
    <dgm:pt modelId="{573D6120-BE58-0A4B-BDEA-FA737A4B8680}">
      <dgm:prSet phldrT="[Text]" custT="1"/>
      <dgm:spPr/>
      <dgm:t>
        <a:bodyPr/>
        <a:lstStyle/>
        <a:p>
          <a:pPr rtl="0"/>
          <a:r>
            <a:rPr lang="en-US" sz="1400" dirty="0"/>
            <a:t>Plan the analysis</a:t>
          </a:r>
        </a:p>
      </dgm:t>
    </dgm:pt>
    <dgm:pt modelId="{C156FB64-C5E5-4E44-B6FB-84D19D330644}" type="parTrans" cxnId="{D4D3CD13-124A-A745-AF97-70B4F9F158B8}">
      <dgm:prSet/>
      <dgm:spPr/>
      <dgm:t>
        <a:bodyPr/>
        <a:lstStyle/>
        <a:p>
          <a:endParaRPr lang="en-US"/>
        </a:p>
      </dgm:t>
    </dgm:pt>
    <dgm:pt modelId="{185088F9-4373-2045-A9FF-DDF2C6B6EF3F}" type="sibTrans" cxnId="{D4D3CD13-124A-A745-AF97-70B4F9F158B8}">
      <dgm:prSet/>
      <dgm:spPr/>
      <dgm:t>
        <a:bodyPr/>
        <a:lstStyle/>
        <a:p>
          <a:endParaRPr lang="en-US"/>
        </a:p>
      </dgm:t>
    </dgm:pt>
    <dgm:pt modelId="{73167D78-4EF9-7744-8792-C82A3AB30385}">
      <dgm:prSet phldrT="[Text]" custT="1"/>
      <dgm:spPr/>
      <dgm:t>
        <a:bodyPr/>
        <a:lstStyle/>
        <a:p>
          <a:r>
            <a:rPr lang="en-US" sz="1200" dirty="0"/>
            <a:t>Prepare data collection instruments </a:t>
          </a:r>
        </a:p>
      </dgm:t>
    </dgm:pt>
    <dgm:pt modelId="{73D07DF8-1689-A74B-86F5-F8B3137E566F}" type="parTrans" cxnId="{195FCF31-DCE5-2A42-BF00-5430152BF99B}">
      <dgm:prSet/>
      <dgm:spPr/>
      <dgm:t>
        <a:bodyPr/>
        <a:lstStyle/>
        <a:p>
          <a:endParaRPr lang="en-US"/>
        </a:p>
      </dgm:t>
    </dgm:pt>
    <dgm:pt modelId="{EF7A0BE4-87AA-A54C-9833-5F0C7E62206B}" type="sibTrans" cxnId="{195FCF31-DCE5-2A42-BF00-5430152BF99B}">
      <dgm:prSet/>
      <dgm:spPr/>
      <dgm:t>
        <a:bodyPr/>
        <a:lstStyle/>
        <a:p>
          <a:endParaRPr lang="en-US"/>
        </a:p>
      </dgm:t>
    </dgm:pt>
    <dgm:pt modelId="{63E42F55-072F-0C4A-A72F-B8BB8E015623}">
      <dgm:prSet phldrT="[Text]" custT="1"/>
      <dgm:spPr/>
      <dgm:t>
        <a:bodyPr/>
        <a:lstStyle/>
        <a:p>
          <a:pPr rtl="0"/>
          <a:r>
            <a:rPr lang="en-US" sz="1400" dirty="0"/>
            <a:t>Identify data need</a:t>
          </a:r>
        </a:p>
      </dgm:t>
    </dgm:pt>
    <dgm:pt modelId="{CD73D247-D0FB-794B-BA1E-15C0FC402893}" type="parTrans" cxnId="{E7B47E5F-BC42-CC49-95C6-C8602FF4ADB1}">
      <dgm:prSet/>
      <dgm:spPr/>
      <dgm:t>
        <a:bodyPr/>
        <a:lstStyle/>
        <a:p>
          <a:endParaRPr lang="en-US"/>
        </a:p>
      </dgm:t>
    </dgm:pt>
    <dgm:pt modelId="{519CD25E-9654-BD4B-831C-1FA0C92053CB}" type="sibTrans" cxnId="{E7B47E5F-BC42-CC49-95C6-C8602FF4ADB1}">
      <dgm:prSet/>
      <dgm:spPr/>
      <dgm:t>
        <a:bodyPr/>
        <a:lstStyle/>
        <a:p>
          <a:endParaRPr lang="en-US"/>
        </a:p>
      </dgm:t>
    </dgm:pt>
    <dgm:pt modelId="{D6F4668C-7B73-B643-920D-3169D4138B07}">
      <dgm:prSet phldrT="[Text]" custT="1"/>
      <dgm:spPr/>
      <dgm:t>
        <a:bodyPr/>
        <a:lstStyle/>
        <a:p>
          <a:pPr rtl="0"/>
          <a:r>
            <a:rPr lang="en-US" sz="1400" dirty="0"/>
            <a:t>Collect data</a:t>
          </a:r>
        </a:p>
      </dgm:t>
    </dgm:pt>
    <dgm:pt modelId="{B73FF07B-2BDB-E44C-80A1-36B973F9F792}" type="parTrans" cxnId="{CC618437-E1DB-1445-8E00-2D6696B025D4}">
      <dgm:prSet/>
      <dgm:spPr/>
      <dgm:t>
        <a:bodyPr/>
        <a:lstStyle/>
        <a:p>
          <a:endParaRPr lang="en-US"/>
        </a:p>
      </dgm:t>
    </dgm:pt>
    <dgm:pt modelId="{015E9F85-417F-124D-8215-F2FA9CB954A4}" type="sibTrans" cxnId="{CC618437-E1DB-1445-8E00-2D6696B025D4}">
      <dgm:prSet/>
      <dgm:spPr/>
      <dgm:t>
        <a:bodyPr/>
        <a:lstStyle/>
        <a:p>
          <a:endParaRPr lang="en-US"/>
        </a:p>
      </dgm:t>
    </dgm:pt>
    <dgm:pt modelId="{D0BEEFC6-D84E-144E-B293-DE6F32AB82BF}">
      <dgm:prSet phldrT="[Text]" custT="1"/>
      <dgm:spPr/>
      <dgm:t>
        <a:bodyPr/>
        <a:lstStyle/>
        <a:p>
          <a:pPr rtl="0"/>
          <a:r>
            <a:rPr lang="en-US" sz="1400" dirty="0"/>
            <a:t>Analyze data</a:t>
          </a:r>
        </a:p>
      </dgm:t>
    </dgm:pt>
    <dgm:pt modelId="{688DD028-3670-0D4E-8AA1-B01013EA9449}" type="parTrans" cxnId="{82405049-9F46-0A4D-9E84-BFF91F154FBA}">
      <dgm:prSet/>
      <dgm:spPr/>
      <dgm:t>
        <a:bodyPr/>
        <a:lstStyle/>
        <a:p>
          <a:endParaRPr lang="en-US"/>
        </a:p>
      </dgm:t>
    </dgm:pt>
    <dgm:pt modelId="{BF223CC8-3DCA-AA41-8214-E1E20F91BF40}" type="sibTrans" cxnId="{82405049-9F46-0A4D-9E84-BFF91F154FBA}">
      <dgm:prSet/>
      <dgm:spPr/>
      <dgm:t>
        <a:bodyPr/>
        <a:lstStyle/>
        <a:p>
          <a:endParaRPr lang="en-US"/>
        </a:p>
      </dgm:t>
    </dgm:pt>
    <dgm:pt modelId="{B79FB1B8-2D79-C740-900B-21647B5E97E9}">
      <dgm:prSet phldrT="[Text]" custT="1"/>
      <dgm:spPr/>
      <dgm:t>
        <a:bodyPr/>
        <a:lstStyle/>
        <a:p>
          <a:pPr rtl="0"/>
          <a:r>
            <a:rPr lang="en-US" sz="1400" dirty="0"/>
            <a:t>Draw conclusion</a:t>
          </a:r>
        </a:p>
      </dgm:t>
    </dgm:pt>
    <dgm:pt modelId="{F00F9CD1-DD87-2B4A-A4BD-8E130F473C27}" type="parTrans" cxnId="{7A2BB831-D32F-5946-A26C-6D461E6E6323}">
      <dgm:prSet/>
      <dgm:spPr/>
      <dgm:t>
        <a:bodyPr/>
        <a:lstStyle/>
        <a:p>
          <a:endParaRPr lang="en-US"/>
        </a:p>
      </dgm:t>
    </dgm:pt>
    <dgm:pt modelId="{94560561-80A7-B347-BD06-32FD77B5C989}" type="sibTrans" cxnId="{7A2BB831-D32F-5946-A26C-6D461E6E6323}">
      <dgm:prSet/>
      <dgm:spPr/>
      <dgm:t>
        <a:bodyPr/>
        <a:lstStyle/>
        <a:p>
          <a:endParaRPr lang="en-US"/>
        </a:p>
      </dgm:t>
    </dgm:pt>
    <dgm:pt modelId="{B8671057-6C0A-D04B-9917-9A7FFCC5CAEC}">
      <dgm:prSet phldrT="[Text]" custT="1"/>
      <dgm:spPr/>
      <dgm:t>
        <a:bodyPr/>
        <a:lstStyle/>
        <a:p>
          <a:pPr rtl="0"/>
          <a:r>
            <a:rPr lang="en-US" sz="1300" dirty="0"/>
            <a:t>Formulate recommendations</a:t>
          </a:r>
        </a:p>
      </dgm:t>
    </dgm:pt>
    <dgm:pt modelId="{1D0A5F5A-6C81-FA4E-A877-0FEE131F664B}" type="parTrans" cxnId="{D9635470-595C-644E-BB42-5DACB9F8F8C2}">
      <dgm:prSet/>
      <dgm:spPr/>
      <dgm:t>
        <a:bodyPr/>
        <a:lstStyle/>
        <a:p>
          <a:endParaRPr lang="en-US"/>
        </a:p>
      </dgm:t>
    </dgm:pt>
    <dgm:pt modelId="{03ACC20A-7989-A145-9FCC-1B021D24DD1B}" type="sibTrans" cxnId="{D9635470-595C-644E-BB42-5DACB9F8F8C2}">
      <dgm:prSet/>
      <dgm:spPr/>
      <dgm:t>
        <a:bodyPr/>
        <a:lstStyle/>
        <a:p>
          <a:endParaRPr lang="en-US"/>
        </a:p>
      </dgm:t>
    </dgm:pt>
    <dgm:pt modelId="{70D0A2B1-4D27-2F42-B9CF-2591C66B6AC5}">
      <dgm:prSet phldrT="[Text]"/>
      <dgm:spPr/>
      <dgm:t>
        <a:bodyPr/>
        <a:lstStyle/>
        <a:p>
          <a:pPr rtl="0"/>
          <a:r>
            <a:rPr lang="en-US" dirty="0"/>
            <a:t>Inform stakeholders</a:t>
          </a:r>
        </a:p>
      </dgm:t>
    </dgm:pt>
    <dgm:pt modelId="{D4BBF81D-7E39-B44A-8E68-33D10E9E5DE2}" type="parTrans" cxnId="{2F1DD04E-8FD1-4344-8330-80A3D9D02026}">
      <dgm:prSet/>
      <dgm:spPr/>
      <dgm:t>
        <a:bodyPr/>
        <a:lstStyle/>
        <a:p>
          <a:endParaRPr lang="en-US"/>
        </a:p>
      </dgm:t>
    </dgm:pt>
    <dgm:pt modelId="{E656A469-D8A4-4848-83FF-D21BB482A943}" type="sibTrans" cxnId="{2F1DD04E-8FD1-4344-8330-80A3D9D02026}">
      <dgm:prSet/>
      <dgm:spPr/>
      <dgm:t>
        <a:bodyPr/>
        <a:lstStyle/>
        <a:p>
          <a:endParaRPr lang="en-US"/>
        </a:p>
      </dgm:t>
    </dgm:pt>
    <dgm:pt modelId="{FB059B07-FBD4-EE48-8284-BBB50FFAA20B}" type="pres">
      <dgm:prSet presAssocID="{98731B94-2E28-9443-B23D-0AF72265B829}" presName="Name0" presStyleCnt="0">
        <dgm:presLayoutVars>
          <dgm:dir/>
          <dgm:resizeHandles val="exact"/>
        </dgm:presLayoutVars>
      </dgm:prSet>
      <dgm:spPr/>
      <dgm:t>
        <a:bodyPr/>
        <a:lstStyle/>
        <a:p>
          <a:endParaRPr lang="en-US"/>
        </a:p>
      </dgm:t>
    </dgm:pt>
    <dgm:pt modelId="{900185DC-3D1F-0F47-B5A8-C966C085C64F}" type="pres">
      <dgm:prSet presAssocID="{98731B94-2E28-9443-B23D-0AF72265B829}" presName="cycle" presStyleCnt="0"/>
      <dgm:spPr/>
    </dgm:pt>
    <dgm:pt modelId="{A94EAACB-9E3B-F44C-BE6A-91EB4734D6E0}" type="pres">
      <dgm:prSet presAssocID="{63E42F55-072F-0C4A-A72F-B8BB8E015623}" presName="nodeFirstNode" presStyleLbl="node1" presStyleIdx="0" presStyleCnt="10">
        <dgm:presLayoutVars>
          <dgm:bulletEnabled val="1"/>
        </dgm:presLayoutVars>
      </dgm:prSet>
      <dgm:spPr/>
      <dgm:t>
        <a:bodyPr/>
        <a:lstStyle/>
        <a:p>
          <a:endParaRPr lang="en-US"/>
        </a:p>
      </dgm:t>
    </dgm:pt>
    <dgm:pt modelId="{D2F11C8D-1AAA-AB46-BAF4-AA1E074673C7}" type="pres">
      <dgm:prSet presAssocID="{519CD25E-9654-BD4B-831C-1FA0C92053CB}" presName="sibTransFirstNode" presStyleLbl="bgShp" presStyleIdx="0" presStyleCnt="1"/>
      <dgm:spPr/>
      <dgm:t>
        <a:bodyPr/>
        <a:lstStyle/>
        <a:p>
          <a:endParaRPr lang="en-US"/>
        </a:p>
      </dgm:t>
    </dgm:pt>
    <dgm:pt modelId="{152495E4-C4C6-A64F-96CD-018F0EF6CBAF}" type="pres">
      <dgm:prSet presAssocID="{91D98101-73B9-F34A-AE33-0DBAE5DD19CD}" presName="nodeFollowingNodes" presStyleLbl="node1" presStyleIdx="1" presStyleCnt="10">
        <dgm:presLayoutVars>
          <dgm:bulletEnabled val="1"/>
        </dgm:presLayoutVars>
      </dgm:prSet>
      <dgm:spPr/>
      <dgm:t>
        <a:bodyPr/>
        <a:lstStyle/>
        <a:p>
          <a:endParaRPr lang="en-US"/>
        </a:p>
      </dgm:t>
    </dgm:pt>
    <dgm:pt modelId="{0D3AA0D8-564A-C646-AD69-8DB5D5259818}" type="pres">
      <dgm:prSet presAssocID="{286ABCD0-F42A-A543-8C5A-1CF6E1DC59BC}" presName="nodeFollowingNodes" presStyleLbl="node1" presStyleIdx="2" presStyleCnt="10">
        <dgm:presLayoutVars>
          <dgm:bulletEnabled val="1"/>
        </dgm:presLayoutVars>
      </dgm:prSet>
      <dgm:spPr/>
      <dgm:t>
        <a:bodyPr/>
        <a:lstStyle/>
        <a:p>
          <a:endParaRPr lang="en-US"/>
        </a:p>
      </dgm:t>
    </dgm:pt>
    <dgm:pt modelId="{78166380-F097-6840-938F-15F231A7FC76}" type="pres">
      <dgm:prSet presAssocID="{573D6120-BE58-0A4B-BDEA-FA737A4B8680}" presName="nodeFollowingNodes" presStyleLbl="node1" presStyleIdx="3" presStyleCnt="10">
        <dgm:presLayoutVars>
          <dgm:bulletEnabled val="1"/>
        </dgm:presLayoutVars>
      </dgm:prSet>
      <dgm:spPr/>
      <dgm:t>
        <a:bodyPr/>
        <a:lstStyle/>
        <a:p>
          <a:endParaRPr lang="en-US"/>
        </a:p>
      </dgm:t>
    </dgm:pt>
    <dgm:pt modelId="{415D975A-2642-6A4E-B65D-D635CACE1BF2}" type="pres">
      <dgm:prSet presAssocID="{73167D78-4EF9-7744-8792-C82A3AB30385}" presName="nodeFollowingNodes" presStyleLbl="node1" presStyleIdx="4" presStyleCnt="10">
        <dgm:presLayoutVars>
          <dgm:bulletEnabled val="1"/>
        </dgm:presLayoutVars>
      </dgm:prSet>
      <dgm:spPr/>
      <dgm:t>
        <a:bodyPr/>
        <a:lstStyle/>
        <a:p>
          <a:endParaRPr lang="en-US"/>
        </a:p>
      </dgm:t>
    </dgm:pt>
    <dgm:pt modelId="{3EB20515-10FD-3941-8EFE-2BA6E8DB3BC2}" type="pres">
      <dgm:prSet presAssocID="{D6F4668C-7B73-B643-920D-3169D4138B07}" presName="nodeFollowingNodes" presStyleLbl="node1" presStyleIdx="5" presStyleCnt="10">
        <dgm:presLayoutVars>
          <dgm:bulletEnabled val="1"/>
        </dgm:presLayoutVars>
      </dgm:prSet>
      <dgm:spPr/>
      <dgm:t>
        <a:bodyPr/>
        <a:lstStyle/>
        <a:p>
          <a:endParaRPr lang="en-US"/>
        </a:p>
      </dgm:t>
    </dgm:pt>
    <dgm:pt modelId="{D60943A2-E883-DE47-9C05-0E5438D380DA}" type="pres">
      <dgm:prSet presAssocID="{D0BEEFC6-D84E-144E-B293-DE6F32AB82BF}" presName="nodeFollowingNodes" presStyleLbl="node1" presStyleIdx="6" presStyleCnt="10">
        <dgm:presLayoutVars>
          <dgm:bulletEnabled val="1"/>
        </dgm:presLayoutVars>
      </dgm:prSet>
      <dgm:spPr/>
      <dgm:t>
        <a:bodyPr/>
        <a:lstStyle/>
        <a:p>
          <a:endParaRPr lang="en-US"/>
        </a:p>
      </dgm:t>
    </dgm:pt>
    <dgm:pt modelId="{9FD79AA8-A2E5-D440-B9CA-9018B0432E90}" type="pres">
      <dgm:prSet presAssocID="{B79FB1B8-2D79-C740-900B-21647B5E97E9}" presName="nodeFollowingNodes" presStyleLbl="node1" presStyleIdx="7" presStyleCnt="10">
        <dgm:presLayoutVars>
          <dgm:bulletEnabled val="1"/>
        </dgm:presLayoutVars>
      </dgm:prSet>
      <dgm:spPr/>
      <dgm:t>
        <a:bodyPr/>
        <a:lstStyle/>
        <a:p>
          <a:endParaRPr lang="en-US"/>
        </a:p>
      </dgm:t>
    </dgm:pt>
    <dgm:pt modelId="{D5300538-64C7-1947-A8E2-26A62153D598}" type="pres">
      <dgm:prSet presAssocID="{B8671057-6C0A-D04B-9917-9A7FFCC5CAEC}" presName="nodeFollowingNodes" presStyleLbl="node1" presStyleIdx="8" presStyleCnt="10" custScaleX="118668">
        <dgm:presLayoutVars>
          <dgm:bulletEnabled val="1"/>
        </dgm:presLayoutVars>
      </dgm:prSet>
      <dgm:spPr/>
      <dgm:t>
        <a:bodyPr/>
        <a:lstStyle/>
        <a:p>
          <a:endParaRPr lang="en-US"/>
        </a:p>
      </dgm:t>
    </dgm:pt>
    <dgm:pt modelId="{CCE58541-F462-4C4E-97EA-849EDD042138}" type="pres">
      <dgm:prSet presAssocID="{70D0A2B1-4D27-2F42-B9CF-2591C66B6AC5}" presName="nodeFollowingNodes" presStyleLbl="node1" presStyleIdx="9" presStyleCnt="10">
        <dgm:presLayoutVars>
          <dgm:bulletEnabled val="1"/>
        </dgm:presLayoutVars>
      </dgm:prSet>
      <dgm:spPr/>
      <dgm:t>
        <a:bodyPr/>
        <a:lstStyle/>
        <a:p>
          <a:endParaRPr lang="en-US"/>
        </a:p>
      </dgm:t>
    </dgm:pt>
  </dgm:ptLst>
  <dgm:cxnLst>
    <dgm:cxn modelId="{D8D4792F-566C-8948-90CA-D0C05FB88EB1}" type="presOf" srcId="{286ABCD0-F42A-A543-8C5A-1CF6E1DC59BC}" destId="{0D3AA0D8-564A-C646-AD69-8DB5D5259818}" srcOrd="0" destOrd="0" presId="urn:microsoft.com/office/officeart/2005/8/layout/cycle3"/>
    <dgm:cxn modelId="{2F1DD04E-8FD1-4344-8330-80A3D9D02026}" srcId="{98731B94-2E28-9443-B23D-0AF72265B829}" destId="{70D0A2B1-4D27-2F42-B9CF-2591C66B6AC5}" srcOrd="9" destOrd="0" parTransId="{D4BBF81D-7E39-B44A-8E68-33D10E9E5DE2}" sibTransId="{E656A469-D8A4-4848-83FF-D21BB482A943}"/>
    <dgm:cxn modelId="{D4D3CD13-124A-A745-AF97-70B4F9F158B8}" srcId="{98731B94-2E28-9443-B23D-0AF72265B829}" destId="{573D6120-BE58-0A4B-BDEA-FA737A4B8680}" srcOrd="3" destOrd="0" parTransId="{C156FB64-C5E5-4E44-B6FB-84D19D330644}" sibTransId="{185088F9-4373-2045-A9FF-DDF2C6B6EF3F}"/>
    <dgm:cxn modelId="{E7B47E5F-BC42-CC49-95C6-C8602FF4ADB1}" srcId="{98731B94-2E28-9443-B23D-0AF72265B829}" destId="{63E42F55-072F-0C4A-A72F-B8BB8E015623}" srcOrd="0" destOrd="0" parTransId="{CD73D247-D0FB-794B-BA1E-15C0FC402893}" sibTransId="{519CD25E-9654-BD4B-831C-1FA0C92053CB}"/>
    <dgm:cxn modelId="{3FD4165D-479E-D441-A6D9-EE487F204357}" type="presOf" srcId="{519CD25E-9654-BD4B-831C-1FA0C92053CB}" destId="{D2F11C8D-1AAA-AB46-BAF4-AA1E074673C7}" srcOrd="0" destOrd="0" presId="urn:microsoft.com/office/officeart/2005/8/layout/cycle3"/>
    <dgm:cxn modelId="{CC8EA08F-F641-D74B-ACC5-0EECB5250DE8}" type="presOf" srcId="{98731B94-2E28-9443-B23D-0AF72265B829}" destId="{FB059B07-FBD4-EE48-8284-BBB50FFAA20B}" srcOrd="0" destOrd="0" presId="urn:microsoft.com/office/officeart/2005/8/layout/cycle3"/>
    <dgm:cxn modelId="{F0D9A711-0FE6-9841-8158-CD9810627C70}" type="presOf" srcId="{63E42F55-072F-0C4A-A72F-B8BB8E015623}" destId="{A94EAACB-9E3B-F44C-BE6A-91EB4734D6E0}" srcOrd="0" destOrd="0" presId="urn:microsoft.com/office/officeart/2005/8/layout/cycle3"/>
    <dgm:cxn modelId="{E3E9DF06-D5F6-F342-8639-D73A86070575}" type="presOf" srcId="{D0BEEFC6-D84E-144E-B293-DE6F32AB82BF}" destId="{D60943A2-E883-DE47-9C05-0E5438D380DA}" srcOrd="0" destOrd="0" presId="urn:microsoft.com/office/officeart/2005/8/layout/cycle3"/>
    <dgm:cxn modelId="{CC618437-E1DB-1445-8E00-2D6696B025D4}" srcId="{98731B94-2E28-9443-B23D-0AF72265B829}" destId="{D6F4668C-7B73-B643-920D-3169D4138B07}" srcOrd="5" destOrd="0" parTransId="{B73FF07B-2BDB-E44C-80A1-36B973F9F792}" sibTransId="{015E9F85-417F-124D-8215-F2FA9CB954A4}"/>
    <dgm:cxn modelId="{F1A95AEF-F974-E046-9150-0B3E44B46E89}" type="presOf" srcId="{91D98101-73B9-F34A-AE33-0DBAE5DD19CD}" destId="{152495E4-C4C6-A64F-96CD-018F0EF6CBAF}" srcOrd="0" destOrd="0" presId="urn:microsoft.com/office/officeart/2005/8/layout/cycle3"/>
    <dgm:cxn modelId="{80963113-B5BE-A94A-8975-47956C019A72}" type="presOf" srcId="{D6F4668C-7B73-B643-920D-3169D4138B07}" destId="{3EB20515-10FD-3941-8EFE-2BA6E8DB3BC2}" srcOrd="0" destOrd="0" presId="urn:microsoft.com/office/officeart/2005/8/layout/cycle3"/>
    <dgm:cxn modelId="{A6E6A5EC-93FB-BD43-83B8-AAFC59253D65}" type="presOf" srcId="{70D0A2B1-4D27-2F42-B9CF-2591C66B6AC5}" destId="{CCE58541-F462-4C4E-97EA-849EDD042138}" srcOrd="0" destOrd="0" presId="urn:microsoft.com/office/officeart/2005/8/layout/cycle3"/>
    <dgm:cxn modelId="{1E0E727F-422C-1B44-85B7-42D8886491FD}" type="presOf" srcId="{B79FB1B8-2D79-C740-900B-21647B5E97E9}" destId="{9FD79AA8-A2E5-D440-B9CA-9018B0432E90}" srcOrd="0" destOrd="0" presId="urn:microsoft.com/office/officeart/2005/8/layout/cycle3"/>
    <dgm:cxn modelId="{4B322BF5-19D7-1440-885B-536EAFFDF632}" type="presOf" srcId="{B8671057-6C0A-D04B-9917-9A7FFCC5CAEC}" destId="{D5300538-64C7-1947-A8E2-26A62153D598}" srcOrd="0" destOrd="0" presId="urn:microsoft.com/office/officeart/2005/8/layout/cycle3"/>
    <dgm:cxn modelId="{5E48AD8C-9468-904C-AC8A-7D9784CD9991}" type="presOf" srcId="{73167D78-4EF9-7744-8792-C82A3AB30385}" destId="{415D975A-2642-6A4E-B65D-D635CACE1BF2}" srcOrd="0" destOrd="0" presId="urn:microsoft.com/office/officeart/2005/8/layout/cycle3"/>
    <dgm:cxn modelId="{1DDD0D55-AD04-514D-9AF1-7EDD28907973}" srcId="{98731B94-2E28-9443-B23D-0AF72265B829}" destId="{91D98101-73B9-F34A-AE33-0DBAE5DD19CD}" srcOrd="1" destOrd="0" parTransId="{4B932265-DA76-0146-80E9-970FF52C5F87}" sibTransId="{E60732F9-060E-E544-AACE-A47D3C06499D}"/>
    <dgm:cxn modelId="{D9635470-595C-644E-BB42-5DACB9F8F8C2}" srcId="{98731B94-2E28-9443-B23D-0AF72265B829}" destId="{B8671057-6C0A-D04B-9917-9A7FFCC5CAEC}" srcOrd="8" destOrd="0" parTransId="{1D0A5F5A-6C81-FA4E-A877-0FEE131F664B}" sibTransId="{03ACC20A-7989-A145-9FCC-1B021D24DD1B}"/>
    <dgm:cxn modelId="{195FCF31-DCE5-2A42-BF00-5430152BF99B}" srcId="{98731B94-2E28-9443-B23D-0AF72265B829}" destId="{73167D78-4EF9-7744-8792-C82A3AB30385}" srcOrd="4" destOrd="0" parTransId="{73D07DF8-1689-A74B-86F5-F8B3137E566F}" sibTransId="{EF7A0BE4-87AA-A54C-9833-5F0C7E62206B}"/>
    <dgm:cxn modelId="{82405049-9F46-0A4D-9E84-BFF91F154FBA}" srcId="{98731B94-2E28-9443-B23D-0AF72265B829}" destId="{D0BEEFC6-D84E-144E-B293-DE6F32AB82BF}" srcOrd="6" destOrd="0" parTransId="{688DD028-3670-0D4E-8AA1-B01013EA9449}" sibTransId="{BF223CC8-3DCA-AA41-8214-E1E20F91BF40}"/>
    <dgm:cxn modelId="{0E971694-7041-E046-9D0E-B3981D4607BC}" srcId="{98731B94-2E28-9443-B23D-0AF72265B829}" destId="{286ABCD0-F42A-A543-8C5A-1CF6E1DC59BC}" srcOrd="2" destOrd="0" parTransId="{79CFA4ED-1AAD-4149-B52A-10B5E2A11DC8}" sibTransId="{8A26CBE5-5C9C-7544-9491-9B3BD83CDAF8}"/>
    <dgm:cxn modelId="{7A2BB831-D32F-5946-A26C-6D461E6E6323}" srcId="{98731B94-2E28-9443-B23D-0AF72265B829}" destId="{B79FB1B8-2D79-C740-900B-21647B5E97E9}" srcOrd="7" destOrd="0" parTransId="{F00F9CD1-DD87-2B4A-A4BD-8E130F473C27}" sibTransId="{94560561-80A7-B347-BD06-32FD77B5C989}"/>
    <dgm:cxn modelId="{5A789160-6CB4-9947-BFCA-51D0ED6D790D}" type="presOf" srcId="{573D6120-BE58-0A4B-BDEA-FA737A4B8680}" destId="{78166380-F097-6840-938F-15F231A7FC76}" srcOrd="0" destOrd="0" presId="urn:microsoft.com/office/officeart/2005/8/layout/cycle3"/>
    <dgm:cxn modelId="{1048CA39-98BC-FD49-8724-8EFCD7C7C9A1}" type="presParOf" srcId="{FB059B07-FBD4-EE48-8284-BBB50FFAA20B}" destId="{900185DC-3D1F-0F47-B5A8-C966C085C64F}" srcOrd="0" destOrd="0" presId="urn:microsoft.com/office/officeart/2005/8/layout/cycle3"/>
    <dgm:cxn modelId="{BF2538B8-4E72-F349-9B06-8BEB9AFBDB4A}" type="presParOf" srcId="{900185DC-3D1F-0F47-B5A8-C966C085C64F}" destId="{A94EAACB-9E3B-F44C-BE6A-91EB4734D6E0}" srcOrd="0" destOrd="0" presId="urn:microsoft.com/office/officeart/2005/8/layout/cycle3"/>
    <dgm:cxn modelId="{F6BC769A-B2FF-7441-B481-0325EC8AEE29}" type="presParOf" srcId="{900185DC-3D1F-0F47-B5A8-C966C085C64F}" destId="{D2F11C8D-1AAA-AB46-BAF4-AA1E074673C7}" srcOrd="1" destOrd="0" presId="urn:microsoft.com/office/officeart/2005/8/layout/cycle3"/>
    <dgm:cxn modelId="{ECFCC5B8-8167-A940-92FA-BC0CB9EA5EFE}" type="presParOf" srcId="{900185DC-3D1F-0F47-B5A8-C966C085C64F}" destId="{152495E4-C4C6-A64F-96CD-018F0EF6CBAF}" srcOrd="2" destOrd="0" presId="urn:microsoft.com/office/officeart/2005/8/layout/cycle3"/>
    <dgm:cxn modelId="{02FA9E90-3D47-D948-8D18-B13FB50EFBC7}" type="presParOf" srcId="{900185DC-3D1F-0F47-B5A8-C966C085C64F}" destId="{0D3AA0D8-564A-C646-AD69-8DB5D5259818}" srcOrd="3" destOrd="0" presId="urn:microsoft.com/office/officeart/2005/8/layout/cycle3"/>
    <dgm:cxn modelId="{A3968AEC-1A4D-734F-A583-00D71A67D669}" type="presParOf" srcId="{900185DC-3D1F-0F47-B5A8-C966C085C64F}" destId="{78166380-F097-6840-938F-15F231A7FC76}" srcOrd="4" destOrd="0" presId="urn:microsoft.com/office/officeart/2005/8/layout/cycle3"/>
    <dgm:cxn modelId="{45DE3F48-833E-FD45-A040-84A11058E49A}" type="presParOf" srcId="{900185DC-3D1F-0F47-B5A8-C966C085C64F}" destId="{415D975A-2642-6A4E-B65D-D635CACE1BF2}" srcOrd="5" destOrd="0" presId="urn:microsoft.com/office/officeart/2005/8/layout/cycle3"/>
    <dgm:cxn modelId="{25A43435-6958-E14D-98CF-A10822D96173}" type="presParOf" srcId="{900185DC-3D1F-0F47-B5A8-C966C085C64F}" destId="{3EB20515-10FD-3941-8EFE-2BA6E8DB3BC2}" srcOrd="6" destOrd="0" presId="urn:microsoft.com/office/officeart/2005/8/layout/cycle3"/>
    <dgm:cxn modelId="{4994E87F-CC97-FC48-897E-2246B4970B54}" type="presParOf" srcId="{900185DC-3D1F-0F47-B5A8-C966C085C64F}" destId="{D60943A2-E883-DE47-9C05-0E5438D380DA}" srcOrd="7" destOrd="0" presId="urn:microsoft.com/office/officeart/2005/8/layout/cycle3"/>
    <dgm:cxn modelId="{B3691118-4EE5-0746-A473-B216DF71F898}" type="presParOf" srcId="{900185DC-3D1F-0F47-B5A8-C966C085C64F}" destId="{9FD79AA8-A2E5-D440-B9CA-9018B0432E90}" srcOrd="8" destOrd="0" presId="urn:microsoft.com/office/officeart/2005/8/layout/cycle3"/>
    <dgm:cxn modelId="{B2D247C8-89B0-4348-997F-1A5D8D6EEB79}" type="presParOf" srcId="{900185DC-3D1F-0F47-B5A8-C966C085C64F}" destId="{D5300538-64C7-1947-A8E2-26A62153D598}" srcOrd="9" destOrd="0" presId="urn:microsoft.com/office/officeart/2005/8/layout/cycle3"/>
    <dgm:cxn modelId="{01BF2AC6-6153-D241-AD92-D49531AD35DD}" type="presParOf" srcId="{900185DC-3D1F-0F47-B5A8-C966C085C64F}" destId="{CCE58541-F462-4C4E-97EA-849EDD042138}"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36AC6C-052A-044B-BEFE-B6668F021FAF}" type="doc">
      <dgm:prSet loTypeId="urn:microsoft.com/office/officeart/2005/8/layout/vList3" loCatId="" qsTypeId="urn:microsoft.com/office/officeart/2005/8/quickstyle/simple1" qsCatId="simple" csTypeId="urn:microsoft.com/office/officeart/2005/8/colors/accent1_2" csCatId="accent1" phldr="1"/>
      <dgm:spPr/>
    </dgm:pt>
    <dgm:pt modelId="{368E52BE-2E94-2847-8859-6CB5E96980D6}">
      <dgm:prSet phldrT="[Text]"/>
      <dgm:spPr/>
      <dgm:t>
        <a:bodyPr/>
        <a:lstStyle/>
        <a:p>
          <a:pPr rtl="0"/>
          <a:r>
            <a:rPr lang="en-US" dirty="0"/>
            <a:t>Literature Review</a:t>
          </a:r>
        </a:p>
      </dgm:t>
    </dgm:pt>
    <dgm:pt modelId="{228B52E9-0340-8849-A403-63E423462330}" type="parTrans" cxnId="{67789088-5271-5D41-8048-82AA86E6B84E}">
      <dgm:prSet/>
      <dgm:spPr/>
      <dgm:t>
        <a:bodyPr/>
        <a:lstStyle/>
        <a:p>
          <a:endParaRPr lang="en-US"/>
        </a:p>
      </dgm:t>
    </dgm:pt>
    <dgm:pt modelId="{760AEC99-FC97-C548-909C-E672DB889263}" type="sibTrans" cxnId="{67789088-5271-5D41-8048-82AA86E6B84E}">
      <dgm:prSet/>
      <dgm:spPr/>
      <dgm:t>
        <a:bodyPr/>
        <a:lstStyle/>
        <a:p>
          <a:endParaRPr lang="en-US"/>
        </a:p>
      </dgm:t>
    </dgm:pt>
    <dgm:pt modelId="{51D374D7-9DF6-FB4D-9648-E774B424E187}">
      <dgm:prSet phldrT="[Text]"/>
      <dgm:spPr/>
      <dgm:t>
        <a:bodyPr/>
        <a:lstStyle/>
        <a:p>
          <a:pPr rtl="0"/>
          <a:r>
            <a:rPr lang="en-US" dirty="0"/>
            <a:t>New ideas, technologies, and innovation</a:t>
          </a:r>
        </a:p>
      </dgm:t>
    </dgm:pt>
    <dgm:pt modelId="{30C1AFB0-146B-7A44-9E49-317C8BF39DE4}" type="parTrans" cxnId="{C6267500-A777-B844-822D-DACB965BFFA3}">
      <dgm:prSet/>
      <dgm:spPr/>
      <dgm:t>
        <a:bodyPr/>
        <a:lstStyle/>
        <a:p>
          <a:endParaRPr lang="en-US"/>
        </a:p>
      </dgm:t>
    </dgm:pt>
    <dgm:pt modelId="{CA93E115-28F0-E145-A254-9C6C55186095}" type="sibTrans" cxnId="{C6267500-A777-B844-822D-DACB965BFFA3}">
      <dgm:prSet/>
      <dgm:spPr/>
      <dgm:t>
        <a:bodyPr/>
        <a:lstStyle/>
        <a:p>
          <a:endParaRPr lang="en-US"/>
        </a:p>
      </dgm:t>
    </dgm:pt>
    <dgm:pt modelId="{E1BF4142-AAD3-C143-83AE-BCA850938C02}">
      <dgm:prSet phldrT="[Text]"/>
      <dgm:spPr/>
      <dgm:t>
        <a:bodyPr/>
        <a:lstStyle/>
        <a:p>
          <a:pPr rtl="0"/>
          <a:r>
            <a:rPr lang="en-US" dirty="0"/>
            <a:t>Careful observations</a:t>
          </a:r>
        </a:p>
      </dgm:t>
    </dgm:pt>
    <dgm:pt modelId="{6C321CF3-C488-F64F-9397-E4EEA5D4BA3C}" type="parTrans" cxnId="{A8074268-244A-7943-B5EF-03A3E1228A74}">
      <dgm:prSet/>
      <dgm:spPr/>
      <dgm:t>
        <a:bodyPr/>
        <a:lstStyle/>
        <a:p>
          <a:endParaRPr lang="en-US"/>
        </a:p>
      </dgm:t>
    </dgm:pt>
    <dgm:pt modelId="{C2DC5792-AD86-5D49-9FCB-BF4704DE6F73}" type="sibTrans" cxnId="{A8074268-244A-7943-B5EF-03A3E1228A74}">
      <dgm:prSet/>
      <dgm:spPr/>
      <dgm:t>
        <a:bodyPr/>
        <a:lstStyle/>
        <a:p>
          <a:endParaRPr lang="en-US"/>
        </a:p>
      </dgm:t>
    </dgm:pt>
    <dgm:pt modelId="{F28701EA-E036-0844-BC1E-3A6055214780}">
      <dgm:prSet phldrT="[Text]"/>
      <dgm:spPr/>
      <dgm:t>
        <a:bodyPr/>
        <a:lstStyle/>
        <a:p>
          <a:pPr rtl="0"/>
          <a:r>
            <a:rPr lang="en-US" dirty="0"/>
            <a:t>Mentors / Guides</a:t>
          </a:r>
        </a:p>
      </dgm:t>
    </dgm:pt>
    <dgm:pt modelId="{36DEED0A-48F9-564A-9A26-40894AD91F2F}" type="parTrans" cxnId="{DCE1546F-6265-1148-9C52-39E7F12056A5}">
      <dgm:prSet/>
      <dgm:spPr/>
      <dgm:t>
        <a:bodyPr/>
        <a:lstStyle/>
        <a:p>
          <a:endParaRPr lang="en-US"/>
        </a:p>
      </dgm:t>
    </dgm:pt>
    <dgm:pt modelId="{394F739C-B9E7-1645-BF45-3FE394FA0AAD}" type="sibTrans" cxnId="{DCE1546F-6265-1148-9C52-39E7F12056A5}">
      <dgm:prSet/>
      <dgm:spPr/>
      <dgm:t>
        <a:bodyPr/>
        <a:lstStyle/>
        <a:p>
          <a:endParaRPr lang="en-US"/>
        </a:p>
      </dgm:t>
    </dgm:pt>
    <dgm:pt modelId="{EDF42AE6-0E45-AD47-A717-26C9D7AD47B1}" type="pres">
      <dgm:prSet presAssocID="{EE36AC6C-052A-044B-BEFE-B6668F021FAF}" presName="linearFlow" presStyleCnt="0">
        <dgm:presLayoutVars>
          <dgm:dir/>
          <dgm:resizeHandles val="exact"/>
        </dgm:presLayoutVars>
      </dgm:prSet>
      <dgm:spPr/>
    </dgm:pt>
    <dgm:pt modelId="{5EC50156-42B3-9F48-A224-F5153B9AAE56}" type="pres">
      <dgm:prSet presAssocID="{368E52BE-2E94-2847-8859-6CB5E96980D6}" presName="composite" presStyleCnt="0"/>
      <dgm:spPr/>
    </dgm:pt>
    <dgm:pt modelId="{6709A636-A128-C740-9563-CF9A39F660CA}" type="pres">
      <dgm:prSet presAssocID="{368E52BE-2E94-2847-8859-6CB5E96980D6}"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1CE6777-1B70-124D-B1AC-FA3EA008E426}" type="pres">
      <dgm:prSet presAssocID="{368E52BE-2E94-2847-8859-6CB5E96980D6}" presName="txShp" presStyleLbl="node1" presStyleIdx="0" presStyleCnt="4">
        <dgm:presLayoutVars>
          <dgm:bulletEnabled val="1"/>
        </dgm:presLayoutVars>
      </dgm:prSet>
      <dgm:spPr/>
      <dgm:t>
        <a:bodyPr/>
        <a:lstStyle/>
        <a:p>
          <a:endParaRPr lang="en-US"/>
        </a:p>
      </dgm:t>
    </dgm:pt>
    <dgm:pt modelId="{1144FB7B-9EC6-4742-B0EA-F1A90FF8D6DD}" type="pres">
      <dgm:prSet presAssocID="{760AEC99-FC97-C548-909C-E672DB889263}" presName="spacing" presStyleCnt="0"/>
      <dgm:spPr/>
    </dgm:pt>
    <dgm:pt modelId="{998FEB5F-CF0A-0442-9E22-7DCE5B612A22}" type="pres">
      <dgm:prSet presAssocID="{51D374D7-9DF6-FB4D-9648-E774B424E187}" presName="composite" presStyleCnt="0"/>
      <dgm:spPr/>
    </dgm:pt>
    <dgm:pt modelId="{F86E598C-8AAD-1C42-B476-5A44C7CC2A6B}" type="pres">
      <dgm:prSet presAssocID="{51D374D7-9DF6-FB4D-9648-E774B424E187}"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dgm:spPr>
    </dgm:pt>
    <dgm:pt modelId="{5785F547-B76B-0C43-BD5B-46A41E49C573}" type="pres">
      <dgm:prSet presAssocID="{51D374D7-9DF6-FB4D-9648-E774B424E187}" presName="txShp" presStyleLbl="node1" presStyleIdx="1" presStyleCnt="4">
        <dgm:presLayoutVars>
          <dgm:bulletEnabled val="1"/>
        </dgm:presLayoutVars>
      </dgm:prSet>
      <dgm:spPr/>
      <dgm:t>
        <a:bodyPr/>
        <a:lstStyle/>
        <a:p>
          <a:endParaRPr lang="en-US"/>
        </a:p>
      </dgm:t>
    </dgm:pt>
    <dgm:pt modelId="{025F7B2D-6E03-A642-A688-E1BA73E940CE}" type="pres">
      <dgm:prSet presAssocID="{CA93E115-28F0-E145-A254-9C6C55186095}" presName="spacing" presStyleCnt="0"/>
      <dgm:spPr/>
    </dgm:pt>
    <dgm:pt modelId="{38E6110C-21C5-C640-B603-A46C61740B24}" type="pres">
      <dgm:prSet presAssocID="{E1BF4142-AAD3-C143-83AE-BCA850938C02}" presName="composite" presStyleCnt="0"/>
      <dgm:spPr/>
    </dgm:pt>
    <dgm:pt modelId="{933A5575-1220-6346-ABE0-EACC8FEBA879}" type="pres">
      <dgm:prSet presAssocID="{E1BF4142-AAD3-C143-83AE-BCA850938C02}"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dgm:spPr>
    </dgm:pt>
    <dgm:pt modelId="{A3CA43DE-9A03-2D40-B344-70FBC3BD75D5}" type="pres">
      <dgm:prSet presAssocID="{E1BF4142-AAD3-C143-83AE-BCA850938C02}" presName="txShp" presStyleLbl="node1" presStyleIdx="2" presStyleCnt="4">
        <dgm:presLayoutVars>
          <dgm:bulletEnabled val="1"/>
        </dgm:presLayoutVars>
      </dgm:prSet>
      <dgm:spPr/>
      <dgm:t>
        <a:bodyPr/>
        <a:lstStyle/>
        <a:p>
          <a:endParaRPr lang="en-US"/>
        </a:p>
      </dgm:t>
    </dgm:pt>
    <dgm:pt modelId="{669630C8-B616-C44D-9AEF-5117B709BFF9}" type="pres">
      <dgm:prSet presAssocID="{C2DC5792-AD86-5D49-9FCB-BF4704DE6F73}" presName="spacing" presStyleCnt="0"/>
      <dgm:spPr/>
    </dgm:pt>
    <dgm:pt modelId="{A518739F-E589-424B-9597-E06FAE805632}" type="pres">
      <dgm:prSet presAssocID="{F28701EA-E036-0844-BC1E-3A6055214780}" presName="composite" presStyleCnt="0"/>
      <dgm:spPr/>
    </dgm:pt>
    <dgm:pt modelId="{D4E7EA87-CB2D-2046-BE4C-A44CA0644078}" type="pres">
      <dgm:prSet presAssocID="{F28701EA-E036-0844-BC1E-3A6055214780}"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dgm:spPr>
    </dgm:pt>
    <dgm:pt modelId="{A4F5ED2E-10EE-664A-A053-009B0B11E616}" type="pres">
      <dgm:prSet presAssocID="{F28701EA-E036-0844-BC1E-3A6055214780}" presName="txShp" presStyleLbl="node1" presStyleIdx="3" presStyleCnt="4">
        <dgm:presLayoutVars>
          <dgm:bulletEnabled val="1"/>
        </dgm:presLayoutVars>
      </dgm:prSet>
      <dgm:spPr/>
      <dgm:t>
        <a:bodyPr/>
        <a:lstStyle/>
        <a:p>
          <a:endParaRPr lang="en-US"/>
        </a:p>
      </dgm:t>
    </dgm:pt>
  </dgm:ptLst>
  <dgm:cxnLst>
    <dgm:cxn modelId="{C6267500-A777-B844-822D-DACB965BFFA3}" srcId="{EE36AC6C-052A-044B-BEFE-B6668F021FAF}" destId="{51D374D7-9DF6-FB4D-9648-E774B424E187}" srcOrd="1" destOrd="0" parTransId="{30C1AFB0-146B-7A44-9E49-317C8BF39DE4}" sibTransId="{CA93E115-28F0-E145-A254-9C6C55186095}"/>
    <dgm:cxn modelId="{67789088-5271-5D41-8048-82AA86E6B84E}" srcId="{EE36AC6C-052A-044B-BEFE-B6668F021FAF}" destId="{368E52BE-2E94-2847-8859-6CB5E96980D6}" srcOrd="0" destOrd="0" parTransId="{228B52E9-0340-8849-A403-63E423462330}" sibTransId="{760AEC99-FC97-C548-909C-E672DB889263}"/>
    <dgm:cxn modelId="{E44A9733-4379-794B-BA47-8DEE92E48C4F}" type="presOf" srcId="{F28701EA-E036-0844-BC1E-3A6055214780}" destId="{A4F5ED2E-10EE-664A-A053-009B0B11E616}" srcOrd="0" destOrd="0" presId="urn:microsoft.com/office/officeart/2005/8/layout/vList3"/>
    <dgm:cxn modelId="{DCE1546F-6265-1148-9C52-39E7F12056A5}" srcId="{EE36AC6C-052A-044B-BEFE-B6668F021FAF}" destId="{F28701EA-E036-0844-BC1E-3A6055214780}" srcOrd="3" destOrd="0" parTransId="{36DEED0A-48F9-564A-9A26-40894AD91F2F}" sibTransId="{394F739C-B9E7-1645-BF45-3FE394FA0AAD}"/>
    <dgm:cxn modelId="{A8074268-244A-7943-B5EF-03A3E1228A74}" srcId="{EE36AC6C-052A-044B-BEFE-B6668F021FAF}" destId="{E1BF4142-AAD3-C143-83AE-BCA850938C02}" srcOrd="2" destOrd="0" parTransId="{6C321CF3-C488-F64F-9397-E4EEA5D4BA3C}" sibTransId="{C2DC5792-AD86-5D49-9FCB-BF4704DE6F73}"/>
    <dgm:cxn modelId="{3B6C94C6-E309-F04B-A6E1-A1F50AFBBEB9}" type="presOf" srcId="{EE36AC6C-052A-044B-BEFE-B6668F021FAF}" destId="{EDF42AE6-0E45-AD47-A717-26C9D7AD47B1}" srcOrd="0" destOrd="0" presId="urn:microsoft.com/office/officeart/2005/8/layout/vList3"/>
    <dgm:cxn modelId="{629321D4-0EC2-8549-95F2-77B1DB6A44FD}" type="presOf" srcId="{368E52BE-2E94-2847-8859-6CB5E96980D6}" destId="{21CE6777-1B70-124D-B1AC-FA3EA008E426}" srcOrd="0" destOrd="0" presId="urn:microsoft.com/office/officeart/2005/8/layout/vList3"/>
    <dgm:cxn modelId="{93517CED-08A3-1C49-B28B-C6FCEA85DDC1}" type="presOf" srcId="{51D374D7-9DF6-FB4D-9648-E774B424E187}" destId="{5785F547-B76B-0C43-BD5B-46A41E49C573}" srcOrd="0" destOrd="0" presId="urn:microsoft.com/office/officeart/2005/8/layout/vList3"/>
    <dgm:cxn modelId="{4B537BD2-A435-5344-97A4-ABD2CDDFE846}" type="presOf" srcId="{E1BF4142-AAD3-C143-83AE-BCA850938C02}" destId="{A3CA43DE-9A03-2D40-B344-70FBC3BD75D5}" srcOrd="0" destOrd="0" presId="urn:microsoft.com/office/officeart/2005/8/layout/vList3"/>
    <dgm:cxn modelId="{A2D8F981-83DB-EC41-8E7F-CF70CB41376E}" type="presParOf" srcId="{EDF42AE6-0E45-AD47-A717-26C9D7AD47B1}" destId="{5EC50156-42B3-9F48-A224-F5153B9AAE56}" srcOrd="0" destOrd="0" presId="urn:microsoft.com/office/officeart/2005/8/layout/vList3"/>
    <dgm:cxn modelId="{20DEAE0B-5437-8B45-89A1-E390D4F62862}" type="presParOf" srcId="{5EC50156-42B3-9F48-A224-F5153B9AAE56}" destId="{6709A636-A128-C740-9563-CF9A39F660CA}" srcOrd="0" destOrd="0" presId="urn:microsoft.com/office/officeart/2005/8/layout/vList3"/>
    <dgm:cxn modelId="{C2D623DA-1345-6241-9713-90F8501880FC}" type="presParOf" srcId="{5EC50156-42B3-9F48-A224-F5153B9AAE56}" destId="{21CE6777-1B70-124D-B1AC-FA3EA008E426}" srcOrd="1" destOrd="0" presId="urn:microsoft.com/office/officeart/2005/8/layout/vList3"/>
    <dgm:cxn modelId="{220F23B7-C06D-B34B-9B33-F31E7668A496}" type="presParOf" srcId="{EDF42AE6-0E45-AD47-A717-26C9D7AD47B1}" destId="{1144FB7B-9EC6-4742-B0EA-F1A90FF8D6DD}" srcOrd="1" destOrd="0" presId="urn:microsoft.com/office/officeart/2005/8/layout/vList3"/>
    <dgm:cxn modelId="{966310D9-9CB7-0E49-827F-8B99143BE06D}" type="presParOf" srcId="{EDF42AE6-0E45-AD47-A717-26C9D7AD47B1}" destId="{998FEB5F-CF0A-0442-9E22-7DCE5B612A22}" srcOrd="2" destOrd="0" presId="urn:microsoft.com/office/officeart/2005/8/layout/vList3"/>
    <dgm:cxn modelId="{60C3CA0B-03E0-9D48-A091-4EC6163F6326}" type="presParOf" srcId="{998FEB5F-CF0A-0442-9E22-7DCE5B612A22}" destId="{F86E598C-8AAD-1C42-B476-5A44C7CC2A6B}" srcOrd="0" destOrd="0" presId="urn:microsoft.com/office/officeart/2005/8/layout/vList3"/>
    <dgm:cxn modelId="{7899EA38-AE7C-D248-9485-F7281451AF11}" type="presParOf" srcId="{998FEB5F-CF0A-0442-9E22-7DCE5B612A22}" destId="{5785F547-B76B-0C43-BD5B-46A41E49C573}" srcOrd="1" destOrd="0" presId="urn:microsoft.com/office/officeart/2005/8/layout/vList3"/>
    <dgm:cxn modelId="{B01C18F2-1F28-0045-9A6C-6C181823F429}" type="presParOf" srcId="{EDF42AE6-0E45-AD47-A717-26C9D7AD47B1}" destId="{025F7B2D-6E03-A642-A688-E1BA73E940CE}" srcOrd="3" destOrd="0" presId="urn:microsoft.com/office/officeart/2005/8/layout/vList3"/>
    <dgm:cxn modelId="{550DAC1B-78FD-0549-A93E-5E876BB51322}" type="presParOf" srcId="{EDF42AE6-0E45-AD47-A717-26C9D7AD47B1}" destId="{38E6110C-21C5-C640-B603-A46C61740B24}" srcOrd="4" destOrd="0" presId="urn:microsoft.com/office/officeart/2005/8/layout/vList3"/>
    <dgm:cxn modelId="{05EE76E2-C4F1-F942-BCE2-363B89839867}" type="presParOf" srcId="{38E6110C-21C5-C640-B603-A46C61740B24}" destId="{933A5575-1220-6346-ABE0-EACC8FEBA879}" srcOrd="0" destOrd="0" presId="urn:microsoft.com/office/officeart/2005/8/layout/vList3"/>
    <dgm:cxn modelId="{A0256769-1957-E342-B223-38013220F4DC}" type="presParOf" srcId="{38E6110C-21C5-C640-B603-A46C61740B24}" destId="{A3CA43DE-9A03-2D40-B344-70FBC3BD75D5}" srcOrd="1" destOrd="0" presId="urn:microsoft.com/office/officeart/2005/8/layout/vList3"/>
    <dgm:cxn modelId="{677EBCB1-A7E8-C14D-8955-1BB5526141CA}" type="presParOf" srcId="{EDF42AE6-0E45-AD47-A717-26C9D7AD47B1}" destId="{669630C8-B616-C44D-9AEF-5117B709BFF9}" srcOrd="5" destOrd="0" presId="urn:microsoft.com/office/officeart/2005/8/layout/vList3"/>
    <dgm:cxn modelId="{C7AA43E4-B700-1247-A45F-BDE368FDBA40}" type="presParOf" srcId="{EDF42AE6-0E45-AD47-A717-26C9D7AD47B1}" destId="{A518739F-E589-424B-9597-E06FAE805632}" srcOrd="6" destOrd="0" presId="urn:microsoft.com/office/officeart/2005/8/layout/vList3"/>
    <dgm:cxn modelId="{130390A5-16C2-BF4C-AF14-805D685D1D25}" type="presParOf" srcId="{A518739F-E589-424B-9597-E06FAE805632}" destId="{D4E7EA87-CB2D-2046-BE4C-A44CA0644078}" srcOrd="0" destOrd="0" presId="urn:microsoft.com/office/officeart/2005/8/layout/vList3"/>
    <dgm:cxn modelId="{AB84202D-7493-3942-B9B0-EAFE3FAAEF20}" type="presParOf" srcId="{A518739F-E589-424B-9597-E06FAE805632}" destId="{A4F5ED2E-10EE-664A-A053-009B0B11E61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035B3-11AD-5241-B9E1-2D6B91A0654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D296AA41-B380-B34D-90BC-1CF2A6DEEDAD}">
      <dgm:prSet phldrT="[Text]"/>
      <dgm:spPr/>
      <dgm:t>
        <a:bodyPr/>
        <a:lstStyle/>
        <a:p>
          <a:pPr rtl="0"/>
          <a:r>
            <a:rPr lang="en-US" dirty="0"/>
            <a:t>Descriptive Questions</a:t>
          </a:r>
        </a:p>
      </dgm:t>
    </dgm:pt>
    <dgm:pt modelId="{BA0CE500-06A6-F843-9003-162B079A0340}" type="parTrans" cxnId="{24C87501-3995-DB45-B422-CF83E1B1AA04}">
      <dgm:prSet/>
      <dgm:spPr/>
      <dgm:t>
        <a:bodyPr/>
        <a:lstStyle/>
        <a:p>
          <a:endParaRPr lang="en-US"/>
        </a:p>
      </dgm:t>
    </dgm:pt>
    <dgm:pt modelId="{B33F091A-CC93-4541-A40C-DBE740A7C1D9}" type="sibTrans" cxnId="{24C87501-3995-DB45-B422-CF83E1B1AA04}">
      <dgm:prSet/>
      <dgm:spPr/>
      <dgm:t>
        <a:bodyPr/>
        <a:lstStyle/>
        <a:p>
          <a:endParaRPr lang="en-US"/>
        </a:p>
      </dgm:t>
    </dgm:pt>
    <dgm:pt modelId="{72FCFC83-3474-2246-AF64-51FEA25837EF}">
      <dgm:prSet phldrT="[Text]"/>
      <dgm:spPr/>
      <dgm:t>
        <a:bodyPr/>
        <a:lstStyle/>
        <a:p>
          <a:pPr rtl="0"/>
          <a:r>
            <a:rPr lang="en-US" dirty="0"/>
            <a:t>Analytical Questions</a:t>
          </a:r>
        </a:p>
      </dgm:t>
    </dgm:pt>
    <dgm:pt modelId="{EB8E151B-6C2D-624D-B858-8ABB4A31DF76}" type="parTrans" cxnId="{5EB63F41-1F62-1244-954F-AE862A14872B}">
      <dgm:prSet/>
      <dgm:spPr/>
      <dgm:t>
        <a:bodyPr/>
        <a:lstStyle/>
        <a:p>
          <a:endParaRPr lang="en-US"/>
        </a:p>
      </dgm:t>
    </dgm:pt>
    <dgm:pt modelId="{A51F99C4-B283-104C-A692-A2B7A3C4B327}" type="sibTrans" cxnId="{5EB63F41-1F62-1244-954F-AE862A14872B}">
      <dgm:prSet/>
      <dgm:spPr/>
      <dgm:t>
        <a:bodyPr/>
        <a:lstStyle/>
        <a:p>
          <a:endParaRPr lang="en-US"/>
        </a:p>
      </dgm:t>
    </dgm:pt>
    <dgm:pt modelId="{E018FA1C-7D76-A74B-B401-9C20392ACE31}">
      <dgm:prSet phldrT="[Text]"/>
      <dgm:spPr/>
      <dgm:t>
        <a:bodyPr/>
        <a:lstStyle/>
        <a:p>
          <a:pPr rtl="0"/>
          <a:r>
            <a:rPr lang="en-US" dirty="0"/>
            <a:t>Involve observations to measure quantity</a:t>
          </a:r>
        </a:p>
      </dgm:t>
    </dgm:pt>
    <dgm:pt modelId="{CFAC26C8-68B5-D547-8ABF-C6D89CC74E9C}" type="parTrans" cxnId="{7E2DD043-54A4-FC46-81DB-872FFB8B153E}">
      <dgm:prSet/>
      <dgm:spPr/>
      <dgm:t>
        <a:bodyPr/>
        <a:lstStyle/>
        <a:p>
          <a:endParaRPr lang="en-US"/>
        </a:p>
      </dgm:t>
    </dgm:pt>
    <dgm:pt modelId="{96970CC3-C463-D74C-8B87-C3D2F36AE243}" type="sibTrans" cxnId="{7E2DD043-54A4-FC46-81DB-872FFB8B153E}">
      <dgm:prSet/>
      <dgm:spPr/>
      <dgm:t>
        <a:bodyPr/>
        <a:lstStyle/>
        <a:p>
          <a:endParaRPr lang="en-US"/>
        </a:p>
      </dgm:t>
    </dgm:pt>
    <dgm:pt modelId="{8C668741-5A24-AB43-BA40-574C7CFED2FF}">
      <dgm:prSet phldrT="[Text]"/>
      <dgm:spPr/>
      <dgm:t>
        <a:bodyPr/>
        <a:lstStyle/>
        <a:p>
          <a:pPr rtl="0"/>
          <a:r>
            <a:rPr lang="en-US" dirty="0"/>
            <a:t>Involve comparisons / interventions to test hypothesis</a:t>
          </a:r>
        </a:p>
      </dgm:t>
    </dgm:pt>
    <dgm:pt modelId="{CC5B2116-0E4F-1648-82A7-B138235024DE}" type="parTrans" cxnId="{4303E509-B76B-0B4F-8453-E07A939DC861}">
      <dgm:prSet/>
      <dgm:spPr/>
      <dgm:t>
        <a:bodyPr/>
        <a:lstStyle/>
        <a:p>
          <a:endParaRPr lang="en-US"/>
        </a:p>
      </dgm:t>
    </dgm:pt>
    <dgm:pt modelId="{09499465-511E-9640-968D-E8FD9CB544E7}" type="sibTrans" cxnId="{4303E509-B76B-0B4F-8453-E07A939DC861}">
      <dgm:prSet/>
      <dgm:spPr/>
      <dgm:t>
        <a:bodyPr/>
        <a:lstStyle/>
        <a:p>
          <a:endParaRPr lang="en-US"/>
        </a:p>
      </dgm:t>
    </dgm:pt>
    <dgm:pt modelId="{4F26B839-32D6-E045-ACD8-7469F2B9406E}">
      <dgm:prSet phldrT="[Text]"/>
      <dgm:spPr/>
      <dgm:t>
        <a:bodyPr/>
        <a:lstStyle/>
        <a:p>
          <a:pPr rtl="0"/>
          <a:r>
            <a:rPr lang="en-US" dirty="0"/>
            <a:t>No comparison groups / Interventions</a:t>
          </a:r>
        </a:p>
      </dgm:t>
    </dgm:pt>
    <dgm:pt modelId="{56F83E10-04E9-D445-A1DE-478152EB33BF}" type="parTrans" cxnId="{810F3D95-4637-B043-A44A-845DFE128B12}">
      <dgm:prSet/>
      <dgm:spPr/>
      <dgm:t>
        <a:bodyPr/>
        <a:lstStyle/>
        <a:p>
          <a:endParaRPr lang="en-US"/>
        </a:p>
      </dgm:t>
    </dgm:pt>
    <dgm:pt modelId="{F63EBCB8-2FE1-C94C-920D-60228DCD5B8F}" type="sibTrans" cxnId="{810F3D95-4637-B043-A44A-845DFE128B12}">
      <dgm:prSet/>
      <dgm:spPr/>
      <dgm:t>
        <a:bodyPr/>
        <a:lstStyle/>
        <a:p>
          <a:endParaRPr lang="en-US"/>
        </a:p>
      </dgm:t>
    </dgm:pt>
    <dgm:pt modelId="{E13669E7-82D1-0B4E-B84C-03636E3C5DE2}" type="pres">
      <dgm:prSet presAssocID="{C1D035B3-11AD-5241-B9E1-2D6B91A0654A}" presName="linear" presStyleCnt="0">
        <dgm:presLayoutVars>
          <dgm:dir/>
          <dgm:animLvl val="lvl"/>
          <dgm:resizeHandles val="exact"/>
        </dgm:presLayoutVars>
      </dgm:prSet>
      <dgm:spPr/>
      <dgm:t>
        <a:bodyPr/>
        <a:lstStyle/>
        <a:p>
          <a:endParaRPr lang="en-US"/>
        </a:p>
      </dgm:t>
    </dgm:pt>
    <dgm:pt modelId="{844DBE49-A8D0-484E-9376-FF516E443CA2}" type="pres">
      <dgm:prSet presAssocID="{D296AA41-B380-B34D-90BC-1CF2A6DEEDAD}" presName="parentLin" presStyleCnt="0"/>
      <dgm:spPr/>
    </dgm:pt>
    <dgm:pt modelId="{EE227F04-D485-8241-BD07-A9FCB61EF325}" type="pres">
      <dgm:prSet presAssocID="{D296AA41-B380-B34D-90BC-1CF2A6DEEDAD}" presName="parentLeftMargin" presStyleLbl="node1" presStyleIdx="0" presStyleCnt="2"/>
      <dgm:spPr/>
      <dgm:t>
        <a:bodyPr/>
        <a:lstStyle/>
        <a:p>
          <a:endParaRPr lang="en-US"/>
        </a:p>
      </dgm:t>
    </dgm:pt>
    <dgm:pt modelId="{E947D908-CECE-7443-BBFA-D758588F54B4}" type="pres">
      <dgm:prSet presAssocID="{D296AA41-B380-B34D-90BC-1CF2A6DEEDAD}" presName="parentText" presStyleLbl="node1" presStyleIdx="0" presStyleCnt="2" custScaleX="100446">
        <dgm:presLayoutVars>
          <dgm:chMax val="0"/>
          <dgm:bulletEnabled val="1"/>
        </dgm:presLayoutVars>
      </dgm:prSet>
      <dgm:spPr/>
      <dgm:t>
        <a:bodyPr/>
        <a:lstStyle/>
        <a:p>
          <a:endParaRPr lang="en-US"/>
        </a:p>
      </dgm:t>
    </dgm:pt>
    <dgm:pt modelId="{F4D00952-7E5B-1A46-A88B-E39E3A99E1B7}" type="pres">
      <dgm:prSet presAssocID="{D296AA41-B380-B34D-90BC-1CF2A6DEEDAD}" presName="negativeSpace" presStyleCnt="0"/>
      <dgm:spPr/>
    </dgm:pt>
    <dgm:pt modelId="{39318F97-DA5C-E74B-87F5-0712193AE24B}" type="pres">
      <dgm:prSet presAssocID="{D296AA41-B380-B34D-90BC-1CF2A6DEEDAD}" presName="childText" presStyleLbl="conFgAcc1" presStyleIdx="0" presStyleCnt="2">
        <dgm:presLayoutVars>
          <dgm:bulletEnabled val="1"/>
        </dgm:presLayoutVars>
      </dgm:prSet>
      <dgm:spPr/>
      <dgm:t>
        <a:bodyPr/>
        <a:lstStyle/>
        <a:p>
          <a:endParaRPr lang="en-US"/>
        </a:p>
      </dgm:t>
    </dgm:pt>
    <dgm:pt modelId="{4C7CE5D7-A545-6446-92F8-0120CC7251E9}" type="pres">
      <dgm:prSet presAssocID="{B33F091A-CC93-4541-A40C-DBE740A7C1D9}" presName="spaceBetweenRectangles" presStyleCnt="0"/>
      <dgm:spPr/>
    </dgm:pt>
    <dgm:pt modelId="{A1C273BF-F9AC-6641-862C-BAA48FB6509B}" type="pres">
      <dgm:prSet presAssocID="{72FCFC83-3474-2246-AF64-51FEA25837EF}" presName="parentLin" presStyleCnt="0"/>
      <dgm:spPr/>
    </dgm:pt>
    <dgm:pt modelId="{2401F1F7-D4EC-A942-A630-A4DBE0C88330}" type="pres">
      <dgm:prSet presAssocID="{72FCFC83-3474-2246-AF64-51FEA25837EF}" presName="parentLeftMargin" presStyleLbl="node1" presStyleIdx="0" presStyleCnt="2"/>
      <dgm:spPr/>
      <dgm:t>
        <a:bodyPr/>
        <a:lstStyle/>
        <a:p>
          <a:endParaRPr lang="en-US"/>
        </a:p>
      </dgm:t>
    </dgm:pt>
    <dgm:pt modelId="{44E9E1E6-C32C-3644-BED8-92555C50FF17}" type="pres">
      <dgm:prSet presAssocID="{72FCFC83-3474-2246-AF64-51FEA25837EF}" presName="parentText" presStyleLbl="node1" presStyleIdx="1" presStyleCnt="2">
        <dgm:presLayoutVars>
          <dgm:chMax val="0"/>
          <dgm:bulletEnabled val="1"/>
        </dgm:presLayoutVars>
      </dgm:prSet>
      <dgm:spPr/>
      <dgm:t>
        <a:bodyPr/>
        <a:lstStyle/>
        <a:p>
          <a:endParaRPr lang="en-US"/>
        </a:p>
      </dgm:t>
    </dgm:pt>
    <dgm:pt modelId="{CAB224AA-EEAE-6E4E-BACE-F828F446CABA}" type="pres">
      <dgm:prSet presAssocID="{72FCFC83-3474-2246-AF64-51FEA25837EF}" presName="negativeSpace" presStyleCnt="0"/>
      <dgm:spPr/>
    </dgm:pt>
    <dgm:pt modelId="{C3CDB2F6-3826-7442-95BB-B8FF04FFF09A}" type="pres">
      <dgm:prSet presAssocID="{72FCFC83-3474-2246-AF64-51FEA25837EF}" presName="childText" presStyleLbl="conFgAcc1" presStyleIdx="1" presStyleCnt="2">
        <dgm:presLayoutVars>
          <dgm:bulletEnabled val="1"/>
        </dgm:presLayoutVars>
      </dgm:prSet>
      <dgm:spPr/>
      <dgm:t>
        <a:bodyPr/>
        <a:lstStyle/>
        <a:p>
          <a:endParaRPr lang="en-US"/>
        </a:p>
      </dgm:t>
    </dgm:pt>
  </dgm:ptLst>
  <dgm:cxnLst>
    <dgm:cxn modelId="{810F3D95-4637-B043-A44A-845DFE128B12}" srcId="{D296AA41-B380-B34D-90BC-1CF2A6DEEDAD}" destId="{4F26B839-32D6-E045-ACD8-7469F2B9406E}" srcOrd="1" destOrd="0" parTransId="{56F83E10-04E9-D445-A1DE-478152EB33BF}" sibTransId="{F63EBCB8-2FE1-C94C-920D-60228DCD5B8F}"/>
    <dgm:cxn modelId="{C46475A2-051A-5047-87F1-8894F41896D2}" type="presOf" srcId="{8C668741-5A24-AB43-BA40-574C7CFED2FF}" destId="{C3CDB2F6-3826-7442-95BB-B8FF04FFF09A}" srcOrd="0" destOrd="0" presId="urn:microsoft.com/office/officeart/2005/8/layout/list1"/>
    <dgm:cxn modelId="{4770EF75-A138-2548-843D-31269590EFF9}" type="presOf" srcId="{72FCFC83-3474-2246-AF64-51FEA25837EF}" destId="{44E9E1E6-C32C-3644-BED8-92555C50FF17}" srcOrd="1" destOrd="0" presId="urn:microsoft.com/office/officeart/2005/8/layout/list1"/>
    <dgm:cxn modelId="{4303E509-B76B-0B4F-8453-E07A939DC861}" srcId="{72FCFC83-3474-2246-AF64-51FEA25837EF}" destId="{8C668741-5A24-AB43-BA40-574C7CFED2FF}" srcOrd="0" destOrd="0" parTransId="{CC5B2116-0E4F-1648-82A7-B138235024DE}" sibTransId="{09499465-511E-9640-968D-E8FD9CB544E7}"/>
    <dgm:cxn modelId="{5AE54502-2CD3-A344-913B-47236D49BB93}" type="presOf" srcId="{D296AA41-B380-B34D-90BC-1CF2A6DEEDAD}" destId="{E947D908-CECE-7443-BBFA-D758588F54B4}" srcOrd="1" destOrd="0" presId="urn:microsoft.com/office/officeart/2005/8/layout/list1"/>
    <dgm:cxn modelId="{4B85EFBB-8347-5744-B2D6-59A31A0C20C3}" type="presOf" srcId="{72FCFC83-3474-2246-AF64-51FEA25837EF}" destId="{2401F1F7-D4EC-A942-A630-A4DBE0C88330}" srcOrd="0" destOrd="0" presId="urn:microsoft.com/office/officeart/2005/8/layout/list1"/>
    <dgm:cxn modelId="{7E2DD043-54A4-FC46-81DB-872FFB8B153E}" srcId="{D296AA41-B380-B34D-90BC-1CF2A6DEEDAD}" destId="{E018FA1C-7D76-A74B-B401-9C20392ACE31}" srcOrd="0" destOrd="0" parTransId="{CFAC26C8-68B5-D547-8ABF-C6D89CC74E9C}" sibTransId="{96970CC3-C463-D74C-8B87-C3D2F36AE243}"/>
    <dgm:cxn modelId="{24C87501-3995-DB45-B422-CF83E1B1AA04}" srcId="{C1D035B3-11AD-5241-B9E1-2D6B91A0654A}" destId="{D296AA41-B380-B34D-90BC-1CF2A6DEEDAD}" srcOrd="0" destOrd="0" parTransId="{BA0CE500-06A6-F843-9003-162B079A0340}" sibTransId="{B33F091A-CC93-4541-A40C-DBE740A7C1D9}"/>
    <dgm:cxn modelId="{EA20785E-52B8-E745-A6E6-A19025792453}" type="presOf" srcId="{C1D035B3-11AD-5241-B9E1-2D6B91A0654A}" destId="{E13669E7-82D1-0B4E-B84C-03636E3C5DE2}" srcOrd="0" destOrd="0" presId="urn:microsoft.com/office/officeart/2005/8/layout/list1"/>
    <dgm:cxn modelId="{5EB63F41-1F62-1244-954F-AE862A14872B}" srcId="{C1D035B3-11AD-5241-B9E1-2D6B91A0654A}" destId="{72FCFC83-3474-2246-AF64-51FEA25837EF}" srcOrd="1" destOrd="0" parTransId="{EB8E151B-6C2D-624D-B858-8ABB4A31DF76}" sibTransId="{A51F99C4-B283-104C-A692-A2B7A3C4B327}"/>
    <dgm:cxn modelId="{1BF6C349-D97C-BC45-85DF-17996117C6C3}" type="presOf" srcId="{4F26B839-32D6-E045-ACD8-7469F2B9406E}" destId="{39318F97-DA5C-E74B-87F5-0712193AE24B}" srcOrd="0" destOrd="1" presId="urn:microsoft.com/office/officeart/2005/8/layout/list1"/>
    <dgm:cxn modelId="{1D2EF749-F9A6-DE4D-A707-0CFA4A7104B3}" type="presOf" srcId="{E018FA1C-7D76-A74B-B401-9C20392ACE31}" destId="{39318F97-DA5C-E74B-87F5-0712193AE24B}" srcOrd="0" destOrd="0" presId="urn:microsoft.com/office/officeart/2005/8/layout/list1"/>
    <dgm:cxn modelId="{B475E84A-CC89-EA40-8703-3883DB47005B}" type="presOf" srcId="{D296AA41-B380-B34D-90BC-1CF2A6DEEDAD}" destId="{EE227F04-D485-8241-BD07-A9FCB61EF325}" srcOrd="0" destOrd="0" presId="urn:microsoft.com/office/officeart/2005/8/layout/list1"/>
    <dgm:cxn modelId="{6E848BCD-C161-1D4C-AE28-E18E5C805958}" type="presParOf" srcId="{E13669E7-82D1-0B4E-B84C-03636E3C5DE2}" destId="{844DBE49-A8D0-484E-9376-FF516E443CA2}" srcOrd="0" destOrd="0" presId="urn:microsoft.com/office/officeart/2005/8/layout/list1"/>
    <dgm:cxn modelId="{AA2DCC2D-2FF9-8043-B9CE-9087F52A71AA}" type="presParOf" srcId="{844DBE49-A8D0-484E-9376-FF516E443CA2}" destId="{EE227F04-D485-8241-BD07-A9FCB61EF325}" srcOrd="0" destOrd="0" presId="urn:microsoft.com/office/officeart/2005/8/layout/list1"/>
    <dgm:cxn modelId="{1E4D1934-D9D8-B141-B5EA-E1772482673A}" type="presParOf" srcId="{844DBE49-A8D0-484E-9376-FF516E443CA2}" destId="{E947D908-CECE-7443-BBFA-D758588F54B4}" srcOrd="1" destOrd="0" presId="urn:microsoft.com/office/officeart/2005/8/layout/list1"/>
    <dgm:cxn modelId="{B8E3AEDA-0C99-2747-A220-20A3FE8F0341}" type="presParOf" srcId="{E13669E7-82D1-0B4E-B84C-03636E3C5DE2}" destId="{F4D00952-7E5B-1A46-A88B-E39E3A99E1B7}" srcOrd="1" destOrd="0" presId="urn:microsoft.com/office/officeart/2005/8/layout/list1"/>
    <dgm:cxn modelId="{A282316C-255F-564E-8FCA-28772491C80B}" type="presParOf" srcId="{E13669E7-82D1-0B4E-B84C-03636E3C5DE2}" destId="{39318F97-DA5C-E74B-87F5-0712193AE24B}" srcOrd="2" destOrd="0" presId="urn:microsoft.com/office/officeart/2005/8/layout/list1"/>
    <dgm:cxn modelId="{FF98A440-E7C9-0640-974E-5CB142FF2360}" type="presParOf" srcId="{E13669E7-82D1-0B4E-B84C-03636E3C5DE2}" destId="{4C7CE5D7-A545-6446-92F8-0120CC7251E9}" srcOrd="3" destOrd="0" presId="urn:microsoft.com/office/officeart/2005/8/layout/list1"/>
    <dgm:cxn modelId="{62EEA461-FB50-E145-BA23-37D98645CA08}" type="presParOf" srcId="{E13669E7-82D1-0B4E-B84C-03636E3C5DE2}" destId="{A1C273BF-F9AC-6641-862C-BAA48FB6509B}" srcOrd="4" destOrd="0" presId="urn:microsoft.com/office/officeart/2005/8/layout/list1"/>
    <dgm:cxn modelId="{93B18CB3-8E14-D244-ABEE-3CE42D591A62}" type="presParOf" srcId="{A1C273BF-F9AC-6641-862C-BAA48FB6509B}" destId="{2401F1F7-D4EC-A942-A630-A4DBE0C88330}" srcOrd="0" destOrd="0" presId="urn:microsoft.com/office/officeart/2005/8/layout/list1"/>
    <dgm:cxn modelId="{09190EF9-706C-5144-904D-F459396BB038}" type="presParOf" srcId="{A1C273BF-F9AC-6641-862C-BAA48FB6509B}" destId="{44E9E1E6-C32C-3644-BED8-92555C50FF17}" srcOrd="1" destOrd="0" presId="urn:microsoft.com/office/officeart/2005/8/layout/list1"/>
    <dgm:cxn modelId="{5E063394-DC5A-2540-A879-653EEE2E990A}" type="presParOf" srcId="{E13669E7-82D1-0B4E-B84C-03636E3C5DE2}" destId="{CAB224AA-EEAE-6E4E-BACE-F828F446CABA}" srcOrd="5" destOrd="0" presId="urn:microsoft.com/office/officeart/2005/8/layout/list1"/>
    <dgm:cxn modelId="{0A8CBBCA-2B2F-6B4C-8C70-7AAA1629915F}" type="presParOf" srcId="{E13669E7-82D1-0B4E-B84C-03636E3C5DE2}" destId="{C3CDB2F6-3826-7442-95BB-B8FF04FFF09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487DD8-4849-4949-B26C-00D064942411}"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2C6095D1-81E6-2C47-AB7D-A4D857EEBC2F}">
      <dgm:prSet phldrT="[Text]"/>
      <dgm:spPr/>
      <dgm:t>
        <a:bodyPr/>
        <a:lstStyle/>
        <a:p>
          <a:pPr rtl="0"/>
          <a:r>
            <a:rPr lang="en-US" dirty="0"/>
            <a:t>Review of up to date literature and information</a:t>
          </a:r>
        </a:p>
      </dgm:t>
    </dgm:pt>
    <dgm:pt modelId="{DE796DC5-B616-C645-A29F-7BD0AB316394}" type="parTrans" cxnId="{1CF46E3C-B114-4740-837F-E96B7F7EE5BC}">
      <dgm:prSet/>
      <dgm:spPr/>
      <dgm:t>
        <a:bodyPr/>
        <a:lstStyle/>
        <a:p>
          <a:endParaRPr lang="en-US"/>
        </a:p>
      </dgm:t>
    </dgm:pt>
    <dgm:pt modelId="{65853DF9-9FCD-484D-82C4-ED53569F8983}" type="sibTrans" cxnId="{1CF46E3C-B114-4740-837F-E96B7F7EE5BC}">
      <dgm:prSet/>
      <dgm:spPr/>
      <dgm:t>
        <a:bodyPr/>
        <a:lstStyle/>
        <a:p>
          <a:endParaRPr lang="en-US"/>
        </a:p>
      </dgm:t>
    </dgm:pt>
    <dgm:pt modelId="{E349B2DF-CC0F-B245-8DD4-818BAE78ECBF}">
      <dgm:prSet phldrT="[Text]"/>
      <dgm:spPr/>
      <dgm:t>
        <a:bodyPr/>
        <a:lstStyle/>
        <a:p>
          <a:pPr rtl="0"/>
          <a:r>
            <a:rPr lang="en-US" dirty="0"/>
            <a:t>Raise a question!</a:t>
          </a:r>
        </a:p>
      </dgm:t>
    </dgm:pt>
    <dgm:pt modelId="{D994E725-235C-9040-BDE9-5920B826AE0E}" type="parTrans" cxnId="{FE16F0F6-7A99-7649-ABCF-5CD32068A7D4}">
      <dgm:prSet/>
      <dgm:spPr/>
      <dgm:t>
        <a:bodyPr/>
        <a:lstStyle/>
        <a:p>
          <a:endParaRPr lang="en-US"/>
        </a:p>
      </dgm:t>
    </dgm:pt>
    <dgm:pt modelId="{20D4503E-D84C-9C4A-B027-3F30C24A6AFB}" type="sibTrans" cxnId="{FE16F0F6-7A99-7649-ABCF-5CD32068A7D4}">
      <dgm:prSet/>
      <dgm:spPr/>
      <dgm:t>
        <a:bodyPr/>
        <a:lstStyle/>
        <a:p>
          <a:endParaRPr lang="en-US"/>
        </a:p>
      </dgm:t>
    </dgm:pt>
    <dgm:pt modelId="{66D7B727-908D-B745-90F1-830C9F10A94C}">
      <dgm:prSet phldrT="[Text]"/>
      <dgm:spPr/>
      <dgm:t>
        <a:bodyPr/>
        <a:lstStyle/>
        <a:p>
          <a:pPr rtl="0"/>
          <a:r>
            <a:rPr lang="en-US" dirty="0"/>
            <a:t>Decide worth investigating by peer-review</a:t>
          </a:r>
        </a:p>
      </dgm:t>
    </dgm:pt>
    <dgm:pt modelId="{322A4889-9EB0-FB4C-818E-E29C53AB0BDC}" type="parTrans" cxnId="{B6E0C521-3CC3-C24B-87E9-A98FAD4F6D24}">
      <dgm:prSet/>
      <dgm:spPr/>
      <dgm:t>
        <a:bodyPr/>
        <a:lstStyle/>
        <a:p>
          <a:endParaRPr lang="en-US"/>
        </a:p>
      </dgm:t>
    </dgm:pt>
    <dgm:pt modelId="{A71A7145-4AB0-1B4E-96A7-68C6CD3AE22D}" type="sibTrans" cxnId="{B6E0C521-3CC3-C24B-87E9-A98FAD4F6D24}">
      <dgm:prSet/>
      <dgm:spPr/>
      <dgm:t>
        <a:bodyPr/>
        <a:lstStyle/>
        <a:p>
          <a:endParaRPr lang="en-US"/>
        </a:p>
      </dgm:t>
    </dgm:pt>
    <dgm:pt modelId="{BD9223C5-F921-594A-AA53-1EB9C7D82D47}">
      <dgm:prSet phldrT="[Text]"/>
      <dgm:spPr/>
      <dgm:t>
        <a:bodyPr/>
        <a:lstStyle/>
        <a:p>
          <a:pPr rtl="0"/>
          <a:r>
            <a:rPr lang="en-US" dirty="0"/>
            <a:t>Refine the question by specifying details (PICOT!) </a:t>
          </a:r>
        </a:p>
      </dgm:t>
    </dgm:pt>
    <dgm:pt modelId="{8D49BBAD-D56B-ED4D-8420-3347D4594BD3}" type="parTrans" cxnId="{166BF182-DD9D-5D43-BF9C-390CF18CBAFA}">
      <dgm:prSet/>
      <dgm:spPr/>
      <dgm:t>
        <a:bodyPr/>
        <a:lstStyle/>
        <a:p>
          <a:endParaRPr lang="en-US"/>
        </a:p>
      </dgm:t>
    </dgm:pt>
    <dgm:pt modelId="{BA8AAD21-C687-4F4A-A1C9-B5892E336463}" type="sibTrans" cxnId="{166BF182-DD9D-5D43-BF9C-390CF18CBAFA}">
      <dgm:prSet/>
      <dgm:spPr/>
      <dgm:t>
        <a:bodyPr/>
        <a:lstStyle/>
        <a:p>
          <a:endParaRPr lang="en-US"/>
        </a:p>
      </dgm:t>
    </dgm:pt>
    <dgm:pt modelId="{47F9071F-CEF2-5649-8485-EF9FE234E24B}">
      <dgm:prSet phldrT="[Text]"/>
      <dgm:spPr/>
      <dgm:t>
        <a:bodyPr/>
        <a:lstStyle/>
        <a:p>
          <a:pPr rtl="0"/>
          <a:r>
            <a:rPr lang="en-US" dirty="0"/>
            <a:t>Define measurable </a:t>
          </a:r>
          <a:r>
            <a:rPr lang="en-US" u="sng" dirty="0"/>
            <a:t>exposures</a:t>
          </a:r>
          <a:r>
            <a:rPr lang="en-US" dirty="0"/>
            <a:t> and </a:t>
          </a:r>
          <a:r>
            <a:rPr lang="en-US" u="sng" dirty="0"/>
            <a:t>outcomes</a:t>
          </a:r>
        </a:p>
      </dgm:t>
    </dgm:pt>
    <dgm:pt modelId="{B262E6C3-5D2F-4E4E-9E5A-1AA99C18D73D}" type="parTrans" cxnId="{EAA146DD-876D-FF4A-B7B8-66C40174880A}">
      <dgm:prSet/>
      <dgm:spPr/>
      <dgm:t>
        <a:bodyPr/>
        <a:lstStyle/>
        <a:p>
          <a:endParaRPr lang="en-US"/>
        </a:p>
      </dgm:t>
    </dgm:pt>
    <dgm:pt modelId="{6E17E59D-3CD5-1043-992A-FA66AC42935D}" type="sibTrans" cxnId="{EAA146DD-876D-FF4A-B7B8-66C40174880A}">
      <dgm:prSet/>
      <dgm:spPr/>
      <dgm:t>
        <a:bodyPr/>
        <a:lstStyle/>
        <a:p>
          <a:endParaRPr lang="en-US"/>
        </a:p>
      </dgm:t>
    </dgm:pt>
    <dgm:pt modelId="{4F0E5C78-BD67-EF4A-BC94-F5910F2B7EF5}">
      <dgm:prSet phldrT="[Text]"/>
      <dgm:spPr/>
      <dgm:t>
        <a:bodyPr/>
        <a:lstStyle/>
        <a:p>
          <a:pPr rtl="0"/>
          <a:r>
            <a:rPr lang="en-US" dirty="0"/>
            <a:t>Sharpen the initial question</a:t>
          </a:r>
        </a:p>
      </dgm:t>
    </dgm:pt>
    <dgm:pt modelId="{B549FC4A-2DF8-DD41-B5DD-B95CDA15A747}" type="parTrans" cxnId="{6BCF94BA-43A6-D74A-932F-60D583669D07}">
      <dgm:prSet/>
      <dgm:spPr/>
      <dgm:t>
        <a:bodyPr/>
        <a:lstStyle/>
        <a:p>
          <a:endParaRPr lang="en-US"/>
        </a:p>
      </dgm:t>
    </dgm:pt>
    <dgm:pt modelId="{8EB1344B-929A-174D-BD3D-7D26D640BA93}" type="sibTrans" cxnId="{6BCF94BA-43A6-D74A-932F-60D583669D07}">
      <dgm:prSet/>
      <dgm:spPr/>
      <dgm:t>
        <a:bodyPr/>
        <a:lstStyle/>
        <a:p>
          <a:endParaRPr lang="en-US"/>
        </a:p>
      </dgm:t>
    </dgm:pt>
    <dgm:pt modelId="{B26B57BB-DB9C-B442-BDFE-F3E9D353CBE5}" type="pres">
      <dgm:prSet presAssocID="{1A487DD8-4849-4949-B26C-00D064942411}" presName="Name0" presStyleCnt="0">
        <dgm:presLayoutVars>
          <dgm:chMax val="7"/>
          <dgm:chPref val="7"/>
          <dgm:dir/>
        </dgm:presLayoutVars>
      </dgm:prSet>
      <dgm:spPr/>
      <dgm:t>
        <a:bodyPr/>
        <a:lstStyle/>
        <a:p>
          <a:endParaRPr lang="en-US"/>
        </a:p>
      </dgm:t>
    </dgm:pt>
    <dgm:pt modelId="{D3CF1832-EC6F-1D4C-AB91-4F987FD0D2FA}" type="pres">
      <dgm:prSet presAssocID="{1A487DD8-4849-4949-B26C-00D064942411}" presName="Name1" presStyleCnt="0"/>
      <dgm:spPr/>
    </dgm:pt>
    <dgm:pt modelId="{F7009E6E-643E-0C4D-8EEA-D21DEF540594}" type="pres">
      <dgm:prSet presAssocID="{1A487DD8-4849-4949-B26C-00D064942411}" presName="cycle" presStyleCnt="0"/>
      <dgm:spPr/>
    </dgm:pt>
    <dgm:pt modelId="{041BCFC0-877B-4A44-B8FC-861197EDFA2F}" type="pres">
      <dgm:prSet presAssocID="{1A487DD8-4849-4949-B26C-00D064942411}" presName="srcNode" presStyleLbl="node1" presStyleIdx="0" presStyleCnt="6"/>
      <dgm:spPr/>
    </dgm:pt>
    <dgm:pt modelId="{DF9FC4D0-F138-094F-8B3E-50BB3273618B}" type="pres">
      <dgm:prSet presAssocID="{1A487DD8-4849-4949-B26C-00D064942411}" presName="conn" presStyleLbl="parChTrans1D2" presStyleIdx="0" presStyleCnt="1"/>
      <dgm:spPr/>
      <dgm:t>
        <a:bodyPr/>
        <a:lstStyle/>
        <a:p>
          <a:endParaRPr lang="en-US"/>
        </a:p>
      </dgm:t>
    </dgm:pt>
    <dgm:pt modelId="{45532317-2E80-0344-9795-EB1F16F11534}" type="pres">
      <dgm:prSet presAssocID="{1A487DD8-4849-4949-B26C-00D064942411}" presName="extraNode" presStyleLbl="node1" presStyleIdx="0" presStyleCnt="6"/>
      <dgm:spPr/>
    </dgm:pt>
    <dgm:pt modelId="{3DB0D206-E9F2-3B42-B3F9-E44E788E4866}" type="pres">
      <dgm:prSet presAssocID="{1A487DD8-4849-4949-B26C-00D064942411}" presName="dstNode" presStyleLbl="node1" presStyleIdx="0" presStyleCnt="6"/>
      <dgm:spPr/>
    </dgm:pt>
    <dgm:pt modelId="{31E254D5-5B5E-7740-9399-9731B79734BC}" type="pres">
      <dgm:prSet presAssocID="{2C6095D1-81E6-2C47-AB7D-A4D857EEBC2F}" presName="text_1" presStyleLbl="node1" presStyleIdx="0" presStyleCnt="6">
        <dgm:presLayoutVars>
          <dgm:bulletEnabled val="1"/>
        </dgm:presLayoutVars>
      </dgm:prSet>
      <dgm:spPr/>
      <dgm:t>
        <a:bodyPr/>
        <a:lstStyle/>
        <a:p>
          <a:endParaRPr lang="en-US"/>
        </a:p>
      </dgm:t>
    </dgm:pt>
    <dgm:pt modelId="{E76ABCD9-6C8B-DD48-9FE7-1945B53DF246}" type="pres">
      <dgm:prSet presAssocID="{2C6095D1-81E6-2C47-AB7D-A4D857EEBC2F}" presName="accent_1" presStyleCnt="0"/>
      <dgm:spPr/>
    </dgm:pt>
    <dgm:pt modelId="{D95AF492-6554-DF42-BE83-D9716944BBC3}" type="pres">
      <dgm:prSet presAssocID="{2C6095D1-81E6-2C47-AB7D-A4D857EEBC2F}" presName="accentRepeatNode" presStyleLbl="solidFgAcc1" presStyleIdx="0" presStyleCnt="6"/>
      <dgm:spPr>
        <a:solidFill>
          <a:schemeClr val="lt1">
            <a:hueOff val="0"/>
            <a:satOff val="0"/>
            <a:lumOff val="0"/>
          </a:schemeClr>
        </a:solidFill>
      </dgm:spPr>
    </dgm:pt>
    <dgm:pt modelId="{A4B7F14F-4BFB-2042-92EF-E74AC1695637}" type="pres">
      <dgm:prSet presAssocID="{E349B2DF-CC0F-B245-8DD4-818BAE78ECBF}" presName="text_2" presStyleLbl="node1" presStyleIdx="1" presStyleCnt="6">
        <dgm:presLayoutVars>
          <dgm:bulletEnabled val="1"/>
        </dgm:presLayoutVars>
      </dgm:prSet>
      <dgm:spPr/>
      <dgm:t>
        <a:bodyPr/>
        <a:lstStyle/>
        <a:p>
          <a:endParaRPr lang="en-US"/>
        </a:p>
      </dgm:t>
    </dgm:pt>
    <dgm:pt modelId="{7E8B5B61-A88A-654F-B854-53FF2458FA9F}" type="pres">
      <dgm:prSet presAssocID="{E349B2DF-CC0F-B245-8DD4-818BAE78ECBF}" presName="accent_2" presStyleCnt="0"/>
      <dgm:spPr/>
    </dgm:pt>
    <dgm:pt modelId="{D1FD757F-F467-9345-9C4C-4C86B2E91428}" type="pres">
      <dgm:prSet presAssocID="{E349B2DF-CC0F-B245-8DD4-818BAE78ECBF}" presName="accentRepeatNode" presStyleLbl="solidFgAcc1" presStyleIdx="1" presStyleCnt="6"/>
      <dgm:spPr/>
    </dgm:pt>
    <dgm:pt modelId="{B66CFD4F-A519-FB41-8C9C-16D86A2D7CE0}" type="pres">
      <dgm:prSet presAssocID="{66D7B727-908D-B745-90F1-830C9F10A94C}" presName="text_3" presStyleLbl="node1" presStyleIdx="2" presStyleCnt="6">
        <dgm:presLayoutVars>
          <dgm:bulletEnabled val="1"/>
        </dgm:presLayoutVars>
      </dgm:prSet>
      <dgm:spPr/>
      <dgm:t>
        <a:bodyPr/>
        <a:lstStyle/>
        <a:p>
          <a:endParaRPr lang="en-US"/>
        </a:p>
      </dgm:t>
    </dgm:pt>
    <dgm:pt modelId="{1B81C1C6-8870-514F-B00A-437CBEDEAAD8}" type="pres">
      <dgm:prSet presAssocID="{66D7B727-908D-B745-90F1-830C9F10A94C}" presName="accent_3" presStyleCnt="0"/>
      <dgm:spPr/>
    </dgm:pt>
    <dgm:pt modelId="{CB47815F-9430-4843-B028-4A439E72E340}" type="pres">
      <dgm:prSet presAssocID="{66D7B727-908D-B745-90F1-830C9F10A94C}" presName="accentRepeatNode" presStyleLbl="solidFgAcc1" presStyleIdx="2" presStyleCnt="6"/>
      <dgm:spPr/>
    </dgm:pt>
    <dgm:pt modelId="{7E4A76F5-B443-7D4A-996E-102E97CF1A2F}" type="pres">
      <dgm:prSet presAssocID="{47F9071F-CEF2-5649-8485-EF9FE234E24B}" presName="text_4" presStyleLbl="node1" presStyleIdx="3" presStyleCnt="6">
        <dgm:presLayoutVars>
          <dgm:bulletEnabled val="1"/>
        </dgm:presLayoutVars>
      </dgm:prSet>
      <dgm:spPr/>
      <dgm:t>
        <a:bodyPr/>
        <a:lstStyle/>
        <a:p>
          <a:endParaRPr lang="en-US"/>
        </a:p>
      </dgm:t>
    </dgm:pt>
    <dgm:pt modelId="{E54E677B-C98B-8B49-8ECE-34E2CF4EF7ED}" type="pres">
      <dgm:prSet presAssocID="{47F9071F-CEF2-5649-8485-EF9FE234E24B}" presName="accent_4" presStyleCnt="0"/>
      <dgm:spPr/>
    </dgm:pt>
    <dgm:pt modelId="{CCAFE55D-A783-B84F-8AE9-A53450CC622C}" type="pres">
      <dgm:prSet presAssocID="{47F9071F-CEF2-5649-8485-EF9FE234E24B}" presName="accentRepeatNode" presStyleLbl="solidFgAcc1" presStyleIdx="3" presStyleCnt="6"/>
      <dgm:spPr/>
    </dgm:pt>
    <dgm:pt modelId="{AFA6F073-F3FC-4641-BAAB-063CE0DEF3A2}" type="pres">
      <dgm:prSet presAssocID="{4F0E5C78-BD67-EF4A-BC94-F5910F2B7EF5}" presName="text_5" presStyleLbl="node1" presStyleIdx="4" presStyleCnt="6">
        <dgm:presLayoutVars>
          <dgm:bulletEnabled val="1"/>
        </dgm:presLayoutVars>
      </dgm:prSet>
      <dgm:spPr/>
      <dgm:t>
        <a:bodyPr/>
        <a:lstStyle/>
        <a:p>
          <a:endParaRPr lang="en-US"/>
        </a:p>
      </dgm:t>
    </dgm:pt>
    <dgm:pt modelId="{58584BE5-53F4-AD42-8EED-5FE55F299878}" type="pres">
      <dgm:prSet presAssocID="{4F0E5C78-BD67-EF4A-BC94-F5910F2B7EF5}" presName="accent_5" presStyleCnt="0"/>
      <dgm:spPr/>
    </dgm:pt>
    <dgm:pt modelId="{81776CC4-2C76-644C-99A3-B10355F6D308}" type="pres">
      <dgm:prSet presAssocID="{4F0E5C78-BD67-EF4A-BC94-F5910F2B7EF5}" presName="accentRepeatNode" presStyleLbl="solidFgAcc1" presStyleIdx="4" presStyleCnt="6"/>
      <dgm:spPr/>
    </dgm:pt>
    <dgm:pt modelId="{B093C6CF-FEB9-B94B-AA00-ADA0FE57D6F1}" type="pres">
      <dgm:prSet presAssocID="{BD9223C5-F921-594A-AA53-1EB9C7D82D47}" presName="text_6" presStyleLbl="node1" presStyleIdx="5" presStyleCnt="6">
        <dgm:presLayoutVars>
          <dgm:bulletEnabled val="1"/>
        </dgm:presLayoutVars>
      </dgm:prSet>
      <dgm:spPr/>
      <dgm:t>
        <a:bodyPr/>
        <a:lstStyle/>
        <a:p>
          <a:endParaRPr lang="en-US"/>
        </a:p>
      </dgm:t>
    </dgm:pt>
    <dgm:pt modelId="{8F96AD82-9C67-5645-9F0D-912666214856}" type="pres">
      <dgm:prSet presAssocID="{BD9223C5-F921-594A-AA53-1EB9C7D82D47}" presName="accent_6" presStyleCnt="0"/>
      <dgm:spPr/>
    </dgm:pt>
    <dgm:pt modelId="{39CB7A77-4756-7E49-939B-1A19B279EAE8}" type="pres">
      <dgm:prSet presAssocID="{BD9223C5-F921-594A-AA53-1EB9C7D82D47}" presName="accentRepeatNode" presStyleLbl="solidFgAcc1" presStyleIdx="5" presStyleCnt="6"/>
      <dgm:spPr/>
    </dgm:pt>
  </dgm:ptLst>
  <dgm:cxnLst>
    <dgm:cxn modelId="{A5A72073-8A83-974F-9C9B-E7EDD8F19244}" type="presOf" srcId="{4F0E5C78-BD67-EF4A-BC94-F5910F2B7EF5}" destId="{AFA6F073-F3FC-4641-BAAB-063CE0DEF3A2}" srcOrd="0" destOrd="0" presId="urn:microsoft.com/office/officeart/2008/layout/VerticalCurvedList"/>
    <dgm:cxn modelId="{D1D5E67A-0302-9240-800D-6E1466BE7B04}" type="presOf" srcId="{2C6095D1-81E6-2C47-AB7D-A4D857EEBC2F}" destId="{31E254D5-5B5E-7740-9399-9731B79734BC}" srcOrd="0" destOrd="0" presId="urn:microsoft.com/office/officeart/2008/layout/VerticalCurvedList"/>
    <dgm:cxn modelId="{039D13AB-B467-D341-8EF0-4916AE5AFF40}" type="presOf" srcId="{BD9223C5-F921-594A-AA53-1EB9C7D82D47}" destId="{B093C6CF-FEB9-B94B-AA00-ADA0FE57D6F1}" srcOrd="0" destOrd="0" presId="urn:microsoft.com/office/officeart/2008/layout/VerticalCurvedList"/>
    <dgm:cxn modelId="{E6BCA9BA-AF27-A646-9C21-6762E6EF5843}" type="presOf" srcId="{47F9071F-CEF2-5649-8485-EF9FE234E24B}" destId="{7E4A76F5-B443-7D4A-996E-102E97CF1A2F}" srcOrd="0" destOrd="0" presId="urn:microsoft.com/office/officeart/2008/layout/VerticalCurvedList"/>
    <dgm:cxn modelId="{EAA146DD-876D-FF4A-B7B8-66C40174880A}" srcId="{1A487DD8-4849-4949-B26C-00D064942411}" destId="{47F9071F-CEF2-5649-8485-EF9FE234E24B}" srcOrd="3" destOrd="0" parTransId="{B262E6C3-5D2F-4E4E-9E5A-1AA99C18D73D}" sibTransId="{6E17E59D-3CD5-1043-992A-FA66AC42935D}"/>
    <dgm:cxn modelId="{FE16F0F6-7A99-7649-ABCF-5CD32068A7D4}" srcId="{1A487DD8-4849-4949-B26C-00D064942411}" destId="{E349B2DF-CC0F-B245-8DD4-818BAE78ECBF}" srcOrd="1" destOrd="0" parTransId="{D994E725-235C-9040-BDE9-5920B826AE0E}" sibTransId="{20D4503E-D84C-9C4A-B027-3F30C24A6AFB}"/>
    <dgm:cxn modelId="{DDEB14CD-FE8B-DE42-9248-ED77890DBF45}" type="presOf" srcId="{65853DF9-9FCD-484D-82C4-ED53569F8983}" destId="{DF9FC4D0-F138-094F-8B3E-50BB3273618B}" srcOrd="0" destOrd="0" presId="urn:microsoft.com/office/officeart/2008/layout/VerticalCurvedList"/>
    <dgm:cxn modelId="{B6E0C521-3CC3-C24B-87E9-A98FAD4F6D24}" srcId="{1A487DD8-4849-4949-B26C-00D064942411}" destId="{66D7B727-908D-B745-90F1-830C9F10A94C}" srcOrd="2" destOrd="0" parTransId="{322A4889-9EB0-FB4C-818E-E29C53AB0BDC}" sibTransId="{A71A7145-4AB0-1B4E-96A7-68C6CD3AE22D}"/>
    <dgm:cxn modelId="{AA66882F-E2F5-C848-9A1D-DF738FB2516E}" type="presOf" srcId="{E349B2DF-CC0F-B245-8DD4-818BAE78ECBF}" destId="{A4B7F14F-4BFB-2042-92EF-E74AC1695637}" srcOrd="0" destOrd="0" presId="urn:microsoft.com/office/officeart/2008/layout/VerticalCurvedList"/>
    <dgm:cxn modelId="{166BF182-DD9D-5D43-BF9C-390CF18CBAFA}" srcId="{1A487DD8-4849-4949-B26C-00D064942411}" destId="{BD9223C5-F921-594A-AA53-1EB9C7D82D47}" srcOrd="5" destOrd="0" parTransId="{8D49BBAD-D56B-ED4D-8420-3347D4594BD3}" sibTransId="{BA8AAD21-C687-4F4A-A1C9-B5892E336463}"/>
    <dgm:cxn modelId="{F1E941FF-14C7-D340-B104-0E4B992B4CC7}" type="presOf" srcId="{66D7B727-908D-B745-90F1-830C9F10A94C}" destId="{B66CFD4F-A519-FB41-8C9C-16D86A2D7CE0}" srcOrd="0" destOrd="0" presId="urn:microsoft.com/office/officeart/2008/layout/VerticalCurvedList"/>
    <dgm:cxn modelId="{1CF46E3C-B114-4740-837F-E96B7F7EE5BC}" srcId="{1A487DD8-4849-4949-B26C-00D064942411}" destId="{2C6095D1-81E6-2C47-AB7D-A4D857EEBC2F}" srcOrd="0" destOrd="0" parTransId="{DE796DC5-B616-C645-A29F-7BD0AB316394}" sibTransId="{65853DF9-9FCD-484D-82C4-ED53569F8983}"/>
    <dgm:cxn modelId="{6BCF94BA-43A6-D74A-932F-60D583669D07}" srcId="{1A487DD8-4849-4949-B26C-00D064942411}" destId="{4F0E5C78-BD67-EF4A-BC94-F5910F2B7EF5}" srcOrd="4" destOrd="0" parTransId="{B549FC4A-2DF8-DD41-B5DD-B95CDA15A747}" sibTransId="{8EB1344B-929A-174D-BD3D-7D26D640BA93}"/>
    <dgm:cxn modelId="{A5CDFF93-261D-9A42-96B4-5AF8E9A9F940}" type="presOf" srcId="{1A487DD8-4849-4949-B26C-00D064942411}" destId="{B26B57BB-DB9C-B442-BDFE-F3E9D353CBE5}" srcOrd="0" destOrd="0" presId="urn:microsoft.com/office/officeart/2008/layout/VerticalCurvedList"/>
    <dgm:cxn modelId="{9D8CEBD0-CFC3-9F49-9EAA-319BF9310FFD}" type="presParOf" srcId="{B26B57BB-DB9C-B442-BDFE-F3E9D353CBE5}" destId="{D3CF1832-EC6F-1D4C-AB91-4F987FD0D2FA}" srcOrd="0" destOrd="0" presId="urn:microsoft.com/office/officeart/2008/layout/VerticalCurvedList"/>
    <dgm:cxn modelId="{2CC10B9B-3428-404B-B30F-177122B615D4}" type="presParOf" srcId="{D3CF1832-EC6F-1D4C-AB91-4F987FD0D2FA}" destId="{F7009E6E-643E-0C4D-8EEA-D21DEF540594}" srcOrd="0" destOrd="0" presId="urn:microsoft.com/office/officeart/2008/layout/VerticalCurvedList"/>
    <dgm:cxn modelId="{DAA8BA1D-CF5F-F945-853F-355D1C29ABAB}" type="presParOf" srcId="{F7009E6E-643E-0C4D-8EEA-D21DEF540594}" destId="{041BCFC0-877B-4A44-B8FC-861197EDFA2F}" srcOrd="0" destOrd="0" presId="urn:microsoft.com/office/officeart/2008/layout/VerticalCurvedList"/>
    <dgm:cxn modelId="{7D5C18CD-FAD5-6045-A70C-599CBE811C95}" type="presParOf" srcId="{F7009E6E-643E-0C4D-8EEA-D21DEF540594}" destId="{DF9FC4D0-F138-094F-8B3E-50BB3273618B}" srcOrd="1" destOrd="0" presId="urn:microsoft.com/office/officeart/2008/layout/VerticalCurvedList"/>
    <dgm:cxn modelId="{7C6EE42B-4435-6A45-A900-3943C55482EB}" type="presParOf" srcId="{F7009E6E-643E-0C4D-8EEA-D21DEF540594}" destId="{45532317-2E80-0344-9795-EB1F16F11534}" srcOrd="2" destOrd="0" presId="urn:microsoft.com/office/officeart/2008/layout/VerticalCurvedList"/>
    <dgm:cxn modelId="{10207B57-7F87-BA4A-AD56-72BA5FF2975B}" type="presParOf" srcId="{F7009E6E-643E-0C4D-8EEA-D21DEF540594}" destId="{3DB0D206-E9F2-3B42-B3F9-E44E788E4866}" srcOrd="3" destOrd="0" presId="urn:microsoft.com/office/officeart/2008/layout/VerticalCurvedList"/>
    <dgm:cxn modelId="{F128A7D7-727B-4947-B147-2C704562B368}" type="presParOf" srcId="{D3CF1832-EC6F-1D4C-AB91-4F987FD0D2FA}" destId="{31E254D5-5B5E-7740-9399-9731B79734BC}" srcOrd="1" destOrd="0" presId="urn:microsoft.com/office/officeart/2008/layout/VerticalCurvedList"/>
    <dgm:cxn modelId="{295D09BE-0CB4-D843-AD45-0669FF71248D}" type="presParOf" srcId="{D3CF1832-EC6F-1D4C-AB91-4F987FD0D2FA}" destId="{E76ABCD9-6C8B-DD48-9FE7-1945B53DF246}" srcOrd="2" destOrd="0" presId="urn:microsoft.com/office/officeart/2008/layout/VerticalCurvedList"/>
    <dgm:cxn modelId="{24BDA189-4B77-8B40-A640-77E53E25541F}" type="presParOf" srcId="{E76ABCD9-6C8B-DD48-9FE7-1945B53DF246}" destId="{D95AF492-6554-DF42-BE83-D9716944BBC3}" srcOrd="0" destOrd="0" presId="urn:microsoft.com/office/officeart/2008/layout/VerticalCurvedList"/>
    <dgm:cxn modelId="{68197DF6-A41C-AE4C-B787-AACD6169F671}" type="presParOf" srcId="{D3CF1832-EC6F-1D4C-AB91-4F987FD0D2FA}" destId="{A4B7F14F-4BFB-2042-92EF-E74AC1695637}" srcOrd="3" destOrd="0" presId="urn:microsoft.com/office/officeart/2008/layout/VerticalCurvedList"/>
    <dgm:cxn modelId="{B8A2A826-D524-AA4A-AF04-410090DD2B0C}" type="presParOf" srcId="{D3CF1832-EC6F-1D4C-AB91-4F987FD0D2FA}" destId="{7E8B5B61-A88A-654F-B854-53FF2458FA9F}" srcOrd="4" destOrd="0" presId="urn:microsoft.com/office/officeart/2008/layout/VerticalCurvedList"/>
    <dgm:cxn modelId="{6CDF7C57-34D3-B84C-ABBC-C5C136CC0DA0}" type="presParOf" srcId="{7E8B5B61-A88A-654F-B854-53FF2458FA9F}" destId="{D1FD757F-F467-9345-9C4C-4C86B2E91428}" srcOrd="0" destOrd="0" presId="urn:microsoft.com/office/officeart/2008/layout/VerticalCurvedList"/>
    <dgm:cxn modelId="{0CF150D9-FEED-4749-996C-460A1CDCAFFC}" type="presParOf" srcId="{D3CF1832-EC6F-1D4C-AB91-4F987FD0D2FA}" destId="{B66CFD4F-A519-FB41-8C9C-16D86A2D7CE0}" srcOrd="5" destOrd="0" presId="urn:microsoft.com/office/officeart/2008/layout/VerticalCurvedList"/>
    <dgm:cxn modelId="{4E56858D-8920-FF42-B10A-8525945DF63E}" type="presParOf" srcId="{D3CF1832-EC6F-1D4C-AB91-4F987FD0D2FA}" destId="{1B81C1C6-8870-514F-B00A-437CBEDEAAD8}" srcOrd="6" destOrd="0" presId="urn:microsoft.com/office/officeart/2008/layout/VerticalCurvedList"/>
    <dgm:cxn modelId="{4FF31D39-9AB5-E840-A1B6-36C219AF40A6}" type="presParOf" srcId="{1B81C1C6-8870-514F-B00A-437CBEDEAAD8}" destId="{CB47815F-9430-4843-B028-4A439E72E340}" srcOrd="0" destOrd="0" presId="urn:microsoft.com/office/officeart/2008/layout/VerticalCurvedList"/>
    <dgm:cxn modelId="{74CEE4D9-CDC6-8F4B-B276-EE0917BBEB8C}" type="presParOf" srcId="{D3CF1832-EC6F-1D4C-AB91-4F987FD0D2FA}" destId="{7E4A76F5-B443-7D4A-996E-102E97CF1A2F}" srcOrd="7" destOrd="0" presId="urn:microsoft.com/office/officeart/2008/layout/VerticalCurvedList"/>
    <dgm:cxn modelId="{A3501AED-4059-2A40-B403-FE700CD795EB}" type="presParOf" srcId="{D3CF1832-EC6F-1D4C-AB91-4F987FD0D2FA}" destId="{E54E677B-C98B-8B49-8ECE-34E2CF4EF7ED}" srcOrd="8" destOrd="0" presId="urn:microsoft.com/office/officeart/2008/layout/VerticalCurvedList"/>
    <dgm:cxn modelId="{5131A19E-54FC-BC43-8BC3-0AEE8966788F}" type="presParOf" srcId="{E54E677B-C98B-8B49-8ECE-34E2CF4EF7ED}" destId="{CCAFE55D-A783-B84F-8AE9-A53450CC622C}" srcOrd="0" destOrd="0" presId="urn:microsoft.com/office/officeart/2008/layout/VerticalCurvedList"/>
    <dgm:cxn modelId="{5C349ECB-F0C1-8B4F-9B63-B7263C0C3B87}" type="presParOf" srcId="{D3CF1832-EC6F-1D4C-AB91-4F987FD0D2FA}" destId="{AFA6F073-F3FC-4641-BAAB-063CE0DEF3A2}" srcOrd="9" destOrd="0" presId="urn:microsoft.com/office/officeart/2008/layout/VerticalCurvedList"/>
    <dgm:cxn modelId="{14917807-199A-2540-8A77-CE16B011F57C}" type="presParOf" srcId="{D3CF1832-EC6F-1D4C-AB91-4F987FD0D2FA}" destId="{58584BE5-53F4-AD42-8EED-5FE55F299878}" srcOrd="10" destOrd="0" presId="urn:microsoft.com/office/officeart/2008/layout/VerticalCurvedList"/>
    <dgm:cxn modelId="{49AB2B4D-E2EC-4044-8B4B-4F28882539C7}" type="presParOf" srcId="{58584BE5-53F4-AD42-8EED-5FE55F299878}" destId="{81776CC4-2C76-644C-99A3-B10355F6D308}" srcOrd="0" destOrd="0" presId="urn:microsoft.com/office/officeart/2008/layout/VerticalCurvedList"/>
    <dgm:cxn modelId="{CD72D3DC-FAFC-7046-BDCD-23CFC98CA6E8}" type="presParOf" srcId="{D3CF1832-EC6F-1D4C-AB91-4F987FD0D2FA}" destId="{B093C6CF-FEB9-B94B-AA00-ADA0FE57D6F1}" srcOrd="11" destOrd="0" presId="urn:microsoft.com/office/officeart/2008/layout/VerticalCurvedList"/>
    <dgm:cxn modelId="{C1422AF3-B2AE-234F-94E0-5116B7B32BBE}" type="presParOf" srcId="{D3CF1832-EC6F-1D4C-AB91-4F987FD0D2FA}" destId="{8F96AD82-9C67-5645-9F0D-912666214856}" srcOrd="12" destOrd="0" presId="urn:microsoft.com/office/officeart/2008/layout/VerticalCurvedList"/>
    <dgm:cxn modelId="{FC03EBF4-9ADD-0049-84E5-50A79E65C5AA}" type="presParOf" srcId="{8F96AD82-9C67-5645-9F0D-912666214856}" destId="{39CB7A77-4756-7E49-939B-1A19B279EAE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FEE0AB-9AB7-AB4F-91CA-D7B98A66AE8A}"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FFBEC8DD-A599-7644-ABAA-0A90056B9A29}">
      <dgm:prSet phldrT="[Text]"/>
      <dgm:spPr/>
      <dgm:t>
        <a:bodyPr/>
        <a:lstStyle/>
        <a:p>
          <a:pPr rtl="0"/>
          <a:r>
            <a:rPr lang="en-US" dirty="0"/>
            <a:t>Initial Question</a:t>
          </a:r>
        </a:p>
      </dgm:t>
    </dgm:pt>
    <dgm:pt modelId="{C605C0AB-8602-284F-8411-CB076330A946}" type="parTrans" cxnId="{044A7990-7A98-1E40-847F-69F3C826B562}">
      <dgm:prSet/>
      <dgm:spPr/>
      <dgm:t>
        <a:bodyPr/>
        <a:lstStyle/>
        <a:p>
          <a:endParaRPr lang="en-US"/>
        </a:p>
      </dgm:t>
    </dgm:pt>
    <dgm:pt modelId="{BA0688E3-EDAC-B442-8D3F-C892963FADB7}" type="sibTrans" cxnId="{044A7990-7A98-1E40-847F-69F3C826B562}">
      <dgm:prSet/>
      <dgm:spPr/>
      <dgm:t>
        <a:bodyPr/>
        <a:lstStyle/>
        <a:p>
          <a:endParaRPr lang="en-US"/>
        </a:p>
      </dgm:t>
    </dgm:pt>
    <dgm:pt modelId="{BF2F2853-7D82-D148-8174-B51B7CE08981}">
      <dgm:prSet phldrT="[Text]" custT="1"/>
      <dgm:spPr/>
      <dgm:t>
        <a:bodyPr/>
        <a:lstStyle/>
        <a:p>
          <a:r>
            <a:rPr lang="en-US" sz="2400" b="1" u="sng" dirty="0"/>
            <a:t>Can vaping help in quitting smoking?</a:t>
          </a:r>
          <a:endParaRPr lang="en-US" sz="2400" dirty="0"/>
        </a:p>
      </dgm:t>
    </dgm:pt>
    <dgm:pt modelId="{A170F13A-F842-9746-B458-03AF43A30ED0}" type="parTrans" cxnId="{B66E5581-46BA-284E-A841-F108262C1E0A}">
      <dgm:prSet/>
      <dgm:spPr/>
      <dgm:t>
        <a:bodyPr/>
        <a:lstStyle/>
        <a:p>
          <a:endParaRPr lang="en-US"/>
        </a:p>
      </dgm:t>
    </dgm:pt>
    <dgm:pt modelId="{32BE02D2-F1DB-CD40-BBC6-AB2783317E88}" type="sibTrans" cxnId="{B66E5581-46BA-284E-A841-F108262C1E0A}">
      <dgm:prSet/>
      <dgm:spPr/>
      <dgm:t>
        <a:bodyPr/>
        <a:lstStyle/>
        <a:p>
          <a:endParaRPr lang="en-US"/>
        </a:p>
      </dgm:t>
    </dgm:pt>
    <dgm:pt modelId="{BB3CBDD0-6CB3-9944-A1BF-99F5D2ECE830}">
      <dgm:prSet phldrT="[Text]"/>
      <dgm:spPr/>
      <dgm:t>
        <a:bodyPr/>
        <a:lstStyle/>
        <a:p>
          <a:r>
            <a:rPr lang="en-US" dirty="0"/>
            <a:t>Now</a:t>
          </a:r>
        </a:p>
      </dgm:t>
    </dgm:pt>
    <dgm:pt modelId="{B630943D-A891-B843-A707-C135B69434DA}" type="parTrans" cxnId="{C08EA481-E686-8B4A-B039-673CA0C5120E}">
      <dgm:prSet/>
      <dgm:spPr/>
      <dgm:t>
        <a:bodyPr/>
        <a:lstStyle/>
        <a:p>
          <a:endParaRPr lang="en-US"/>
        </a:p>
      </dgm:t>
    </dgm:pt>
    <dgm:pt modelId="{C2121730-AD65-B248-9788-9AB6A26325B1}" type="sibTrans" cxnId="{C08EA481-E686-8B4A-B039-673CA0C5120E}">
      <dgm:prSet/>
      <dgm:spPr/>
      <dgm:t>
        <a:bodyPr/>
        <a:lstStyle/>
        <a:p>
          <a:endParaRPr lang="en-US"/>
        </a:p>
      </dgm:t>
    </dgm:pt>
    <dgm:pt modelId="{946BB6A6-DD97-E143-9B29-39BFAA74A4EB}">
      <dgm:prSet phldrT="[Text]" custT="1"/>
      <dgm:spPr/>
      <dgm:t>
        <a:bodyPr/>
        <a:lstStyle/>
        <a:p>
          <a:pPr rtl="0"/>
          <a:r>
            <a:rPr lang="en-US" sz="2400" dirty="0"/>
            <a:t>Among cigarette smokers, does vaping daily for at least 30 days increase the chance of smoking abstinence?</a:t>
          </a:r>
        </a:p>
      </dgm:t>
    </dgm:pt>
    <dgm:pt modelId="{BD603553-8FDC-8846-AA39-F993ED9F0409}" type="parTrans" cxnId="{807B8EE6-2905-E940-A00C-32013A1A0100}">
      <dgm:prSet/>
      <dgm:spPr/>
      <dgm:t>
        <a:bodyPr/>
        <a:lstStyle/>
        <a:p>
          <a:endParaRPr lang="en-US"/>
        </a:p>
      </dgm:t>
    </dgm:pt>
    <dgm:pt modelId="{E8EC22AE-5C91-E14D-98AD-6CA8539D051C}" type="sibTrans" cxnId="{807B8EE6-2905-E940-A00C-32013A1A0100}">
      <dgm:prSet/>
      <dgm:spPr/>
      <dgm:t>
        <a:bodyPr/>
        <a:lstStyle/>
        <a:p>
          <a:endParaRPr lang="en-US"/>
        </a:p>
      </dgm:t>
    </dgm:pt>
    <dgm:pt modelId="{9B2340F0-8A31-6F4F-B48B-C1CED509A8CE}" type="pres">
      <dgm:prSet presAssocID="{3CFEE0AB-9AB7-AB4F-91CA-D7B98A66AE8A}" presName="Name0" presStyleCnt="0">
        <dgm:presLayoutVars>
          <dgm:dir/>
          <dgm:animLvl val="lvl"/>
          <dgm:resizeHandles val="exact"/>
        </dgm:presLayoutVars>
      </dgm:prSet>
      <dgm:spPr/>
      <dgm:t>
        <a:bodyPr/>
        <a:lstStyle/>
        <a:p>
          <a:endParaRPr lang="en-US"/>
        </a:p>
      </dgm:t>
    </dgm:pt>
    <dgm:pt modelId="{4AF76234-0169-E249-804D-67FAEF606047}" type="pres">
      <dgm:prSet presAssocID="{BB3CBDD0-6CB3-9944-A1BF-99F5D2ECE830}" presName="boxAndChildren" presStyleCnt="0"/>
      <dgm:spPr/>
    </dgm:pt>
    <dgm:pt modelId="{D6277028-C160-C147-A687-45D71F1BBB7F}" type="pres">
      <dgm:prSet presAssocID="{BB3CBDD0-6CB3-9944-A1BF-99F5D2ECE830}" presName="parentTextBox" presStyleLbl="node1" presStyleIdx="0" presStyleCnt="2"/>
      <dgm:spPr/>
      <dgm:t>
        <a:bodyPr/>
        <a:lstStyle/>
        <a:p>
          <a:endParaRPr lang="en-US"/>
        </a:p>
      </dgm:t>
    </dgm:pt>
    <dgm:pt modelId="{68D9E63B-C3D5-694C-BE0D-673A07E894FC}" type="pres">
      <dgm:prSet presAssocID="{BB3CBDD0-6CB3-9944-A1BF-99F5D2ECE830}" presName="entireBox" presStyleLbl="node1" presStyleIdx="0" presStyleCnt="2"/>
      <dgm:spPr/>
      <dgm:t>
        <a:bodyPr/>
        <a:lstStyle/>
        <a:p>
          <a:endParaRPr lang="en-US"/>
        </a:p>
      </dgm:t>
    </dgm:pt>
    <dgm:pt modelId="{BB6F1B14-E146-D442-9D0A-5287C40D5E38}" type="pres">
      <dgm:prSet presAssocID="{BB3CBDD0-6CB3-9944-A1BF-99F5D2ECE830}" presName="descendantBox" presStyleCnt="0"/>
      <dgm:spPr/>
    </dgm:pt>
    <dgm:pt modelId="{8BA177B0-2543-E241-90A6-7F8FFB14EF4C}" type="pres">
      <dgm:prSet presAssocID="{946BB6A6-DD97-E143-9B29-39BFAA74A4EB}" presName="childTextBox" presStyleLbl="fgAccFollowNode1" presStyleIdx="0" presStyleCnt="2">
        <dgm:presLayoutVars>
          <dgm:bulletEnabled val="1"/>
        </dgm:presLayoutVars>
      </dgm:prSet>
      <dgm:spPr/>
      <dgm:t>
        <a:bodyPr/>
        <a:lstStyle/>
        <a:p>
          <a:endParaRPr lang="en-US"/>
        </a:p>
      </dgm:t>
    </dgm:pt>
    <dgm:pt modelId="{83EACBED-44CF-D44A-BB83-EC494C75CB1D}" type="pres">
      <dgm:prSet presAssocID="{BA0688E3-EDAC-B442-8D3F-C892963FADB7}" presName="sp" presStyleCnt="0"/>
      <dgm:spPr/>
    </dgm:pt>
    <dgm:pt modelId="{8D2DDE7D-63C5-E448-805C-C1310EE540BE}" type="pres">
      <dgm:prSet presAssocID="{FFBEC8DD-A599-7644-ABAA-0A90056B9A29}" presName="arrowAndChildren" presStyleCnt="0"/>
      <dgm:spPr/>
    </dgm:pt>
    <dgm:pt modelId="{3EA794C7-5545-A142-9841-B7077D5876B7}" type="pres">
      <dgm:prSet presAssocID="{FFBEC8DD-A599-7644-ABAA-0A90056B9A29}" presName="parentTextArrow" presStyleLbl="node1" presStyleIdx="0" presStyleCnt="2"/>
      <dgm:spPr/>
      <dgm:t>
        <a:bodyPr/>
        <a:lstStyle/>
        <a:p>
          <a:endParaRPr lang="en-US"/>
        </a:p>
      </dgm:t>
    </dgm:pt>
    <dgm:pt modelId="{ABA4E835-3CFF-B04C-A9D4-C16914E14C14}" type="pres">
      <dgm:prSet presAssocID="{FFBEC8DD-A599-7644-ABAA-0A90056B9A29}" presName="arrow" presStyleLbl="node1" presStyleIdx="1" presStyleCnt="2"/>
      <dgm:spPr/>
      <dgm:t>
        <a:bodyPr/>
        <a:lstStyle/>
        <a:p>
          <a:endParaRPr lang="en-US"/>
        </a:p>
      </dgm:t>
    </dgm:pt>
    <dgm:pt modelId="{1A8E7BF3-AE42-B943-A53A-000B13A047D5}" type="pres">
      <dgm:prSet presAssocID="{FFBEC8DD-A599-7644-ABAA-0A90056B9A29}" presName="descendantArrow" presStyleCnt="0"/>
      <dgm:spPr/>
    </dgm:pt>
    <dgm:pt modelId="{A92FB494-9426-A545-B1C0-D513A7806075}" type="pres">
      <dgm:prSet presAssocID="{BF2F2853-7D82-D148-8174-B51B7CE08981}" presName="childTextArrow" presStyleLbl="fgAccFollowNode1" presStyleIdx="1" presStyleCnt="2">
        <dgm:presLayoutVars>
          <dgm:bulletEnabled val="1"/>
        </dgm:presLayoutVars>
      </dgm:prSet>
      <dgm:spPr/>
      <dgm:t>
        <a:bodyPr/>
        <a:lstStyle/>
        <a:p>
          <a:endParaRPr lang="en-US"/>
        </a:p>
      </dgm:t>
    </dgm:pt>
  </dgm:ptLst>
  <dgm:cxnLst>
    <dgm:cxn modelId="{288F8337-BBE1-3B4B-885B-040A6B990D03}" type="presOf" srcId="{FFBEC8DD-A599-7644-ABAA-0A90056B9A29}" destId="{ABA4E835-3CFF-B04C-A9D4-C16914E14C14}" srcOrd="1" destOrd="0" presId="urn:microsoft.com/office/officeart/2005/8/layout/process4"/>
    <dgm:cxn modelId="{04D298E5-B031-8A48-B71C-F8CD294BFF69}" type="presOf" srcId="{946BB6A6-DD97-E143-9B29-39BFAA74A4EB}" destId="{8BA177B0-2543-E241-90A6-7F8FFB14EF4C}" srcOrd="0" destOrd="0" presId="urn:microsoft.com/office/officeart/2005/8/layout/process4"/>
    <dgm:cxn modelId="{DEC6ECAA-F2C6-114F-A9CF-B269176516F3}" type="presOf" srcId="{BB3CBDD0-6CB3-9944-A1BF-99F5D2ECE830}" destId="{68D9E63B-C3D5-694C-BE0D-673A07E894FC}" srcOrd="1" destOrd="0" presId="urn:microsoft.com/office/officeart/2005/8/layout/process4"/>
    <dgm:cxn modelId="{03274D4F-04B3-554C-B8EC-1598359D7B7D}" type="presOf" srcId="{BF2F2853-7D82-D148-8174-B51B7CE08981}" destId="{A92FB494-9426-A545-B1C0-D513A7806075}" srcOrd="0" destOrd="0" presId="urn:microsoft.com/office/officeart/2005/8/layout/process4"/>
    <dgm:cxn modelId="{807B8EE6-2905-E940-A00C-32013A1A0100}" srcId="{BB3CBDD0-6CB3-9944-A1BF-99F5D2ECE830}" destId="{946BB6A6-DD97-E143-9B29-39BFAA74A4EB}" srcOrd="0" destOrd="0" parTransId="{BD603553-8FDC-8846-AA39-F993ED9F0409}" sibTransId="{E8EC22AE-5C91-E14D-98AD-6CA8539D051C}"/>
    <dgm:cxn modelId="{B66E5581-46BA-284E-A841-F108262C1E0A}" srcId="{FFBEC8DD-A599-7644-ABAA-0A90056B9A29}" destId="{BF2F2853-7D82-D148-8174-B51B7CE08981}" srcOrd="0" destOrd="0" parTransId="{A170F13A-F842-9746-B458-03AF43A30ED0}" sibTransId="{32BE02D2-F1DB-CD40-BBC6-AB2783317E88}"/>
    <dgm:cxn modelId="{0376F86D-C239-764B-9FF6-FC19064B84B1}" type="presOf" srcId="{FFBEC8DD-A599-7644-ABAA-0A90056B9A29}" destId="{3EA794C7-5545-A142-9841-B7077D5876B7}" srcOrd="0" destOrd="0" presId="urn:microsoft.com/office/officeart/2005/8/layout/process4"/>
    <dgm:cxn modelId="{72E94FCE-A447-5D4D-A978-180BDC479F70}" type="presOf" srcId="{BB3CBDD0-6CB3-9944-A1BF-99F5D2ECE830}" destId="{D6277028-C160-C147-A687-45D71F1BBB7F}" srcOrd="0" destOrd="0" presId="urn:microsoft.com/office/officeart/2005/8/layout/process4"/>
    <dgm:cxn modelId="{C08EA481-E686-8B4A-B039-673CA0C5120E}" srcId="{3CFEE0AB-9AB7-AB4F-91CA-D7B98A66AE8A}" destId="{BB3CBDD0-6CB3-9944-A1BF-99F5D2ECE830}" srcOrd="1" destOrd="0" parTransId="{B630943D-A891-B843-A707-C135B69434DA}" sibTransId="{C2121730-AD65-B248-9788-9AB6A26325B1}"/>
    <dgm:cxn modelId="{044A7990-7A98-1E40-847F-69F3C826B562}" srcId="{3CFEE0AB-9AB7-AB4F-91CA-D7B98A66AE8A}" destId="{FFBEC8DD-A599-7644-ABAA-0A90056B9A29}" srcOrd="0" destOrd="0" parTransId="{C605C0AB-8602-284F-8411-CB076330A946}" sibTransId="{BA0688E3-EDAC-B442-8D3F-C892963FADB7}"/>
    <dgm:cxn modelId="{A0FBC79A-64F7-EC45-8D8B-DCA572A3ABC5}" type="presOf" srcId="{3CFEE0AB-9AB7-AB4F-91CA-D7B98A66AE8A}" destId="{9B2340F0-8A31-6F4F-B48B-C1CED509A8CE}" srcOrd="0" destOrd="0" presId="urn:microsoft.com/office/officeart/2005/8/layout/process4"/>
    <dgm:cxn modelId="{665A6C35-9EBB-5041-9C71-7ABF22CA3391}" type="presParOf" srcId="{9B2340F0-8A31-6F4F-B48B-C1CED509A8CE}" destId="{4AF76234-0169-E249-804D-67FAEF606047}" srcOrd="0" destOrd="0" presId="urn:microsoft.com/office/officeart/2005/8/layout/process4"/>
    <dgm:cxn modelId="{12855487-65A1-9545-AF5B-B40FD6F30445}" type="presParOf" srcId="{4AF76234-0169-E249-804D-67FAEF606047}" destId="{D6277028-C160-C147-A687-45D71F1BBB7F}" srcOrd="0" destOrd="0" presId="urn:microsoft.com/office/officeart/2005/8/layout/process4"/>
    <dgm:cxn modelId="{EB4027B4-A23B-BF4C-AA8E-C1E28003A192}" type="presParOf" srcId="{4AF76234-0169-E249-804D-67FAEF606047}" destId="{68D9E63B-C3D5-694C-BE0D-673A07E894FC}" srcOrd="1" destOrd="0" presId="urn:microsoft.com/office/officeart/2005/8/layout/process4"/>
    <dgm:cxn modelId="{4BDF2170-4C46-0945-93A4-E28764432FD5}" type="presParOf" srcId="{4AF76234-0169-E249-804D-67FAEF606047}" destId="{BB6F1B14-E146-D442-9D0A-5287C40D5E38}" srcOrd="2" destOrd="0" presId="urn:microsoft.com/office/officeart/2005/8/layout/process4"/>
    <dgm:cxn modelId="{CBEBE27D-0460-3B48-9E24-6014124C4B10}" type="presParOf" srcId="{BB6F1B14-E146-D442-9D0A-5287C40D5E38}" destId="{8BA177B0-2543-E241-90A6-7F8FFB14EF4C}" srcOrd="0" destOrd="0" presId="urn:microsoft.com/office/officeart/2005/8/layout/process4"/>
    <dgm:cxn modelId="{33FEA303-A1AB-CC4B-AEBE-1ACD9500BD70}" type="presParOf" srcId="{9B2340F0-8A31-6F4F-B48B-C1CED509A8CE}" destId="{83EACBED-44CF-D44A-BB83-EC494C75CB1D}" srcOrd="1" destOrd="0" presId="urn:microsoft.com/office/officeart/2005/8/layout/process4"/>
    <dgm:cxn modelId="{ACFACDE3-1AB4-3D4E-A821-B4D7C21156D8}" type="presParOf" srcId="{9B2340F0-8A31-6F4F-B48B-C1CED509A8CE}" destId="{8D2DDE7D-63C5-E448-805C-C1310EE540BE}" srcOrd="2" destOrd="0" presId="urn:microsoft.com/office/officeart/2005/8/layout/process4"/>
    <dgm:cxn modelId="{45946CFF-82F7-4045-BE71-1D3978A2CA44}" type="presParOf" srcId="{8D2DDE7D-63C5-E448-805C-C1310EE540BE}" destId="{3EA794C7-5545-A142-9841-B7077D5876B7}" srcOrd="0" destOrd="0" presId="urn:microsoft.com/office/officeart/2005/8/layout/process4"/>
    <dgm:cxn modelId="{3E8BF5EA-3D52-F84A-A016-D4437AA0E5A7}" type="presParOf" srcId="{8D2DDE7D-63C5-E448-805C-C1310EE540BE}" destId="{ABA4E835-3CFF-B04C-A9D4-C16914E14C14}" srcOrd="1" destOrd="0" presId="urn:microsoft.com/office/officeart/2005/8/layout/process4"/>
    <dgm:cxn modelId="{19ABF0AE-7542-4843-A07A-84F2B3A70A08}" type="presParOf" srcId="{8D2DDE7D-63C5-E448-805C-C1310EE540BE}" destId="{1A8E7BF3-AE42-B943-A53A-000B13A047D5}" srcOrd="2" destOrd="0" presId="urn:microsoft.com/office/officeart/2005/8/layout/process4"/>
    <dgm:cxn modelId="{2F804E88-5A99-7440-BD23-85727265C15D}" type="presParOf" srcId="{1A8E7BF3-AE42-B943-A53A-000B13A047D5}" destId="{A92FB494-9426-A545-B1C0-D513A780607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EBE29F-2FA3-9141-B8DA-FF8E759F2812}"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00526894-FB25-7145-8DE2-BCDA7F2A1582}">
      <dgm:prSet phldrT="[Text]"/>
      <dgm:spPr/>
      <dgm:t>
        <a:bodyPr/>
        <a:lstStyle/>
        <a:p>
          <a:pPr rtl="0"/>
          <a:r>
            <a:rPr lang="en-US" dirty="0"/>
            <a:t>Simple</a:t>
          </a:r>
        </a:p>
      </dgm:t>
    </dgm:pt>
    <dgm:pt modelId="{31C54E8B-5E15-AE4E-8F59-7FD21E3FF7D0}" type="parTrans" cxnId="{51EB2E0B-D004-734B-943E-9301B71BB8F0}">
      <dgm:prSet/>
      <dgm:spPr/>
      <dgm:t>
        <a:bodyPr/>
        <a:lstStyle/>
        <a:p>
          <a:endParaRPr lang="en-US"/>
        </a:p>
      </dgm:t>
    </dgm:pt>
    <dgm:pt modelId="{F80A6F24-A421-1440-ABF7-E79FEC5FA4E8}" type="sibTrans" cxnId="{51EB2E0B-D004-734B-943E-9301B71BB8F0}">
      <dgm:prSet/>
      <dgm:spPr/>
      <dgm:t>
        <a:bodyPr/>
        <a:lstStyle/>
        <a:p>
          <a:endParaRPr lang="en-US"/>
        </a:p>
      </dgm:t>
    </dgm:pt>
    <dgm:pt modelId="{E8C95CD5-6A56-F445-AB5B-84CCCB7486DC}">
      <dgm:prSet phldrT="[Text]" custT="1"/>
      <dgm:spPr/>
      <dgm:t>
        <a:bodyPr/>
        <a:lstStyle/>
        <a:p>
          <a:pPr rtl="0"/>
          <a:r>
            <a:rPr lang="en-US" sz="2800" dirty="0"/>
            <a:t>One exposure</a:t>
          </a:r>
        </a:p>
      </dgm:t>
    </dgm:pt>
    <dgm:pt modelId="{C09D9AC1-1F5E-F646-97A7-F2A38234C51A}" type="parTrans" cxnId="{62B605A9-B8DD-3940-88C6-D15706347BC1}">
      <dgm:prSet/>
      <dgm:spPr/>
      <dgm:t>
        <a:bodyPr/>
        <a:lstStyle/>
        <a:p>
          <a:endParaRPr lang="en-US"/>
        </a:p>
      </dgm:t>
    </dgm:pt>
    <dgm:pt modelId="{6292CE2F-29D9-0948-A19F-5FF27AED9D2B}" type="sibTrans" cxnId="{62B605A9-B8DD-3940-88C6-D15706347BC1}">
      <dgm:prSet/>
      <dgm:spPr/>
      <dgm:t>
        <a:bodyPr/>
        <a:lstStyle/>
        <a:p>
          <a:endParaRPr lang="en-US"/>
        </a:p>
      </dgm:t>
    </dgm:pt>
    <dgm:pt modelId="{FAF8C30D-56C1-404A-93AD-48936491AF23}">
      <dgm:prSet phldrT="[Text]" custT="1"/>
      <dgm:spPr/>
      <dgm:t>
        <a:bodyPr/>
        <a:lstStyle/>
        <a:p>
          <a:pPr rtl="0"/>
          <a:r>
            <a:rPr lang="en-US" sz="2800" dirty="0"/>
            <a:t>One outcome</a:t>
          </a:r>
        </a:p>
      </dgm:t>
    </dgm:pt>
    <dgm:pt modelId="{4A1B70AF-1E2C-1349-9C0A-F5BBBAF7A856}" type="parTrans" cxnId="{B966EFE5-1647-514D-96A9-AEF19289BA31}">
      <dgm:prSet/>
      <dgm:spPr/>
      <dgm:t>
        <a:bodyPr/>
        <a:lstStyle/>
        <a:p>
          <a:endParaRPr lang="en-US"/>
        </a:p>
      </dgm:t>
    </dgm:pt>
    <dgm:pt modelId="{7C3510C3-7EA4-3F4D-92C0-57FA978AD5A5}" type="sibTrans" cxnId="{B966EFE5-1647-514D-96A9-AEF19289BA31}">
      <dgm:prSet/>
      <dgm:spPr/>
      <dgm:t>
        <a:bodyPr/>
        <a:lstStyle/>
        <a:p>
          <a:endParaRPr lang="en-US"/>
        </a:p>
      </dgm:t>
    </dgm:pt>
    <dgm:pt modelId="{45827FD6-64DD-3A4C-802F-A4E5CE05FDE5}">
      <dgm:prSet phldrT="[Text]"/>
      <dgm:spPr/>
      <dgm:t>
        <a:bodyPr/>
        <a:lstStyle/>
        <a:p>
          <a:pPr rtl="0"/>
          <a:r>
            <a:rPr lang="en-US" dirty="0"/>
            <a:t>Specific</a:t>
          </a:r>
        </a:p>
      </dgm:t>
    </dgm:pt>
    <dgm:pt modelId="{D3E7E6A1-D0BF-014A-9943-0D029C985A0B}" type="parTrans" cxnId="{4CB904D5-2711-8243-8A91-AD8DE8828CCA}">
      <dgm:prSet/>
      <dgm:spPr/>
      <dgm:t>
        <a:bodyPr/>
        <a:lstStyle/>
        <a:p>
          <a:endParaRPr lang="en-US"/>
        </a:p>
      </dgm:t>
    </dgm:pt>
    <dgm:pt modelId="{65F7E7C8-7E1F-824B-B27F-EF475E643F35}" type="sibTrans" cxnId="{4CB904D5-2711-8243-8A91-AD8DE8828CCA}">
      <dgm:prSet/>
      <dgm:spPr/>
      <dgm:t>
        <a:bodyPr/>
        <a:lstStyle/>
        <a:p>
          <a:endParaRPr lang="en-US"/>
        </a:p>
      </dgm:t>
    </dgm:pt>
    <dgm:pt modelId="{D72C3A75-3964-9949-986C-E707738EB929}">
      <dgm:prSet phldrT="[Text]" custT="1"/>
      <dgm:spPr/>
      <dgm:t>
        <a:bodyPr/>
        <a:lstStyle/>
        <a:p>
          <a:pPr rtl="0"/>
          <a:r>
            <a:rPr lang="en-US" sz="2800" dirty="0"/>
            <a:t>Clear</a:t>
          </a:r>
          <a:r>
            <a:rPr lang="en-US" sz="2800" baseline="0" dirty="0"/>
            <a:t> study participants and variables</a:t>
          </a:r>
          <a:endParaRPr lang="en-US" sz="2800" dirty="0"/>
        </a:p>
      </dgm:t>
    </dgm:pt>
    <dgm:pt modelId="{A6AFABCD-560B-FE45-ADB7-3311B14A2654}" type="parTrans" cxnId="{6ACAF009-FD91-6C49-8805-EED7D7CF9751}">
      <dgm:prSet/>
      <dgm:spPr/>
      <dgm:t>
        <a:bodyPr/>
        <a:lstStyle/>
        <a:p>
          <a:endParaRPr lang="en-US"/>
        </a:p>
      </dgm:t>
    </dgm:pt>
    <dgm:pt modelId="{69E24ED1-9E57-0247-814F-8CDE0CD68178}" type="sibTrans" cxnId="{6ACAF009-FD91-6C49-8805-EED7D7CF9751}">
      <dgm:prSet/>
      <dgm:spPr/>
      <dgm:t>
        <a:bodyPr/>
        <a:lstStyle/>
        <a:p>
          <a:endParaRPr lang="en-US"/>
        </a:p>
      </dgm:t>
    </dgm:pt>
    <dgm:pt modelId="{0D4E841A-9AF1-244B-874F-6494513AD1DB}">
      <dgm:prSet phldrT="[Text]"/>
      <dgm:spPr/>
      <dgm:t>
        <a:bodyPr/>
        <a:lstStyle/>
        <a:p>
          <a:pPr rtl="0"/>
          <a:r>
            <a:rPr lang="en-US" dirty="0"/>
            <a:t>Stated in Advance</a:t>
          </a:r>
        </a:p>
      </dgm:t>
    </dgm:pt>
    <dgm:pt modelId="{3AC8B12B-7E17-4C4A-9726-DC4A2D40AF3D}" type="parTrans" cxnId="{80D4A631-F17C-D849-91E6-62275979BDC7}">
      <dgm:prSet/>
      <dgm:spPr/>
      <dgm:t>
        <a:bodyPr/>
        <a:lstStyle/>
        <a:p>
          <a:endParaRPr lang="en-US"/>
        </a:p>
      </dgm:t>
    </dgm:pt>
    <dgm:pt modelId="{74625D1E-90DE-BF41-BB0D-FE1826BC0805}" type="sibTrans" cxnId="{80D4A631-F17C-D849-91E6-62275979BDC7}">
      <dgm:prSet/>
      <dgm:spPr/>
      <dgm:t>
        <a:bodyPr/>
        <a:lstStyle/>
        <a:p>
          <a:endParaRPr lang="en-US"/>
        </a:p>
      </dgm:t>
    </dgm:pt>
    <dgm:pt modelId="{79190206-9278-1048-91D2-3154FEC5AD6C}">
      <dgm:prSet phldrT="[Text]"/>
      <dgm:spPr/>
      <dgm:t>
        <a:bodyPr/>
        <a:lstStyle/>
        <a:p>
          <a:pPr rtl="0"/>
          <a:r>
            <a:rPr lang="en-US" dirty="0"/>
            <a:t>Written at the start of the study</a:t>
          </a:r>
        </a:p>
      </dgm:t>
    </dgm:pt>
    <dgm:pt modelId="{0A60FAEE-ABC0-F54C-8507-17CE092DA710}" type="parTrans" cxnId="{89065984-C2E9-674D-869F-FBE03B24414C}">
      <dgm:prSet/>
      <dgm:spPr/>
      <dgm:t>
        <a:bodyPr/>
        <a:lstStyle/>
        <a:p>
          <a:endParaRPr lang="en-US"/>
        </a:p>
      </dgm:t>
    </dgm:pt>
    <dgm:pt modelId="{99A04E17-FEA8-C248-970A-E0446152D0FA}" type="sibTrans" cxnId="{89065984-C2E9-674D-869F-FBE03B24414C}">
      <dgm:prSet/>
      <dgm:spPr/>
      <dgm:t>
        <a:bodyPr/>
        <a:lstStyle/>
        <a:p>
          <a:endParaRPr lang="en-US"/>
        </a:p>
      </dgm:t>
    </dgm:pt>
    <dgm:pt modelId="{46E6E158-68E5-D54F-8046-92E2594EDED1}">
      <dgm:prSet phldrT="[Text]"/>
      <dgm:spPr/>
      <dgm:t>
        <a:bodyPr/>
        <a:lstStyle/>
        <a:p>
          <a:pPr rtl="0"/>
          <a:r>
            <a:rPr lang="en-US" dirty="0"/>
            <a:t>Focused on primary objective</a:t>
          </a:r>
        </a:p>
      </dgm:t>
    </dgm:pt>
    <dgm:pt modelId="{51B3A9F5-E8C2-DB44-A23B-AED59B9A10E7}" type="parTrans" cxnId="{0CC120DB-3BAE-3148-859C-4B0B5847C4E4}">
      <dgm:prSet/>
      <dgm:spPr/>
      <dgm:t>
        <a:bodyPr/>
        <a:lstStyle/>
        <a:p>
          <a:endParaRPr lang="en-US"/>
        </a:p>
      </dgm:t>
    </dgm:pt>
    <dgm:pt modelId="{B0178CC9-5BF3-7C4F-813B-13114A565A33}" type="sibTrans" cxnId="{0CC120DB-3BAE-3148-859C-4B0B5847C4E4}">
      <dgm:prSet/>
      <dgm:spPr/>
      <dgm:t>
        <a:bodyPr/>
        <a:lstStyle/>
        <a:p>
          <a:endParaRPr lang="en-US"/>
        </a:p>
      </dgm:t>
    </dgm:pt>
    <dgm:pt modelId="{84648D13-C5B0-5442-87AE-4B0D04BF16BD}" type="pres">
      <dgm:prSet presAssocID="{BAEBE29F-2FA3-9141-B8DA-FF8E759F2812}" presName="Name0" presStyleCnt="0">
        <dgm:presLayoutVars>
          <dgm:dir/>
          <dgm:animLvl val="lvl"/>
          <dgm:resizeHandles val="exact"/>
        </dgm:presLayoutVars>
      </dgm:prSet>
      <dgm:spPr/>
      <dgm:t>
        <a:bodyPr/>
        <a:lstStyle/>
        <a:p>
          <a:endParaRPr lang="en-US"/>
        </a:p>
      </dgm:t>
    </dgm:pt>
    <dgm:pt modelId="{A406D44E-F234-8F4C-B09A-23FF41910B49}" type="pres">
      <dgm:prSet presAssocID="{00526894-FB25-7145-8DE2-BCDA7F2A1582}" presName="composite" presStyleCnt="0"/>
      <dgm:spPr/>
    </dgm:pt>
    <dgm:pt modelId="{E8D0A784-C973-0347-BF26-98E7EC6C7D19}" type="pres">
      <dgm:prSet presAssocID="{00526894-FB25-7145-8DE2-BCDA7F2A1582}" presName="parTx" presStyleLbl="alignNode1" presStyleIdx="0" presStyleCnt="3">
        <dgm:presLayoutVars>
          <dgm:chMax val="0"/>
          <dgm:chPref val="0"/>
          <dgm:bulletEnabled val="1"/>
        </dgm:presLayoutVars>
      </dgm:prSet>
      <dgm:spPr/>
      <dgm:t>
        <a:bodyPr/>
        <a:lstStyle/>
        <a:p>
          <a:endParaRPr lang="en-US"/>
        </a:p>
      </dgm:t>
    </dgm:pt>
    <dgm:pt modelId="{4EAA0FE6-3E5A-1E43-B5B0-1B771F7969BF}" type="pres">
      <dgm:prSet presAssocID="{00526894-FB25-7145-8DE2-BCDA7F2A1582}" presName="desTx" presStyleLbl="alignAccFollowNode1" presStyleIdx="0" presStyleCnt="3">
        <dgm:presLayoutVars>
          <dgm:bulletEnabled val="1"/>
        </dgm:presLayoutVars>
      </dgm:prSet>
      <dgm:spPr/>
      <dgm:t>
        <a:bodyPr/>
        <a:lstStyle/>
        <a:p>
          <a:endParaRPr lang="en-US"/>
        </a:p>
      </dgm:t>
    </dgm:pt>
    <dgm:pt modelId="{AF17FEE8-0022-6D42-9769-C719AA0BBA2D}" type="pres">
      <dgm:prSet presAssocID="{F80A6F24-A421-1440-ABF7-E79FEC5FA4E8}" presName="space" presStyleCnt="0"/>
      <dgm:spPr/>
    </dgm:pt>
    <dgm:pt modelId="{EDE50692-AD4C-3C42-8C00-2F6CFE7B7FF3}" type="pres">
      <dgm:prSet presAssocID="{45827FD6-64DD-3A4C-802F-A4E5CE05FDE5}" presName="composite" presStyleCnt="0"/>
      <dgm:spPr/>
    </dgm:pt>
    <dgm:pt modelId="{4E7AD0C6-29A1-944F-935C-B4BC0A1F78CB}" type="pres">
      <dgm:prSet presAssocID="{45827FD6-64DD-3A4C-802F-A4E5CE05FDE5}" presName="parTx" presStyleLbl="alignNode1" presStyleIdx="1" presStyleCnt="3">
        <dgm:presLayoutVars>
          <dgm:chMax val="0"/>
          <dgm:chPref val="0"/>
          <dgm:bulletEnabled val="1"/>
        </dgm:presLayoutVars>
      </dgm:prSet>
      <dgm:spPr/>
      <dgm:t>
        <a:bodyPr/>
        <a:lstStyle/>
        <a:p>
          <a:endParaRPr lang="en-US"/>
        </a:p>
      </dgm:t>
    </dgm:pt>
    <dgm:pt modelId="{E22DE053-BCC6-C646-8093-D524880F89C9}" type="pres">
      <dgm:prSet presAssocID="{45827FD6-64DD-3A4C-802F-A4E5CE05FDE5}" presName="desTx" presStyleLbl="alignAccFollowNode1" presStyleIdx="1" presStyleCnt="3">
        <dgm:presLayoutVars>
          <dgm:bulletEnabled val="1"/>
        </dgm:presLayoutVars>
      </dgm:prSet>
      <dgm:spPr/>
      <dgm:t>
        <a:bodyPr/>
        <a:lstStyle/>
        <a:p>
          <a:endParaRPr lang="en-US"/>
        </a:p>
      </dgm:t>
    </dgm:pt>
    <dgm:pt modelId="{BAEF196A-C2A0-474B-B3C7-C06D0487D218}" type="pres">
      <dgm:prSet presAssocID="{65F7E7C8-7E1F-824B-B27F-EF475E643F35}" presName="space" presStyleCnt="0"/>
      <dgm:spPr/>
    </dgm:pt>
    <dgm:pt modelId="{4836DD23-4173-F241-AA07-0DD704FA6B32}" type="pres">
      <dgm:prSet presAssocID="{0D4E841A-9AF1-244B-874F-6494513AD1DB}" presName="composite" presStyleCnt="0"/>
      <dgm:spPr/>
    </dgm:pt>
    <dgm:pt modelId="{F6F72D00-13ED-734B-BAEC-3CD1B90E253B}" type="pres">
      <dgm:prSet presAssocID="{0D4E841A-9AF1-244B-874F-6494513AD1DB}" presName="parTx" presStyleLbl="alignNode1" presStyleIdx="2" presStyleCnt="3">
        <dgm:presLayoutVars>
          <dgm:chMax val="0"/>
          <dgm:chPref val="0"/>
          <dgm:bulletEnabled val="1"/>
        </dgm:presLayoutVars>
      </dgm:prSet>
      <dgm:spPr/>
      <dgm:t>
        <a:bodyPr/>
        <a:lstStyle/>
        <a:p>
          <a:endParaRPr lang="en-US"/>
        </a:p>
      </dgm:t>
    </dgm:pt>
    <dgm:pt modelId="{0F6BDDD0-9972-6848-9C5A-5A929FF47CA5}" type="pres">
      <dgm:prSet presAssocID="{0D4E841A-9AF1-244B-874F-6494513AD1DB}" presName="desTx" presStyleLbl="alignAccFollowNode1" presStyleIdx="2" presStyleCnt="3">
        <dgm:presLayoutVars>
          <dgm:bulletEnabled val="1"/>
        </dgm:presLayoutVars>
      </dgm:prSet>
      <dgm:spPr/>
      <dgm:t>
        <a:bodyPr/>
        <a:lstStyle/>
        <a:p>
          <a:endParaRPr lang="en-US"/>
        </a:p>
      </dgm:t>
    </dgm:pt>
  </dgm:ptLst>
  <dgm:cxnLst>
    <dgm:cxn modelId="{89065984-C2E9-674D-869F-FBE03B24414C}" srcId="{0D4E841A-9AF1-244B-874F-6494513AD1DB}" destId="{79190206-9278-1048-91D2-3154FEC5AD6C}" srcOrd="0" destOrd="0" parTransId="{0A60FAEE-ABC0-F54C-8507-17CE092DA710}" sibTransId="{99A04E17-FEA8-C248-970A-E0446152D0FA}"/>
    <dgm:cxn modelId="{2B67A5B3-8AC6-7647-B06A-2B2719875C53}" type="presOf" srcId="{E8C95CD5-6A56-F445-AB5B-84CCCB7486DC}" destId="{4EAA0FE6-3E5A-1E43-B5B0-1B771F7969BF}" srcOrd="0" destOrd="0" presId="urn:microsoft.com/office/officeart/2005/8/layout/hList1"/>
    <dgm:cxn modelId="{6ACAF009-FD91-6C49-8805-EED7D7CF9751}" srcId="{45827FD6-64DD-3A4C-802F-A4E5CE05FDE5}" destId="{D72C3A75-3964-9949-986C-E707738EB929}" srcOrd="0" destOrd="0" parTransId="{A6AFABCD-560B-FE45-ADB7-3311B14A2654}" sibTransId="{69E24ED1-9E57-0247-814F-8CDE0CD68178}"/>
    <dgm:cxn modelId="{02A61FEE-A1ED-704D-890D-A695680046BC}" type="presOf" srcId="{0D4E841A-9AF1-244B-874F-6494513AD1DB}" destId="{F6F72D00-13ED-734B-BAEC-3CD1B90E253B}" srcOrd="0" destOrd="0" presId="urn:microsoft.com/office/officeart/2005/8/layout/hList1"/>
    <dgm:cxn modelId="{FC06F930-AE9A-AF48-AA64-D15F9D41C728}" type="presOf" srcId="{45827FD6-64DD-3A4C-802F-A4E5CE05FDE5}" destId="{4E7AD0C6-29A1-944F-935C-B4BC0A1F78CB}" srcOrd="0" destOrd="0" presId="urn:microsoft.com/office/officeart/2005/8/layout/hList1"/>
    <dgm:cxn modelId="{35F1541A-25DB-2044-9B48-BAD219DE4A51}" type="presOf" srcId="{46E6E158-68E5-D54F-8046-92E2594EDED1}" destId="{0F6BDDD0-9972-6848-9C5A-5A929FF47CA5}" srcOrd="0" destOrd="1" presId="urn:microsoft.com/office/officeart/2005/8/layout/hList1"/>
    <dgm:cxn modelId="{B966EFE5-1647-514D-96A9-AEF19289BA31}" srcId="{00526894-FB25-7145-8DE2-BCDA7F2A1582}" destId="{FAF8C30D-56C1-404A-93AD-48936491AF23}" srcOrd="1" destOrd="0" parTransId="{4A1B70AF-1E2C-1349-9C0A-F5BBBAF7A856}" sibTransId="{7C3510C3-7EA4-3F4D-92C0-57FA978AD5A5}"/>
    <dgm:cxn modelId="{A10FF409-3765-FC40-BCC9-CA8A13B8B38E}" type="presOf" srcId="{00526894-FB25-7145-8DE2-BCDA7F2A1582}" destId="{E8D0A784-C973-0347-BF26-98E7EC6C7D19}" srcOrd="0" destOrd="0" presId="urn:microsoft.com/office/officeart/2005/8/layout/hList1"/>
    <dgm:cxn modelId="{80D4A631-F17C-D849-91E6-62275979BDC7}" srcId="{BAEBE29F-2FA3-9141-B8DA-FF8E759F2812}" destId="{0D4E841A-9AF1-244B-874F-6494513AD1DB}" srcOrd="2" destOrd="0" parTransId="{3AC8B12B-7E17-4C4A-9726-DC4A2D40AF3D}" sibTransId="{74625D1E-90DE-BF41-BB0D-FE1826BC0805}"/>
    <dgm:cxn modelId="{0CC120DB-3BAE-3148-859C-4B0B5847C4E4}" srcId="{0D4E841A-9AF1-244B-874F-6494513AD1DB}" destId="{46E6E158-68E5-D54F-8046-92E2594EDED1}" srcOrd="1" destOrd="0" parTransId="{51B3A9F5-E8C2-DB44-A23B-AED59B9A10E7}" sibTransId="{B0178CC9-5BF3-7C4F-813B-13114A565A33}"/>
    <dgm:cxn modelId="{62B605A9-B8DD-3940-88C6-D15706347BC1}" srcId="{00526894-FB25-7145-8DE2-BCDA7F2A1582}" destId="{E8C95CD5-6A56-F445-AB5B-84CCCB7486DC}" srcOrd="0" destOrd="0" parTransId="{C09D9AC1-1F5E-F646-97A7-F2A38234C51A}" sibTransId="{6292CE2F-29D9-0948-A19F-5FF27AED9D2B}"/>
    <dgm:cxn modelId="{E19A1BE7-07FF-A141-B190-2B6178C298D5}" type="presOf" srcId="{D72C3A75-3964-9949-986C-E707738EB929}" destId="{E22DE053-BCC6-C646-8093-D524880F89C9}" srcOrd="0" destOrd="0" presId="urn:microsoft.com/office/officeart/2005/8/layout/hList1"/>
    <dgm:cxn modelId="{0436FE8D-BDA2-C941-B3C2-91A048F82583}" type="presOf" srcId="{BAEBE29F-2FA3-9141-B8DA-FF8E759F2812}" destId="{84648D13-C5B0-5442-87AE-4B0D04BF16BD}" srcOrd="0" destOrd="0" presId="urn:microsoft.com/office/officeart/2005/8/layout/hList1"/>
    <dgm:cxn modelId="{DB32134D-0E4C-BF4C-9229-38C7BD42C033}" type="presOf" srcId="{FAF8C30D-56C1-404A-93AD-48936491AF23}" destId="{4EAA0FE6-3E5A-1E43-B5B0-1B771F7969BF}" srcOrd="0" destOrd="1" presId="urn:microsoft.com/office/officeart/2005/8/layout/hList1"/>
    <dgm:cxn modelId="{4CB904D5-2711-8243-8A91-AD8DE8828CCA}" srcId="{BAEBE29F-2FA3-9141-B8DA-FF8E759F2812}" destId="{45827FD6-64DD-3A4C-802F-A4E5CE05FDE5}" srcOrd="1" destOrd="0" parTransId="{D3E7E6A1-D0BF-014A-9943-0D029C985A0B}" sibTransId="{65F7E7C8-7E1F-824B-B27F-EF475E643F35}"/>
    <dgm:cxn modelId="{51EB2E0B-D004-734B-943E-9301B71BB8F0}" srcId="{BAEBE29F-2FA3-9141-B8DA-FF8E759F2812}" destId="{00526894-FB25-7145-8DE2-BCDA7F2A1582}" srcOrd="0" destOrd="0" parTransId="{31C54E8B-5E15-AE4E-8F59-7FD21E3FF7D0}" sibTransId="{F80A6F24-A421-1440-ABF7-E79FEC5FA4E8}"/>
    <dgm:cxn modelId="{AAC77B78-271B-324D-8694-7424A7D47B4F}" type="presOf" srcId="{79190206-9278-1048-91D2-3154FEC5AD6C}" destId="{0F6BDDD0-9972-6848-9C5A-5A929FF47CA5}" srcOrd="0" destOrd="0" presId="urn:microsoft.com/office/officeart/2005/8/layout/hList1"/>
    <dgm:cxn modelId="{AA9A369D-0F07-8643-ACE2-16E31D81112E}" type="presParOf" srcId="{84648D13-C5B0-5442-87AE-4B0D04BF16BD}" destId="{A406D44E-F234-8F4C-B09A-23FF41910B49}" srcOrd="0" destOrd="0" presId="urn:microsoft.com/office/officeart/2005/8/layout/hList1"/>
    <dgm:cxn modelId="{1D3C295D-F6BE-3F4C-97C9-74388E8DF04B}" type="presParOf" srcId="{A406D44E-F234-8F4C-B09A-23FF41910B49}" destId="{E8D0A784-C973-0347-BF26-98E7EC6C7D19}" srcOrd="0" destOrd="0" presId="urn:microsoft.com/office/officeart/2005/8/layout/hList1"/>
    <dgm:cxn modelId="{B4F3079D-15A8-E147-8F52-C4720F62C490}" type="presParOf" srcId="{A406D44E-F234-8F4C-B09A-23FF41910B49}" destId="{4EAA0FE6-3E5A-1E43-B5B0-1B771F7969BF}" srcOrd="1" destOrd="0" presId="urn:microsoft.com/office/officeart/2005/8/layout/hList1"/>
    <dgm:cxn modelId="{69B854F6-E13D-5F44-A6F2-47CB8E2D93E4}" type="presParOf" srcId="{84648D13-C5B0-5442-87AE-4B0D04BF16BD}" destId="{AF17FEE8-0022-6D42-9769-C719AA0BBA2D}" srcOrd="1" destOrd="0" presId="urn:microsoft.com/office/officeart/2005/8/layout/hList1"/>
    <dgm:cxn modelId="{39D89359-CF9D-8846-BF25-F93B32C6D247}" type="presParOf" srcId="{84648D13-C5B0-5442-87AE-4B0D04BF16BD}" destId="{EDE50692-AD4C-3C42-8C00-2F6CFE7B7FF3}" srcOrd="2" destOrd="0" presId="urn:microsoft.com/office/officeart/2005/8/layout/hList1"/>
    <dgm:cxn modelId="{59B99E6B-CE98-5D49-93AA-596BA61CDE89}" type="presParOf" srcId="{EDE50692-AD4C-3C42-8C00-2F6CFE7B7FF3}" destId="{4E7AD0C6-29A1-944F-935C-B4BC0A1F78CB}" srcOrd="0" destOrd="0" presId="urn:microsoft.com/office/officeart/2005/8/layout/hList1"/>
    <dgm:cxn modelId="{7F779FE4-E06A-264E-89FA-0B422786437C}" type="presParOf" srcId="{EDE50692-AD4C-3C42-8C00-2F6CFE7B7FF3}" destId="{E22DE053-BCC6-C646-8093-D524880F89C9}" srcOrd="1" destOrd="0" presId="urn:microsoft.com/office/officeart/2005/8/layout/hList1"/>
    <dgm:cxn modelId="{D3B50F75-AC9C-CE49-A952-181E317ADE88}" type="presParOf" srcId="{84648D13-C5B0-5442-87AE-4B0D04BF16BD}" destId="{BAEF196A-C2A0-474B-B3C7-C06D0487D218}" srcOrd="3" destOrd="0" presId="urn:microsoft.com/office/officeart/2005/8/layout/hList1"/>
    <dgm:cxn modelId="{E217F56C-9337-864C-BA89-4C8F2526D9E4}" type="presParOf" srcId="{84648D13-C5B0-5442-87AE-4B0D04BF16BD}" destId="{4836DD23-4173-F241-AA07-0DD704FA6B32}" srcOrd="4" destOrd="0" presId="urn:microsoft.com/office/officeart/2005/8/layout/hList1"/>
    <dgm:cxn modelId="{D1F293B3-5D19-304E-852E-7FD3E38A30FA}" type="presParOf" srcId="{4836DD23-4173-F241-AA07-0DD704FA6B32}" destId="{F6F72D00-13ED-734B-BAEC-3CD1B90E253B}" srcOrd="0" destOrd="0" presId="urn:microsoft.com/office/officeart/2005/8/layout/hList1"/>
    <dgm:cxn modelId="{3D8BBDBD-F5FF-6E4B-89C9-1F84562D5F43}" type="presParOf" srcId="{4836DD23-4173-F241-AA07-0DD704FA6B32}" destId="{0F6BDDD0-9972-6848-9C5A-5A929FF47C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731B94-2E28-9443-B23D-0AF72265B829}"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91D98101-73B9-F34A-AE33-0DBAE5DD19CD}">
      <dgm:prSet phldrT="[Text]" custT="1"/>
      <dgm:spPr/>
      <dgm:t>
        <a:bodyPr/>
        <a:lstStyle/>
        <a:p>
          <a:pPr rtl="0"/>
          <a:r>
            <a:rPr lang="en-US" sz="1400" dirty="0"/>
            <a:t>Spell out research question</a:t>
          </a:r>
        </a:p>
      </dgm:t>
    </dgm:pt>
    <dgm:pt modelId="{4B932265-DA76-0146-80E9-970FF52C5F87}" type="parTrans" cxnId="{1DDD0D55-AD04-514D-9AF1-7EDD28907973}">
      <dgm:prSet/>
      <dgm:spPr/>
      <dgm:t>
        <a:bodyPr/>
        <a:lstStyle/>
        <a:p>
          <a:endParaRPr lang="en-US"/>
        </a:p>
      </dgm:t>
    </dgm:pt>
    <dgm:pt modelId="{E60732F9-060E-E544-AACE-A47D3C06499D}" type="sibTrans" cxnId="{1DDD0D55-AD04-514D-9AF1-7EDD28907973}">
      <dgm:prSet/>
      <dgm:spPr/>
      <dgm:t>
        <a:bodyPr/>
        <a:lstStyle/>
        <a:p>
          <a:endParaRPr lang="en-US"/>
        </a:p>
      </dgm:t>
    </dgm:pt>
    <dgm:pt modelId="{286ABCD0-F42A-A543-8C5A-1CF6E1DC59BC}">
      <dgm:prSet phldrT="[Text]" custT="1"/>
      <dgm:spPr/>
      <dgm:t>
        <a:bodyPr/>
        <a:lstStyle/>
        <a:p>
          <a:pPr rtl="0"/>
          <a:r>
            <a:rPr lang="en-US" sz="1400" dirty="0"/>
            <a:t>Formulate study Objectives</a:t>
          </a:r>
        </a:p>
      </dgm:t>
    </dgm:pt>
    <dgm:pt modelId="{79CFA4ED-1AAD-4149-B52A-10B5E2A11DC8}" type="parTrans" cxnId="{0E971694-7041-E046-9D0E-B3981D4607BC}">
      <dgm:prSet/>
      <dgm:spPr/>
      <dgm:t>
        <a:bodyPr/>
        <a:lstStyle/>
        <a:p>
          <a:endParaRPr lang="en-US"/>
        </a:p>
      </dgm:t>
    </dgm:pt>
    <dgm:pt modelId="{8A26CBE5-5C9C-7544-9491-9B3BD83CDAF8}" type="sibTrans" cxnId="{0E971694-7041-E046-9D0E-B3981D4607BC}">
      <dgm:prSet/>
      <dgm:spPr/>
      <dgm:t>
        <a:bodyPr/>
        <a:lstStyle/>
        <a:p>
          <a:endParaRPr lang="en-US"/>
        </a:p>
      </dgm:t>
    </dgm:pt>
    <dgm:pt modelId="{573D6120-BE58-0A4B-BDEA-FA737A4B8680}">
      <dgm:prSet phldrT="[Text]" custT="1"/>
      <dgm:spPr/>
      <dgm:t>
        <a:bodyPr/>
        <a:lstStyle/>
        <a:p>
          <a:pPr rtl="0"/>
          <a:r>
            <a:rPr lang="en-US" sz="1400" dirty="0"/>
            <a:t>Plan the analysis</a:t>
          </a:r>
        </a:p>
      </dgm:t>
    </dgm:pt>
    <dgm:pt modelId="{C156FB64-C5E5-4E44-B6FB-84D19D330644}" type="parTrans" cxnId="{D4D3CD13-124A-A745-AF97-70B4F9F158B8}">
      <dgm:prSet/>
      <dgm:spPr/>
      <dgm:t>
        <a:bodyPr/>
        <a:lstStyle/>
        <a:p>
          <a:endParaRPr lang="en-US"/>
        </a:p>
      </dgm:t>
    </dgm:pt>
    <dgm:pt modelId="{185088F9-4373-2045-A9FF-DDF2C6B6EF3F}" type="sibTrans" cxnId="{D4D3CD13-124A-A745-AF97-70B4F9F158B8}">
      <dgm:prSet/>
      <dgm:spPr/>
      <dgm:t>
        <a:bodyPr/>
        <a:lstStyle/>
        <a:p>
          <a:endParaRPr lang="en-US"/>
        </a:p>
      </dgm:t>
    </dgm:pt>
    <dgm:pt modelId="{73167D78-4EF9-7744-8792-C82A3AB30385}">
      <dgm:prSet phldrT="[Text]" custT="1"/>
      <dgm:spPr/>
      <dgm:t>
        <a:bodyPr/>
        <a:lstStyle/>
        <a:p>
          <a:r>
            <a:rPr lang="en-US" sz="1200" dirty="0"/>
            <a:t>Prepare data collection instruments </a:t>
          </a:r>
        </a:p>
      </dgm:t>
    </dgm:pt>
    <dgm:pt modelId="{73D07DF8-1689-A74B-86F5-F8B3137E566F}" type="parTrans" cxnId="{195FCF31-DCE5-2A42-BF00-5430152BF99B}">
      <dgm:prSet/>
      <dgm:spPr/>
      <dgm:t>
        <a:bodyPr/>
        <a:lstStyle/>
        <a:p>
          <a:endParaRPr lang="en-US"/>
        </a:p>
      </dgm:t>
    </dgm:pt>
    <dgm:pt modelId="{EF7A0BE4-87AA-A54C-9833-5F0C7E62206B}" type="sibTrans" cxnId="{195FCF31-DCE5-2A42-BF00-5430152BF99B}">
      <dgm:prSet/>
      <dgm:spPr/>
      <dgm:t>
        <a:bodyPr/>
        <a:lstStyle/>
        <a:p>
          <a:endParaRPr lang="en-US"/>
        </a:p>
      </dgm:t>
    </dgm:pt>
    <dgm:pt modelId="{63E42F55-072F-0C4A-A72F-B8BB8E015623}">
      <dgm:prSet phldrT="[Text]" custT="1"/>
      <dgm:spPr/>
      <dgm:t>
        <a:bodyPr/>
        <a:lstStyle/>
        <a:p>
          <a:pPr rtl="0"/>
          <a:r>
            <a:rPr lang="en-US" sz="1400" dirty="0"/>
            <a:t>Identify data need</a:t>
          </a:r>
        </a:p>
      </dgm:t>
    </dgm:pt>
    <dgm:pt modelId="{CD73D247-D0FB-794B-BA1E-15C0FC402893}" type="parTrans" cxnId="{E7B47E5F-BC42-CC49-95C6-C8602FF4ADB1}">
      <dgm:prSet/>
      <dgm:spPr/>
      <dgm:t>
        <a:bodyPr/>
        <a:lstStyle/>
        <a:p>
          <a:endParaRPr lang="en-US"/>
        </a:p>
      </dgm:t>
    </dgm:pt>
    <dgm:pt modelId="{519CD25E-9654-BD4B-831C-1FA0C92053CB}" type="sibTrans" cxnId="{E7B47E5F-BC42-CC49-95C6-C8602FF4ADB1}">
      <dgm:prSet/>
      <dgm:spPr/>
      <dgm:t>
        <a:bodyPr/>
        <a:lstStyle/>
        <a:p>
          <a:endParaRPr lang="en-US"/>
        </a:p>
      </dgm:t>
    </dgm:pt>
    <dgm:pt modelId="{D6F4668C-7B73-B643-920D-3169D4138B07}">
      <dgm:prSet phldrT="[Text]" custT="1"/>
      <dgm:spPr/>
      <dgm:t>
        <a:bodyPr/>
        <a:lstStyle/>
        <a:p>
          <a:pPr rtl="0"/>
          <a:r>
            <a:rPr lang="en-US" sz="1400" dirty="0"/>
            <a:t>Collect data</a:t>
          </a:r>
        </a:p>
      </dgm:t>
    </dgm:pt>
    <dgm:pt modelId="{B73FF07B-2BDB-E44C-80A1-36B973F9F792}" type="parTrans" cxnId="{CC618437-E1DB-1445-8E00-2D6696B025D4}">
      <dgm:prSet/>
      <dgm:spPr/>
      <dgm:t>
        <a:bodyPr/>
        <a:lstStyle/>
        <a:p>
          <a:endParaRPr lang="en-US"/>
        </a:p>
      </dgm:t>
    </dgm:pt>
    <dgm:pt modelId="{015E9F85-417F-124D-8215-F2FA9CB954A4}" type="sibTrans" cxnId="{CC618437-E1DB-1445-8E00-2D6696B025D4}">
      <dgm:prSet/>
      <dgm:spPr/>
      <dgm:t>
        <a:bodyPr/>
        <a:lstStyle/>
        <a:p>
          <a:endParaRPr lang="en-US"/>
        </a:p>
      </dgm:t>
    </dgm:pt>
    <dgm:pt modelId="{D0BEEFC6-D84E-144E-B293-DE6F32AB82BF}">
      <dgm:prSet phldrT="[Text]" custT="1"/>
      <dgm:spPr/>
      <dgm:t>
        <a:bodyPr/>
        <a:lstStyle/>
        <a:p>
          <a:pPr rtl="0"/>
          <a:r>
            <a:rPr lang="en-US" sz="1400" dirty="0"/>
            <a:t>Analyze data</a:t>
          </a:r>
        </a:p>
      </dgm:t>
    </dgm:pt>
    <dgm:pt modelId="{688DD028-3670-0D4E-8AA1-B01013EA9449}" type="parTrans" cxnId="{82405049-9F46-0A4D-9E84-BFF91F154FBA}">
      <dgm:prSet/>
      <dgm:spPr/>
      <dgm:t>
        <a:bodyPr/>
        <a:lstStyle/>
        <a:p>
          <a:endParaRPr lang="en-US"/>
        </a:p>
      </dgm:t>
    </dgm:pt>
    <dgm:pt modelId="{BF223CC8-3DCA-AA41-8214-E1E20F91BF40}" type="sibTrans" cxnId="{82405049-9F46-0A4D-9E84-BFF91F154FBA}">
      <dgm:prSet/>
      <dgm:spPr/>
      <dgm:t>
        <a:bodyPr/>
        <a:lstStyle/>
        <a:p>
          <a:endParaRPr lang="en-US"/>
        </a:p>
      </dgm:t>
    </dgm:pt>
    <dgm:pt modelId="{B79FB1B8-2D79-C740-900B-21647B5E97E9}">
      <dgm:prSet phldrT="[Text]" custT="1"/>
      <dgm:spPr/>
      <dgm:t>
        <a:bodyPr/>
        <a:lstStyle/>
        <a:p>
          <a:pPr rtl="0"/>
          <a:r>
            <a:rPr lang="en-US" sz="1400" dirty="0"/>
            <a:t>Draw conclusion</a:t>
          </a:r>
        </a:p>
      </dgm:t>
    </dgm:pt>
    <dgm:pt modelId="{F00F9CD1-DD87-2B4A-A4BD-8E130F473C27}" type="parTrans" cxnId="{7A2BB831-D32F-5946-A26C-6D461E6E6323}">
      <dgm:prSet/>
      <dgm:spPr/>
      <dgm:t>
        <a:bodyPr/>
        <a:lstStyle/>
        <a:p>
          <a:endParaRPr lang="en-US"/>
        </a:p>
      </dgm:t>
    </dgm:pt>
    <dgm:pt modelId="{94560561-80A7-B347-BD06-32FD77B5C989}" type="sibTrans" cxnId="{7A2BB831-D32F-5946-A26C-6D461E6E6323}">
      <dgm:prSet/>
      <dgm:spPr/>
      <dgm:t>
        <a:bodyPr/>
        <a:lstStyle/>
        <a:p>
          <a:endParaRPr lang="en-US"/>
        </a:p>
      </dgm:t>
    </dgm:pt>
    <dgm:pt modelId="{B8671057-6C0A-D04B-9917-9A7FFCC5CAEC}">
      <dgm:prSet phldrT="[Text]" custT="1"/>
      <dgm:spPr/>
      <dgm:t>
        <a:bodyPr/>
        <a:lstStyle/>
        <a:p>
          <a:pPr rtl="0"/>
          <a:r>
            <a:rPr lang="en-US" sz="1300" dirty="0"/>
            <a:t>Formulate recommendations</a:t>
          </a:r>
        </a:p>
      </dgm:t>
    </dgm:pt>
    <dgm:pt modelId="{1D0A5F5A-6C81-FA4E-A877-0FEE131F664B}" type="parTrans" cxnId="{D9635470-595C-644E-BB42-5DACB9F8F8C2}">
      <dgm:prSet/>
      <dgm:spPr/>
      <dgm:t>
        <a:bodyPr/>
        <a:lstStyle/>
        <a:p>
          <a:endParaRPr lang="en-US"/>
        </a:p>
      </dgm:t>
    </dgm:pt>
    <dgm:pt modelId="{03ACC20A-7989-A145-9FCC-1B021D24DD1B}" type="sibTrans" cxnId="{D9635470-595C-644E-BB42-5DACB9F8F8C2}">
      <dgm:prSet/>
      <dgm:spPr/>
      <dgm:t>
        <a:bodyPr/>
        <a:lstStyle/>
        <a:p>
          <a:endParaRPr lang="en-US"/>
        </a:p>
      </dgm:t>
    </dgm:pt>
    <dgm:pt modelId="{70D0A2B1-4D27-2F42-B9CF-2591C66B6AC5}">
      <dgm:prSet phldrT="[Text]"/>
      <dgm:spPr/>
      <dgm:t>
        <a:bodyPr/>
        <a:lstStyle/>
        <a:p>
          <a:pPr rtl="0"/>
          <a:r>
            <a:rPr lang="en-US" dirty="0"/>
            <a:t>Inform stakeholders</a:t>
          </a:r>
        </a:p>
      </dgm:t>
    </dgm:pt>
    <dgm:pt modelId="{D4BBF81D-7E39-B44A-8E68-33D10E9E5DE2}" type="parTrans" cxnId="{2F1DD04E-8FD1-4344-8330-80A3D9D02026}">
      <dgm:prSet/>
      <dgm:spPr/>
      <dgm:t>
        <a:bodyPr/>
        <a:lstStyle/>
        <a:p>
          <a:endParaRPr lang="en-US"/>
        </a:p>
      </dgm:t>
    </dgm:pt>
    <dgm:pt modelId="{E656A469-D8A4-4848-83FF-D21BB482A943}" type="sibTrans" cxnId="{2F1DD04E-8FD1-4344-8330-80A3D9D02026}">
      <dgm:prSet/>
      <dgm:spPr/>
      <dgm:t>
        <a:bodyPr/>
        <a:lstStyle/>
        <a:p>
          <a:endParaRPr lang="en-US"/>
        </a:p>
      </dgm:t>
    </dgm:pt>
    <dgm:pt modelId="{FB059B07-FBD4-EE48-8284-BBB50FFAA20B}" type="pres">
      <dgm:prSet presAssocID="{98731B94-2E28-9443-B23D-0AF72265B829}" presName="Name0" presStyleCnt="0">
        <dgm:presLayoutVars>
          <dgm:dir/>
          <dgm:resizeHandles val="exact"/>
        </dgm:presLayoutVars>
      </dgm:prSet>
      <dgm:spPr/>
      <dgm:t>
        <a:bodyPr/>
        <a:lstStyle/>
        <a:p>
          <a:endParaRPr lang="en-US"/>
        </a:p>
      </dgm:t>
    </dgm:pt>
    <dgm:pt modelId="{900185DC-3D1F-0F47-B5A8-C966C085C64F}" type="pres">
      <dgm:prSet presAssocID="{98731B94-2E28-9443-B23D-0AF72265B829}" presName="cycle" presStyleCnt="0"/>
      <dgm:spPr/>
    </dgm:pt>
    <dgm:pt modelId="{A94EAACB-9E3B-F44C-BE6A-91EB4734D6E0}" type="pres">
      <dgm:prSet presAssocID="{63E42F55-072F-0C4A-A72F-B8BB8E015623}" presName="nodeFirstNode" presStyleLbl="node1" presStyleIdx="0" presStyleCnt="10">
        <dgm:presLayoutVars>
          <dgm:bulletEnabled val="1"/>
        </dgm:presLayoutVars>
      </dgm:prSet>
      <dgm:spPr/>
      <dgm:t>
        <a:bodyPr/>
        <a:lstStyle/>
        <a:p>
          <a:endParaRPr lang="en-US"/>
        </a:p>
      </dgm:t>
    </dgm:pt>
    <dgm:pt modelId="{D2F11C8D-1AAA-AB46-BAF4-AA1E074673C7}" type="pres">
      <dgm:prSet presAssocID="{519CD25E-9654-BD4B-831C-1FA0C92053CB}" presName="sibTransFirstNode" presStyleLbl="bgShp" presStyleIdx="0" presStyleCnt="1"/>
      <dgm:spPr/>
      <dgm:t>
        <a:bodyPr/>
        <a:lstStyle/>
        <a:p>
          <a:endParaRPr lang="en-US"/>
        </a:p>
      </dgm:t>
    </dgm:pt>
    <dgm:pt modelId="{152495E4-C4C6-A64F-96CD-018F0EF6CBAF}" type="pres">
      <dgm:prSet presAssocID="{91D98101-73B9-F34A-AE33-0DBAE5DD19CD}" presName="nodeFollowingNodes" presStyleLbl="node1" presStyleIdx="1" presStyleCnt="10">
        <dgm:presLayoutVars>
          <dgm:bulletEnabled val="1"/>
        </dgm:presLayoutVars>
      </dgm:prSet>
      <dgm:spPr/>
      <dgm:t>
        <a:bodyPr/>
        <a:lstStyle/>
        <a:p>
          <a:endParaRPr lang="en-US"/>
        </a:p>
      </dgm:t>
    </dgm:pt>
    <dgm:pt modelId="{0D3AA0D8-564A-C646-AD69-8DB5D5259818}" type="pres">
      <dgm:prSet presAssocID="{286ABCD0-F42A-A543-8C5A-1CF6E1DC59BC}" presName="nodeFollowingNodes" presStyleLbl="node1" presStyleIdx="2" presStyleCnt="10">
        <dgm:presLayoutVars>
          <dgm:bulletEnabled val="1"/>
        </dgm:presLayoutVars>
      </dgm:prSet>
      <dgm:spPr/>
      <dgm:t>
        <a:bodyPr/>
        <a:lstStyle/>
        <a:p>
          <a:endParaRPr lang="en-US"/>
        </a:p>
      </dgm:t>
    </dgm:pt>
    <dgm:pt modelId="{78166380-F097-6840-938F-15F231A7FC76}" type="pres">
      <dgm:prSet presAssocID="{573D6120-BE58-0A4B-BDEA-FA737A4B8680}" presName="nodeFollowingNodes" presStyleLbl="node1" presStyleIdx="3" presStyleCnt="10">
        <dgm:presLayoutVars>
          <dgm:bulletEnabled val="1"/>
        </dgm:presLayoutVars>
      </dgm:prSet>
      <dgm:spPr/>
      <dgm:t>
        <a:bodyPr/>
        <a:lstStyle/>
        <a:p>
          <a:endParaRPr lang="en-US"/>
        </a:p>
      </dgm:t>
    </dgm:pt>
    <dgm:pt modelId="{415D975A-2642-6A4E-B65D-D635CACE1BF2}" type="pres">
      <dgm:prSet presAssocID="{73167D78-4EF9-7744-8792-C82A3AB30385}" presName="nodeFollowingNodes" presStyleLbl="node1" presStyleIdx="4" presStyleCnt="10">
        <dgm:presLayoutVars>
          <dgm:bulletEnabled val="1"/>
        </dgm:presLayoutVars>
      </dgm:prSet>
      <dgm:spPr/>
      <dgm:t>
        <a:bodyPr/>
        <a:lstStyle/>
        <a:p>
          <a:endParaRPr lang="en-US"/>
        </a:p>
      </dgm:t>
    </dgm:pt>
    <dgm:pt modelId="{3EB20515-10FD-3941-8EFE-2BA6E8DB3BC2}" type="pres">
      <dgm:prSet presAssocID="{D6F4668C-7B73-B643-920D-3169D4138B07}" presName="nodeFollowingNodes" presStyleLbl="node1" presStyleIdx="5" presStyleCnt="10">
        <dgm:presLayoutVars>
          <dgm:bulletEnabled val="1"/>
        </dgm:presLayoutVars>
      </dgm:prSet>
      <dgm:spPr/>
      <dgm:t>
        <a:bodyPr/>
        <a:lstStyle/>
        <a:p>
          <a:endParaRPr lang="en-US"/>
        </a:p>
      </dgm:t>
    </dgm:pt>
    <dgm:pt modelId="{D60943A2-E883-DE47-9C05-0E5438D380DA}" type="pres">
      <dgm:prSet presAssocID="{D0BEEFC6-D84E-144E-B293-DE6F32AB82BF}" presName="nodeFollowingNodes" presStyleLbl="node1" presStyleIdx="6" presStyleCnt="10">
        <dgm:presLayoutVars>
          <dgm:bulletEnabled val="1"/>
        </dgm:presLayoutVars>
      </dgm:prSet>
      <dgm:spPr/>
      <dgm:t>
        <a:bodyPr/>
        <a:lstStyle/>
        <a:p>
          <a:endParaRPr lang="en-US"/>
        </a:p>
      </dgm:t>
    </dgm:pt>
    <dgm:pt modelId="{9FD79AA8-A2E5-D440-B9CA-9018B0432E90}" type="pres">
      <dgm:prSet presAssocID="{B79FB1B8-2D79-C740-900B-21647B5E97E9}" presName="nodeFollowingNodes" presStyleLbl="node1" presStyleIdx="7" presStyleCnt="10">
        <dgm:presLayoutVars>
          <dgm:bulletEnabled val="1"/>
        </dgm:presLayoutVars>
      </dgm:prSet>
      <dgm:spPr/>
      <dgm:t>
        <a:bodyPr/>
        <a:lstStyle/>
        <a:p>
          <a:endParaRPr lang="en-US"/>
        </a:p>
      </dgm:t>
    </dgm:pt>
    <dgm:pt modelId="{D5300538-64C7-1947-A8E2-26A62153D598}" type="pres">
      <dgm:prSet presAssocID="{B8671057-6C0A-D04B-9917-9A7FFCC5CAEC}" presName="nodeFollowingNodes" presStyleLbl="node1" presStyleIdx="8" presStyleCnt="10" custScaleX="118668">
        <dgm:presLayoutVars>
          <dgm:bulletEnabled val="1"/>
        </dgm:presLayoutVars>
      </dgm:prSet>
      <dgm:spPr/>
      <dgm:t>
        <a:bodyPr/>
        <a:lstStyle/>
        <a:p>
          <a:endParaRPr lang="en-US"/>
        </a:p>
      </dgm:t>
    </dgm:pt>
    <dgm:pt modelId="{CCE58541-F462-4C4E-97EA-849EDD042138}" type="pres">
      <dgm:prSet presAssocID="{70D0A2B1-4D27-2F42-B9CF-2591C66B6AC5}" presName="nodeFollowingNodes" presStyleLbl="node1" presStyleIdx="9" presStyleCnt="10">
        <dgm:presLayoutVars>
          <dgm:bulletEnabled val="1"/>
        </dgm:presLayoutVars>
      </dgm:prSet>
      <dgm:spPr/>
      <dgm:t>
        <a:bodyPr/>
        <a:lstStyle/>
        <a:p>
          <a:endParaRPr lang="en-US"/>
        </a:p>
      </dgm:t>
    </dgm:pt>
  </dgm:ptLst>
  <dgm:cxnLst>
    <dgm:cxn modelId="{D8D4792F-566C-8948-90CA-D0C05FB88EB1}" type="presOf" srcId="{286ABCD0-F42A-A543-8C5A-1CF6E1DC59BC}" destId="{0D3AA0D8-564A-C646-AD69-8DB5D5259818}" srcOrd="0" destOrd="0" presId="urn:microsoft.com/office/officeart/2005/8/layout/cycle3"/>
    <dgm:cxn modelId="{2F1DD04E-8FD1-4344-8330-80A3D9D02026}" srcId="{98731B94-2E28-9443-B23D-0AF72265B829}" destId="{70D0A2B1-4D27-2F42-B9CF-2591C66B6AC5}" srcOrd="9" destOrd="0" parTransId="{D4BBF81D-7E39-B44A-8E68-33D10E9E5DE2}" sibTransId="{E656A469-D8A4-4848-83FF-D21BB482A943}"/>
    <dgm:cxn modelId="{D4D3CD13-124A-A745-AF97-70B4F9F158B8}" srcId="{98731B94-2E28-9443-B23D-0AF72265B829}" destId="{573D6120-BE58-0A4B-BDEA-FA737A4B8680}" srcOrd="3" destOrd="0" parTransId="{C156FB64-C5E5-4E44-B6FB-84D19D330644}" sibTransId="{185088F9-4373-2045-A9FF-DDF2C6B6EF3F}"/>
    <dgm:cxn modelId="{E7B47E5F-BC42-CC49-95C6-C8602FF4ADB1}" srcId="{98731B94-2E28-9443-B23D-0AF72265B829}" destId="{63E42F55-072F-0C4A-A72F-B8BB8E015623}" srcOrd="0" destOrd="0" parTransId="{CD73D247-D0FB-794B-BA1E-15C0FC402893}" sibTransId="{519CD25E-9654-BD4B-831C-1FA0C92053CB}"/>
    <dgm:cxn modelId="{3FD4165D-479E-D441-A6D9-EE487F204357}" type="presOf" srcId="{519CD25E-9654-BD4B-831C-1FA0C92053CB}" destId="{D2F11C8D-1AAA-AB46-BAF4-AA1E074673C7}" srcOrd="0" destOrd="0" presId="urn:microsoft.com/office/officeart/2005/8/layout/cycle3"/>
    <dgm:cxn modelId="{CC8EA08F-F641-D74B-ACC5-0EECB5250DE8}" type="presOf" srcId="{98731B94-2E28-9443-B23D-0AF72265B829}" destId="{FB059B07-FBD4-EE48-8284-BBB50FFAA20B}" srcOrd="0" destOrd="0" presId="urn:microsoft.com/office/officeart/2005/8/layout/cycle3"/>
    <dgm:cxn modelId="{F0D9A711-0FE6-9841-8158-CD9810627C70}" type="presOf" srcId="{63E42F55-072F-0C4A-A72F-B8BB8E015623}" destId="{A94EAACB-9E3B-F44C-BE6A-91EB4734D6E0}" srcOrd="0" destOrd="0" presId="urn:microsoft.com/office/officeart/2005/8/layout/cycle3"/>
    <dgm:cxn modelId="{E3E9DF06-D5F6-F342-8639-D73A86070575}" type="presOf" srcId="{D0BEEFC6-D84E-144E-B293-DE6F32AB82BF}" destId="{D60943A2-E883-DE47-9C05-0E5438D380DA}" srcOrd="0" destOrd="0" presId="urn:microsoft.com/office/officeart/2005/8/layout/cycle3"/>
    <dgm:cxn modelId="{CC618437-E1DB-1445-8E00-2D6696B025D4}" srcId="{98731B94-2E28-9443-B23D-0AF72265B829}" destId="{D6F4668C-7B73-B643-920D-3169D4138B07}" srcOrd="5" destOrd="0" parTransId="{B73FF07B-2BDB-E44C-80A1-36B973F9F792}" sibTransId="{015E9F85-417F-124D-8215-F2FA9CB954A4}"/>
    <dgm:cxn modelId="{F1A95AEF-F974-E046-9150-0B3E44B46E89}" type="presOf" srcId="{91D98101-73B9-F34A-AE33-0DBAE5DD19CD}" destId="{152495E4-C4C6-A64F-96CD-018F0EF6CBAF}" srcOrd="0" destOrd="0" presId="urn:microsoft.com/office/officeart/2005/8/layout/cycle3"/>
    <dgm:cxn modelId="{80963113-B5BE-A94A-8975-47956C019A72}" type="presOf" srcId="{D6F4668C-7B73-B643-920D-3169D4138B07}" destId="{3EB20515-10FD-3941-8EFE-2BA6E8DB3BC2}" srcOrd="0" destOrd="0" presId="urn:microsoft.com/office/officeart/2005/8/layout/cycle3"/>
    <dgm:cxn modelId="{A6E6A5EC-93FB-BD43-83B8-AAFC59253D65}" type="presOf" srcId="{70D0A2B1-4D27-2F42-B9CF-2591C66B6AC5}" destId="{CCE58541-F462-4C4E-97EA-849EDD042138}" srcOrd="0" destOrd="0" presId="urn:microsoft.com/office/officeart/2005/8/layout/cycle3"/>
    <dgm:cxn modelId="{1E0E727F-422C-1B44-85B7-42D8886491FD}" type="presOf" srcId="{B79FB1B8-2D79-C740-900B-21647B5E97E9}" destId="{9FD79AA8-A2E5-D440-B9CA-9018B0432E90}" srcOrd="0" destOrd="0" presId="urn:microsoft.com/office/officeart/2005/8/layout/cycle3"/>
    <dgm:cxn modelId="{4B322BF5-19D7-1440-885B-536EAFFDF632}" type="presOf" srcId="{B8671057-6C0A-D04B-9917-9A7FFCC5CAEC}" destId="{D5300538-64C7-1947-A8E2-26A62153D598}" srcOrd="0" destOrd="0" presId="urn:microsoft.com/office/officeart/2005/8/layout/cycle3"/>
    <dgm:cxn modelId="{5E48AD8C-9468-904C-AC8A-7D9784CD9991}" type="presOf" srcId="{73167D78-4EF9-7744-8792-C82A3AB30385}" destId="{415D975A-2642-6A4E-B65D-D635CACE1BF2}" srcOrd="0" destOrd="0" presId="urn:microsoft.com/office/officeart/2005/8/layout/cycle3"/>
    <dgm:cxn modelId="{1DDD0D55-AD04-514D-9AF1-7EDD28907973}" srcId="{98731B94-2E28-9443-B23D-0AF72265B829}" destId="{91D98101-73B9-F34A-AE33-0DBAE5DD19CD}" srcOrd="1" destOrd="0" parTransId="{4B932265-DA76-0146-80E9-970FF52C5F87}" sibTransId="{E60732F9-060E-E544-AACE-A47D3C06499D}"/>
    <dgm:cxn modelId="{D9635470-595C-644E-BB42-5DACB9F8F8C2}" srcId="{98731B94-2E28-9443-B23D-0AF72265B829}" destId="{B8671057-6C0A-D04B-9917-9A7FFCC5CAEC}" srcOrd="8" destOrd="0" parTransId="{1D0A5F5A-6C81-FA4E-A877-0FEE131F664B}" sibTransId="{03ACC20A-7989-A145-9FCC-1B021D24DD1B}"/>
    <dgm:cxn modelId="{195FCF31-DCE5-2A42-BF00-5430152BF99B}" srcId="{98731B94-2E28-9443-B23D-0AF72265B829}" destId="{73167D78-4EF9-7744-8792-C82A3AB30385}" srcOrd="4" destOrd="0" parTransId="{73D07DF8-1689-A74B-86F5-F8B3137E566F}" sibTransId="{EF7A0BE4-87AA-A54C-9833-5F0C7E62206B}"/>
    <dgm:cxn modelId="{82405049-9F46-0A4D-9E84-BFF91F154FBA}" srcId="{98731B94-2E28-9443-B23D-0AF72265B829}" destId="{D0BEEFC6-D84E-144E-B293-DE6F32AB82BF}" srcOrd="6" destOrd="0" parTransId="{688DD028-3670-0D4E-8AA1-B01013EA9449}" sibTransId="{BF223CC8-3DCA-AA41-8214-E1E20F91BF40}"/>
    <dgm:cxn modelId="{0E971694-7041-E046-9D0E-B3981D4607BC}" srcId="{98731B94-2E28-9443-B23D-0AF72265B829}" destId="{286ABCD0-F42A-A543-8C5A-1CF6E1DC59BC}" srcOrd="2" destOrd="0" parTransId="{79CFA4ED-1AAD-4149-B52A-10B5E2A11DC8}" sibTransId="{8A26CBE5-5C9C-7544-9491-9B3BD83CDAF8}"/>
    <dgm:cxn modelId="{7A2BB831-D32F-5946-A26C-6D461E6E6323}" srcId="{98731B94-2E28-9443-B23D-0AF72265B829}" destId="{B79FB1B8-2D79-C740-900B-21647B5E97E9}" srcOrd="7" destOrd="0" parTransId="{F00F9CD1-DD87-2B4A-A4BD-8E130F473C27}" sibTransId="{94560561-80A7-B347-BD06-32FD77B5C989}"/>
    <dgm:cxn modelId="{5A789160-6CB4-9947-BFCA-51D0ED6D790D}" type="presOf" srcId="{573D6120-BE58-0A4B-BDEA-FA737A4B8680}" destId="{78166380-F097-6840-938F-15F231A7FC76}" srcOrd="0" destOrd="0" presId="urn:microsoft.com/office/officeart/2005/8/layout/cycle3"/>
    <dgm:cxn modelId="{1048CA39-98BC-FD49-8724-8EFCD7C7C9A1}" type="presParOf" srcId="{FB059B07-FBD4-EE48-8284-BBB50FFAA20B}" destId="{900185DC-3D1F-0F47-B5A8-C966C085C64F}" srcOrd="0" destOrd="0" presId="urn:microsoft.com/office/officeart/2005/8/layout/cycle3"/>
    <dgm:cxn modelId="{BF2538B8-4E72-F349-9B06-8BEB9AFBDB4A}" type="presParOf" srcId="{900185DC-3D1F-0F47-B5A8-C966C085C64F}" destId="{A94EAACB-9E3B-F44C-BE6A-91EB4734D6E0}" srcOrd="0" destOrd="0" presId="urn:microsoft.com/office/officeart/2005/8/layout/cycle3"/>
    <dgm:cxn modelId="{F6BC769A-B2FF-7441-B481-0325EC8AEE29}" type="presParOf" srcId="{900185DC-3D1F-0F47-B5A8-C966C085C64F}" destId="{D2F11C8D-1AAA-AB46-BAF4-AA1E074673C7}" srcOrd="1" destOrd="0" presId="urn:microsoft.com/office/officeart/2005/8/layout/cycle3"/>
    <dgm:cxn modelId="{ECFCC5B8-8167-A940-92FA-BC0CB9EA5EFE}" type="presParOf" srcId="{900185DC-3D1F-0F47-B5A8-C966C085C64F}" destId="{152495E4-C4C6-A64F-96CD-018F0EF6CBAF}" srcOrd="2" destOrd="0" presId="urn:microsoft.com/office/officeart/2005/8/layout/cycle3"/>
    <dgm:cxn modelId="{02FA9E90-3D47-D948-8D18-B13FB50EFBC7}" type="presParOf" srcId="{900185DC-3D1F-0F47-B5A8-C966C085C64F}" destId="{0D3AA0D8-564A-C646-AD69-8DB5D5259818}" srcOrd="3" destOrd="0" presId="urn:microsoft.com/office/officeart/2005/8/layout/cycle3"/>
    <dgm:cxn modelId="{A3968AEC-1A4D-734F-A583-00D71A67D669}" type="presParOf" srcId="{900185DC-3D1F-0F47-B5A8-C966C085C64F}" destId="{78166380-F097-6840-938F-15F231A7FC76}" srcOrd="4" destOrd="0" presId="urn:microsoft.com/office/officeart/2005/8/layout/cycle3"/>
    <dgm:cxn modelId="{45DE3F48-833E-FD45-A040-84A11058E49A}" type="presParOf" srcId="{900185DC-3D1F-0F47-B5A8-C966C085C64F}" destId="{415D975A-2642-6A4E-B65D-D635CACE1BF2}" srcOrd="5" destOrd="0" presId="urn:microsoft.com/office/officeart/2005/8/layout/cycle3"/>
    <dgm:cxn modelId="{25A43435-6958-E14D-98CF-A10822D96173}" type="presParOf" srcId="{900185DC-3D1F-0F47-B5A8-C966C085C64F}" destId="{3EB20515-10FD-3941-8EFE-2BA6E8DB3BC2}" srcOrd="6" destOrd="0" presId="urn:microsoft.com/office/officeart/2005/8/layout/cycle3"/>
    <dgm:cxn modelId="{4994E87F-CC97-FC48-897E-2246B4970B54}" type="presParOf" srcId="{900185DC-3D1F-0F47-B5A8-C966C085C64F}" destId="{D60943A2-E883-DE47-9C05-0E5438D380DA}" srcOrd="7" destOrd="0" presId="urn:microsoft.com/office/officeart/2005/8/layout/cycle3"/>
    <dgm:cxn modelId="{B3691118-4EE5-0746-A473-B216DF71F898}" type="presParOf" srcId="{900185DC-3D1F-0F47-B5A8-C966C085C64F}" destId="{9FD79AA8-A2E5-D440-B9CA-9018B0432E90}" srcOrd="8" destOrd="0" presId="urn:microsoft.com/office/officeart/2005/8/layout/cycle3"/>
    <dgm:cxn modelId="{B2D247C8-89B0-4348-997F-1A5D8D6EEB79}" type="presParOf" srcId="{900185DC-3D1F-0F47-B5A8-C966C085C64F}" destId="{D5300538-64C7-1947-A8E2-26A62153D598}" srcOrd="9" destOrd="0" presId="urn:microsoft.com/office/officeart/2005/8/layout/cycle3"/>
    <dgm:cxn modelId="{01BF2AC6-6153-D241-AD92-D49531AD35DD}" type="presParOf" srcId="{900185DC-3D1F-0F47-B5A8-C966C085C64F}" destId="{CCE58541-F462-4C4E-97EA-849EDD042138}" srcOrd="10"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D035B3-11AD-5241-B9E1-2D6B91A0654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D296AA41-B380-B34D-90BC-1CF2A6DEEDAD}">
      <dgm:prSet phldrT="[Text]"/>
      <dgm:spPr/>
      <dgm:t>
        <a:bodyPr/>
        <a:lstStyle/>
        <a:p>
          <a:pPr rtl="0"/>
          <a:r>
            <a:rPr lang="en-US" dirty="0"/>
            <a:t>Descriptive Studies</a:t>
          </a:r>
        </a:p>
      </dgm:t>
    </dgm:pt>
    <dgm:pt modelId="{BA0CE500-06A6-F843-9003-162B079A0340}" type="parTrans" cxnId="{24C87501-3995-DB45-B422-CF83E1B1AA04}">
      <dgm:prSet/>
      <dgm:spPr/>
      <dgm:t>
        <a:bodyPr/>
        <a:lstStyle/>
        <a:p>
          <a:endParaRPr lang="en-US"/>
        </a:p>
      </dgm:t>
    </dgm:pt>
    <dgm:pt modelId="{B33F091A-CC93-4541-A40C-DBE740A7C1D9}" type="sibTrans" cxnId="{24C87501-3995-DB45-B422-CF83E1B1AA04}">
      <dgm:prSet/>
      <dgm:spPr/>
      <dgm:t>
        <a:bodyPr/>
        <a:lstStyle/>
        <a:p>
          <a:endParaRPr lang="en-US"/>
        </a:p>
      </dgm:t>
    </dgm:pt>
    <dgm:pt modelId="{72FCFC83-3474-2246-AF64-51FEA25837EF}">
      <dgm:prSet phldrT="[Text]"/>
      <dgm:spPr/>
      <dgm:t>
        <a:bodyPr/>
        <a:lstStyle/>
        <a:p>
          <a:pPr rtl="0"/>
          <a:r>
            <a:rPr lang="en-US" dirty="0"/>
            <a:t>Analytical Studies</a:t>
          </a:r>
        </a:p>
      </dgm:t>
    </dgm:pt>
    <dgm:pt modelId="{EB8E151B-6C2D-624D-B858-8ABB4A31DF76}" type="parTrans" cxnId="{5EB63F41-1F62-1244-954F-AE862A14872B}">
      <dgm:prSet/>
      <dgm:spPr/>
      <dgm:t>
        <a:bodyPr/>
        <a:lstStyle/>
        <a:p>
          <a:endParaRPr lang="en-US"/>
        </a:p>
      </dgm:t>
    </dgm:pt>
    <dgm:pt modelId="{A51F99C4-B283-104C-A692-A2B7A3C4B327}" type="sibTrans" cxnId="{5EB63F41-1F62-1244-954F-AE862A14872B}">
      <dgm:prSet/>
      <dgm:spPr/>
      <dgm:t>
        <a:bodyPr/>
        <a:lstStyle/>
        <a:p>
          <a:endParaRPr lang="en-US"/>
        </a:p>
      </dgm:t>
    </dgm:pt>
    <dgm:pt modelId="{E018FA1C-7D76-A74B-B401-9C20392ACE31}">
      <dgm:prSet phldrT="[Text]"/>
      <dgm:spPr/>
      <dgm:t>
        <a:bodyPr/>
        <a:lstStyle/>
        <a:p>
          <a:pPr rtl="0"/>
          <a:r>
            <a:rPr lang="en-US" dirty="0"/>
            <a:t>Estimating a quantity</a:t>
          </a:r>
        </a:p>
      </dgm:t>
    </dgm:pt>
    <dgm:pt modelId="{CFAC26C8-68B5-D547-8ABF-C6D89CC74E9C}" type="parTrans" cxnId="{7E2DD043-54A4-FC46-81DB-872FFB8B153E}">
      <dgm:prSet/>
      <dgm:spPr/>
      <dgm:t>
        <a:bodyPr/>
        <a:lstStyle/>
        <a:p>
          <a:endParaRPr lang="en-US"/>
        </a:p>
      </dgm:t>
    </dgm:pt>
    <dgm:pt modelId="{96970CC3-C463-D74C-8B87-C3D2F36AE243}" type="sibTrans" cxnId="{7E2DD043-54A4-FC46-81DB-872FFB8B153E}">
      <dgm:prSet/>
      <dgm:spPr/>
      <dgm:t>
        <a:bodyPr/>
        <a:lstStyle/>
        <a:p>
          <a:endParaRPr lang="en-US"/>
        </a:p>
      </dgm:t>
    </dgm:pt>
    <dgm:pt modelId="{8C668741-5A24-AB43-BA40-574C7CFED2FF}">
      <dgm:prSet phldrT="[Text]"/>
      <dgm:spPr/>
      <dgm:t>
        <a:bodyPr/>
        <a:lstStyle/>
        <a:p>
          <a:pPr rtl="0"/>
          <a:r>
            <a:rPr lang="en-US" dirty="0"/>
            <a:t>Testing a hypothesis</a:t>
          </a:r>
        </a:p>
      </dgm:t>
    </dgm:pt>
    <dgm:pt modelId="{CC5B2116-0E4F-1648-82A7-B138235024DE}" type="parTrans" cxnId="{4303E509-B76B-0B4F-8453-E07A939DC861}">
      <dgm:prSet/>
      <dgm:spPr/>
      <dgm:t>
        <a:bodyPr/>
        <a:lstStyle/>
        <a:p>
          <a:endParaRPr lang="en-US"/>
        </a:p>
      </dgm:t>
    </dgm:pt>
    <dgm:pt modelId="{09499465-511E-9640-968D-E8FD9CB544E7}" type="sibTrans" cxnId="{4303E509-B76B-0B4F-8453-E07A939DC861}">
      <dgm:prSet/>
      <dgm:spPr/>
      <dgm:t>
        <a:bodyPr/>
        <a:lstStyle/>
        <a:p>
          <a:endParaRPr lang="en-US"/>
        </a:p>
      </dgm:t>
    </dgm:pt>
    <dgm:pt modelId="{4F26B839-32D6-E045-ACD8-7469F2B9406E}">
      <dgm:prSet phldrT="[Text]"/>
      <dgm:spPr/>
      <dgm:t>
        <a:bodyPr/>
        <a:lstStyle/>
        <a:p>
          <a:pPr rtl="0"/>
          <a:r>
            <a:rPr lang="en-US" dirty="0"/>
            <a:t>Use the verb </a:t>
          </a:r>
          <a:r>
            <a:rPr lang="en-US" b="1" u="sng" dirty="0"/>
            <a:t>“Estimate”</a:t>
          </a:r>
        </a:p>
      </dgm:t>
    </dgm:pt>
    <dgm:pt modelId="{56F83E10-04E9-D445-A1DE-478152EB33BF}" type="parTrans" cxnId="{810F3D95-4637-B043-A44A-845DFE128B12}">
      <dgm:prSet/>
      <dgm:spPr/>
      <dgm:t>
        <a:bodyPr/>
        <a:lstStyle/>
        <a:p>
          <a:endParaRPr lang="en-US"/>
        </a:p>
      </dgm:t>
    </dgm:pt>
    <dgm:pt modelId="{F63EBCB8-2FE1-C94C-920D-60228DCD5B8F}" type="sibTrans" cxnId="{810F3D95-4637-B043-A44A-845DFE128B12}">
      <dgm:prSet/>
      <dgm:spPr/>
      <dgm:t>
        <a:bodyPr/>
        <a:lstStyle/>
        <a:p>
          <a:endParaRPr lang="en-US"/>
        </a:p>
      </dgm:t>
    </dgm:pt>
    <dgm:pt modelId="{04392A31-967A-664F-9A78-8FF827DB1958}">
      <dgm:prSet phldrT="[Text]"/>
      <dgm:spPr/>
      <dgm:t>
        <a:bodyPr/>
        <a:lstStyle/>
        <a:p>
          <a:pPr rtl="0"/>
          <a:r>
            <a:rPr lang="en-US" b="0" u="none" dirty="0"/>
            <a:t>Example: </a:t>
          </a:r>
          <a:r>
            <a:rPr lang="en-US" b="0" i="0" u="none" dirty="0"/>
            <a:t>To estimate the prevalence of vaping among medical students.</a:t>
          </a:r>
        </a:p>
      </dgm:t>
    </dgm:pt>
    <dgm:pt modelId="{7C1E8DF3-C530-034D-8906-6DB2A5AC1001}" type="parTrans" cxnId="{FB912A03-0F46-FC45-B86A-BD272C08AD5D}">
      <dgm:prSet/>
      <dgm:spPr/>
      <dgm:t>
        <a:bodyPr/>
        <a:lstStyle/>
        <a:p>
          <a:endParaRPr lang="en-US"/>
        </a:p>
      </dgm:t>
    </dgm:pt>
    <dgm:pt modelId="{12B30F16-A076-AF46-B0D6-50BA43C0AB1B}" type="sibTrans" cxnId="{FB912A03-0F46-FC45-B86A-BD272C08AD5D}">
      <dgm:prSet/>
      <dgm:spPr/>
      <dgm:t>
        <a:bodyPr/>
        <a:lstStyle/>
        <a:p>
          <a:endParaRPr lang="en-US"/>
        </a:p>
      </dgm:t>
    </dgm:pt>
    <dgm:pt modelId="{B5AE5A0E-F166-2647-BEC8-A9DB28E13293}">
      <dgm:prSet phldrT="[Text]"/>
      <dgm:spPr/>
      <dgm:t>
        <a:bodyPr/>
        <a:lstStyle/>
        <a:p>
          <a:pPr rtl="0"/>
          <a:r>
            <a:rPr lang="en-US" dirty="0"/>
            <a:t>Use the verb </a:t>
          </a:r>
          <a:r>
            <a:rPr lang="en-US" b="1" u="sng" dirty="0"/>
            <a:t>“Determine” </a:t>
          </a:r>
        </a:p>
      </dgm:t>
    </dgm:pt>
    <dgm:pt modelId="{1FD818B4-C18B-A848-B486-8FFB266D03E2}" type="parTrans" cxnId="{EC7959CB-2AE6-7F4B-A1F9-086B81ED4ADB}">
      <dgm:prSet/>
      <dgm:spPr/>
      <dgm:t>
        <a:bodyPr/>
        <a:lstStyle/>
        <a:p>
          <a:endParaRPr lang="en-US"/>
        </a:p>
      </dgm:t>
    </dgm:pt>
    <dgm:pt modelId="{6314ABDB-14A3-4541-9A42-8F1AF6D1A1FB}" type="sibTrans" cxnId="{EC7959CB-2AE6-7F4B-A1F9-086B81ED4ADB}">
      <dgm:prSet/>
      <dgm:spPr/>
      <dgm:t>
        <a:bodyPr/>
        <a:lstStyle/>
        <a:p>
          <a:endParaRPr lang="en-US"/>
        </a:p>
      </dgm:t>
    </dgm:pt>
    <dgm:pt modelId="{21BCF215-5142-3247-9C1D-63FAF3F0CAF2}">
      <dgm:prSet phldrT="[Text]"/>
      <dgm:spPr/>
      <dgm:t>
        <a:bodyPr/>
        <a:lstStyle/>
        <a:p>
          <a:pPr rtl="0"/>
          <a:r>
            <a:rPr lang="en-US" b="0" u="none" dirty="0"/>
            <a:t>Example: To determine whether vaping increases the chance of smoking abstinence </a:t>
          </a:r>
        </a:p>
      </dgm:t>
    </dgm:pt>
    <dgm:pt modelId="{0B470F41-78D2-174F-B143-9FE3D4FD7B8F}" type="parTrans" cxnId="{6731B77C-0A5D-2B48-9001-351D9B083CFC}">
      <dgm:prSet/>
      <dgm:spPr/>
      <dgm:t>
        <a:bodyPr/>
        <a:lstStyle/>
        <a:p>
          <a:endParaRPr lang="en-US"/>
        </a:p>
      </dgm:t>
    </dgm:pt>
    <dgm:pt modelId="{5BFE6B43-A9BB-5C44-AC8C-EBCB9FBE1298}" type="sibTrans" cxnId="{6731B77C-0A5D-2B48-9001-351D9B083CFC}">
      <dgm:prSet/>
      <dgm:spPr/>
      <dgm:t>
        <a:bodyPr/>
        <a:lstStyle/>
        <a:p>
          <a:endParaRPr lang="en-US"/>
        </a:p>
      </dgm:t>
    </dgm:pt>
    <dgm:pt modelId="{E13669E7-82D1-0B4E-B84C-03636E3C5DE2}" type="pres">
      <dgm:prSet presAssocID="{C1D035B3-11AD-5241-B9E1-2D6B91A0654A}" presName="linear" presStyleCnt="0">
        <dgm:presLayoutVars>
          <dgm:dir/>
          <dgm:animLvl val="lvl"/>
          <dgm:resizeHandles val="exact"/>
        </dgm:presLayoutVars>
      </dgm:prSet>
      <dgm:spPr/>
      <dgm:t>
        <a:bodyPr/>
        <a:lstStyle/>
        <a:p>
          <a:endParaRPr lang="en-US"/>
        </a:p>
      </dgm:t>
    </dgm:pt>
    <dgm:pt modelId="{844DBE49-A8D0-484E-9376-FF516E443CA2}" type="pres">
      <dgm:prSet presAssocID="{D296AA41-B380-B34D-90BC-1CF2A6DEEDAD}" presName="parentLin" presStyleCnt="0"/>
      <dgm:spPr/>
    </dgm:pt>
    <dgm:pt modelId="{EE227F04-D485-8241-BD07-A9FCB61EF325}" type="pres">
      <dgm:prSet presAssocID="{D296AA41-B380-B34D-90BC-1CF2A6DEEDAD}" presName="parentLeftMargin" presStyleLbl="node1" presStyleIdx="0" presStyleCnt="2"/>
      <dgm:spPr/>
      <dgm:t>
        <a:bodyPr/>
        <a:lstStyle/>
        <a:p>
          <a:endParaRPr lang="en-US"/>
        </a:p>
      </dgm:t>
    </dgm:pt>
    <dgm:pt modelId="{E947D908-CECE-7443-BBFA-D758588F54B4}" type="pres">
      <dgm:prSet presAssocID="{D296AA41-B380-B34D-90BC-1CF2A6DEEDAD}" presName="parentText" presStyleLbl="node1" presStyleIdx="0" presStyleCnt="2" custScaleX="100446">
        <dgm:presLayoutVars>
          <dgm:chMax val="0"/>
          <dgm:bulletEnabled val="1"/>
        </dgm:presLayoutVars>
      </dgm:prSet>
      <dgm:spPr/>
      <dgm:t>
        <a:bodyPr/>
        <a:lstStyle/>
        <a:p>
          <a:endParaRPr lang="en-US"/>
        </a:p>
      </dgm:t>
    </dgm:pt>
    <dgm:pt modelId="{F4D00952-7E5B-1A46-A88B-E39E3A99E1B7}" type="pres">
      <dgm:prSet presAssocID="{D296AA41-B380-B34D-90BC-1CF2A6DEEDAD}" presName="negativeSpace" presStyleCnt="0"/>
      <dgm:spPr/>
    </dgm:pt>
    <dgm:pt modelId="{39318F97-DA5C-E74B-87F5-0712193AE24B}" type="pres">
      <dgm:prSet presAssocID="{D296AA41-B380-B34D-90BC-1CF2A6DEEDAD}" presName="childText" presStyleLbl="conFgAcc1" presStyleIdx="0" presStyleCnt="2">
        <dgm:presLayoutVars>
          <dgm:bulletEnabled val="1"/>
        </dgm:presLayoutVars>
      </dgm:prSet>
      <dgm:spPr/>
      <dgm:t>
        <a:bodyPr/>
        <a:lstStyle/>
        <a:p>
          <a:endParaRPr lang="en-US"/>
        </a:p>
      </dgm:t>
    </dgm:pt>
    <dgm:pt modelId="{4C7CE5D7-A545-6446-92F8-0120CC7251E9}" type="pres">
      <dgm:prSet presAssocID="{B33F091A-CC93-4541-A40C-DBE740A7C1D9}" presName="spaceBetweenRectangles" presStyleCnt="0"/>
      <dgm:spPr/>
    </dgm:pt>
    <dgm:pt modelId="{A1C273BF-F9AC-6641-862C-BAA48FB6509B}" type="pres">
      <dgm:prSet presAssocID="{72FCFC83-3474-2246-AF64-51FEA25837EF}" presName="parentLin" presStyleCnt="0"/>
      <dgm:spPr/>
    </dgm:pt>
    <dgm:pt modelId="{2401F1F7-D4EC-A942-A630-A4DBE0C88330}" type="pres">
      <dgm:prSet presAssocID="{72FCFC83-3474-2246-AF64-51FEA25837EF}" presName="parentLeftMargin" presStyleLbl="node1" presStyleIdx="0" presStyleCnt="2"/>
      <dgm:spPr/>
      <dgm:t>
        <a:bodyPr/>
        <a:lstStyle/>
        <a:p>
          <a:endParaRPr lang="en-US"/>
        </a:p>
      </dgm:t>
    </dgm:pt>
    <dgm:pt modelId="{44E9E1E6-C32C-3644-BED8-92555C50FF17}" type="pres">
      <dgm:prSet presAssocID="{72FCFC83-3474-2246-AF64-51FEA25837EF}" presName="parentText" presStyleLbl="node1" presStyleIdx="1" presStyleCnt="2">
        <dgm:presLayoutVars>
          <dgm:chMax val="0"/>
          <dgm:bulletEnabled val="1"/>
        </dgm:presLayoutVars>
      </dgm:prSet>
      <dgm:spPr/>
      <dgm:t>
        <a:bodyPr/>
        <a:lstStyle/>
        <a:p>
          <a:endParaRPr lang="en-US"/>
        </a:p>
      </dgm:t>
    </dgm:pt>
    <dgm:pt modelId="{CAB224AA-EEAE-6E4E-BACE-F828F446CABA}" type="pres">
      <dgm:prSet presAssocID="{72FCFC83-3474-2246-AF64-51FEA25837EF}" presName="negativeSpace" presStyleCnt="0"/>
      <dgm:spPr/>
    </dgm:pt>
    <dgm:pt modelId="{C3CDB2F6-3826-7442-95BB-B8FF04FFF09A}" type="pres">
      <dgm:prSet presAssocID="{72FCFC83-3474-2246-AF64-51FEA25837EF}" presName="childText" presStyleLbl="conFgAcc1" presStyleIdx="1" presStyleCnt="2">
        <dgm:presLayoutVars>
          <dgm:bulletEnabled val="1"/>
        </dgm:presLayoutVars>
      </dgm:prSet>
      <dgm:spPr/>
      <dgm:t>
        <a:bodyPr/>
        <a:lstStyle/>
        <a:p>
          <a:endParaRPr lang="en-US"/>
        </a:p>
      </dgm:t>
    </dgm:pt>
  </dgm:ptLst>
  <dgm:cxnLst>
    <dgm:cxn modelId="{AEE961E0-E133-BE4A-AFC9-C9E1F5205DC3}" type="presOf" srcId="{B5AE5A0E-F166-2647-BEC8-A9DB28E13293}" destId="{C3CDB2F6-3826-7442-95BB-B8FF04FFF09A}" srcOrd="0" destOrd="1" presId="urn:microsoft.com/office/officeart/2005/8/layout/list1"/>
    <dgm:cxn modelId="{5EB63F41-1F62-1244-954F-AE862A14872B}" srcId="{C1D035B3-11AD-5241-B9E1-2D6B91A0654A}" destId="{72FCFC83-3474-2246-AF64-51FEA25837EF}" srcOrd="1" destOrd="0" parTransId="{EB8E151B-6C2D-624D-B858-8ABB4A31DF76}" sibTransId="{A51F99C4-B283-104C-A692-A2B7A3C4B327}"/>
    <dgm:cxn modelId="{810F3D95-4637-B043-A44A-845DFE128B12}" srcId="{D296AA41-B380-B34D-90BC-1CF2A6DEEDAD}" destId="{4F26B839-32D6-E045-ACD8-7469F2B9406E}" srcOrd="1" destOrd="0" parTransId="{56F83E10-04E9-D445-A1DE-478152EB33BF}" sibTransId="{F63EBCB8-2FE1-C94C-920D-60228DCD5B8F}"/>
    <dgm:cxn modelId="{EA20785E-52B8-E745-A6E6-A19025792453}" type="presOf" srcId="{C1D035B3-11AD-5241-B9E1-2D6B91A0654A}" destId="{E13669E7-82D1-0B4E-B84C-03636E3C5DE2}" srcOrd="0" destOrd="0" presId="urn:microsoft.com/office/officeart/2005/8/layout/list1"/>
    <dgm:cxn modelId="{1D2EF749-F9A6-DE4D-A707-0CFA4A7104B3}" type="presOf" srcId="{E018FA1C-7D76-A74B-B401-9C20392ACE31}" destId="{39318F97-DA5C-E74B-87F5-0712193AE24B}" srcOrd="0" destOrd="0" presId="urn:microsoft.com/office/officeart/2005/8/layout/list1"/>
    <dgm:cxn modelId="{C46475A2-051A-5047-87F1-8894F41896D2}" type="presOf" srcId="{8C668741-5A24-AB43-BA40-574C7CFED2FF}" destId="{C3CDB2F6-3826-7442-95BB-B8FF04FFF09A}" srcOrd="0" destOrd="0" presId="urn:microsoft.com/office/officeart/2005/8/layout/list1"/>
    <dgm:cxn modelId="{B475E84A-CC89-EA40-8703-3883DB47005B}" type="presOf" srcId="{D296AA41-B380-B34D-90BC-1CF2A6DEEDAD}" destId="{EE227F04-D485-8241-BD07-A9FCB61EF325}" srcOrd="0" destOrd="0" presId="urn:microsoft.com/office/officeart/2005/8/layout/list1"/>
    <dgm:cxn modelId="{6C842F90-786A-9D42-8E24-7438134AC7CC}" type="presOf" srcId="{21BCF215-5142-3247-9C1D-63FAF3F0CAF2}" destId="{C3CDB2F6-3826-7442-95BB-B8FF04FFF09A}" srcOrd="0" destOrd="2" presId="urn:microsoft.com/office/officeart/2005/8/layout/list1"/>
    <dgm:cxn modelId="{4303E509-B76B-0B4F-8453-E07A939DC861}" srcId="{72FCFC83-3474-2246-AF64-51FEA25837EF}" destId="{8C668741-5A24-AB43-BA40-574C7CFED2FF}" srcOrd="0" destOrd="0" parTransId="{CC5B2116-0E4F-1648-82A7-B138235024DE}" sibTransId="{09499465-511E-9640-968D-E8FD9CB544E7}"/>
    <dgm:cxn modelId="{5AE54502-2CD3-A344-913B-47236D49BB93}" type="presOf" srcId="{D296AA41-B380-B34D-90BC-1CF2A6DEEDAD}" destId="{E947D908-CECE-7443-BBFA-D758588F54B4}" srcOrd="1" destOrd="0" presId="urn:microsoft.com/office/officeart/2005/8/layout/list1"/>
    <dgm:cxn modelId="{24C87501-3995-DB45-B422-CF83E1B1AA04}" srcId="{C1D035B3-11AD-5241-B9E1-2D6B91A0654A}" destId="{D296AA41-B380-B34D-90BC-1CF2A6DEEDAD}" srcOrd="0" destOrd="0" parTransId="{BA0CE500-06A6-F843-9003-162B079A0340}" sibTransId="{B33F091A-CC93-4541-A40C-DBE740A7C1D9}"/>
    <dgm:cxn modelId="{1BF6C349-D97C-BC45-85DF-17996117C6C3}" type="presOf" srcId="{4F26B839-32D6-E045-ACD8-7469F2B9406E}" destId="{39318F97-DA5C-E74B-87F5-0712193AE24B}" srcOrd="0" destOrd="1" presId="urn:microsoft.com/office/officeart/2005/8/layout/list1"/>
    <dgm:cxn modelId="{8ABDC2C7-A28A-2244-AB2D-FC931ACC3D64}" type="presOf" srcId="{04392A31-967A-664F-9A78-8FF827DB1958}" destId="{39318F97-DA5C-E74B-87F5-0712193AE24B}" srcOrd="0" destOrd="2" presId="urn:microsoft.com/office/officeart/2005/8/layout/list1"/>
    <dgm:cxn modelId="{7E2DD043-54A4-FC46-81DB-872FFB8B153E}" srcId="{D296AA41-B380-B34D-90BC-1CF2A6DEEDAD}" destId="{E018FA1C-7D76-A74B-B401-9C20392ACE31}" srcOrd="0" destOrd="0" parTransId="{CFAC26C8-68B5-D547-8ABF-C6D89CC74E9C}" sibTransId="{96970CC3-C463-D74C-8B87-C3D2F36AE243}"/>
    <dgm:cxn modelId="{4B85EFBB-8347-5744-B2D6-59A31A0C20C3}" type="presOf" srcId="{72FCFC83-3474-2246-AF64-51FEA25837EF}" destId="{2401F1F7-D4EC-A942-A630-A4DBE0C88330}" srcOrd="0" destOrd="0" presId="urn:microsoft.com/office/officeart/2005/8/layout/list1"/>
    <dgm:cxn modelId="{6731B77C-0A5D-2B48-9001-351D9B083CFC}" srcId="{72FCFC83-3474-2246-AF64-51FEA25837EF}" destId="{21BCF215-5142-3247-9C1D-63FAF3F0CAF2}" srcOrd="2" destOrd="0" parTransId="{0B470F41-78D2-174F-B143-9FE3D4FD7B8F}" sibTransId="{5BFE6B43-A9BB-5C44-AC8C-EBCB9FBE1298}"/>
    <dgm:cxn modelId="{4770EF75-A138-2548-843D-31269590EFF9}" type="presOf" srcId="{72FCFC83-3474-2246-AF64-51FEA25837EF}" destId="{44E9E1E6-C32C-3644-BED8-92555C50FF17}" srcOrd="1" destOrd="0" presId="urn:microsoft.com/office/officeart/2005/8/layout/list1"/>
    <dgm:cxn modelId="{FB912A03-0F46-FC45-B86A-BD272C08AD5D}" srcId="{D296AA41-B380-B34D-90BC-1CF2A6DEEDAD}" destId="{04392A31-967A-664F-9A78-8FF827DB1958}" srcOrd="2" destOrd="0" parTransId="{7C1E8DF3-C530-034D-8906-6DB2A5AC1001}" sibTransId="{12B30F16-A076-AF46-B0D6-50BA43C0AB1B}"/>
    <dgm:cxn modelId="{EC7959CB-2AE6-7F4B-A1F9-086B81ED4ADB}" srcId="{72FCFC83-3474-2246-AF64-51FEA25837EF}" destId="{B5AE5A0E-F166-2647-BEC8-A9DB28E13293}" srcOrd="1" destOrd="0" parTransId="{1FD818B4-C18B-A848-B486-8FFB266D03E2}" sibTransId="{6314ABDB-14A3-4541-9A42-8F1AF6D1A1FB}"/>
    <dgm:cxn modelId="{6E848BCD-C161-1D4C-AE28-E18E5C805958}" type="presParOf" srcId="{E13669E7-82D1-0B4E-B84C-03636E3C5DE2}" destId="{844DBE49-A8D0-484E-9376-FF516E443CA2}" srcOrd="0" destOrd="0" presId="urn:microsoft.com/office/officeart/2005/8/layout/list1"/>
    <dgm:cxn modelId="{AA2DCC2D-2FF9-8043-B9CE-9087F52A71AA}" type="presParOf" srcId="{844DBE49-A8D0-484E-9376-FF516E443CA2}" destId="{EE227F04-D485-8241-BD07-A9FCB61EF325}" srcOrd="0" destOrd="0" presId="urn:microsoft.com/office/officeart/2005/8/layout/list1"/>
    <dgm:cxn modelId="{1E4D1934-D9D8-B141-B5EA-E1772482673A}" type="presParOf" srcId="{844DBE49-A8D0-484E-9376-FF516E443CA2}" destId="{E947D908-CECE-7443-BBFA-D758588F54B4}" srcOrd="1" destOrd="0" presId="urn:microsoft.com/office/officeart/2005/8/layout/list1"/>
    <dgm:cxn modelId="{B8E3AEDA-0C99-2747-A220-20A3FE8F0341}" type="presParOf" srcId="{E13669E7-82D1-0B4E-B84C-03636E3C5DE2}" destId="{F4D00952-7E5B-1A46-A88B-E39E3A99E1B7}" srcOrd="1" destOrd="0" presId="urn:microsoft.com/office/officeart/2005/8/layout/list1"/>
    <dgm:cxn modelId="{A282316C-255F-564E-8FCA-28772491C80B}" type="presParOf" srcId="{E13669E7-82D1-0B4E-B84C-03636E3C5DE2}" destId="{39318F97-DA5C-E74B-87F5-0712193AE24B}" srcOrd="2" destOrd="0" presId="urn:microsoft.com/office/officeart/2005/8/layout/list1"/>
    <dgm:cxn modelId="{FF98A440-E7C9-0640-974E-5CB142FF2360}" type="presParOf" srcId="{E13669E7-82D1-0B4E-B84C-03636E3C5DE2}" destId="{4C7CE5D7-A545-6446-92F8-0120CC7251E9}" srcOrd="3" destOrd="0" presId="urn:microsoft.com/office/officeart/2005/8/layout/list1"/>
    <dgm:cxn modelId="{62EEA461-FB50-E145-BA23-37D98645CA08}" type="presParOf" srcId="{E13669E7-82D1-0B4E-B84C-03636E3C5DE2}" destId="{A1C273BF-F9AC-6641-862C-BAA48FB6509B}" srcOrd="4" destOrd="0" presId="urn:microsoft.com/office/officeart/2005/8/layout/list1"/>
    <dgm:cxn modelId="{93B18CB3-8E14-D244-ABEE-3CE42D591A62}" type="presParOf" srcId="{A1C273BF-F9AC-6641-862C-BAA48FB6509B}" destId="{2401F1F7-D4EC-A942-A630-A4DBE0C88330}" srcOrd="0" destOrd="0" presId="urn:microsoft.com/office/officeart/2005/8/layout/list1"/>
    <dgm:cxn modelId="{09190EF9-706C-5144-904D-F459396BB038}" type="presParOf" srcId="{A1C273BF-F9AC-6641-862C-BAA48FB6509B}" destId="{44E9E1E6-C32C-3644-BED8-92555C50FF17}" srcOrd="1" destOrd="0" presId="urn:microsoft.com/office/officeart/2005/8/layout/list1"/>
    <dgm:cxn modelId="{5E063394-DC5A-2540-A879-653EEE2E990A}" type="presParOf" srcId="{E13669E7-82D1-0B4E-B84C-03636E3C5DE2}" destId="{CAB224AA-EEAE-6E4E-BACE-F828F446CABA}" srcOrd="5" destOrd="0" presId="urn:microsoft.com/office/officeart/2005/8/layout/list1"/>
    <dgm:cxn modelId="{0A8CBBCA-2B2F-6B4C-8C70-7AAA1629915F}" type="presParOf" srcId="{E13669E7-82D1-0B4E-B84C-03636E3C5DE2}" destId="{C3CDB2F6-3826-7442-95BB-B8FF04FFF09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11C8D-1AAA-AB46-BAF4-AA1E074673C7}">
      <dsp:nvSpPr>
        <dsp:cNvPr id="0" name=""/>
        <dsp:cNvSpPr/>
      </dsp:nvSpPr>
      <dsp:spPr>
        <a:xfrm>
          <a:off x="1984779" y="-69158"/>
          <a:ext cx="5291547" cy="5291547"/>
        </a:xfrm>
        <a:prstGeom prst="circularArrow">
          <a:avLst>
            <a:gd name="adj1" fmla="val 5544"/>
            <a:gd name="adj2" fmla="val 330680"/>
            <a:gd name="adj3" fmla="val 14847184"/>
            <a:gd name="adj4" fmla="val 1676267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EAACB-9E3B-F44C-BE6A-91EB4734D6E0}">
      <dsp:nvSpPr>
        <dsp:cNvPr id="0" name=""/>
        <dsp:cNvSpPr/>
      </dsp:nvSpPr>
      <dsp:spPr>
        <a:xfrm>
          <a:off x="4003242" y="1571"/>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Identify data need</a:t>
          </a:r>
        </a:p>
      </dsp:txBody>
      <dsp:txXfrm>
        <a:off x="4033865" y="32194"/>
        <a:ext cx="1193375" cy="566064"/>
      </dsp:txXfrm>
    </dsp:sp>
    <dsp:sp modelId="{152495E4-C4C6-A64F-96CD-018F0EF6CBAF}">
      <dsp:nvSpPr>
        <dsp:cNvPr id="0" name=""/>
        <dsp:cNvSpPr/>
      </dsp:nvSpPr>
      <dsp:spPr>
        <a:xfrm>
          <a:off x="5329593" y="432529"/>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Spell out research question</a:t>
          </a:r>
        </a:p>
      </dsp:txBody>
      <dsp:txXfrm>
        <a:off x="5360216" y="463152"/>
        <a:ext cx="1193375" cy="566064"/>
      </dsp:txXfrm>
    </dsp:sp>
    <dsp:sp modelId="{0D3AA0D8-564A-C646-AD69-8DB5D5259818}">
      <dsp:nvSpPr>
        <dsp:cNvPr id="0" name=""/>
        <dsp:cNvSpPr/>
      </dsp:nvSpPr>
      <dsp:spPr>
        <a:xfrm>
          <a:off x="6149323" y="156079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Formulate study Objectives</a:t>
          </a:r>
        </a:p>
      </dsp:txBody>
      <dsp:txXfrm>
        <a:off x="6179946" y="1591413"/>
        <a:ext cx="1193375" cy="566064"/>
      </dsp:txXfrm>
    </dsp:sp>
    <dsp:sp modelId="{78166380-F097-6840-938F-15F231A7FC76}">
      <dsp:nvSpPr>
        <dsp:cNvPr id="0" name=""/>
        <dsp:cNvSpPr/>
      </dsp:nvSpPr>
      <dsp:spPr>
        <a:xfrm>
          <a:off x="6149323" y="295539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Plan the analysis</a:t>
          </a:r>
        </a:p>
      </dsp:txBody>
      <dsp:txXfrm>
        <a:off x="6179946" y="2986021"/>
        <a:ext cx="1193375" cy="566064"/>
      </dsp:txXfrm>
    </dsp:sp>
    <dsp:sp modelId="{415D975A-2642-6A4E-B65D-D635CACE1BF2}">
      <dsp:nvSpPr>
        <dsp:cNvPr id="0" name=""/>
        <dsp:cNvSpPr/>
      </dsp:nvSpPr>
      <dsp:spPr>
        <a:xfrm>
          <a:off x="5329593" y="408366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Prepare data collection instruments </a:t>
          </a:r>
        </a:p>
      </dsp:txBody>
      <dsp:txXfrm>
        <a:off x="5360216" y="4114283"/>
        <a:ext cx="1193375" cy="566064"/>
      </dsp:txXfrm>
    </dsp:sp>
    <dsp:sp modelId="{3EB20515-10FD-3941-8EFE-2BA6E8DB3BC2}">
      <dsp:nvSpPr>
        <dsp:cNvPr id="0" name=""/>
        <dsp:cNvSpPr/>
      </dsp:nvSpPr>
      <dsp:spPr>
        <a:xfrm>
          <a:off x="4003242" y="451461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Collect data</a:t>
          </a:r>
        </a:p>
      </dsp:txBody>
      <dsp:txXfrm>
        <a:off x="4033865" y="4545241"/>
        <a:ext cx="1193375" cy="566064"/>
      </dsp:txXfrm>
    </dsp:sp>
    <dsp:sp modelId="{D60943A2-E883-DE47-9C05-0E5438D380DA}">
      <dsp:nvSpPr>
        <dsp:cNvPr id="0" name=""/>
        <dsp:cNvSpPr/>
      </dsp:nvSpPr>
      <dsp:spPr>
        <a:xfrm>
          <a:off x="2676891" y="408366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Analyze data</a:t>
          </a:r>
        </a:p>
      </dsp:txBody>
      <dsp:txXfrm>
        <a:off x="2707514" y="4114283"/>
        <a:ext cx="1193375" cy="566064"/>
      </dsp:txXfrm>
    </dsp:sp>
    <dsp:sp modelId="{9FD79AA8-A2E5-D440-B9CA-9018B0432E90}">
      <dsp:nvSpPr>
        <dsp:cNvPr id="0" name=""/>
        <dsp:cNvSpPr/>
      </dsp:nvSpPr>
      <dsp:spPr>
        <a:xfrm>
          <a:off x="1857161" y="295539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Draw conclusion</a:t>
          </a:r>
        </a:p>
      </dsp:txBody>
      <dsp:txXfrm>
        <a:off x="1887784" y="2986021"/>
        <a:ext cx="1193375" cy="566064"/>
      </dsp:txXfrm>
    </dsp:sp>
    <dsp:sp modelId="{D5300538-64C7-1947-A8E2-26A62153D598}">
      <dsp:nvSpPr>
        <dsp:cNvPr id="0" name=""/>
        <dsp:cNvSpPr/>
      </dsp:nvSpPr>
      <dsp:spPr>
        <a:xfrm>
          <a:off x="1740055" y="1560790"/>
          <a:ext cx="1488833"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a:t>Formulate recommendations</a:t>
          </a:r>
        </a:p>
      </dsp:txBody>
      <dsp:txXfrm>
        <a:off x="1770678" y="1591413"/>
        <a:ext cx="1427587" cy="566064"/>
      </dsp:txXfrm>
    </dsp:sp>
    <dsp:sp modelId="{CCE58541-F462-4C4E-97EA-849EDD042138}">
      <dsp:nvSpPr>
        <dsp:cNvPr id="0" name=""/>
        <dsp:cNvSpPr/>
      </dsp:nvSpPr>
      <dsp:spPr>
        <a:xfrm>
          <a:off x="2676891" y="432529"/>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Inform stakeholders</a:t>
          </a:r>
        </a:p>
      </dsp:txBody>
      <dsp:txXfrm>
        <a:off x="2707514" y="463152"/>
        <a:ext cx="1193375" cy="566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E6777-1B70-124D-B1AC-FA3EA008E426}">
      <dsp:nvSpPr>
        <dsp:cNvPr id="0" name=""/>
        <dsp:cNvSpPr/>
      </dsp:nvSpPr>
      <dsp:spPr>
        <a:xfrm rot="10800000">
          <a:off x="1471841" y="938"/>
          <a:ext cx="5019860" cy="829763"/>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02"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a:t>Literature Review</a:t>
          </a:r>
        </a:p>
      </dsp:txBody>
      <dsp:txXfrm rot="10800000">
        <a:off x="1679282" y="938"/>
        <a:ext cx="4812419" cy="829763"/>
      </dsp:txXfrm>
    </dsp:sp>
    <dsp:sp modelId="{6709A636-A128-C740-9563-CF9A39F660CA}">
      <dsp:nvSpPr>
        <dsp:cNvPr id="0" name=""/>
        <dsp:cNvSpPr/>
      </dsp:nvSpPr>
      <dsp:spPr>
        <a:xfrm>
          <a:off x="1056960" y="938"/>
          <a:ext cx="829763" cy="8297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85F547-B76B-0C43-BD5B-46A41E49C573}">
      <dsp:nvSpPr>
        <dsp:cNvPr id="0" name=""/>
        <dsp:cNvSpPr/>
      </dsp:nvSpPr>
      <dsp:spPr>
        <a:xfrm rot="10800000">
          <a:off x="1471841" y="1078391"/>
          <a:ext cx="5019860" cy="829763"/>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02"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a:t>New ideas, technologies, and innovation</a:t>
          </a:r>
        </a:p>
      </dsp:txBody>
      <dsp:txXfrm rot="10800000">
        <a:off x="1679282" y="1078391"/>
        <a:ext cx="4812419" cy="829763"/>
      </dsp:txXfrm>
    </dsp:sp>
    <dsp:sp modelId="{F86E598C-8AAD-1C42-B476-5A44C7CC2A6B}">
      <dsp:nvSpPr>
        <dsp:cNvPr id="0" name=""/>
        <dsp:cNvSpPr/>
      </dsp:nvSpPr>
      <dsp:spPr>
        <a:xfrm>
          <a:off x="1056960" y="1078391"/>
          <a:ext cx="829763" cy="8297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A43DE-9A03-2D40-B344-70FBC3BD75D5}">
      <dsp:nvSpPr>
        <dsp:cNvPr id="0" name=""/>
        <dsp:cNvSpPr/>
      </dsp:nvSpPr>
      <dsp:spPr>
        <a:xfrm rot="10800000">
          <a:off x="1471841" y="2155845"/>
          <a:ext cx="5019860" cy="829763"/>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02"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a:t>Careful observations</a:t>
          </a:r>
        </a:p>
      </dsp:txBody>
      <dsp:txXfrm rot="10800000">
        <a:off x="1679282" y="2155845"/>
        <a:ext cx="4812419" cy="829763"/>
      </dsp:txXfrm>
    </dsp:sp>
    <dsp:sp modelId="{933A5575-1220-6346-ABE0-EACC8FEBA879}">
      <dsp:nvSpPr>
        <dsp:cNvPr id="0" name=""/>
        <dsp:cNvSpPr/>
      </dsp:nvSpPr>
      <dsp:spPr>
        <a:xfrm>
          <a:off x="1056960" y="2155845"/>
          <a:ext cx="829763" cy="8297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5000" r="-3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F5ED2E-10EE-664A-A053-009B0B11E616}">
      <dsp:nvSpPr>
        <dsp:cNvPr id="0" name=""/>
        <dsp:cNvSpPr/>
      </dsp:nvSpPr>
      <dsp:spPr>
        <a:xfrm rot="10800000">
          <a:off x="1471841" y="3233298"/>
          <a:ext cx="5019860" cy="829763"/>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902" tIns="91440" rIns="170688" bIns="91440" numCol="1" spcCol="1270" anchor="ctr" anchorCtr="0">
          <a:noAutofit/>
        </a:bodyPr>
        <a:lstStyle/>
        <a:p>
          <a:pPr lvl="0" algn="ctr" defTabSz="1066800" rtl="0">
            <a:lnSpc>
              <a:spcPct val="90000"/>
            </a:lnSpc>
            <a:spcBef>
              <a:spcPct val="0"/>
            </a:spcBef>
            <a:spcAft>
              <a:spcPct val="35000"/>
            </a:spcAft>
          </a:pPr>
          <a:r>
            <a:rPr lang="en-US" sz="2400" kern="1200" dirty="0"/>
            <a:t>Mentors / Guides</a:t>
          </a:r>
        </a:p>
      </dsp:txBody>
      <dsp:txXfrm rot="10800000">
        <a:off x="1679282" y="3233298"/>
        <a:ext cx="4812419" cy="829763"/>
      </dsp:txXfrm>
    </dsp:sp>
    <dsp:sp modelId="{D4E7EA87-CB2D-2046-BE4C-A44CA0644078}">
      <dsp:nvSpPr>
        <dsp:cNvPr id="0" name=""/>
        <dsp:cNvSpPr/>
      </dsp:nvSpPr>
      <dsp:spPr>
        <a:xfrm>
          <a:off x="1056960" y="3233298"/>
          <a:ext cx="829763" cy="82976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4000" r="-84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18F97-DA5C-E74B-87F5-0712193AE24B}">
      <dsp:nvSpPr>
        <dsp:cNvPr id="0" name=""/>
        <dsp:cNvSpPr/>
      </dsp:nvSpPr>
      <dsp:spPr>
        <a:xfrm>
          <a:off x="0" y="403928"/>
          <a:ext cx="7964521" cy="1360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135" tIns="499872" rIns="618135"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Involve observations to measure quantity</a:t>
          </a:r>
        </a:p>
        <a:p>
          <a:pPr marL="228600" lvl="1" indent="-228600" algn="l" defTabSz="1066800" rtl="0">
            <a:lnSpc>
              <a:spcPct val="90000"/>
            </a:lnSpc>
            <a:spcBef>
              <a:spcPct val="0"/>
            </a:spcBef>
            <a:spcAft>
              <a:spcPct val="15000"/>
            </a:spcAft>
            <a:buChar char="••"/>
          </a:pPr>
          <a:r>
            <a:rPr lang="en-US" sz="2400" kern="1200" dirty="0"/>
            <a:t>No comparison groups / Interventions</a:t>
          </a:r>
        </a:p>
      </dsp:txBody>
      <dsp:txXfrm>
        <a:off x="0" y="403928"/>
        <a:ext cx="7964521" cy="1360800"/>
      </dsp:txXfrm>
    </dsp:sp>
    <dsp:sp modelId="{E947D908-CECE-7443-BBFA-D758588F54B4}">
      <dsp:nvSpPr>
        <dsp:cNvPr id="0" name=""/>
        <dsp:cNvSpPr/>
      </dsp:nvSpPr>
      <dsp:spPr>
        <a:xfrm>
          <a:off x="398226" y="49688"/>
          <a:ext cx="5600029" cy="7084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728" tIns="0" rIns="210728" bIns="0" numCol="1" spcCol="1270" anchor="ctr" anchorCtr="0">
          <a:noAutofit/>
        </a:bodyPr>
        <a:lstStyle/>
        <a:p>
          <a:pPr lvl="0" algn="l" defTabSz="1066800" rtl="0">
            <a:lnSpc>
              <a:spcPct val="90000"/>
            </a:lnSpc>
            <a:spcBef>
              <a:spcPct val="0"/>
            </a:spcBef>
            <a:spcAft>
              <a:spcPct val="35000"/>
            </a:spcAft>
          </a:pPr>
          <a:r>
            <a:rPr lang="en-US" sz="2400" kern="1200" dirty="0"/>
            <a:t>Descriptive Questions</a:t>
          </a:r>
        </a:p>
      </dsp:txBody>
      <dsp:txXfrm>
        <a:off x="432811" y="84273"/>
        <a:ext cx="5530859" cy="639310"/>
      </dsp:txXfrm>
    </dsp:sp>
    <dsp:sp modelId="{C3CDB2F6-3826-7442-95BB-B8FF04FFF09A}">
      <dsp:nvSpPr>
        <dsp:cNvPr id="0" name=""/>
        <dsp:cNvSpPr/>
      </dsp:nvSpPr>
      <dsp:spPr>
        <a:xfrm>
          <a:off x="0" y="2248568"/>
          <a:ext cx="7964521" cy="1323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135" tIns="499872" rIns="618135"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Involve comparisons / interventions to test hypothesis</a:t>
          </a:r>
        </a:p>
      </dsp:txBody>
      <dsp:txXfrm>
        <a:off x="0" y="2248568"/>
        <a:ext cx="7964521" cy="1323000"/>
      </dsp:txXfrm>
    </dsp:sp>
    <dsp:sp modelId="{44E9E1E6-C32C-3644-BED8-92555C50FF17}">
      <dsp:nvSpPr>
        <dsp:cNvPr id="0" name=""/>
        <dsp:cNvSpPr/>
      </dsp:nvSpPr>
      <dsp:spPr>
        <a:xfrm>
          <a:off x="398226" y="1894328"/>
          <a:ext cx="5575164" cy="7084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728" tIns="0" rIns="210728" bIns="0" numCol="1" spcCol="1270" anchor="ctr" anchorCtr="0">
          <a:noAutofit/>
        </a:bodyPr>
        <a:lstStyle/>
        <a:p>
          <a:pPr lvl="0" algn="l" defTabSz="1066800" rtl="0">
            <a:lnSpc>
              <a:spcPct val="90000"/>
            </a:lnSpc>
            <a:spcBef>
              <a:spcPct val="0"/>
            </a:spcBef>
            <a:spcAft>
              <a:spcPct val="35000"/>
            </a:spcAft>
          </a:pPr>
          <a:r>
            <a:rPr lang="en-US" sz="2400" kern="1200" dirty="0"/>
            <a:t>Analytical Questions</a:t>
          </a:r>
        </a:p>
      </dsp:txBody>
      <dsp:txXfrm>
        <a:off x="432811" y="1928913"/>
        <a:ext cx="5505994"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FC4D0-F138-094F-8B3E-50BB3273618B}">
      <dsp:nvSpPr>
        <dsp:cNvPr id="0" name=""/>
        <dsp:cNvSpPr/>
      </dsp:nvSpPr>
      <dsp:spPr>
        <a:xfrm>
          <a:off x="-4594335" y="-704407"/>
          <a:ext cx="5472816" cy="5472816"/>
        </a:xfrm>
        <a:prstGeom prst="blockArc">
          <a:avLst>
            <a:gd name="adj1" fmla="val 18900000"/>
            <a:gd name="adj2" fmla="val 2700000"/>
            <a:gd name="adj3" fmla="val 39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254D5-5B5E-7740-9399-9731B79734BC}">
      <dsp:nvSpPr>
        <dsp:cNvPr id="0" name=""/>
        <dsp:cNvSpPr/>
      </dsp:nvSpPr>
      <dsp:spPr>
        <a:xfrm>
          <a:off x="328048" y="214010"/>
          <a:ext cx="6867113"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rtl="0">
            <a:lnSpc>
              <a:spcPct val="90000"/>
            </a:lnSpc>
            <a:spcBef>
              <a:spcPct val="0"/>
            </a:spcBef>
            <a:spcAft>
              <a:spcPct val="35000"/>
            </a:spcAft>
          </a:pPr>
          <a:r>
            <a:rPr lang="en-US" sz="2300" kern="1200" dirty="0"/>
            <a:t>Review of up to date literature and information</a:t>
          </a:r>
        </a:p>
      </dsp:txBody>
      <dsp:txXfrm>
        <a:off x="328048" y="214010"/>
        <a:ext cx="6867113" cy="427857"/>
      </dsp:txXfrm>
    </dsp:sp>
    <dsp:sp modelId="{D95AF492-6554-DF42-BE83-D9716944BBC3}">
      <dsp:nvSpPr>
        <dsp:cNvPr id="0" name=""/>
        <dsp:cNvSpPr/>
      </dsp:nvSpPr>
      <dsp:spPr>
        <a:xfrm>
          <a:off x="60637" y="160528"/>
          <a:ext cx="534822" cy="534822"/>
        </a:xfrm>
        <a:prstGeom prst="ellipse">
          <a:avLst/>
        </a:prstGeom>
        <a:solidFill>
          <a:schemeClr val="lt1">
            <a:hueOff val="0"/>
            <a:satOff val="0"/>
            <a:lum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B7F14F-4BFB-2042-92EF-E74AC1695637}">
      <dsp:nvSpPr>
        <dsp:cNvPr id="0" name=""/>
        <dsp:cNvSpPr/>
      </dsp:nvSpPr>
      <dsp:spPr>
        <a:xfrm>
          <a:off x="679991" y="855715"/>
          <a:ext cx="6515171"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rtl="0">
            <a:lnSpc>
              <a:spcPct val="90000"/>
            </a:lnSpc>
            <a:spcBef>
              <a:spcPct val="0"/>
            </a:spcBef>
            <a:spcAft>
              <a:spcPct val="35000"/>
            </a:spcAft>
          </a:pPr>
          <a:r>
            <a:rPr lang="en-US" sz="2300" kern="1200" dirty="0"/>
            <a:t>Raise a question!</a:t>
          </a:r>
        </a:p>
      </dsp:txBody>
      <dsp:txXfrm>
        <a:off x="679991" y="855715"/>
        <a:ext cx="6515171" cy="427857"/>
      </dsp:txXfrm>
    </dsp:sp>
    <dsp:sp modelId="{D1FD757F-F467-9345-9C4C-4C86B2E91428}">
      <dsp:nvSpPr>
        <dsp:cNvPr id="0" name=""/>
        <dsp:cNvSpPr/>
      </dsp:nvSpPr>
      <dsp:spPr>
        <a:xfrm>
          <a:off x="412579" y="802233"/>
          <a:ext cx="534822" cy="534822"/>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6CFD4F-A519-FB41-8C9C-16D86A2D7CE0}">
      <dsp:nvSpPr>
        <dsp:cNvPr id="0" name=""/>
        <dsp:cNvSpPr/>
      </dsp:nvSpPr>
      <dsp:spPr>
        <a:xfrm>
          <a:off x="840925" y="1497421"/>
          <a:ext cx="6354237"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rtl="0">
            <a:lnSpc>
              <a:spcPct val="90000"/>
            </a:lnSpc>
            <a:spcBef>
              <a:spcPct val="0"/>
            </a:spcBef>
            <a:spcAft>
              <a:spcPct val="35000"/>
            </a:spcAft>
          </a:pPr>
          <a:r>
            <a:rPr lang="en-US" sz="2300" kern="1200" dirty="0"/>
            <a:t>Decide worth investigating by peer-review</a:t>
          </a:r>
        </a:p>
      </dsp:txBody>
      <dsp:txXfrm>
        <a:off x="840925" y="1497421"/>
        <a:ext cx="6354237" cy="427857"/>
      </dsp:txXfrm>
    </dsp:sp>
    <dsp:sp modelId="{CB47815F-9430-4843-B028-4A439E72E340}">
      <dsp:nvSpPr>
        <dsp:cNvPr id="0" name=""/>
        <dsp:cNvSpPr/>
      </dsp:nvSpPr>
      <dsp:spPr>
        <a:xfrm>
          <a:off x="573514" y="1443939"/>
          <a:ext cx="534822" cy="534822"/>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4A76F5-B443-7D4A-996E-102E97CF1A2F}">
      <dsp:nvSpPr>
        <dsp:cNvPr id="0" name=""/>
        <dsp:cNvSpPr/>
      </dsp:nvSpPr>
      <dsp:spPr>
        <a:xfrm>
          <a:off x="840925" y="2138720"/>
          <a:ext cx="6354237"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rtl="0">
            <a:lnSpc>
              <a:spcPct val="90000"/>
            </a:lnSpc>
            <a:spcBef>
              <a:spcPct val="0"/>
            </a:spcBef>
            <a:spcAft>
              <a:spcPct val="35000"/>
            </a:spcAft>
          </a:pPr>
          <a:r>
            <a:rPr lang="en-US" sz="2300" kern="1200" dirty="0"/>
            <a:t>Define measurable </a:t>
          </a:r>
          <a:r>
            <a:rPr lang="en-US" sz="2300" u="sng" kern="1200" dirty="0"/>
            <a:t>exposures</a:t>
          </a:r>
          <a:r>
            <a:rPr lang="en-US" sz="2300" kern="1200" dirty="0"/>
            <a:t> and </a:t>
          </a:r>
          <a:r>
            <a:rPr lang="en-US" sz="2300" u="sng" kern="1200" dirty="0"/>
            <a:t>outcomes</a:t>
          </a:r>
        </a:p>
      </dsp:txBody>
      <dsp:txXfrm>
        <a:off x="840925" y="2138720"/>
        <a:ext cx="6354237" cy="427857"/>
      </dsp:txXfrm>
    </dsp:sp>
    <dsp:sp modelId="{CCAFE55D-A783-B84F-8AE9-A53450CC622C}">
      <dsp:nvSpPr>
        <dsp:cNvPr id="0" name=""/>
        <dsp:cNvSpPr/>
      </dsp:nvSpPr>
      <dsp:spPr>
        <a:xfrm>
          <a:off x="573514" y="2085238"/>
          <a:ext cx="534822" cy="534822"/>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A6F073-F3FC-4641-BAAB-063CE0DEF3A2}">
      <dsp:nvSpPr>
        <dsp:cNvPr id="0" name=""/>
        <dsp:cNvSpPr/>
      </dsp:nvSpPr>
      <dsp:spPr>
        <a:xfrm>
          <a:off x="679991" y="2780426"/>
          <a:ext cx="6515171"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rtl="0">
            <a:lnSpc>
              <a:spcPct val="90000"/>
            </a:lnSpc>
            <a:spcBef>
              <a:spcPct val="0"/>
            </a:spcBef>
            <a:spcAft>
              <a:spcPct val="35000"/>
            </a:spcAft>
          </a:pPr>
          <a:r>
            <a:rPr lang="en-US" sz="2300" kern="1200" dirty="0"/>
            <a:t>Sharpen the initial question</a:t>
          </a:r>
        </a:p>
      </dsp:txBody>
      <dsp:txXfrm>
        <a:off x="679991" y="2780426"/>
        <a:ext cx="6515171" cy="427857"/>
      </dsp:txXfrm>
    </dsp:sp>
    <dsp:sp modelId="{81776CC4-2C76-644C-99A3-B10355F6D308}">
      <dsp:nvSpPr>
        <dsp:cNvPr id="0" name=""/>
        <dsp:cNvSpPr/>
      </dsp:nvSpPr>
      <dsp:spPr>
        <a:xfrm>
          <a:off x="412579" y="2726944"/>
          <a:ext cx="534822" cy="534822"/>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93C6CF-FEB9-B94B-AA00-ADA0FE57D6F1}">
      <dsp:nvSpPr>
        <dsp:cNvPr id="0" name=""/>
        <dsp:cNvSpPr/>
      </dsp:nvSpPr>
      <dsp:spPr>
        <a:xfrm>
          <a:off x="328048" y="3422131"/>
          <a:ext cx="6867113" cy="42785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58420" rIns="58420" bIns="58420" numCol="1" spcCol="1270" anchor="ctr" anchorCtr="0">
          <a:noAutofit/>
        </a:bodyPr>
        <a:lstStyle/>
        <a:p>
          <a:pPr lvl="0" algn="l" defTabSz="1022350" rtl="0">
            <a:lnSpc>
              <a:spcPct val="90000"/>
            </a:lnSpc>
            <a:spcBef>
              <a:spcPct val="0"/>
            </a:spcBef>
            <a:spcAft>
              <a:spcPct val="35000"/>
            </a:spcAft>
          </a:pPr>
          <a:r>
            <a:rPr lang="en-US" sz="2300" kern="1200" dirty="0"/>
            <a:t>Refine the question by specifying details (PICOT!) </a:t>
          </a:r>
        </a:p>
      </dsp:txBody>
      <dsp:txXfrm>
        <a:off x="328048" y="3422131"/>
        <a:ext cx="6867113" cy="427857"/>
      </dsp:txXfrm>
    </dsp:sp>
    <dsp:sp modelId="{39CB7A77-4756-7E49-939B-1A19B279EAE8}">
      <dsp:nvSpPr>
        <dsp:cNvPr id="0" name=""/>
        <dsp:cNvSpPr/>
      </dsp:nvSpPr>
      <dsp:spPr>
        <a:xfrm>
          <a:off x="60637" y="3368649"/>
          <a:ext cx="534822" cy="534822"/>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9E63B-C3D5-694C-BE0D-673A07E894FC}">
      <dsp:nvSpPr>
        <dsp:cNvPr id="0" name=""/>
        <dsp:cNvSpPr/>
      </dsp:nvSpPr>
      <dsp:spPr>
        <a:xfrm>
          <a:off x="0" y="2413045"/>
          <a:ext cx="8317149" cy="158321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a:t>Now</a:t>
          </a:r>
        </a:p>
      </dsp:txBody>
      <dsp:txXfrm>
        <a:off x="0" y="2413045"/>
        <a:ext cx="8317149" cy="854938"/>
      </dsp:txXfrm>
    </dsp:sp>
    <dsp:sp modelId="{8BA177B0-2543-E241-90A6-7F8FFB14EF4C}">
      <dsp:nvSpPr>
        <dsp:cNvPr id="0" name=""/>
        <dsp:cNvSpPr/>
      </dsp:nvSpPr>
      <dsp:spPr>
        <a:xfrm>
          <a:off x="0" y="3236319"/>
          <a:ext cx="8317149" cy="72828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a:t>Among cigarette smokers, does vaping daily for at least 30 days increase the chance of smoking abstinence?</a:t>
          </a:r>
        </a:p>
      </dsp:txBody>
      <dsp:txXfrm>
        <a:off x="0" y="3236319"/>
        <a:ext cx="8317149" cy="728280"/>
      </dsp:txXfrm>
    </dsp:sp>
    <dsp:sp modelId="{ABA4E835-3CFF-B04C-A9D4-C16914E14C14}">
      <dsp:nvSpPr>
        <dsp:cNvPr id="0" name=""/>
        <dsp:cNvSpPr/>
      </dsp:nvSpPr>
      <dsp:spPr>
        <a:xfrm rot="10800000">
          <a:off x="0" y="1802"/>
          <a:ext cx="8317149" cy="2434991"/>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rtl="0">
            <a:lnSpc>
              <a:spcPct val="90000"/>
            </a:lnSpc>
            <a:spcBef>
              <a:spcPct val="0"/>
            </a:spcBef>
            <a:spcAft>
              <a:spcPct val="35000"/>
            </a:spcAft>
          </a:pPr>
          <a:r>
            <a:rPr lang="en-US" sz="3100" kern="1200" dirty="0"/>
            <a:t>Initial Question</a:t>
          </a:r>
        </a:p>
      </dsp:txBody>
      <dsp:txXfrm rot="-10800000">
        <a:off x="0" y="1802"/>
        <a:ext cx="8317149" cy="854681"/>
      </dsp:txXfrm>
    </dsp:sp>
    <dsp:sp modelId="{A92FB494-9426-A545-B1C0-D513A7806075}">
      <dsp:nvSpPr>
        <dsp:cNvPr id="0" name=""/>
        <dsp:cNvSpPr/>
      </dsp:nvSpPr>
      <dsp:spPr>
        <a:xfrm>
          <a:off x="0" y="856484"/>
          <a:ext cx="8317149" cy="72806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b="1" u="sng" kern="1200" dirty="0"/>
            <a:t>Can vaping help in quitting smoking?</a:t>
          </a:r>
          <a:endParaRPr lang="en-US" sz="2400" kern="1200" dirty="0"/>
        </a:p>
      </dsp:txBody>
      <dsp:txXfrm>
        <a:off x="0" y="856484"/>
        <a:ext cx="8317149" cy="728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0A784-C973-0347-BF26-98E7EC6C7D19}">
      <dsp:nvSpPr>
        <dsp:cNvPr id="0" name=""/>
        <dsp:cNvSpPr/>
      </dsp:nvSpPr>
      <dsp:spPr>
        <a:xfrm>
          <a:off x="2556" y="44774"/>
          <a:ext cx="2492636" cy="8671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dirty="0"/>
            <a:t>Simple</a:t>
          </a:r>
        </a:p>
      </dsp:txBody>
      <dsp:txXfrm>
        <a:off x="2556" y="44774"/>
        <a:ext cx="2492636" cy="867185"/>
      </dsp:txXfrm>
    </dsp:sp>
    <dsp:sp modelId="{4EAA0FE6-3E5A-1E43-B5B0-1B771F7969BF}">
      <dsp:nvSpPr>
        <dsp:cNvPr id="0" name=""/>
        <dsp:cNvSpPr/>
      </dsp:nvSpPr>
      <dsp:spPr>
        <a:xfrm>
          <a:off x="2556" y="911960"/>
          <a:ext cx="2492636" cy="240187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t>One exposure</a:t>
          </a:r>
        </a:p>
        <a:p>
          <a:pPr marL="285750" lvl="1" indent="-285750" algn="l" defTabSz="1244600" rtl="0">
            <a:lnSpc>
              <a:spcPct val="90000"/>
            </a:lnSpc>
            <a:spcBef>
              <a:spcPct val="0"/>
            </a:spcBef>
            <a:spcAft>
              <a:spcPct val="15000"/>
            </a:spcAft>
            <a:buChar char="••"/>
          </a:pPr>
          <a:r>
            <a:rPr lang="en-US" sz="2800" kern="1200" dirty="0"/>
            <a:t>One outcome</a:t>
          </a:r>
        </a:p>
      </dsp:txBody>
      <dsp:txXfrm>
        <a:off x="2556" y="911960"/>
        <a:ext cx="2492636" cy="2401875"/>
      </dsp:txXfrm>
    </dsp:sp>
    <dsp:sp modelId="{4E7AD0C6-29A1-944F-935C-B4BC0A1F78CB}">
      <dsp:nvSpPr>
        <dsp:cNvPr id="0" name=""/>
        <dsp:cNvSpPr/>
      </dsp:nvSpPr>
      <dsp:spPr>
        <a:xfrm>
          <a:off x="2844162" y="44774"/>
          <a:ext cx="2492636" cy="8671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dirty="0"/>
            <a:t>Specific</a:t>
          </a:r>
        </a:p>
      </dsp:txBody>
      <dsp:txXfrm>
        <a:off x="2844162" y="44774"/>
        <a:ext cx="2492636" cy="867185"/>
      </dsp:txXfrm>
    </dsp:sp>
    <dsp:sp modelId="{E22DE053-BCC6-C646-8093-D524880F89C9}">
      <dsp:nvSpPr>
        <dsp:cNvPr id="0" name=""/>
        <dsp:cNvSpPr/>
      </dsp:nvSpPr>
      <dsp:spPr>
        <a:xfrm>
          <a:off x="2844162" y="911960"/>
          <a:ext cx="2492636" cy="240187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t>Clear</a:t>
          </a:r>
          <a:r>
            <a:rPr lang="en-US" sz="2800" kern="1200" baseline="0" dirty="0"/>
            <a:t> study participants and variables</a:t>
          </a:r>
          <a:endParaRPr lang="en-US" sz="2800" kern="1200" dirty="0"/>
        </a:p>
      </dsp:txBody>
      <dsp:txXfrm>
        <a:off x="2844162" y="911960"/>
        <a:ext cx="2492636" cy="2401875"/>
      </dsp:txXfrm>
    </dsp:sp>
    <dsp:sp modelId="{F6F72D00-13ED-734B-BAEC-3CD1B90E253B}">
      <dsp:nvSpPr>
        <dsp:cNvPr id="0" name=""/>
        <dsp:cNvSpPr/>
      </dsp:nvSpPr>
      <dsp:spPr>
        <a:xfrm>
          <a:off x="5685767" y="44774"/>
          <a:ext cx="2492636" cy="867185"/>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kern="1200" dirty="0"/>
            <a:t>Stated in Advance</a:t>
          </a:r>
        </a:p>
      </dsp:txBody>
      <dsp:txXfrm>
        <a:off x="5685767" y="44774"/>
        <a:ext cx="2492636" cy="867185"/>
      </dsp:txXfrm>
    </dsp:sp>
    <dsp:sp modelId="{0F6BDDD0-9972-6848-9C5A-5A929FF47CA5}">
      <dsp:nvSpPr>
        <dsp:cNvPr id="0" name=""/>
        <dsp:cNvSpPr/>
      </dsp:nvSpPr>
      <dsp:spPr>
        <a:xfrm>
          <a:off x="5685767" y="911960"/>
          <a:ext cx="2492636" cy="240187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a:t>Written at the start of the study</a:t>
          </a:r>
        </a:p>
        <a:p>
          <a:pPr marL="228600" lvl="1" indent="-228600" algn="l" defTabSz="1111250" rtl="0">
            <a:lnSpc>
              <a:spcPct val="90000"/>
            </a:lnSpc>
            <a:spcBef>
              <a:spcPct val="0"/>
            </a:spcBef>
            <a:spcAft>
              <a:spcPct val="15000"/>
            </a:spcAft>
            <a:buChar char="••"/>
          </a:pPr>
          <a:r>
            <a:rPr lang="en-US" sz="2500" kern="1200" dirty="0"/>
            <a:t>Focused on primary objective</a:t>
          </a:r>
        </a:p>
      </dsp:txBody>
      <dsp:txXfrm>
        <a:off x="5685767" y="911960"/>
        <a:ext cx="2492636" cy="2401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11C8D-1AAA-AB46-BAF4-AA1E074673C7}">
      <dsp:nvSpPr>
        <dsp:cNvPr id="0" name=""/>
        <dsp:cNvSpPr/>
      </dsp:nvSpPr>
      <dsp:spPr>
        <a:xfrm>
          <a:off x="1984779" y="-69158"/>
          <a:ext cx="5291547" cy="5291547"/>
        </a:xfrm>
        <a:prstGeom prst="circularArrow">
          <a:avLst>
            <a:gd name="adj1" fmla="val 5544"/>
            <a:gd name="adj2" fmla="val 330680"/>
            <a:gd name="adj3" fmla="val 14847184"/>
            <a:gd name="adj4" fmla="val 1676267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EAACB-9E3B-F44C-BE6A-91EB4734D6E0}">
      <dsp:nvSpPr>
        <dsp:cNvPr id="0" name=""/>
        <dsp:cNvSpPr/>
      </dsp:nvSpPr>
      <dsp:spPr>
        <a:xfrm>
          <a:off x="4003242" y="1571"/>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Identify data need</a:t>
          </a:r>
        </a:p>
      </dsp:txBody>
      <dsp:txXfrm>
        <a:off x="4033865" y="32194"/>
        <a:ext cx="1193375" cy="566064"/>
      </dsp:txXfrm>
    </dsp:sp>
    <dsp:sp modelId="{152495E4-C4C6-A64F-96CD-018F0EF6CBAF}">
      <dsp:nvSpPr>
        <dsp:cNvPr id="0" name=""/>
        <dsp:cNvSpPr/>
      </dsp:nvSpPr>
      <dsp:spPr>
        <a:xfrm>
          <a:off x="5329593" y="432529"/>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Spell out research question</a:t>
          </a:r>
        </a:p>
      </dsp:txBody>
      <dsp:txXfrm>
        <a:off x="5360216" y="463152"/>
        <a:ext cx="1193375" cy="566064"/>
      </dsp:txXfrm>
    </dsp:sp>
    <dsp:sp modelId="{0D3AA0D8-564A-C646-AD69-8DB5D5259818}">
      <dsp:nvSpPr>
        <dsp:cNvPr id="0" name=""/>
        <dsp:cNvSpPr/>
      </dsp:nvSpPr>
      <dsp:spPr>
        <a:xfrm>
          <a:off x="6149323" y="156079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Formulate study Objectives</a:t>
          </a:r>
        </a:p>
      </dsp:txBody>
      <dsp:txXfrm>
        <a:off x="6179946" y="1591413"/>
        <a:ext cx="1193375" cy="566064"/>
      </dsp:txXfrm>
    </dsp:sp>
    <dsp:sp modelId="{78166380-F097-6840-938F-15F231A7FC76}">
      <dsp:nvSpPr>
        <dsp:cNvPr id="0" name=""/>
        <dsp:cNvSpPr/>
      </dsp:nvSpPr>
      <dsp:spPr>
        <a:xfrm>
          <a:off x="6149323" y="295539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Plan the analysis</a:t>
          </a:r>
        </a:p>
      </dsp:txBody>
      <dsp:txXfrm>
        <a:off x="6179946" y="2986021"/>
        <a:ext cx="1193375" cy="566064"/>
      </dsp:txXfrm>
    </dsp:sp>
    <dsp:sp modelId="{415D975A-2642-6A4E-B65D-D635CACE1BF2}">
      <dsp:nvSpPr>
        <dsp:cNvPr id="0" name=""/>
        <dsp:cNvSpPr/>
      </dsp:nvSpPr>
      <dsp:spPr>
        <a:xfrm>
          <a:off x="5329593" y="408366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Prepare data collection instruments </a:t>
          </a:r>
        </a:p>
      </dsp:txBody>
      <dsp:txXfrm>
        <a:off x="5360216" y="4114283"/>
        <a:ext cx="1193375" cy="566064"/>
      </dsp:txXfrm>
    </dsp:sp>
    <dsp:sp modelId="{3EB20515-10FD-3941-8EFE-2BA6E8DB3BC2}">
      <dsp:nvSpPr>
        <dsp:cNvPr id="0" name=""/>
        <dsp:cNvSpPr/>
      </dsp:nvSpPr>
      <dsp:spPr>
        <a:xfrm>
          <a:off x="4003242" y="451461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Collect data</a:t>
          </a:r>
        </a:p>
      </dsp:txBody>
      <dsp:txXfrm>
        <a:off x="4033865" y="4545241"/>
        <a:ext cx="1193375" cy="566064"/>
      </dsp:txXfrm>
    </dsp:sp>
    <dsp:sp modelId="{D60943A2-E883-DE47-9C05-0E5438D380DA}">
      <dsp:nvSpPr>
        <dsp:cNvPr id="0" name=""/>
        <dsp:cNvSpPr/>
      </dsp:nvSpPr>
      <dsp:spPr>
        <a:xfrm>
          <a:off x="2676891" y="4083660"/>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Analyze data</a:t>
          </a:r>
        </a:p>
      </dsp:txBody>
      <dsp:txXfrm>
        <a:off x="2707514" y="4114283"/>
        <a:ext cx="1193375" cy="566064"/>
      </dsp:txXfrm>
    </dsp:sp>
    <dsp:sp modelId="{9FD79AA8-A2E5-D440-B9CA-9018B0432E90}">
      <dsp:nvSpPr>
        <dsp:cNvPr id="0" name=""/>
        <dsp:cNvSpPr/>
      </dsp:nvSpPr>
      <dsp:spPr>
        <a:xfrm>
          <a:off x="1857161" y="2955398"/>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Draw conclusion</a:t>
          </a:r>
        </a:p>
      </dsp:txBody>
      <dsp:txXfrm>
        <a:off x="1887784" y="2986021"/>
        <a:ext cx="1193375" cy="566064"/>
      </dsp:txXfrm>
    </dsp:sp>
    <dsp:sp modelId="{D5300538-64C7-1947-A8E2-26A62153D598}">
      <dsp:nvSpPr>
        <dsp:cNvPr id="0" name=""/>
        <dsp:cNvSpPr/>
      </dsp:nvSpPr>
      <dsp:spPr>
        <a:xfrm>
          <a:off x="1740055" y="1560790"/>
          <a:ext cx="1488833"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a:t>Formulate recommendations</a:t>
          </a:r>
        </a:p>
      </dsp:txBody>
      <dsp:txXfrm>
        <a:off x="1770678" y="1591413"/>
        <a:ext cx="1427587" cy="566064"/>
      </dsp:txXfrm>
    </dsp:sp>
    <dsp:sp modelId="{CCE58541-F462-4C4E-97EA-849EDD042138}">
      <dsp:nvSpPr>
        <dsp:cNvPr id="0" name=""/>
        <dsp:cNvSpPr/>
      </dsp:nvSpPr>
      <dsp:spPr>
        <a:xfrm>
          <a:off x="2676891" y="432529"/>
          <a:ext cx="1254621" cy="62731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a:t>Inform stakeholders</a:t>
          </a:r>
        </a:p>
      </dsp:txBody>
      <dsp:txXfrm>
        <a:off x="2707514" y="463152"/>
        <a:ext cx="1193375" cy="5660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18F97-DA5C-E74B-87F5-0712193AE24B}">
      <dsp:nvSpPr>
        <dsp:cNvPr id="0" name=""/>
        <dsp:cNvSpPr/>
      </dsp:nvSpPr>
      <dsp:spPr>
        <a:xfrm>
          <a:off x="0" y="352074"/>
          <a:ext cx="8120162" cy="1701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215" tIns="416560" rIns="630215"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Estimating a quantity</a:t>
          </a:r>
        </a:p>
        <a:p>
          <a:pPr marL="228600" lvl="1" indent="-228600" algn="l" defTabSz="889000" rtl="0">
            <a:lnSpc>
              <a:spcPct val="90000"/>
            </a:lnSpc>
            <a:spcBef>
              <a:spcPct val="0"/>
            </a:spcBef>
            <a:spcAft>
              <a:spcPct val="15000"/>
            </a:spcAft>
            <a:buChar char="••"/>
          </a:pPr>
          <a:r>
            <a:rPr lang="en-US" sz="2000" kern="1200" dirty="0"/>
            <a:t>Use the verb </a:t>
          </a:r>
          <a:r>
            <a:rPr lang="en-US" sz="2000" b="1" u="sng" kern="1200" dirty="0"/>
            <a:t>“Estimate”</a:t>
          </a:r>
        </a:p>
        <a:p>
          <a:pPr marL="228600" lvl="1" indent="-228600" algn="l" defTabSz="889000" rtl="0">
            <a:lnSpc>
              <a:spcPct val="90000"/>
            </a:lnSpc>
            <a:spcBef>
              <a:spcPct val="0"/>
            </a:spcBef>
            <a:spcAft>
              <a:spcPct val="15000"/>
            </a:spcAft>
            <a:buChar char="••"/>
          </a:pPr>
          <a:r>
            <a:rPr lang="en-US" sz="2000" b="0" u="none" kern="1200" dirty="0"/>
            <a:t>Example: </a:t>
          </a:r>
          <a:r>
            <a:rPr lang="en-US" sz="2000" b="0" i="0" u="none" kern="1200" dirty="0"/>
            <a:t>To estimate the prevalence of vaping among medical students.</a:t>
          </a:r>
        </a:p>
      </dsp:txBody>
      <dsp:txXfrm>
        <a:off x="0" y="352074"/>
        <a:ext cx="8120162" cy="1701000"/>
      </dsp:txXfrm>
    </dsp:sp>
    <dsp:sp modelId="{E947D908-CECE-7443-BBFA-D758588F54B4}">
      <dsp:nvSpPr>
        <dsp:cNvPr id="0" name=""/>
        <dsp:cNvSpPr/>
      </dsp:nvSpPr>
      <dsp:spPr>
        <a:xfrm>
          <a:off x="406008" y="56874"/>
          <a:ext cx="5709464" cy="590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846" tIns="0" rIns="214846" bIns="0" numCol="1" spcCol="1270" anchor="ctr" anchorCtr="0">
          <a:noAutofit/>
        </a:bodyPr>
        <a:lstStyle/>
        <a:p>
          <a:pPr lvl="0" algn="l" defTabSz="889000" rtl="0">
            <a:lnSpc>
              <a:spcPct val="90000"/>
            </a:lnSpc>
            <a:spcBef>
              <a:spcPct val="0"/>
            </a:spcBef>
            <a:spcAft>
              <a:spcPct val="35000"/>
            </a:spcAft>
          </a:pPr>
          <a:r>
            <a:rPr lang="en-US" sz="2000" kern="1200" dirty="0"/>
            <a:t>Descriptive Studies</a:t>
          </a:r>
        </a:p>
      </dsp:txBody>
      <dsp:txXfrm>
        <a:off x="434829" y="85695"/>
        <a:ext cx="5651822" cy="532758"/>
      </dsp:txXfrm>
    </dsp:sp>
    <dsp:sp modelId="{C3CDB2F6-3826-7442-95BB-B8FF04FFF09A}">
      <dsp:nvSpPr>
        <dsp:cNvPr id="0" name=""/>
        <dsp:cNvSpPr/>
      </dsp:nvSpPr>
      <dsp:spPr>
        <a:xfrm>
          <a:off x="0" y="2456274"/>
          <a:ext cx="8120162" cy="1701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215" tIns="416560" rIns="630215"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Testing a hypothesis</a:t>
          </a:r>
        </a:p>
        <a:p>
          <a:pPr marL="228600" lvl="1" indent="-228600" algn="l" defTabSz="889000" rtl="0">
            <a:lnSpc>
              <a:spcPct val="90000"/>
            </a:lnSpc>
            <a:spcBef>
              <a:spcPct val="0"/>
            </a:spcBef>
            <a:spcAft>
              <a:spcPct val="15000"/>
            </a:spcAft>
            <a:buChar char="••"/>
          </a:pPr>
          <a:r>
            <a:rPr lang="en-US" sz="2000" kern="1200" dirty="0"/>
            <a:t>Use the verb </a:t>
          </a:r>
          <a:r>
            <a:rPr lang="en-US" sz="2000" b="1" u="sng" kern="1200" dirty="0"/>
            <a:t>“Determine” </a:t>
          </a:r>
        </a:p>
        <a:p>
          <a:pPr marL="228600" lvl="1" indent="-228600" algn="l" defTabSz="889000" rtl="0">
            <a:lnSpc>
              <a:spcPct val="90000"/>
            </a:lnSpc>
            <a:spcBef>
              <a:spcPct val="0"/>
            </a:spcBef>
            <a:spcAft>
              <a:spcPct val="15000"/>
            </a:spcAft>
            <a:buChar char="••"/>
          </a:pPr>
          <a:r>
            <a:rPr lang="en-US" sz="2000" b="0" u="none" kern="1200" dirty="0"/>
            <a:t>Example: To determine whether vaping increases the chance of smoking abstinence </a:t>
          </a:r>
        </a:p>
      </dsp:txBody>
      <dsp:txXfrm>
        <a:off x="0" y="2456274"/>
        <a:ext cx="8120162" cy="1701000"/>
      </dsp:txXfrm>
    </dsp:sp>
    <dsp:sp modelId="{44E9E1E6-C32C-3644-BED8-92555C50FF17}">
      <dsp:nvSpPr>
        <dsp:cNvPr id="0" name=""/>
        <dsp:cNvSpPr/>
      </dsp:nvSpPr>
      <dsp:spPr>
        <a:xfrm>
          <a:off x="406008" y="2161074"/>
          <a:ext cx="5684113" cy="590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846" tIns="0" rIns="214846" bIns="0" numCol="1" spcCol="1270" anchor="ctr" anchorCtr="0">
          <a:noAutofit/>
        </a:bodyPr>
        <a:lstStyle/>
        <a:p>
          <a:pPr lvl="0" algn="l" defTabSz="889000" rtl="0">
            <a:lnSpc>
              <a:spcPct val="90000"/>
            </a:lnSpc>
            <a:spcBef>
              <a:spcPct val="0"/>
            </a:spcBef>
            <a:spcAft>
              <a:spcPct val="35000"/>
            </a:spcAft>
          </a:pPr>
          <a:r>
            <a:rPr lang="en-US" sz="2000" kern="1200" dirty="0"/>
            <a:t>Analytical Studies</a:t>
          </a:r>
        </a:p>
      </dsp:txBody>
      <dsp:txXfrm>
        <a:off x="434829" y="2189895"/>
        <a:ext cx="5626471"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74BAF5-3B37-654E-A74F-521371AC9504}" type="datetimeFigureOut">
              <a:rPr lang="en-US" smtClean="0"/>
              <a:t>1/29/2020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21201-581C-3049-9BA8-DDF27C7A8A0A}" type="slidenum">
              <a:rPr lang="en-US" smtClean="0"/>
              <a:t>‹#›</a:t>
            </a:fld>
            <a:endParaRPr lang="en-US"/>
          </a:p>
        </p:txBody>
      </p:sp>
    </p:spTree>
    <p:extLst>
      <p:ext uri="{BB962C8B-B14F-4D97-AF65-F5344CB8AC3E}">
        <p14:creationId xmlns:p14="http://schemas.microsoft.com/office/powerpoint/2010/main" val="295995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87051-C2FA-694B-8817-08E3CE5FEDD7}" type="datetimeFigureOut">
              <a:rPr lang="en-US" smtClean="0"/>
              <a:t>1/29/2020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12B0C-0C07-E641-8F34-10A0521EE122}" type="slidenum">
              <a:rPr lang="en-US" smtClean="0"/>
              <a:t>‹#›</a:t>
            </a:fld>
            <a:endParaRPr lang="en-US"/>
          </a:p>
        </p:txBody>
      </p:sp>
    </p:spTree>
    <p:extLst>
      <p:ext uri="{BB962C8B-B14F-4D97-AF65-F5344CB8AC3E}">
        <p14:creationId xmlns:p14="http://schemas.microsoft.com/office/powerpoint/2010/main" val="2799222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3</a:t>
            </a:fld>
            <a:endParaRPr lang="en-US" dirty="0"/>
          </a:p>
        </p:txBody>
      </p:sp>
    </p:spTree>
    <p:extLst>
      <p:ext uri="{BB962C8B-B14F-4D97-AF65-F5344CB8AC3E}">
        <p14:creationId xmlns:p14="http://schemas.microsoft.com/office/powerpoint/2010/main" val="178082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9</a:t>
            </a:fld>
            <a:endParaRPr lang="en-US" dirty="0"/>
          </a:p>
        </p:txBody>
      </p:sp>
    </p:spTree>
    <p:extLst>
      <p:ext uri="{BB962C8B-B14F-4D97-AF65-F5344CB8AC3E}">
        <p14:creationId xmlns:p14="http://schemas.microsoft.com/office/powerpoint/2010/main" val="340555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10</a:t>
            </a:fld>
            <a:endParaRPr lang="en-US" dirty="0"/>
          </a:p>
        </p:txBody>
      </p:sp>
    </p:spTree>
    <p:extLst>
      <p:ext uri="{BB962C8B-B14F-4D97-AF65-F5344CB8AC3E}">
        <p14:creationId xmlns:p14="http://schemas.microsoft.com/office/powerpoint/2010/main" val="317341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11</a:t>
            </a:fld>
            <a:endParaRPr lang="en-US" dirty="0"/>
          </a:p>
        </p:txBody>
      </p:sp>
    </p:spTree>
    <p:extLst>
      <p:ext uri="{BB962C8B-B14F-4D97-AF65-F5344CB8AC3E}">
        <p14:creationId xmlns:p14="http://schemas.microsoft.com/office/powerpoint/2010/main" val="1515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C12B0C-0C07-E641-8F34-10A0521EE122}" type="slidenum">
              <a:rPr lang="en-US" smtClean="0"/>
              <a:t>29</a:t>
            </a:fld>
            <a:endParaRPr lang="en-US" dirty="0"/>
          </a:p>
        </p:txBody>
      </p:sp>
    </p:spTree>
    <p:extLst>
      <p:ext uri="{BB962C8B-B14F-4D97-AF65-F5344CB8AC3E}">
        <p14:creationId xmlns:p14="http://schemas.microsoft.com/office/powerpoint/2010/main" val="161967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C12B0C-0C07-E641-8F34-10A0521EE122}" type="slidenum">
              <a:rPr lang="en-US" smtClean="0"/>
              <a:t>34</a:t>
            </a:fld>
            <a:endParaRPr lang="en-US"/>
          </a:p>
        </p:txBody>
      </p:sp>
    </p:spTree>
    <p:extLst>
      <p:ext uri="{BB962C8B-B14F-4D97-AF65-F5344CB8AC3E}">
        <p14:creationId xmlns:p14="http://schemas.microsoft.com/office/powerpoint/2010/main" val="58582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C353D"/>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hasCustomPrompt="1"/>
          </p:nvPr>
        </p:nvSpPr>
        <p:spPr>
          <a:xfrm>
            <a:off x="804334" y="1326444"/>
            <a:ext cx="7535333" cy="1408843"/>
          </a:xfrm>
        </p:spPr>
        <p:txBody>
          <a:bodyPr>
            <a:normAutofit/>
          </a:bodyPr>
          <a:lstStyle>
            <a:lvl1pPr marL="0" indent="0" algn="ctr">
              <a:buNone/>
              <a:defRPr sz="5400" b="1" baseline="0">
                <a:solidFill>
                  <a:srgbClr val="FFBF35"/>
                </a:solidFill>
                <a:latin typeface="Microsoft Sans Serif"/>
                <a:cs typeface="Microsoft Sans Serif"/>
              </a:defRPr>
            </a:lvl1pPr>
          </a:lstStyle>
          <a:p>
            <a:pPr lvl="0"/>
            <a:r>
              <a:rPr lang="en-US" dirty="0"/>
              <a:t>CLICK TO ADD TITLE</a:t>
            </a:r>
          </a:p>
        </p:txBody>
      </p:sp>
      <p:sp>
        <p:nvSpPr>
          <p:cNvPr id="5" name="Text Placeholder 20"/>
          <p:cNvSpPr>
            <a:spLocks noGrp="1"/>
          </p:cNvSpPr>
          <p:nvPr>
            <p:ph type="body" sz="quarter" idx="11" hasCustomPrompt="1"/>
          </p:nvPr>
        </p:nvSpPr>
        <p:spPr>
          <a:xfrm>
            <a:off x="1890713" y="3189288"/>
            <a:ext cx="5275362" cy="508000"/>
          </a:xfrm>
        </p:spPr>
        <p:txBody>
          <a:bodyPr>
            <a:noAutofit/>
          </a:bodyPr>
          <a:lstStyle>
            <a:lvl1pPr marL="0" indent="0" algn="ctr">
              <a:buNone/>
              <a:defRPr sz="2800" baseline="0">
                <a:solidFill>
                  <a:schemeClr val="bg1"/>
                </a:solidFill>
              </a:defRPr>
            </a:lvl1pPr>
          </a:lstStyle>
          <a:p>
            <a:pPr lvl="0"/>
            <a:r>
              <a:rPr lang="en-US" dirty="0"/>
              <a:t>CLICK TO ADD SUBHEADING</a:t>
            </a:r>
          </a:p>
        </p:txBody>
      </p:sp>
      <p:cxnSp>
        <p:nvCxnSpPr>
          <p:cNvPr id="6" name="Straight Connector 5"/>
          <p:cNvCxnSpPr/>
          <p:nvPr userDrawn="1"/>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53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FFBF35"/>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447866" y="1683152"/>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447866" y="1601215"/>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447866" y="3026016"/>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447866" y="2944079"/>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hasCustomPrompt="1"/>
          </p:nvPr>
        </p:nvSpPr>
        <p:spPr>
          <a:xfrm>
            <a:off x="777014" y="1682750"/>
            <a:ext cx="7397555" cy="1116013"/>
          </a:xfrm>
        </p:spPr>
        <p:txBody>
          <a:bodyPr>
            <a:noAutofit/>
          </a:bodyPr>
          <a:lstStyle>
            <a:lvl1pPr marL="0" indent="0">
              <a:buNone/>
              <a:defRPr sz="6000" baseline="0">
                <a:latin typeface="Helvetica"/>
                <a:cs typeface="Helvetica"/>
              </a:defRPr>
            </a:lvl1pPr>
          </a:lstStyle>
          <a:p>
            <a:pPr lvl="0"/>
            <a:r>
              <a:rPr lang="en-US" dirty="0"/>
              <a:t>ADD A THANK YOU!</a:t>
            </a:r>
          </a:p>
        </p:txBody>
      </p:sp>
    </p:spTree>
    <p:extLst>
      <p:ext uri="{BB962C8B-B14F-4D97-AF65-F5344CB8AC3E}">
        <p14:creationId xmlns:p14="http://schemas.microsoft.com/office/powerpoint/2010/main" val="322625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6075" y="346075"/>
            <a:ext cx="8432800" cy="8128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02676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duction ">
    <p:bg>
      <p:bgPr>
        <a:solidFill>
          <a:srgbClr val="1C353D"/>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sp>
        <p:nvSpPr>
          <p:cNvPr id="10" name="Text Placeholder 9"/>
          <p:cNvSpPr>
            <a:spLocks noGrp="1"/>
          </p:cNvSpPr>
          <p:nvPr>
            <p:ph type="body" sz="quarter" idx="11" hasCustomPrompt="1"/>
          </p:nvPr>
        </p:nvSpPr>
        <p:spPr>
          <a:xfrm>
            <a:off x="5123691" y="3399560"/>
            <a:ext cx="3478213" cy="1419225"/>
          </a:xfrm>
        </p:spPr>
        <p:txBody>
          <a:bodyPr>
            <a:normAutofit/>
          </a:bodyPr>
          <a:lstStyle>
            <a:lvl1pPr marL="0" indent="0">
              <a:buNone/>
              <a:defRPr sz="2200" baseline="0">
                <a:solidFill>
                  <a:srgbClr val="FFFFFF"/>
                </a:solidFill>
              </a:defRPr>
            </a:lvl1pPr>
          </a:lstStyle>
          <a:p>
            <a:pPr lvl="0"/>
            <a:r>
              <a:rPr lang="en-US" dirty="0"/>
              <a:t>Add a little bit more about yourself here.</a:t>
            </a:r>
          </a:p>
        </p:txBody>
      </p:sp>
      <p:sp>
        <p:nvSpPr>
          <p:cNvPr id="16" name="Picture Placeholder 15"/>
          <p:cNvSpPr>
            <a:spLocks noGrp="1"/>
          </p:cNvSpPr>
          <p:nvPr>
            <p:ph type="pic" sz="quarter" idx="12" hasCustomPrompt="1"/>
          </p:nvPr>
        </p:nvSpPr>
        <p:spPr>
          <a:xfrm>
            <a:off x="0" y="0"/>
            <a:ext cx="4689859" cy="5143500"/>
          </a:xfrm>
          <a:noFill/>
          <a:ln w="57150" cmpd="sng">
            <a:noFill/>
          </a:ln>
        </p:spPr>
        <p:txBody>
          <a:bodyPr>
            <a:normAutofit/>
          </a:bodyPr>
          <a:lstStyle>
            <a:lvl1pPr marL="0" marR="0" indent="0" algn="l" defTabSz="457200" rtl="0" eaLnBrk="1" fontAlgn="auto" latinLnBrk="0" hangingPunct="1">
              <a:lnSpc>
                <a:spcPct val="100000"/>
              </a:lnSpc>
              <a:spcBef>
                <a:spcPct val="20000"/>
              </a:spcBef>
              <a:spcAft>
                <a:spcPts val="0"/>
              </a:spcAft>
              <a:buClr>
                <a:schemeClr val="bg1"/>
              </a:buClr>
              <a:buSzTx/>
              <a:buFont typeface="Arial"/>
              <a:buNone/>
              <a:tabLst/>
              <a:defRPr sz="2200" baseline="0">
                <a:solidFill>
                  <a:schemeClr val="bg1"/>
                </a:solidFill>
                <a:sym typeface="Wingdings"/>
              </a:defRPr>
            </a:lvl1pPr>
          </a:lstStyle>
          <a:p>
            <a:r>
              <a:rPr lang="en-US"/>
              <a:t>Click the photo icon below to add your own image. </a:t>
            </a:r>
          </a:p>
        </p:txBody>
      </p:sp>
      <p:sp>
        <p:nvSpPr>
          <p:cNvPr id="3" name="Text Placeholder 2"/>
          <p:cNvSpPr>
            <a:spLocks noGrp="1"/>
          </p:cNvSpPr>
          <p:nvPr>
            <p:ph type="body" sz="quarter" idx="13" hasCustomPrompt="1"/>
          </p:nvPr>
        </p:nvSpPr>
        <p:spPr>
          <a:xfrm>
            <a:off x="5124450" y="1616075"/>
            <a:ext cx="3478213" cy="1335798"/>
          </a:xfrm>
        </p:spPr>
        <p:txBody>
          <a:bodyPr>
            <a:normAutofit/>
          </a:bodyPr>
          <a:lstStyle>
            <a:lvl1pPr marL="0" indent="0">
              <a:buNone/>
              <a:defRPr sz="2200" baseline="0">
                <a:solidFill>
                  <a:srgbClr val="FFFFFF"/>
                </a:solidFill>
              </a:defRPr>
            </a:lvl1pPr>
          </a:lstStyle>
          <a:p>
            <a:pPr lvl="0"/>
            <a:r>
              <a:rPr lang="en-US" dirty="0"/>
              <a:t>Your Name                              Your </a:t>
            </a:r>
            <a:r>
              <a:rPr lang="en-US"/>
              <a:t>Company                     Your Twitter </a:t>
            </a:r>
            <a:r>
              <a:rPr lang="en-US" dirty="0"/>
              <a:t>Handle</a:t>
            </a:r>
          </a:p>
          <a:p>
            <a:pPr lvl="0"/>
            <a:endParaRPr lang="en-US" dirty="0"/>
          </a:p>
        </p:txBody>
      </p:sp>
      <p:cxnSp>
        <p:nvCxnSpPr>
          <p:cNvPr id="9" name="Straight Connector 8"/>
          <p:cNvCxnSpPr/>
          <p:nvPr/>
        </p:nvCxnSpPr>
        <p:spPr>
          <a:xfrm>
            <a:off x="5158633" y="3284907"/>
            <a:ext cx="3378215" cy="0"/>
          </a:xfrm>
          <a:prstGeom prst="line">
            <a:avLst/>
          </a:prstGeom>
          <a:ln>
            <a:solidFill>
              <a:schemeClr val="accent4">
                <a:lumMod val="40000"/>
                <a:lumOff val="60000"/>
              </a:schemeClr>
            </a:solidFill>
          </a:ln>
          <a:effectLst/>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userDrawn="1"/>
        </p:nvCxnSpPr>
        <p:spPr>
          <a:xfrm>
            <a:off x="5158633" y="3284907"/>
            <a:ext cx="3378215" cy="0"/>
          </a:xfrm>
          <a:prstGeom prst="line">
            <a:avLst/>
          </a:prstGeom>
          <a:ln>
            <a:solidFill>
              <a:srgbClr val="FFBF35"/>
            </a:solidFill>
          </a:ln>
          <a:effectLst/>
        </p:spPr>
        <p:style>
          <a:lnRef idx="2">
            <a:schemeClr val="accent6"/>
          </a:lnRef>
          <a:fillRef idx="0">
            <a:schemeClr val="accent6"/>
          </a:fillRef>
          <a:effectRef idx="1">
            <a:schemeClr val="accent6"/>
          </a:effectRef>
          <a:fontRef idx="minor">
            <a:schemeClr val="tx1"/>
          </a:fontRef>
        </p:style>
      </p:cxnSp>
      <p:sp>
        <p:nvSpPr>
          <p:cNvPr id="11" name="Text Placeholder 20"/>
          <p:cNvSpPr>
            <a:spLocks noGrp="1"/>
          </p:cNvSpPr>
          <p:nvPr>
            <p:ph type="body" sz="quarter" idx="14" hasCustomPrompt="1"/>
          </p:nvPr>
        </p:nvSpPr>
        <p:spPr>
          <a:xfrm>
            <a:off x="5123691" y="712181"/>
            <a:ext cx="3566286" cy="467676"/>
          </a:xfrm>
        </p:spPr>
        <p:txBody>
          <a:bodyPr>
            <a:noAutofit/>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4000" b="0" i="0" baseline="0">
                <a:solidFill>
                  <a:schemeClr val="bg1"/>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HELLO!</a:t>
            </a:r>
          </a:p>
        </p:txBody>
      </p:sp>
    </p:spTree>
    <p:extLst>
      <p:ext uri="{BB962C8B-B14F-4D97-AF65-F5344CB8AC3E}">
        <p14:creationId xmlns:p14="http://schemas.microsoft.com/office/powerpoint/2010/main" val="343169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
    <p:bg>
      <p:bgPr>
        <a:solidFill>
          <a:schemeClr val="bg1">
            <a:lumMod val="95000"/>
          </a:schemeClr>
        </a:solidFill>
        <a:effectLst/>
      </p:bgPr>
    </p:bg>
    <p:spTree>
      <p:nvGrpSpPr>
        <p:cNvPr id="1" name=""/>
        <p:cNvGrpSpPr/>
        <p:nvPr/>
      </p:nvGrpSpPr>
      <p:grpSpPr>
        <a:xfrm>
          <a:off x="0" y="0"/>
          <a:ext cx="0" cy="0"/>
          <a:chOff x="0" y="0"/>
          <a:chExt cx="0" cy="0"/>
        </a:xfrm>
      </p:grpSpPr>
      <p:sp>
        <p:nvSpPr>
          <p:cNvPr id="5" name="Text Placeholder 20"/>
          <p:cNvSpPr>
            <a:spLocks noGrp="1"/>
          </p:cNvSpPr>
          <p:nvPr>
            <p:ph type="body" sz="quarter" idx="13" hasCustomPrompt="1"/>
          </p:nvPr>
        </p:nvSpPr>
        <p:spPr>
          <a:xfrm>
            <a:off x="455614" y="342464"/>
            <a:ext cx="8231186" cy="448488"/>
          </a:xfrm>
        </p:spPr>
        <p:txBody>
          <a:bodyPr>
            <a:noAutofit/>
          </a:bodyPr>
          <a:lstStyle>
            <a:lvl1pPr marL="0" indent="0">
              <a:lnSpc>
                <a:spcPct val="80000"/>
              </a:lnSpc>
              <a:buNone/>
              <a:defRPr sz="4000" b="0" i="0" baseline="0">
                <a:solidFill>
                  <a:schemeClr val="tx1">
                    <a:lumMod val="50000"/>
                  </a:schemeClr>
                </a:solidFill>
                <a:latin typeface="Helvetica"/>
                <a:cs typeface="Helvetica"/>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AGENDA</a:t>
            </a:r>
          </a:p>
        </p:txBody>
      </p:sp>
      <p:sp>
        <p:nvSpPr>
          <p:cNvPr id="4" name="Rectangle 3"/>
          <p:cNvSpPr/>
          <p:nvPr userDrawn="1"/>
        </p:nvSpPr>
        <p:spPr>
          <a:xfrm>
            <a:off x="0" y="1523331"/>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userDrawn="1"/>
        </p:nvSpPr>
        <p:spPr>
          <a:xfrm>
            <a:off x="504646" y="1336787"/>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7" name="Oval 6"/>
          <p:cNvSpPr/>
          <p:nvPr userDrawn="1"/>
        </p:nvSpPr>
        <p:spPr>
          <a:xfrm>
            <a:off x="634151" y="1454519"/>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a:p>
        </p:txBody>
      </p:sp>
      <p:sp>
        <p:nvSpPr>
          <p:cNvPr id="3" name="Text Placeholder 2"/>
          <p:cNvSpPr>
            <a:spLocks noGrp="1"/>
          </p:cNvSpPr>
          <p:nvPr>
            <p:ph type="body" sz="quarter" idx="14" hasCustomPrompt="1"/>
          </p:nvPr>
        </p:nvSpPr>
        <p:spPr>
          <a:xfrm>
            <a:off x="778984" y="1414851"/>
            <a:ext cx="7019737" cy="3219034"/>
          </a:xfrm>
        </p:spPr>
        <p:txBody>
          <a:bodyPr>
            <a:normAutofit/>
          </a:bodyPr>
          <a:lstStyle>
            <a:lvl1pPr marL="514350" indent="-514350">
              <a:lnSpc>
                <a:spcPct val="150000"/>
              </a:lnSpc>
              <a:buClr>
                <a:schemeClr val="tx1"/>
              </a:buClr>
              <a:buSzPct val="150000"/>
              <a:buFont typeface="Wingdings" charset="2"/>
              <a:buAutoNum type="arabicPlain"/>
              <a:defRPr sz="2400" b="0" i="0" baseline="0">
                <a:solidFill>
                  <a:schemeClr val="tx1">
                    <a:lumMod val="50000"/>
                  </a:schemeClr>
                </a:solidFill>
                <a:latin typeface="+mn-lt"/>
              </a:defRPr>
            </a:lvl1pPr>
          </a:lstStyle>
          <a:p>
            <a:pPr lvl="0"/>
            <a:r>
              <a:rPr lang="en-US" dirty="0"/>
              <a:t> Add Section One</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114814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rgbClr val="1C353D"/>
        </a:solidFill>
        <a:effectLst/>
      </p:bgPr>
    </p:bg>
    <p:spTree>
      <p:nvGrpSpPr>
        <p:cNvPr id="1" name=""/>
        <p:cNvGrpSpPr/>
        <p:nvPr/>
      </p:nvGrpSpPr>
      <p:grpSpPr>
        <a:xfrm>
          <a:off x="0" y="0"/>
          <a:ext cx="0" cy="0"/>
          <a:chOff x="0" y="0"/>
          <a:chExt cx="0" cy="0"/>
        </a:xfrm>
      </p:grpSpPr>
      <p:sp>
        <p:nvSpPr>
          <p:cNvPr id="3" name="Rectangle 2"/>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4" name="Rectangle 3"/>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a:buNone/>
            </a:pPr>
            <a:endParaRPr lang="en-US"/>
          </a:p>
        </p:txBody>
      </p:sp>
      <p:sp>
        <p:nvSpPr>
          <p:cNvPr id="10" name="TextBox 9"/>
          <p:cNvSpPr txBox="1"/>
          <p:nvPr userDrawn="1"/>
        </p:nvSpPr>
        <p:spPr>
          <a:xfrm>
            <a:off x="-184473" y="1023486"/>
            <a:ext cx="2217380" cy="2400657"/>
          </a:xfrm>
          <a:prstGeom prst="rect">
            <a:avLst/>
          </a:prstGeom>
          <a:noFill/>
        </p:spPr>
        <p:txBody>
          <a:bodyPr wrap="square" rtlCol="0">
            <a:spAutoFit/>
          </a:bodyPr>
          <a:lstStyle/>
          <a:p>
            <a:pPr algn="ctr"/>
            <a:r>
              <a:rPr lang="en-US" sz="15000" b="1">
                <a:ln>
                  <a:noFill/>
                </a:ln>
                <a:solidFill>
                  <a:srgbClr val="FFFFFF"/>
                </a:solidFill>
                <a:latin typeface="Palatino Linotype"/>
                <a:cs typeface="Palatino Linotype"/>
              </a:rPr>
              <a:t>{</a:t>
            </a:r>
          </a:p>
        </p:txBody>
      </p:sp>
      <p:sp>
        <p:nvSpPr>
          <p:cNvPr id="11" name="TextBox 10"/>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FFFFFF"/>
                </a:solidFill>
                <a:latin typeface="Palatino Linotype"/>
                <a:cs typeface="Palatino Linotype"/>
              </a:rPr>
              <a:t>}</a:t>
            </a:r>
          </a:p>
        </p:txBody>
      </p:sp>
      <p:sp>
        <p:nvSpPr>
          <p:cNvPr id="12" name="Text Placeholder 21"/>
          <p:cNvSpPr>
            <a:spLocks noGrp="1"/>
          </p:cNvSpPr>
          <p:nvPr>
            <p:ph type="body" sz="quarter" idx="19" hasCustomPrompt="1"/>
          </p:nvPr>
        </p:nvSpPr>
        <p:spPr>
          <a:xfrm>
            <a:off x="1230325" y="1167642"/>
            <a:ext cx="1270492" cy="2352328"/>
          </a:xfrm>
        </p:spPr>
        <p:txBody>
          <a:bodyPr>
            <a:noAutofit/>
          </a:bodyPr>
          <a:lstStyle>
            <a:lvl1pPr marL="0" indent="0">
              <a:buNone/>
              <a:defRPr sz="13800" b="1" i="0">
                <a:solidFill>
                  <a:srgbClr val="FFFFFF"/>
                </a:solidFill>
                <a:latin typeface="Palatino Linotype"/>
                <a:cs typeface="Palatino Linotype"/>
              </a:defRPr>
            </a:lvl1pPr>
          </a:lstStyle>
          <a:p>
            <a:pPr lvl="0"/>
            <a:r>
              <a:rPr lang="en-US" dirty="0"/>
              <a:t>1</a:t>
            </a:r>
          </a:p>
        </p:txBody>
      </p:sp>
      <p:sp>
        <p:nvSpPr>
          <p:cNvPr id="13" name="Text Placeholder 2"/>
          <p:cNvSpPr>
            <a:spLocks noGrp="1"/>
          </p:cNvSpPr>
          <p:nvPr>
            <p:ph type="body" sz="quarter" idx="18" hasCustomPrompt="1"/>
          </p:nvPr>
        </p:nvSpPr>
        <p:spPr>
          <a:xfrm>
            <a:off x="2651512" y="1631591"/>
            <a:ext cx="5222488" cy="1347788"/>
          </a:xfrm>
        </p:spPr>
        <p:txBody>
          <a:bodyPr>
            <a:noAutofit/>
          </a:bodyPr>
          <a:lstStyle>
            <a:lvl1pPr marL="0" indent="0">
              <a:lnSpc>
                <a:spcPct val="130000"/>
              </a:lnSpc>
              <a:buNone/>
              <a:defRPr sz="3600" b="1" baseline="0">
                <a:solidFill>
                  <a:srgbClr val="1C353D"/>
                </a:solidFill>
              </a:defRPr>
            </a:lvl1pPr>
          </a:lstStyle>
          <a:p>
            <a:pPr>
              <a:lnSpc>
                <a:spcPct val="120000"/>
              </a:lnSpc>
            </a:pPr>
            <a:r>
              <a:rPr lang="en-US" dirty="0">
                <a:latin typeface="Arial"/>
                <a:cs typeface="Arial"/>
              </a:rPr>
              <a:t>Section 1 Header Here</a:t>
            </a:r>
          </a:p>
          <a:p>
            <a:pPr>
              <a:lnSpc>
                <a:spcPct val="140000"/>
              </a:lnSpc>
            </a:pPr>
            <a:r>
              <a:rPr lang="en-US" sz="2800" dirty="0">
                <a:latin typeface="Microsoft Sans Serif"/>
                <a:cs typeface="Microsoft Sans Serif"/>
              </a:rPr>
              <a:t>Section 1 Sub Header Here</a:t>
            </a:r>
          </a:p>
        </p:txBody>
      </p:sp>
    </p:spTree>
    <p:extLst>
      <p:ext uri="{BB962C8B-B14F-4D97-AF65-F5344CB8AC3E}">
        <p14:creationId xmlns:p14="http://schemas.microsoft.com/office/powerpoint/2010/main" val="25790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cxnSp>
        <p:nvCxnSpPr>
          <p:cNvPr id="4" name="Straight Connector 3"/>
          <p:cNvCxnSpPr/>
          <p:nvPr userDrawn="1"/>
        </p:nvCxnSpPr>
        <p:spPr>
          <a:xfrm>
            <a:off x="0" y="601513"/>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7567" y="664801"/>
            <a:ext cx="9144000" cy="0"/>
          </a:xfrm>
          <a:prstGeom prst="line">
            <a:avLst/>
          </a:prstGeom>
          <a:ln>
            <a:solidFill>
              <a:srgbClr val="FFBF35"/>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802980"/>
            <a:ext cx="9144000" cy="340519"/>
          </a:xfrm>
          <a:prstGeom prst="rect">
            <a:avLst/>
          </a:prstGeom>
          <a:solidFill>
            <a:srgbClr val="FFDF9B"/>
          </a:solidFill>
          <a:ln>
            <a:solidFill>
              <a:srgbClr val="FFBF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hasCustomPrompt="1"/>
          </p:nvPr>
        </p:nvSpPr>
        <p:spPr>
          <a:xfrm>
            <a:off x="779891" y="1338184"/>
            <a:ext cx="7788275" cy="3454400"/>
          </a:xfrm>
        </p:spPr>
        <p:txBody>
          <a:bodyPr/>
          <a:lstStyle>
            <a:lvl1pPr marL="0" indent="0" algn="ctr">
              <a:buNone/>
              <a:defRPr baseline="0"/>
            </a:lvl1pPr>
          </a:lstStyle>
          <a:p>
            <a:pPr lvl="0"/>
            <a:r>
              <a:rPr lang="en-US" dirty="0"/>
              <a:t>Add Text, an Image, or Both</a:t>
            </a:r>
          </a:p>
        </p:txBody>
      </p:sp>
    </p:spTree>
    <p:extLst>
      <p:ext uri="{BB962C8B-B14F-4D97-AF65-F5344CB8AC3E}">
        <p14:creationId xmlns:p14="http://schemas.microsoft.com/office/powerpoint/2010/main" val="306210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s Backgroun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4878827"/>
            <a:ext cx="9144001"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0" y="0"/>
            <a:ext cx="9144000" cy="4878388"/>
          </a:xfrm>
        </p:spPr>
        <p:txBody>
          <a:bodyPr>
            <a:normAutofit/>
          </a:bodyPr>
          <a:lstStyle>
            <a:lvl1pPr marL="0" indent="0">
              <a:buNone/>
              <a:defRPr sz="2800" baseline="0"/>
            </a:lvl1pPr>
          </a:lstStyle>
          <a:p>
            <a:r>
              <a:rPr lang="en-US"/>
              <a:t>Click the icon to add an image as your background. Make sure to use a high-quality photo. </a:t>
            </a:r>
          </a:p>
        </p:txBody>
      </p:sp>
    </p:spTree>
    <p:extLst>
      <p:ext uri="{BB962C8B-B14F-4D97-AF65-F5344CB8AC3E}">
        <p14:creationId xmlns:p14="http://schemas.microsoft.com/office/powerpoint/2010/main" val="158489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1" y="2440846"/>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 y="1717254"/>
            <a:ext cx="9144000" cy="624637"/>
          </a:xfrm>
          <a:prstGeom prst="rect">
            <a:avLst/>
          </a:prstGeom>
          <a:solidFill>
            <a:srgbClr val="FFBF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8" hasCustomPrompt="1"/>
          </p:nvPr>
        </p:nvSpPr>
        <p:spPr>
          <a:xfrm>
            <a:off x="2651512" y="1631591"/>
            <a:ext cx="5174289" cy="1347788"/>
          </a:xfrm>
        </p:spPr>
        <p:txBody>
          <a:bodyPr>
            <a:noAutofit/>
          </a:bodyPr>
          <a:lstStyle>
            <a:lvl1pPr marL="0" indent="0">
              <a:lnSpc>
                <a:spcPct val="130000"/>
              </a:lnSpc>
              <a:buNone/>
              <a:defRPr sz="3600" b="1">
                <a:solidFill>
                  <a:srgbClr val="1C353D"/>
                </a:solidFill>
              </a:defRPr>
            </a:lvl1pPr>
          </a:lstStyle>
          <a:p>
            <a:pPr>
              <a:lnSpc>
                <a:spcPct val="120000"/>
              </a:lnSpc>
            </a:pPr>
            <a:r>
              <a:rPr lang="en-US" dirty="0">
                <a:latin typeface="Arial"/>
                <a:cs typeface="Arial"/>
              </a:rPr>
              <a:t>Section 2 Header Here</a:t>
            </a:r>
          </a:p>
          <a:p>
            <a:pPr>
              <a:lnSpc>
                <a:spcPct val="140000"/>
              </a:lnSpc>
            </a:pPr>
            <a:r>
              <a:rPr lang="en-US" sz="2800" dirty="0">
                <a:latin typeface="Microsoft Sans Serif"/>
                <a:cs typeface="Microsoft Sans Serif"/>
              </a:rPr>
              <a:t>Section 2 Sub Header Here</a:t>
            </a:r>
          </a:p>
        </p:txBody>
      </p:sp>
      <p:sp>
        <p:nvSpPr>
          <p:cNvPr id="16" name="TextBox 15"/>
          <p:cNvSpPr txBox="1"/>
          <p:nvPr userDrawn="1"/>
        </p:nvSpPr>
        <p:spPr>
          <a:xfrm>
            <a:off x="-184473" y="1023486"/>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18" name="TextBox 17"/>
          <p:cNvSpPr txBox="1"/>
          <p:nvPr userDrawn="1"/>
        </p:nvSpPr>
        <p:spPr>
          <a:xfrm>
            <a:off x="7120372" y="1033957"/>
            <a:ext cx="2217380" cy="2400657"/>
          </a:xfrm>
          <a:prstGeom prst="rect">
            <a:avLst/>
          </a:prstGeom>
          <a:noFill/>
        </p:spPr>
        <p:txBody>
          <a:bodyPr wrap="square" rtlCol="0">
            <a:spAutoFit/>
          </a:bodyPr>
          <a:lstStyle/>
          <a:p>
            <a:pPr algn="ctr"/>
            <a:r>
              <a:rPr lang="en-US" sz="15000" b="1">
                <a:solidFill>
                  <a:srgbClr val="1C353D"/>
                </a:solidFill>
                <a:latin typeface="Palatino Linotype"/>
                <a:cs typeface="Palatino Linotype"/>
              </a:rPr>
              <a:t>}</a:t>
            </a:r>
          </a:p>
        </p:txBody>
      </p:sp>
      <p:sp>
        <p:nvSpPr>
          <p:cNvPr id="22" name="Text Placeholder 21"/>
          <p:cNvSpPr>
            <a:spLocks noGrp="1"/>
          </p:cNvSpPr>
          <p:nvPr>
            <p:ph type="body" sz="quarter" idx="19" hasCustomPrompt="1"/>
          </p:nvPr>
        </p:nvSpPr>
        <p:spPr>
          <a:xfrm>
            <a:off x="1230325" y="1167642"/>
            <a:ext cx="1270492" cy="2266972"/>
          </a:xfrm>
        </p:spPr>
        <p:txBody>
          <a:bodyPr>
            <a:noAutofit/>
          </a:bodyPr>
          <a:lstStyle>
            <a:lvl1pPr marL="0" indent="0">
              <a:buNone/>
              <a:defRPr sz="13800" b="1" i="0">
                <a:solidFill>
                  <a:srgbClr val="1C353D"/>
                </a:solidFill>
                <a:latin typeface="Palatino Linotype"/>
                <a:cs typeface="Palatino Linotype"/>
              </a:defRPr>
            </a:lvl1pPr>
          </a:lstStyle>
          <a:p>
            <a:pPr lvl="0"/>
            <a:r>
              <a:rPr lang="en-US" dirty="0"/>
              <a:t>2</a:t>
            </a:r>
          </a:p>
        </p:txBody>
      </p:sp>
    </p:spTree>
    <p:extLst>
      <p:ext uri="{BB962C8B-B14F-4D97-AF65-F5344CB8AC3E}">
        <p14:creationId xmlns:p14="http://schemas.microsoft.com/office/powerpoint/2010/main" val="56568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tatement">
    <p:bg>
      <p:bgPr>
        <a:solidFill>
          <a:srgbClr val="FFBF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97680" y="1251753"/>
            <a:ext cx="6790591" cy="2204660"/>
          </a:xfrm>
        </p:spPr>
        <p:txBody>
          <a:bodyPr>
            <a:noAutofit/>
          </a:bodyPr>
          <a:lstStyle>
            <a:lvl1pPr marL="0" indent="0">
              <a:buNone/>
              <a:defRPr sz="2800" baseline="0">
                <a:solidFill>
                  <a:schemeClr val="tx1">
                    <a:lumMod val="50000"/>
                  </a:schemeClr>
                </a:solidFill>
                <a:latin typeface="Helvetica"/>
                <a:cs typeface="Helvetica"/>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Add a quote here. For large quotations, copy and paste them from the previous slide, or hit the quotation key in the textboxes to the left and right. </a:t>
            </a:r>
          </a:p>
        </p:txBody>
      </p:sp>
      <p:sp>
        <p:nvSpPr>
          <p:cNvPr id="7" name="Text Placeholder 6"/>
          <p:cNvSpPr>
            <a:spLocks noGrp="1"/>
          </p:cNvSpPr>
          <p:nvPr>
            <p:ph type="body" sz="quarter" idx="11" hasCustomPrompt="1"/>
          </p:nvPr>
        </p:nvSpPr>
        <p:spPr>
          <a:xfrm>
            <a:off x="422853" y="192992"/>
            <a:ext cx="776190" cy="1315227"/>
          </a:xfrm>
        </p:spPr>
        <p:txBody>
          <a:bodyPr>
            <a:noAutofit/>
          </a:bodyPr>
          <a:lstStyle>
            <a:lvl1pPr marL="0" indent="0">
              <a:buNone/>
              <a:defRPr sz="18700" b="1">
                <a:solidFill>
                  <a:schemeClr val="bg1"/>
                </a:solidFill>
                <a:latin typeface="Microsoft Sans Serif"/>
                <a:cs typeface="Microsoft Sans Serif"/>
              </a:defRPr>
            </a:lvl1pPr>
          </a:lstStyle>
          <a:p>
            <a:pPr lvl="0"/>
            <a:r>
              <a:rPr lang="en-US" dirty="0"/>
              <a:t>“</a:t>
            </a:r>
          </a:p>
        </p:txBody>
      </p:sp>
      <p:sp>
        <p:nvSpPr>
          <p:cNvPr id="8" name="Text Placeholder 6"/>
          <p:cNvSpPr>
            <a:spLocks noGrp="1"/>
          </p:cNvSpPr>
          <p:nvPr>
            <p:ph type="body" sz="quarter" idx="12" hasCustomPrompt="1"/>
          </p:nvPr>
        </p:nvSpPr>
        <p:spPr>
          <a:xfrm>
            <a:off x="5987983" y="2079531"/>
            <a:ext cx="776190" cy="1315227"/>
          </a:xfrm>
        </p:spPr>
        <p:txBody>
          <a:bodyPr>
            <a:noAutofit/>
          </a:bodyPr>
          <a:lstStyle>
            <a:lvl1pPr marL="0" marR="0" indent="0" algn="l" defTabSz="457200" rtl="0" eaLnBrk="1" fontAlgn="auto" latinLnBrk="0" hangingPunct="1">
              <a:lnSpc>
                <a:spcPct val="100000"/>
              </a:lnSpc>
              <a:spcBef>
                <a:spcPct val="20000"/>
              </a:spcBef>
              <a:spcAft>
                <a:spcPts val="0"/>
              </a:spcAft>
              <a:buClr>
                <a:srgbClr val="FFBF35"/>
              </a:buClr>
              <a:buSzTx/>
              <a:buFont typeface="Arial"/>
              <a:buNone/>
              <a:tabLst/>
              <a:defRPr sz="18700" b="1">
                <a:solidFill>
                  <a:schemeClr val="bg1"/>
                </a:solidFill>
                <a:latin typeface="Microsoft Sans Serif"/>
                <a:cs typeface="Microsoft Sans Serif"/>
              </a:defRPr>
            </a:lvl1pPr>
          </a:lstStyle>
          <a:p>
            <a:pPr marL="0" marR="0" lvl="0" indent="0" algn="l" defTabSz="457200" rtl="0" eaLnBrk="1" fontAlgn="auto" latinLnBrk="0" hangingPunct="1">
              <a:lnSpc>
                <a:spcPct val="100000"/>
              </a:lnSpc>
              <a:spcBef>
                <a:spcPct val="20000"/>
              </a:spcBef>
              <a:spcAft>
                <a:spcPts val="0"/>
              </a:spcAft>
              <a:buClr>
                <a:srgbClr val="FFBF35"/>
              </a:buClr>
              <a:buSzTx/>
              <a:buFont typeface="Arial"/>
              <a:buNone/>
              <a:tabLst/>
              <a:defRPr/>
            </a:pPr>
            <a:r>
              <a:rPr lang="en-US" dirty="0"/>
              <a:t>”</a:t>
            </a:r>
          </a:p>
        </p:txBody>
      </p:sp>
    </p:spTree>
    <p:extLst>
      <p:ext uri="{BB962C8B-B14F-4D97-AF65-F5344CB8AC3E}">
        <p14:creationId xmlns:p14="http://schemas.microsoft.com/office/powerpoint/2010/main" val="305825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oint">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3545"/>
            <a:ext cx="449021" cy="5156598"/>
          </a:xfrm>
          <a:prstGeom prst="rect">
            <a:avLst/>
          </a:prstGeom>
          <a:solidFill>
            <a:srgbClr val="1C353D">
              <a:alpha val="8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userDrawn="1"/>
        </p:nvSpPr>
        <p:spPr>
          <a:xfrm>
            <a:off x="445641" y="55695"/>
            <a:ext cx="8701144" cy="5135146"/>
          </a:xfrm>
          <a:custGeom>
            <a:avLst/>
            <a:gdLst>
              <a:gd name="connsiteX0" fmla="*/ 0 w 8701144"/>
              <a:gd name="connsiteY0" fmla="*/ 3475413 h 5135146"/>
              <a:gd name="connsiteX1" fmla="*/ 1693437 w 8701144"/>
              <a:gd name="connsiteY1" fmla="*/ 2929595 h 5135146"/>
              <a:gd name="connsiteX2" fmla="*/ 3420296 w 8701144"/>
              <a:gd name="connsiteY2" fmla="*/ 2083020 h 5135146"/>
              <a:gd name="connsiteX3" fmla="*/ 5158297 w 8701144"/>
              <a:gd name="connsiteY3" fmla="*/ 1715429 h 5135146"/>
              <a:gd name="connsiteX4" fmla="*/ 6929721 w 8701144"/>
              <a:gd name="connsiteY4" fmla="*/ 1180750 h 5135146"/>
              <a:gd name="connsiteX5" fmla="*/ 8701144 w 8701144"/>
              <a:gd name="connsiteY5" fmla="*/ 0 h 5135146"/>
              <a:gd name="connsiteX6" fmla="*/ 8701144 w 8701144"/>
              <a:gd name="connsiteY6" fmla="*/ 5135146 h 5135146"/>
              <a:gd name="connsiteX7" fmla="*/ 11141 w 8701144"/>
              <a:gd name="connsiteY7" fmla="*/ 5090589 h 5135146"/>
              <a:gd name="connsiteX8" fmla="*/ 0 w 8701144"/>
              <a:gd name="connsiteY8" fmla="*/ 3475413 h 513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1144" h="5135146">
                <a:moveTo>
                  <a:pt x="0" y="3475413"/>
                </a:moveTo>
                <a:lnTo>
                  <a:pt x="1693437" y="2929595"/>
                </a:lnTo>
                <a:lnTo>
                  <a:pt x="3420296" y="2083020"/>
                </a:lnTo>
                <a:lnTo>
                  <a:pt x="5158297" y="1715429"/>
                </a:lnTo>
                <a:lnTo>
                  <a:pt x="6929721" y="1180750"/>
                </a:lnTo>
                <a:lnTo>
                  <a:pt x="8701144" y="0"/>
                </a:lnTo>
                <a:lnTo>
                  <a:pt x="8701144" y="5135146"/>
                </a:lnTo>
                <a:lnTo>
                  <a:pt x="11141" y="5090589"/>
                </a:lnTo>
                <a:cubicBezTo>
                  <a:pt x="7427" y="4552197"/>
                  <a:pt x="3714" y="4013805"/>
                  <a:pt x="0" y="3475413"/>
                </a:cubicBezTo>
                <a:close/>
              </a:path>
            </a:pathLst>
          </a:custGeom>
          <a:solidFill>
            <a:srgbClr val="FFDF9B"/>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449021" y="83553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478870" y="1745394"/>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449021" y="2644118"/>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78870" y="3509419"/>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478870" y="4341305"/>
            <a:ext cx="8694979" cy="0"/>
          </a:xfrm>
          <a:prstGeom prst="line">
            <a:avLst/>
          </a:prstGeom>
          <a:ln>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2139077" y="0"/>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3862363" y="7593"/>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559678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7375778" y="-3546"/>
            <a:ext cx="0" cy="5143500"/>
          </a:xfrm>
          <a:prstGeom prst="line">
            <a:avLst/>
          </a:prstGeom>
          <a:ln>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78870" y="3119849"/>
            <a:ext cx="8728075" cy="756862"/>
          </a:xfrm>
        </p:spPr>
        <p:txBody>
          <a:bodyPr>
            <a:noAutofit/>
          </a:bodyPr>
          <a:lstStyle>
            <a:lvl1pPr marL="0" indent="0" algn="ctr">
              <a:buNone/>
              <a:defRPr sz="5400" b="1" baseline="0">
                <a:latin typeface="Arial"/>
                <a:cs typeface="Arial"/>
              </a:defRPr>
            </a:lvl1pPr>
          </a:lstStyle>
          <a:p>
            <a:pPr lvl="0"/>
            <a:r>
              <a:rPr lang="en-US" dirty="0"/>
              <a:t>DATA POINT</a:t>
            </a:r>
          </a:p>
        </p:txBody>
      </p:sp>
      <p:sp>
        <p:nvSpPr>
          <p:cNvPr id="21" name="Text Placeholder 20"/>
          <p:cNvSpPr>
            <a:spLocks noGrp="1"/>
          </p:cNvSpPr>
          <p:nvPr>
            <p:ph type="body" sz="quarter" idx="11" hasCustomPrompt="1"/>
          </p:nvPr>
        </p:nvSpPr>
        <p:spPr>
          <a:xfrm>
            <a:off x="2439874" y="3876711"/>
            <a:ext cx="4668837" cy="679450"/>
          </a:xfrm>
        </p:spPr>
        <p:txBody>
          <a:bodyPr/>
          <a:lstStyle>
            <a:lvl1pPr marL="0" indent="0" algn="ctr">
              <a:buNone/>
              <a:defRPr baseline="0">
                <a:latin typeface="Microsoft Sans Serif"/>
                <a:cs typeface="Microsoft Sans Serif"/>
              </a:defRPr>
            </a:lvl1pPr>
          </a:lstStyle>
          <a:p>
            <a:pPr lvl="0"/>
            <a:r>
              <a:rPr lang="en-US" dirty="0"/>
              <a:t>Describe the data point</a:t>
            </a:r>
          </a:p>
        </p:txBody>
      </p:sp>
    </p:spTree>
    <p:extLst>
      <p:ext uri="{BB962C8B-B14F-4D97-AF65-F5344CB8AC3E}">
        <p14:creationId xmlns:p14="http://schemas.microsoft.com/office/powerpoint/2010/main" val="32575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8012920"/>
      </p:ext>
    </p:extLst>
  </p:cSld>
  <p:clrMap bg1="lt1" tx1="dk1" bg2="lt2" tx2="dk2" accent1="accent1" accent2="accent2" accent3="accent3" accent4="accent4" accent5="accent5" accent6="accent6" hlink="hlink" folHlink="folHlink"/>
  <p:sldLayoutIdLst>
    <p:sldLayoutId id="2147483786" r:id="rId1"/>
    <p:sldLayoutId id="2147483763" r:id="rId2"/>
    <p:sldLayoutId id="2147483787" r:id="rId3"/>
    <p:sldLayoutId id="2147483747" r:id="rId4"/>
    <p:sldLayoutId id="2147483790" r:id="rId5"/>
    <p:sldLayoutId id="2147483760" r:id="rId6"/>
    <p:sldLayoutId id="2147483788" r:id="rId7"/>
    <p:sldLayoutId id="2147483758" r:id="rId8"/>
    <p:sldLayoutId id="2147483789" r:id="rId9"/>
    <p:sldLayoutId id="2147483764" r:id="rId10"/>
    <p:sldLayoutId id="2147483791" r:id="rId11"/>
  </p:sldLayoutIdLst>
  <p:txStyles>
    <p:titleStyle>
      <a:lvl1pPr algn="l" defTabSz="457200" rtl="0" eaLnBrk="1" latinLnBrk="0" hangingPunct="1">
        <a:spcBef>
          <a:spcPct val="0"/>
        </a:spcBef>
        <a:buNone/>
        <a:defRPr sz="3600" b="1" i="0" kern="0" baseline="0">
          <a:solidFill>
            <a:schemeClr val="tx1">
              <a:lumMod val="75000"/>
            </a:schemeClr>
          </a:solidFill>
          <a:latin typeface="Helvetica"/>
          <a:ea typeface="+mj-ea"/>
          <a:cs typeface="Helvetica"/>
        </a:defRPr>
      </a:lvl1pPr>
    </p:titleStyle>
    <p:bodyStyle>
      <a:lvl1pPr marL="342900" indent="-342900" algn="l" defTabSz="457200" rtl="0" eaLnBrk="1" latinLnBrk="0" hangingPunct="1">
        <a:spcBef>
          <a:spcPct val="20000"/>
        </a:spcBef>
        <a:buClr>
          <a:srgbClr val="FFBF35"/>
        </a:buClr>
        <a:buFont typeface="Arial"/>
        <a:buChar char="•"/>
        <a:defRPr sz="3200" b="0" i="0" kern="1200">
          <a:solidFill>
            <a:schemeClr val="tx1">
              <a:lumMod val="50000"/>
            </a:schemeClr>
          </a:solidFill>
          <a:latin typeface="Helvetica Light"/>
          <a:ea typeface="+mn-ea"/>
          <a:cs typeface="Helvetica Light"/>
        </a:defRPr>
      </a:lvl1pPr>
      <a:lvl2pPr marL="742950" indent="-285750" algn="l" defTabSz="457200" rtl="0" eaLnBrk="1" latinLnBrk="0" hangingPunct="1">
        <a:spcBef>
          <a:spcPct val="20000"/>
        </a:spcBef>
        <a:buClr>
          <a:srgbClr val="FFBF35"/>
        </a:buClr>
        <a:buFont typeface="Arial" panose="020B0604020202020204" pitchFamily="34" charset="0"/>
        <a:buChar char="•"/>
        <a:defRPr sz="2400" b="0" i="0" kern="1200">
          <a:solidFill>
            <a:schemeClr val="tx1">
              <a:lumMod val="50000"/>
            </a:schemeClr>
          </a:solidFill>
          <a:latin typeface="Helvetica Light"/>
          <a:ea typeface="+mn-ea"/>
          <a:cs typeface="Helvetica Light"/>
        </a:defRPr>
      </a:lvl2pPr>
      <a:lvl3pPr marL="1143000" indent="-228600" algn="l" defTabSz="457200" rtl="0" eaLnBrk="1" latinLnBrk="0" hangingPunct="1">
        <a:spcBef>
          <a:spcPct val="20000"/>
        </a:spcBef>
        <a:buClr>
          <a:srgbClr val="FFBF35"/>
        </a:buClr>
        <a:buFont typeface="Arial"/>
        <a:buChar char="•"/>
        <a:defRPr sz="2400" b="0" i="0" kern="1200">
          <a:solidFill>
            <a:schemeClr val="tx1">
              <a:lumMod val="50000"/>
            </a:schemeClr>
          </a:solidFill>
          <a:latin typeface="Helvetica Light"/>
          <a:ea typeface="+mn-ea"/>
          <a:cs typeface="Helvetica Light"/>
        </a:defRPr>
      </a:lvl3pPr>
      <a:lvl4pPr marL="16002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4pPr>
      <a:lvl5pPr marL="2057400" indent="-228600" algn="l" defTabSz="457200" rtl="0" eaLnBrk="1" latinLnBrk="0" hangingPunct="1">
        <a:spcBef>
          <a:spcPct val="20000"/>
        </a:spcBef>
        <a:buClr>
          <a:srgbClr val="FFBF35"/>
        </a:buClr>
        <a:buFont typeface="Arial" panose="020B0604020202020204" pitchFamily="34" charset="0"/>
        <a:buChar char="•"/>
        <a:defRPr sz="2000" b="0" i="0" kern="1200">
          <a:solidFill>
            <a:schemeClr val="tx1">
              <a:lumMod val="50000"/>
            </a:schemeClr>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mages.google.com/" TargetMode="External"/><Relationship Id="rId2" Type="http://schemas.openxmlformats.org/officeDocument/2006/relationships/hyperlink" Target="https://www.cdc.gov/tobacco/basic_information/e-cigarettes/index.ht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53D"/>
        </a:solidFill>
        <a:effectLst/>
      </p:bgPr>
    </p:bg>
    <p:spTree>
      <p:nvGrpSpPr>
        <p:cNvPr id="1" name=""/>
        <p:cNvGrpSpPr/>
        <p:nvPr/>
      </p:nvGrpSpPr>
      <p:grpSpPr>
        <a:xfrm>
          <a:off x="0" y="0"/>
          <a:ext cx="0" cy="0"/>
          <a:chOff x="0" y="0"/>
          <a:chExt cx="0" cy="0"/>
        </a:xfrm>
      </p:grpSpPr>
      <p:sp>
        <p:nvSpPr>
          <p:cNvPr id="9" name="Text Placeholder 7"/>
          <p:cNvSpPr>
            <a:spLocks noGrp="1"/>
          </p:cNvSpPr>
          <p:nvPr>
            <p:ph type="body" sz="quarter" idx="4294967295"/>
          </p:nvPr>
        </p:nvSpPr>
        <p:spPr>
          <a:xfrm>
            <a:off x="736540" y="3188870"/>
            <a:ext cx="7505023" cy="1499862"/>
          </a:xfrm>
        </p:spPr>
        <p:txBody>
          <a:bodyPr>
            <a:normAutofit/>
          </a:bodyPr>
          <a:lstStyle/>
          <a:p>
            <a:pPr marL="0" indent="0" algn="ctr">
              <a:buNone/>
            </a:pPr>
            <a:r>
              <a:rPr lang="en-US" sz="2000" b="1" spc="300" dirty="0">
                <a:solidFill>
                  <a:schemeClr val="bg1"/>
                </a:solidFill>
                <a:latin typeface="+mj-lt"/>
                <a:cs typeface="Helvetica Light"/>
              </a:rPr>
              <a:t>Nurah Alamro, MD. MPH. DrPH. </a:t>
            </a:r>
          </a:p>
          <a:p>
            <a:pPr marL="0" indent="0" algn="ctr">
              <a:lnSpc>
                <a:spcPct val="110000"/>
              </a:lnSpc>
              <a:buNone/>
            </a:pPr>
            <a:r>
              <a:rPr lang="en-US" sz="1800" spc="300" dirty="0">
                <a:solidFill>
                  <a:srgbClr val="FFFFFF"/>
                </a:solidFill>
                <a:latin typeface="Microsoft Sans Serif"/>
                <a:cs typeface="Microsoft Sans Serif"/>
              </a:rPr>
              <a:t>Assistant Professor - Community Medicine Unit, Family &amp; Community Medicine Department</a:t>
            </a:r>
          </a:p>
          <a:p>
            <a:pPr marL="0" indent="0" algn="ctr">
              <a:buNone/>
            </a:pPr>
            <a:r>
              <a:rPr lang="en-US" sz="1800" b="1" u="sng" spc="300" dirty="0">
                <a:solidFill>
                  <a:schemeClr val="bg1"/>
                </a:solidFill>
              </a:rPr>
              <a:t>nmalamro@ksu.edu.sa</a:t>
            </a:r>
          </a:p>
          <a:p>
            <a:pPr marL="0" indent="0" algn="ctr">
              <a:buNone/>
            </a:pPr>
            <a:endParaRPr lang="en-US" sz="1800" spc="300" dirty="0">
              <a:solidFill>
                <a:schemeClr val="bg1"/>
              </a:solidFill>
              <a:latin typeface="Helvetica Light"/>
              <a:cs typeface="Helvetica Light"/>
            </a:endParaRPr>
          </a:p>
        </p:txBody>
      </p:sp>
      <p:sp>
        <p:nvSpPr>
          <p:cNvPr id="10" name="Text Placeholder 7"/>
          <p:cNvSpPr>
            <a:spLocks noGrp="1"/>
          </p:cNvSpPr>
          <p:nvPr>
            <p:ph type="body" sz="quarter" idx="4294967295"/>
          </p:nvPr>
        </p:nvSpPr>
        <p:spPr>
          <a:xfrm>
            <a:off x="736541" y="742513"/>
            <a:ext cx="7505023" cy="1060500"/>
          </a:xfrm>
        </p:spPr>
        <p:txBody>
          <a:bodyPr/>
          <a:lstStyle/>
          <a:p>
            <a:pPr marL="0" indent="0" algn="ctr">
              <a:buNone/>
            </a:pPr>
            <a:r>
              <a:rPr lang="en-US" sz="2200" spc="300" dirty="0">
                <a:solidFill>
                  <a:srgbClr val="FFFFFF"/>
                </a:solidFill>
                <a:latin typeface="Microsoft Sans Serif"/>
                <a:cs typeface="Microsoft Sans Serif"/>
              </a:rPr>
              <a:t>CMED 305</a:t>
            </a:r>
          </a:p>
        </p:txBody>
      </p:sp>
      <p:cxnSp>
        <p:nvCxnSpPr>
          <p:cNvPr id="15" name="Straight Connector 14"/>
          <p:cNvCxnSpPr/>
          <p:nvPr/>
        </p:nvCxnSpPr>
        <p:spPr>
          <a:xfrm>
            <a:off x="1685030"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685030" y="300339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481324" y="974860"/>
            <a:ext cx="181175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685030" y="3069369"/>
            <a:ext cx="560804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4294967295"/>
          </p:nvPr>
        </p:nvSpPr>
        <p:spPr>
          <a:xfrm>
            <a:off x="736540" y="1293948"/>
            <a:ext cx="7505023" cy="1467804"/>
          </a:xfrm>
          <a:prstGeom prst="rect">
            <a:avLst/>
          </a:prstGeom>
        </p:spPr>
        <p:txBody>
          <a:bodyPr>
            <a:noAutofit/>
          </a:bodyPr>
          <a:lstStyle/>
          <a:p>
            <a:pPr marL="0" indent="0" algn="ctr">
              <a:buNone/>
            </a:pPr>
            <a:r>
              <a:rPr lang="en-US" sz="4400" dirty="0">
                <a:solidFill>
                  <a:srgbClr val="FFBF35"/>
                </a:solidFill>
                <a:latin typeface="Arial"/>
                <a:cs typeface="Arial"/>
              </a:rPr>
              <a:t>Research Questions, Hypotheses and Objectives</a:t>
            </a:r>
          </a:p>
        </p:txBody>
      </p:sp>
      <p:pic>
        <p:nvPicPr>
          <p:cNvPr id="3" name="Picture 2">
            <a:extLst>
              <a:ext uri="{FF2B5EF4-FFF2-40B4-BE49-F238E27FC236}">
                <a16:creationId xmlns:a16="http://schemas.microsoft.com/office/drawing/2014/main" id="{47EE069B-9287-B943-A877-DC3FF2F545CD}"/>
              </a:ext>
            </a:extLst>
          </p:cNvPr>
          <p:cNvPicPr>
            <a:picLocks noChangeAspect="1"/>
          </p:cNvPicPr>
          <p:nvPr/>
        </p:nvPicPr>
        <p:blipFill>
          <a:blip r:embed="rId2"/>
          <a:stretch>
            <a:fillRect/>
          </a:stretch>
        </p:blipFill>
        <p:spPr>
          <a:xfrm>
            <a:off x="6994187" y="146897"/>
            <a:ext cx="1874107" cy="668420"/>
          </a:xfrm>
          <a:prstGeom prst="rect">
            <a:avLst/>
          </a:prstGeom>
        </p:spPr>
      </p:pic>
    </p:spTree>
    <p:extLst>
      <p:ext uri="{BB962C8B-B14F-4D97-AF65-F5344CB8AC3E}">
        <p14:creationId xmlns:p14="http://schemas.microsoft.com/office/powerpoint/2010/main" val="386181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315B70-25DC-1048-A125-589D06096EF4}"/>
              </a:ext>
            </a:extLst>
          </p:cNvPr>
          <p:cNvSpPr txBox="1"/>
          <p:nvPr/>
        </p:nvSpPr>
        <p:spPr>
          <a:xfrm>
            <a:off x="162127" y="1533707"/>
            <a:ext cx="2091447" cy="1815882"/>
          </a:xfrm>
          <a:prstGeom prst="rect">
            <a:avLst/>
          </a:prstGeom>
          <a:noFill/>
        </p:spPr>
        <p:txBody>
          <a:bodyPr wrap="square" rtlCol="0">
            <a:spAutoFit/>
          </a:bodyPr>
          <a:lstStyle/>
          <a:p>
            <a:r>
              <a:rPr lang="en-US" sz="2800" dirty="0"/>
              <a:t>Steps in Conceiving a Research Question </a:t>
            </a:r>
          </a:p>
        </p:txBody>
      </p:sp>
      <p:graphicFrame>
        <p:nvGraphicFramePr>
          <p:cNvPr id="2" name="Diagram 1">
            <a:extLst>
              <a:ext uri="{FF2B5EF4-FFF2-40B4-BE49-F238E27FC236}">
                <a16:creationId xmlns:a16="http://schemas.microsoft.com/office/drawing/2014/main" id="{2A006E8D-B8A2-B048-8A53-CD2F0AF9EFB4}"/>
              </a:ext>
            </a:extLst>
          </p:cNvPr>
          <p:cNvGraphicFramePr/>
          <p:nvPr>
            <p:extLst>
              <p:ext uri="{D42A27DB-BD31-4B8C-83A1-F6EECF244321}">
                <p14:modId xmlns:p14="http://schemas.microsoft.com/office/powerpoint/2010/main" val="2759698261"/>
              </p:ext>
            </p:extLst>
          </p:nvPr>
        </p:nvGraphicFramePr>
        <p:xfrm>
          <a:off x="1523998" y="585572"/>
          <a:ext cx="725034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2D9487F-CD46-4C48-A4BC-E109A1F2DBF4}"/>
              </a:ext>
            </a:extLst>
          </p:cNvPr>
          <p:cNvSpPr txBox="1"/>
          <p:nvPr/>
        </p:nvSpPr>
        <p:spPr>
          <a:xfrm>
            <a:off x="1702340" y="776140"/>
            <a:ext cx="204281" cy="369332"/>
          </a:xfrm>
          <a:prstGeom prst="rect">
            <a:avLst/>
          </a:prstGeom>
          <a:noFill/>
        </p:spPr>
        <p:txBody>
          <a:bodyPr wrap="square" rtlCol="0">
            <a:spAutoFit/>
          </a:bodyPr>
          <a:lstStyle/>
          <a:p>
            <a:r>
              <a:rPr lang="en-US" dirty="0"/>
              <a:t>1</a:t>
            </a:r>
          </a:p>
        </p:txBody>
      </p:sp>
      <p:sp>
        <p:nvSpPr>
          <p:cNvPr id="6" name="TextBox 5">
            <a:extLst>
              <a:ext uri="{FF2B5EF4-FFF2-40B4-BE49-F238E27FC236}">
                <a16:creationId xmlns:a16="http://schemas.microsoft.com/office/drawing/2014/main" id="{9BE3BAE4-0FEF-6545-B123-AEB2B5E57E75}"/>
              </a:ext>
            </a:extLst>
          </p:cNvPr>
          <p:cNvSpPr txBox="1"/>
          <p:nvPr/>
        </p:nvSpPr>
        <p:spPr>
          <a:xfrm>
            <a:off x="2049293" y="1444106"/>
            <a:ext cx="204281" cy="369332"/>
          </a:xfrm>
          <a:prstGeom prst="rect">
            <a:avLst/>
          </a:prstGeom>
          <a:noFill/>
        </p:spPr>
        <p:txBody>
          <a:bodyPr wrap="square" rtlCol="0">
            <a:spAutoFit/>
          </a:bodyPr>
          <a:lstStyle/>
          <a:p>
            <a:r>
              <a:rPr lang="en-US" dirty="0"/>
              <a:t>2</a:t>
            </a:r>
          </a:p>
        </p:txBody>
      </p:sp>
      <p:sp>
        <p:nvSpPr>
          <p:cNvPr id="7" name="TextBox 6">
            <a:extLst>
              <a:ext uri="{FF2B5EF4-FFF2-40B4-BE49-F238E27FC236}">
                <a16:creationId xmlns:a16="http://schemas.microsoft.com/office/drawing/2014/main" id="{915BB68B-14FE-544F-86F0-1AAA2CFCC6D5}"/>
              </a:ext>
            </a:extLst>
          </p:cNvPr>
          <p:cNvSpPr txBox="1"/>
          <p:nvPr/>
        </p:nvSpPr>
        <p:spPr>
          <a:xfrm>
            <a:off x="2253574" y="2074099"/>
            <a:ext cx="204281" cy="369332"/>
          </a:xfrm>
          <a:prstGeom prst="rect">
            <a:avLst/>
          </a:prstGeom>
          <a:noFill/>
        </p:spPr>
        <p:txBody>
          <a:bodyPr wrap="square" rtlCol="0">
            <a:spAutoFit/>
          </a:bodyPr>
          <a:lstStyle/>
          <a:p>
            <a:r>
              <a:rPr lang="en-US" dirty="0"/>
              <a:t>3</a:t>
            </a:r>
          </a:p>
        </p:txBody>
      </p:sp>
      <p:sp>
        <p:nvSpPr>
          <p:cNvPr id="8" name="TextBox 7">
            <a:extLst>
              <a:ext uri="{FF2B5EF4-FFF2-40B4-BE49-F238E27FC236}">
                <a16:creationId xmlns:a16="http://schemas.microsoft.com/office/drawing/2014/main" id="{64C5D7E5-4B96-5E46-97E7-D9D84AA2FF64}"/>
              </a:ext>
            </a:extLst>
          </p:cNvPr>
          <p:cNvSpPr txBox="1"/>
          <p:nvPr/>
        </p:nvSpPr>
        <p:spPr>
          <a:xfrm>
            <a:off x="2253574" y="2736163"/>
            <a:ext cx="204281" cy="369332"/>
          </a:xfrm>
          <a:prstGeom prst="rect">
            <a:avLst/>
          </a:prstGeom>
          <a:noFill/>
        </p:spPr>
        <p:txBody>
          <a:bodyPr wrap="square" rtlCol="0">
            <a:spAutoFit/>
          </a:bodyPr>
          <a:lstStyle/>
          <a:p>
            <a:r>
              <a:rPr lang="en-US" dirty="0"/>
              <a:t>4</a:t>
            </a:r>
          </a:p>
        </p:txBody>
      </p:sp>
      <p:sp>
        <p:nvSpPr>
          <p:cNvPr id="9" name="TextBox 8">
            <a:extLst>
              <a:ext uri="{FF2B5EF4-FFF2-40B4-BE49-F238E27FC236}">
                <a16:creationId xmlns:a16="http://schemas.microsoft.com/office/drawing/2014/main" id="{D43E45D7-F548-1D42-9CA0-95A0F7D1888C}"/>
              </a:ext>
            </a:extLst>
          </p:cNvPr>
          <p:cNvSpPr txBox="1"/>
          <p:nvPr/>
        </p:nvSpPr>
        <p:spPr>
          <a:xfrm>
            <a:off x="2049293" y="3398227"/>
            <a:ext cx="204281" cy="369332"/>
          </a:xfrm>
          <a:prstGeom prst="rect">
            <a:avLst/>
          </a:prstGeom>
          <a:noFill/>
        </p:spPr>
        <p:txBody>
          <a:bodyPr wrap="square" rtlCol="0">
            <a:spAutoFit/>
          </a:bodyPr>
          <a:lstStyle/>
          <a:p>
            <a:r>
              <a:rPr lang="en-US" dirty="0"/>
              <a:t>5</a:t>
            </a:r>
          </a:p>
        </p:txBody>
      </p:sp>
      <p:sp>
        <p:nvSpPr>
          <p:cNvPr id="10" name="TextBox 9">
            <a:extLst>
              <a:ext uri="{FF2B5EF4-FFF2-40B4-BE49-F238E27FC236}">
                <a16:creationId xmlns:a16="http://schemas.microsoft.com/office/drawing/2014/main" id="{DAFE2F76-EBF9-1E40-A8AC-CC9E356B0380}"/>
              </a:ext>
            </a:extLst>
          </p:cNvPr>
          <p:cNvSpPr txBox="1"/>
          <p:nvPr/>
        </p:nvSpPr>
        <p:spPr>
          <a:xfrm>
            <a:off x="1702339" y="3997516"/>
            <a:ext cx="204281"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1575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143500"/>
          </a:xfrm>
          <a:prstGeom prst="rect">
            <a:avLst/>
          </a:prstGeom>
        </p:spPr>
      </p:pic>
      <p:sp>
        <p:nvSpPr>
          <p:cNvPr id="12" name="Rectangle 11"/>
          <p:cNvSpPr/>
          <p:nvPr/>
        </p:nvSpPr>
        <p:spPr>
          <a:xfrm>
            <a:off x="-19588" y="4878827"/>
            <a:ext cx="9163589"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844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89A52-D3FD-B247-9DDD-F03DA434A334}"/>
              </a:ext>
            </a:extLst>
          </p:cNvPr>
          <p:cNvSpPr>
            <a:spLocks noGrp="1"/>
          </p:cNvSpPr>
          <p:nvPr>
            <p:ph type="body" sz="quarter" idx="10"/>
          </p:nvPr>
        </p:nvSpPr>
        <p:spPr>
          <a:xfrm>
            <a:off x="796469" y="1770299"/>
            <a:ext cx="7397555" cy="1116013"/>
          </a:xfrm>
        </p:spPr>
        <p:txBody>
          <a:bodyPr/>
          <a:lstStyle/>
          <a:p>
            <a:pPr algn="ctr"/>
            <a:r>
              <a:rPr lang="en-US" dirty="0"/>
              <a:t>Is vaping bad?</a:t>
            </a:r>
          </a:p>
        </p:txBody>
      </p:sp>
    </p:spTree>
    <p:extLst>
      <p:ext uri="{BB962C8B-B14F-4D97-AF65-F5344CB8AC3E}">
        <p14:creationId xmlns:p14="http://schemas.microsoft.com/office/powerpoint/2010/main" val="373446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85750" y="1000124"/>
            <a:ext cx="8629650" cy="3686175"/>
          </a:xfrm>
        </p:spPr>
        <p:txBody>
          <a:bodyPr>
            <a:normAutofit fontScale="70000" lnSpcReduction="20000"/>
          </a:bodyPr>
          <a:lstStyle/>
          <a:p>
            <a:pPr marL="457200" indent="-457200" algn="l">
              <a:buFont typeface="Arial" panose="020B0604020202020204" pitchFamily="34" charset="0"/>
              <a:buChar char="•"/>
            </a:pPr>
            <a:r>
              <a:rPr lang="en-US" dirty="0"/>
              <a:t>E-cigarettes have the potential to benefit adult smokers who are not pregnant if used as a complete substitute for regular cigarettes and other smoked tobacco products.</a:t>
            </a:r>
          </a:p>
          <a:p>
            <a:pPr marL="457200" indent="-457200" algn="l">
              <a:buFont typeface="Arial" panose="020B0604020202020204" pitchFamily="34" charset="0"/>
              <a:buChar char="•"/>
            </a:pPr>
            <a:r>
              <a:rPr lang="en-US" dirty="0"/>
              <a:t>E-cigarettes are not safe for youth, young adults, pregnant women, or adults who do not currently use tobacco products.</a:t>
            </a:r>
          </a:p>
          <a:p>
            <a:pPr marL="457200" indent="-457200" algn="l">
              <a:buFont typeface="Arial" panose="020B0604020202020204" pitchFamily="34" charset="0"/>
              <a:buChar char="•"/>
            </a:pPr>
            <a:r>
              <a:rPr lang="en-US" dirty="0"/>
              <a:t>While e-cigarettes have the potential to benefit some people and harm others, scientists still have a lot to learn about whether e-cigarettes are effective for quitting smoking.</a:t>
            </a:r>
          </a:p>
          <a:p>
            <a:pPr marL="457200" indent="-457200" algn="l">
              <a:buFont typeface="Arial" panose="020B0604020202020204" pitchFamily="34" charset="0"/>
              <a:buChar char="•"/>
            </a:pPr>
            <a:r>
              <a:rPr lang="en-US" dirty="0"/>
              <a:t>If you’ve never smoked or used other tobacco products or e-cigarettes, don’t start.</a:t>
            </a:r>
          </a:p>
          <a:p>
            <a:pPr marL="457200" indent="-457200" algn="l">
              <a:buFont typeface="Arial" panose="020B0604020202020204" pitchFamily="34" charset="0"/>
              <a:buChar char="•"/>
            </a:pPr>
            <a:r>
              <a:rPr lang="en-US" b="1" u="sng" dirty="0"/>
              <a:t>Additional research can help understand long-term health effects. </a:t>
            </a:r>
          </a:p>
          <a:p>
            <a:pPr marL="457200" indent="-457200" algn="l">
              <a:buFont typeface="Arial" panose="020B0604020202020204" pitchFamily="34" charset="0"/>
              <a:buChar char="•"/>
            </a:pPr>
            <a:endParaRPr lang="en-US" b="1" u="sng"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r>
              <a:rPr lang="en-US" sz="3200" dirty="0">
                <a:latin typeface="+mj-lt"/>
              </a:rPr>
              <a:t>1) </a:t>
            </a:r>
            <a:r>
              <a:rPr lang="en-US" sz="3200" dirty="0"/>
              <a:t>Review of up to date literature and information</a:t>
            </a:r>
          </a:p>
        </p:txBody>
      </p:sp>
    </p:spTree>
    <p:extLst>
      <p:ext uri="{BB962C8B-B14F-4D97-AF65-F5344CB8AC3E}">
        <p14:creationId xmlns:p14="http://schemas.microsoft.com/office/powerpoint/2010/main" val="1164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56567" y="865762"/>
            <a:ext cx="8629650" cy="3852153"/>
          </a:xfrm>
        </p:spPr>
        <p:txBody>
          <a:bodyPr>
            <a:normAutofit/>
          </a:bodyPr>
          <a:lstStyle/>
          <a:p>
            <a:endParaRPr lang="en-US" b="1" u="sng" dirty="0"/>
          </a:p>
          <a:p>
            <a:endParaRPr lang="en-US" b="1" u="sng" dirty="0"/>
          </a:p>
          <a:p>
            <a:r>
              <a:rPr lang="en-US" b="1" u="sng" dirty="0"/>
              <a:t>Can vaping help in quitting smoking?</a:t>
            </a:r>
          </a:p>
          <a:p>
            <a:endParaRPr lang="en-US" b="1" u="sng" dirty="0"/>
          </a:p>
          <a:p>
            <a:r>
              <a:rPr lang="en-US" b="1" i="1" dirty="0"/>
              <a:t>Vague question, need to define:</a:t>
            </a:r>
          </a:p>
          <a:p>
            <a:r>
              <a:rPr lang="en-US" dirty="0"/>
              <a:t>“vaping” and “quitting smoking” </a:t>
            </a:r>
          </a:p>
          <a:p>
            <a:endParaRPr lang="en-US" b="1" u="sng" dirty="0"/>
          </a:p>
          <a:p>
            <a:endParaRPr lang="en-US" b="1" u="sng"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1077218"/>
          </a:xfrm>
          <a:prstGeom prst="rect">
            <a:avLst/>
          </a:prstGeom>
          <a:noFill/>
        </p:spPr>
        <p:txBody>
          <a:bodyPr wrap="square" rtlCol="0">
            <a:spAutoFit/>
          </a:bodyPr>
          <a:lstStyle/>
          <a:p>
            <a:pPr lvl="0"/>
            <a:r>
              <a:rPr lang="en-US" sz="3200" dirty="0">
                <a:latin typeface="+mj-lt"/>
              </a:rPr>
              <a:t>2) </a:t>
            </a:r>
            <a:r>
              <a:rPr lang="en-US" sz="3200" dirty="0"/>
              <a:t>Raise a question!</a:t>
            </a:r>
          </a:p>
          <a:p>
            <a:endParaRPr lang="en-US" sz="3200" dirty="0">
              <a:latin typeface="+mj-lt"/>
            </a:endParaRPr>
          </a:p>
        </p:txBody>
      </p:sp>
    </p:spTree>
    <p:extLst>
      <p:ext uri="{BB962C8B-B14F-4D97-AF65-F5344CB8AC3E}">
        <p14:creationId xmlns:p14="http://schemas.microsoft.com/office/powerpoint/2010/main" val="66198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56567" y="1077218"/>
            <a:ext cx="8629650" cy="3852153"/>
          </a:xfrm>
        </p:spPr>
        <p:txBody>
          <a:bodyPr>
            <a:normAutofit/>
          </a:bodyPr>
          <a:lstStyle/>
          <a:p>
            <a:pPr marL="457200" indent="-457200" algn="l">
              <a:buFont typeface="Arial" panose="020B0604020202020204" pitchFamily="34" charset="0"/>
              <a:buChar char="•"/>
            </a:pPr>
            <a:r>
              <a:rPr lang="en-US" dirty="0"/>
              <a:t>What is the optimal type of vaping, frequency, and duration?</a:t>
            </a:r>
          </a:p>
          <a:p>
            <a:pPr marL="457200" indent="-457200" algn="l">
              <a:buFont typeface="Arial" panose="020B0604020202020204" pitchFamily="34" charset="0"/>
              <a:buChar char="•"/>
            </a:pPr>
            <a:r>
              <a:rPr lang="en-US" dirty="0"/>
              <a:t>What is the rate of quitting smoking? </a:t>
            </a:r>
            <a:r>
              <a:rPr lang="en-US" sz="2800" i="1" dirty="0"/>
              <a:t>(How many cigarettes smoked? Length of quitting (days, weeks, moths)) </a:t>
            </a:r>
            <a:endParaRPr lang="en-US" i="1" dirty="0"/>
          </a:p>
          <a:p>
            <a:pPr marL="457200" indent="-457200" algn="l">
              <a:buFont typeface="Arial" panose="020B0604020202020204" pitchFamily="34" charset="0"/>
              <a:buChar char="•"/>
            </a:pPr>
            <a:r>
              <a:rPr lang="en-US" dirty="0"/>
              <a:t>What are the risks? What are the other benefits?</a:t>
            </a:r>
          </a:p>
          <a:p>
            <a:pPr marL="457200" indent="-457200" algn="l">
              <a:buFont typeface="Arial" panose="020B0604020202020204" pitchFamily="34" charset="0"/>
              <a:buChar char="•"/>
            </a:pPr>
            <a:endParaRPr lang="en-US" dirty="0"/>
          </a:p>
          <a:p>
            <a:endParaRPr lang="en-US" b="1" u="sng"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1077218"/>
          </a:xfrm>
          <a:prstGeom prst="rect">
            <a:avLst/>
          </a:prstGeom>
          <a:noFill/>
        </p:spPr>
        <p:txBody>
          <a:bodyPr wrap="square" rtlCol="0">
            <a:spAutoFit/>
          </a:bodyPr>
          <a:lstStyle/>
          <a:p>
            <a:pPr lvl="0"/>
            <a:r>
              <a:rPr lang="en-US" sz="3200" dirty="0">
                <a:latin typeface="+mj-lt"/>
              </a:rPr>
              <a:t>3) </a:t>
            </a:r>
            <a:r>
              <a:rPr lang="en-US" sz="3200" dirty="0"/>
              <a:t>Decide worth investigating by peer-review</a:t>
            </a:r>
          </a:p>
          <a:p>
            <a:endParaRPr lang="en-US" sz="3200" dirty="0">
              <a:latin typeface="+mj-lt"/>
            </a:endParaRPr>
          </a:p>
        </p:txBody>
      </p:sp>
    </p:spTree>
    <p:extLst>
      <p:ext uri="{BB962C8B-B14F-4D97-AF65-F5344CB8AC3E}">
        <p14:creationId xmlns:p14="http://schemas.microsoft.com/office/powerpoint/2010/main" val="174062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152400" y="908179"/>
            <a:ext cx="8629650" cy="3852153"/>
          </a:xfrm>
        </p:spPr>
        <p:txBody>
          <a:bodyPr>
            <a:normAutofit/>
          </a:bodyPr>
          <a:lstStyle/>
          <a:p>
            <a:pPr marL="457200" indent="-457200" algn="l">
              <a:buFont typeface="Arial" panose="020B0604020202020204" pitchFamily="34" charset="0"/>
              <a:buChar char="•"/>
            </a:pPr>
            <a:r>
              <a:rPr lang="en-US" u="sng" dirty="0"/>
              <a:t>Exposure: </a:t>
            </a:r>
            <a:r>
              <a:rPr lang="en-US" b="1" dirty="0"/>
              <a:t>Vaping</a:t>
            </a:r>
          </a:p>
          <a:p>
            <a:pPr marL="1200150" lvl="1" indent="-457200"/>
            <a:r>
              <a:rPr lang="en-US" dirty="0"/>
              <a:t>Smoking vapors produced from electronic nicotine delivery systems.</a:t>
            </a:r>
          </a:p>
          <a:p>
            <a:pPr marL="1200150" lvl="1" indent="-457200"/>
            <a:r>
              <a:rPr lang="en-US" dirty="0"/>
              <a:t>Daily for the past 30 days.</a:t>
            </a:r>
          </a:p>
          <a:p>
            <a:pPr lvl="1" indent="0">
              <a:buNone/>
            </a:pPr>
            <a:endParaRPr lang="en-US" dirty="0"/>
          </a:p>
          <a:p>
            <a:pPr marL="457200" indent="-457200" algn="l">
              <a:buFont typeface="Arial" panose="020B0604020202020204" pitchFamily="34" charset="0"/>
              <a:buChar char="•"/>
            </a:pPr>
            <a:r>
              <a:rPr lang="en-US" u="sng" dirty="0"/>
              <a:t>Outcome: </a:t>
            </a:r>
            <a:r>
              <a:rPr lang="en-US" b="1" dirty="0"/>
              <a:t>Quitting Smoking</a:t>
            </a:r>
          </a:p>
          <a:p>
            <a:pPr marL="1200150" lvl="1" indent="-457200"/>
            <a:r>
              <a:rPr lang="en-US" dirty="0"/>
              <a:t>Discontinuing the habit of smoking cigarettes.</a:t>
            </a:r>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1569660"/>
          </a:xfrm>
          <a:prstGeom prst="rect">
            <a:avLst/>
          </a:prstGeom>
          <a:noFill/>
        </p:spPr>
        <p:txBody>
          <a:bodyPr wrap="square" rtlCol="0">
            <a:spAutoFit/>
          </a:bodyPr>
          <a:lstStyle/>
          <a:p>
            <a:r>
              <a:rPr lang="en-US" sz="3200" dirty="0">
                <a:latin typeface="+mj-lt"/>
              </a:rPr>
              <a:t>4) </a:t>
            </a:r>
            <a:r>
              <a:rPr lang="en-US" sz="3200" dirty="0"/>
              <a:t>Define measurable </a:t>
            </a:r>
            <a:r>
              <a:rPr lang="en-US" sz="3200" u="sng" dirty="0"/>
              <a:t>exposures</a:t>
            </a:r>
            <a:r>
              <a:rPr lang="en-US" sz="3200" dirty="0"/>
              <a:t> and </a:t>
            </a:r>
            <a:r>
              <a:rPr lang="en-US" sz="3200" u="sng" dirty="0"/>
              <a:t>outcomes</a:t>
            </a:r>
          </a:p>
          <a:p>
            <a:pPr lvl="0"/>
            <a:endParaRPr lang="en-US" sz="3200" dirty="0"/>
          </a:p>
          <a:p>
            <a:endParaRPr lang="en-US" sz="3200" dirty="0">
              <a:latin typeface="+mj-lt"/>
            </a:endParaRPr>
          </a:p>
        </p:txBody>
      </p:sp>
    </p:spTree>
    <p:extLst>
      <p:ext uri="{BB962C8B-B14F-4D97-AF65-F5344CB8AC3E}">
        <p14:creationId xmlns:p14="http://schemas.microsoft.com/office/powerpoint/2010/main" val="8716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latin typeface="+mj-lt"/>
              </a:rPr>
              <a:t>5) </a:t>
            </a:r>
            <a:r>
              <a:rPr lang="en-US" sz="3200" dirty="0"/>
              <a:t>Sharpen the initial question</a:t>
            </a:r>
          </a:p>
        </p:txBody>
      </p:sp>
      <p:graphicFrame>
        <p:nvGraphicFramePr>
          <p:cNvPr id="6" name="Diagram 5">
            <a:extLst>
              <a:ext uri="{FF2B5EF4-FFF2-40B4-BE49-F238E27FC236}">
                <a16:creationId xmlns:a16="http://schemas.microsoft.com/office/drawing/2014/main" id="{E538326B-22B4-3241-B7B9-E668182B2F74}"/>
              </a:ext>
            </a:extLst>
          </p:cNvPr>
          <p:cNvGraphicFramePr/>
          <p:nvPr>
            <p:extLst>
              <p:ext uri="{D42A27DB-BD31-4B8C-83A1-F6EECF244321}">
                <p14:modId xmlns:p14="http://schemas.microsoft.com/office/powerpoint/2010/main" val="2060942493"/>
              </p:ext>
            </p:extLst>
          </p:nvPr>
        </p:nvGraphicFramePr>
        <p:xfrm>
          <a:off x="457200" y="739302"/>
          <a:ext cx="8317149" cy="3998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7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1015663"/>
          </a:xfrm>
          <a:prstGeom prst="rect">
            <a:avLst/>
          </a:prstGeom>
          <a:noFill/>
        </p:spPr>
        <p:txBody>
          <a:bodyPr wrap="square" rtlCol="0">
            <a:spAutoFit/>
          </a:bodyPr>
          <a:lstStyle/>
          <a:p>
            <a:r>
              <a:rPr lang="en-US" sz="2800" dirty="0">
                <a:latin typeface="+mj-lt"/>
              </a:rPr>
              <a:t>6) </a:t>
            </a:r>
            <a:r>
              <a:rPr lang="en-US" sz="2800" dirty="0"/>
              <a:t>Refine the question by specifying details (PICOT)</a:t>
            </a:r>
          </a:p>
          <a:p>
            <a:endParaRPr lang="en-US" sz="3200" dirty="0">
              <a:latin typeface="+mj-lt"/>
            </a:endParaRPr>
          </a:p>
        </p:txBody>
      </p:sp>
      <p:graphicFrame>
        <p:nvGraphicFramePr>
          <p:cNvPr id="5" name="Table 4">
            <a:extLst>
              <a:ext uri="{FF2B5EF4-FFF2-40B4-BE49-F238E27FC236}">
                <a16:creationId xmlns:a16="http://schemas.microsoft.com/office/drawing/2014/main" id="{6653B077-17D4-2D46-9715-6D0FDBCC4255}"/>
              </a:ext>
            </a:extLst>
          </p:cNvPr>
          <p:cNvGraphicFramePr>
            <a:graphicFrameLocks noGrp="1"/>
          </p:cNvGraphicFramePr>
          <p:nvPr>
            <p:extLst>
              <p:ext uri="{D42A27DB-BD31-4B8C-83A1-F6EECF244321}">
                <p14:modId xmlns:p14="http://schemas.microsoft.com/office/powerpoint/2010/main" val="1325118792"/>
              </p:ext>
            </p:extLst>
          </p:nvPr>
        </p:nvGraphicFramePr>
        <p:xfrm>
          <a:off x="252920" y="729574"/>
          <a:ext cx="8725711" cy="4199755"/>
        </p:xfrm>
        <a:graphic>
          <a:graphicData uri="http://schemas.openxmlformats.org/drawingml/2006/table">
            <a:tbl>
              <a:tblPr firstRow="1" bandRow="1">
                <a:tableStyleId>{5C22544A-7EE6-4342-B048-85BDC9FD1C3A}</a:tableStyleId>
              </a:tblPr>
              <a:tblGrid>
                <a:gridCol w="313691">
                  <a:extLst>
                    <a:ext uri="{9D8B030D-6E8A-4147-A177-3AD203B41FA5}">
                      <a16:colId xmlns:a16="http://schemas.microsoft.com/office/drawing/2014/main" val="1188524770"/>
                    </a:ext>
                  </a:extLst>
                </a:gridCol>
                <a:gridCol w="1388649">
                  <a:extLst>
                    <a:ext uri="{9D8B030D-6E8A-4147-A177-3AD203B41FA5}">
                      <a16:colId xmlns:a16="http://schemas.microsoft.com/office/drawing/2014/main" val="1177204874"/>
                    </a:ext>
                  </a:extLst>
                </a:gridCol>
                <a:gridCol w="4679004">
                  <a:extLst>
                    <a:ext uri="{9D8B030D-6E8A-4147-A177-3AD203B41FA5}">
                      <a16:colId xmlns:a16="http://schemas.microsoft.com/office/drawing/2014/main" val="2688372514"/>
                    </a:ext>
                  </a:extLst>
                </a:gridCol>
                <a:gridCol w="2344367">
                  <a:extLst>
                    <a:ext uri="{9D8B030D-6E8A-4147-A177-3AD203B41FA5}">
                      <a16:colId xmlns:a16="http://schemas.microsoft.com/office/drawing/2014/main" val="30647717"/>
                    </a:ext>
                  </a:extLst>
                </a:gridCol>
              </a:tblGrid>
              <a:tr h="496111">
                <a:tc gridSpan="4">
                  <a:txBody>
                    <a:bodyPr/>
                    <a:lstStyle/>
                    <a:p>
                      <a:pPr algn="ctr"/>
                      <a:r>
                        <a:rPr lang="en-US" dirty="0"/>
                        <a:t>PICOT Criteria</a:t>
                      </a:r>
                    </a:p>
                  </a:txBody>
                  <a:tcPr anchor="ct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nchor="ctr"/>
                </a:tc>
                <a:extLst>
                  <a:ext uri="{0D108BD9-81ED-4DB2-BD59-A6C34878D82A}">
                    <a16:rowId xmlns:a16="http://schemas.microsoft.com/office/drawing/2014/main" val="1529399586"/>
                  </a:ext>
                </a:extLst>
              </a:tr>
              <a:tr h="586902">
                <a:tc>
                  <a:txBody>
                    <a:bodyPr/>
                    <a:lstStyle/>
                    <a:p>
                      <a:r>
                        <a:rPr lang="en-US" sz="1600" dirty="0"/>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P</a:t>
                      </a:r>
                      <a:r>
                        <a:rPr lang="en-US" sz="1600" kern="1200" dirty="0">
                          <a:solidFill>
                            <a:schemeClr val="dk1"/>
                          </a:solidFill>
                          <a:effectLst/>
                          <a:latin typeface="+mn-lt"/>
                          <a:ea typeface="+mn-ea"/>
                          <a:cs typeface="+mn-cs"/>
                        </a:rPr>
                        <a:t>opulation / </a:t>
                      </a:r>
                      <a:r>
                        <a:rPr lang="en-US" sz="1600" b="1" kern="1200" dirty="0">
                          <a:solidFill>
                            <a:schemeClr val="dk1"/>
                          </a:solidFill>
                          <a:effectLst/>
                          <a:latin typeface="+mn-lt"/>
                          <a:ea typeface="+mn-ea"/>
                          <a:cs typeface="+mn-cs"/>
                        </a:rPr>
                        <a:t>P</a:t>
                      </a:r>
                      <a:r>
                        <a:rPr lang="en-US" sz="1600" kern="1200" dirty="0">
                          <a:solidFill>
                            <a:schemeClr val="dk1"/>
                          </a:solidFill>
                          <a:effectLst/>
                          <a:latin typeface="+mn-lt"/>
                          <a:ea typeface="+mn-ea"/>
                          <a:cs typeface="+mn-cs"/>
                        </a:rPr>
                        <a:t>atients</a:t>
                      </a:r>
                    </a:p>
                  </a:txBody>
                  <a:tcPr/>
                </a:tc>
                <a:tc>
                  <a:txBody>
                    <a:bodyPr/>
                    <a:lstStyle/>
                    <a:p>
                      <a:r>
                        <a:rPr lang="en-US" sz="1600" b="0" i="0" u="none" strike="noStrike" kern="1200" dirty="0">
                          <a:solidFill>
                            <a:schemeClr val="dk1"/>
                          </a:solidFill>
                          <a:effectLst/>
                          <a:latin typeface="+mn-lt"/>
                          <a:ea typeface="+mn-ea"/>
                          <a:cs typeface="+mn-cs"/>
                        </a:rPr>
                        <a:t>Who are the relevant patients? Think about age, sex, geographic location, or specific characteristics that would be important to your question.</a:t>
                      </a:r>
                      <a:endParaRPr lang="en-US" sz="1600" dirty="0"/>
                    </a:p>
                  </a:txBody>
                  <a:tcPr/>
                </a:tc>
                <a:tc>
                  <a:txBody>
                    <a:bodyPr/>
                    <a:lstStyle/>
                    <a:p>
                      <a:r>
                        <a:rPr lang="en-US" sz="1600" dirty="0"/>
                        <a:t>3</a:t>
                      </a:r>
                      <a:r>
                        <a:rPr lang="en-US" sz="1600" baseline="30000" dirty="0"/>
                        <a:t>rd</a:t>
                      </a:r>
                      <a:r>
                        <a:rPr lang="en-US" sz="1600" dirty="0"/>
                        <a:t> year medical students at KSU who smoke cigarettes in the last 12 months </a:t>
                      </a:r>
                    </a:p>
                  </a:txBody>
                  <a:tcPr/>
                </a:tc>
                <a:extLst>
                  <a:ext uri="{0D108BD9-81ED-4DB2-BD59-A6C34878D82A}">
                    <a16:rowId xmlns:a16="http://schemas.microsoft.com/office/drawing/2014/main" val="1190840248"/>
                  </a:ext>
                </a:extLst>
              </a:tr>
              <a:tr h="586902">
                <a:tc>
                  <a:txBody>
                    <a:bodyPr/>
                    <a:lstStyle/>
                    <a:p>
                      <a:r>
                        <a:rPr lang="en-US" sz="1600" dirty="0"/>
                        <a:t>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rPr>
                        <a:t>I</a:t>
                      </a:r>
                      <a:r>
                        <a:rPr lang="en-US" sz="1600" b="0" i="0" u="none" strike="noStrike" kern="1200" dirty="0">
                          <a:solidFill>
                            <a:schemeClr val="dk1"/>
                          </a:solidFill>
                          <a:effectLst/>
                          <a:latin typeface="+mn-lt"/>
                          <a:ea typeface="+mn-ea"/>
                          <a:cs typeface="+mn-cs"/>
                        </a:rPr>
                        <a:t>ntervention / </a:t>
                      </a:r>
                      <a:r>
                        <a:rPr lang="en-US" sz="1600" b="1" i="0" u="none" strike="noStrike" kern="1200" dirty="0">
                          <a:solidFill>
                            <a:schemeClr val="dk1"/>
                          </a:solidFill>
                          <a:effectLst/>
                          <a:latin typeface="+mn-lt"/>
                          <a:ea typeface="+mn-ea"/>
                          <a:cs typeface="+mn-cs"/>
                        </a:rPr>
                        <a:t>I</a:t>
                      </a:r>
                      <a:r>
                        <a:rPr lang="en-US" sz="1600" b="0" i="0" u="none" strike="noStrike" kern="1200" dirty="0">
                          <a:solidFill>
                            <a:schemeClr val="dk1"/>
                          </a:solidFill>
                          <a:effectLst/>
                          <a:latin typeface="+mn-lt"/>
                          <a:ea typeface="+mn-ea"/>
                          <a:cs typeface="+mn-cs"/>
                        </a:rPr>
                        <a:t>ndicator</a:t>
                      </a:r>
                    </a:p>
                  </a:txBody>
                  <a:tcPr/>
                </a:tc>
                <a:tc>
                  <a:txBody>
                    <a:bodyPr/>
                    <a:lstStyle/>
                    <a:p>
                      <a:r>
                        <a:rPr lang="en-US" sz="1600" b="0" i="0" u="none" strike="noStrike" kern="1200" dirty="0">
                          <a:solidFill>
                            <a:schemeClr val="dk1"/>
                          </a:solidFill>
                          <a:effectLst/>
                          <a:latin typeface="+mn-lt"/>
                          <a:ea typeface="+mn-ea"/>
                          <a:cs typeface="+mn-cs"/>
                        </a:rPr>
                        <a:t>What is the treatment, diagnostic test, or exposure that you are interested in?</a:t>
                      </a:r>
                      <a:endParaRPr lang="en-US" sz="1600" dirty="0"/>
                    </a:p>
                  </a:txBody>
                  <a:tcPr/>
                </a:tc>
                <a:tc>
                  <a:txBody>
                    <a:bodyPr/>
                    <a:lstStyle/>
                    <a:p>
                      <a:r>
                        <a:rPr lang="en-US" sz="1600" dirty="0"/>
                        <a:t>E-cigarettes </a:t>
                      </a:r>
                    </a:p>
                  </a:txBody>
                  <a:tcPr/>
                </a:tc>
                <a:extLst>
                  <a:ext uri="{0D108BD9-81ED-4DB2-BD59-A6C34878D82A}">
                    <a16:rowId xmlns:a16="http://schemas.microsoft.com/office/drawing/2014/main" val="1125589903"/>
                  </a:ext>
                </a:extLst>
              </a:tr>
              <a:tr h="586902">
                <a:tc>
                  <a:txBody>
                    <a:bodyPr/>
                    <a:lstStyle/>
                    <a:p>
                      <a:r>
                        <a:rPr lang="en-US" sz="1600" dirty="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rPr>
                        <a:t>C</a:t>
                      </a:r>
                      <a:r>
                        <a:rPr lang="en-US" sz="1600" b="0" i="0" u="none" strike="noStrike" kern="1200" dirty="0">
                          <a:solidFill>
                            <a:schemeClr val="dk1"/>
                          </a:solidFill>
                          <a:effectLst/>
                          <a:latin typeface="+mn-lt"/>
                          <a:ea typeface="+mn-ea"/>
                          <a:cs typeface="+mn-cs"/>
                        </a:rPr>
                        <a:t>omparison / </a:t>
                      </a:r>
                      <a:r>
                        <a:rPr lang="en-US" sz="1600" b="1" i="0" u="none" strike="noStrike" kern="1200" dirty="0">
                          <a:solidFill>
                            <a:schemeClr val="dk1"/>
                          </a:solidFill>
                          <a:effectLst/>
                          <a:latin typeface="+mn-lt"/>
                          <a:ea typeface="+mn-ea"/>
                          <a:cs typeface="+mn-cs"/>
                        </a:rPr>
                        <a:t>C</a:t>
                      </a:r>
                      <a:r>
                        <a:rPr lang="en-US" sz="1600" b="0" i="0" u="none" strike="noStrike" kern="1200" dirty="0">
                          <a:solidFill>
                            <a:schemeClr val="dk1"/>
                          </a:solidFill>
                          <a:effectLst/>
                          <a:latin typeface="+mn-lt"/>
                          <a:ea typeface="+mn-ea"/>
                          <a:cs typeface="+mn-cs"/>
                        </a:rPr>
                        <a:t>ontrol</a:t>
                      </a:r>
                    </a:p>
                  </a:txBody>
                  <a:tcPr/>
                </a:tc>
                <a:tc>
                  <a:txBody>
                    <a:bodyPr/>
                    <a:lstStyle/>
                    <a:p>
                      <a:r>
                        <a:rPr lang="en-US" sz="1600" b="0" i="0" u="none" strike="noStrike" kern="1200" dirty="0">
                          <a:solidFill>
                            <a:schemeClr val="dk1"/>
                          </a:solidFill>
                          <a:effectLst/>
                          <a:latin typeface="+mn-lt"/>
                          <a:ea typeface="+mn-ea"/>
                          <a:cs typeface="+mn-cs"/>
                        </a:rPr>
                        <a:t>Is there a control or alternative treatment you would like to compare to the intervention or indicator?</a:t>
                      </a:r>
                      <a:endParaRPr lang="en-US" sz="1600" dirty="0"/>
                    </a:p>
                  </a:txBody>
                  <a:tcPr/>
                </a:tc>
                <a:tc>
                  <a:txBody>
                    <a:bodyPr/>
                    <a:lstStyle/>
                    <a:p>
                      <a:r>
                        <a:rPr lang="en-US" sz="1600" dirty="0"/>
                        <a:t>Nicotine gum</a:t>
                      </a:r>
                    </a:p>
                  </a:txBody>
                  <a:tcPr/>
                </a:tc>
                <a:extLst>
                  <a:ext uri="{0D108BD9-81ED-4DB2-BD59-A6C34878D82A}">
                    <a16:rowId xmlns:a16="http://schemas.microsoft.com/office/drawing/2014/main" val="3475774628"/>
                  </a:ext>
                </a:extLst>
              </a:tr>
              <a:tr h="586902">
                <a:tc>
                  <a:txBody>
                    <a:bodyPr/>
                    <a:lstStyle/>
                    <a:p>
                      <a:r>
                        <a:rPr lang="en-US" sz="1600" dirty="0"/>
                        <a:t>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dk1"/>
                          </a:solidFill>
                          <a:effectLst/>
                          <a:latin typeface="+mn-lt"/>
                          <a:ea typeface="+mn-ea"/>
                          <a:cs typeface="+mn-cs"/>
                        </a:rPr>
                        <a:t>O</a:t>
                      </a:r>
                      <a:r>
                        <a:rPr lang="en-US" sz="1800" b="0" i="0" u="none" strike="noStrike" kern="1200" dirty="0">
                          <a:solidFill>
                            <a:schemeClr val="dk1"/>
                          </a:solidFill>
                          <a:effectLst/>
                          <a:latin typeface="+mn-lt"/>
                          <a:ea typeface="+mn-ea"/>
                          <a:cs typeface="+mn-cs"/>
                        </a:rPr>
                        <a:t>utcome</a:t>
                      </a:r>
                    </a:p>
                  </a:txBody>
                  <a:tcPr/>
                </a:tc>
                <a:tc>
                  <a:txBody>
                    <a:bodyPr/>
                    <a:lstStyle/>
                    <a:p>
                      <a:r>
                        <a:rPr lang="en-US" sz="1600" kern="1200" dirty="0">
                          <a:solidFill>
                            <a:schemeClr val="dk1"/>
                          </a:solidFill>
                          <a:effectLst/>
                          <a:latin typeface="+mn-lt"/>
                          <a:ea typeface="+mn-ea"/>
                          <a:cs typeface="+mn-cs"/>
                        </a:rPr>
                        <a:t>What do you intend to accomplish,</a:t>
                      </a:r>
                    </a:p>
                    <a:p>
                      <a:r>
                        <a:rPr lang="en-US" sz="1600" kern="1200" dirty="0">
                          <a:solidFill>
                            <a:schemeClr val="dk1"/>
                          </a:solidFill>
                          <a:effectLst/>
                          <a:latin typeface="+mn-lt"/>
                          <a:ea typeface="+mn-ea"/>
                          <a:cs typeface="+mn-cs"/>
                        </a:rPr>
                        <a:t>measure, improve or affect?</a:t>
                      </a:r>
                    </a:p>
                  </a:txBody>
                  <a:tcPr/>
                </a:tc>
                <a:tc>
                  <a:txBody>
                    <a:bodyPr/>
                    <a:lstStyle/>
                    <a:p>
                      <a:r>
                        <a:rPr lang="en-US" sz="1600" dirty="0"/>
                        <a:t>Smoking abstinence </a:t>
                      </a:r>
                    </a:p>
                  </a:txBody>
                  <a:tcPr/>
                </a:tc>
                <a:extLst>
                  <a:ext uri="{0D108BD9-81ED-4DB2-BD59-A6C34878D82A}">
                    <a16:rowId xmlns:a16="http://schemas.microsoft.com/office/drawing/2014/main" val="1785121932"/>
                  </a:ext>
                </a:extLst>
              </a:tr>
              <a:tr h="375488">
                <a:tc>
                  <a:txBody>
                    <a:bodyPr/>
                    <a:lstStyle/>
                    <a:p>
                      <a:r>
                        <a:rPr lang="en-US" sz="1600" dirty="0"/>
                        <a:t>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dk1"/>
                          </a:solidFill>
                          <a:effectLst/>
                          <a:latin typeface="+mn-lt"/>
                          <a:ea typeface="+mn-ea"/>
                          <a:cs typeface="+mn-cs"/>
                        </a:rPr>
                        <a:t>T</a:t>
                      </a:r>
                      <a:r>
                        <a:rPr lang="en-US" sz="1800" b="0" i="0" u="none" strike="noStrike" kern="1200" dirty="0">
                          <a:solidFill>
                            <a:schemeClr val="dk1"/>
                          </a:solidFill>
                          <a:effectLst/>
                          <a:latin typeface="+mn-lt"/>
                          <a:ea typeface="+mn-ea"/>
                          <a:cs typeface="+mn-cs"/>
                        </a:rPr>
                        <a:t>ime</a:t>
                      </a:r>
                    </a:p>
                  </a:txBody>
                  <a:tcPr/>
                </a:tc>
                <a:tc>
                  <a:txBody>
                    <a:bodyPr/>
                    <a:lstStyle/>
                    <a:p>
                      <a:r>
                        <a:rPr lang="en-US" sz="1800" kern="1200" dirty="0">
                          <a:solidFill>
                            <a:schemeClr val="dk1"/>
                          </a:solidFill>
                          <a:effectLst/>
                          <a:latin typeface="+mn-lt"/>
                          <a:ea typeface="+mn-ea"/>
                          <a:cs typeface="+mn-cs"/>
                        </a:rPr>
                        <a:t>What is the appropriate follow-up time</a:t>
                      </a:r>
                    </a:p>
                    <a:p>
                      <a:r>
                        <a:rPr lang="en-US" sz="1800" kern="1200" dirty="0">
                          <a:solidFill>
                            <a:schemeClr val="dk1"/>
                          </a:solidFill>
                          <a:effectLst/>
                          <a:latin typeface="+mn-lt"/>
                          <a:ea typeface="+mn-ea"/>
                          <a:cs typeface="+mn-cs"/>
                        </a:rPr>
                        <a:t>to assess outcome</a:t>
                      </a:r>
                      <a:r>
                        <a:rPr lang="en-US" sz="1600" kern="1200" dirty="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txBody>
                  <a:tcPr/>
                </a:tc>
                <a:tc>
                  <a:txBody>
                    <a:bodyPr/>
                    <a:lstStyle/>
                    <a:p>
                      <a:r>
                        <a:rPr lang="en-US" sz="1600" dirty="0"/>
                        <a:t>30 days </a:t>
                      </a:r>
                    </a:p>
                  </a:txBody>
                  <a:tcPr/>
                </a:tc>
                <a:extLst>
                  <a:ext uri="{0D108BD9-81ED-4DB2-BD59-A6C34878D82A}">
                    <a16:rowId xmlns:a16="http://schemas.microsoft.com/office/drawing/2014/main" val="2247014617"/>
                  </a:ext>
                </a:extLst>
              </a:tr>
            </a:tbl>
          </a:graphicData>
        </a:graphic>
      </p:graphicFrame>
    </p:spTree>
    <p:extLst>
      <p:ext uri="{BB962C8B-B14F-4D97-AF65-F5344CB8AC3E}">
        <p14:creationId xmlns:p14="http://schemas.microsoft.com/office/powerpoint/2010/main" val="2754409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89A52-D3FD-B247-9DDD-F03DA434A334}"/>
              </a:ext>
            </a:extLst>
          </p:cNvPr>
          <p:cNvSpPr>
            <a:spLocks noGrp="1"/>
          </p:cNvSpPr>
          <p:nvPr>
            <p:ph type="body" sz="quarter" idx="10"/>
          </p:nvPr>
        </p:nvSpPr>
        <p:spPr>
          <a:xfrm>
            <a:off x="893745" y="748895"/>
            <a:ext cx="7397555" cy="1116013"/>
          </a:xfrm>
        </p:spPr>
        <p:txBody>
          <a:bodyPr/>
          <a:lstStyle/>
          <a:p>
            <a:r>
              <a:rPr lang="en-US" sz="2800" dirty="0"/>
              <a:t>Among 3</a:t>
            </a:r>
            <a:r>
              <a:rPr lang="en-US" sz="2800" baseline="30000" dirty="0"/>
              <a:t>rd</a:t>
            </a:r>
            <a:r>
              <a:rPr lang="en-US" sz="2800" dirty="0"/>
              <a:t> year medical students at KSU who smoke cigarettes in the last 12 months, does vaping daily for 30 days increase the chance of smoking abstinence in comparison to daily nicotine gums?</a:t>
            </a:r>
          </a:p>
        </p:txBody>
      </p:sp>
      <p:sp>
        <p:nvSpPr>
          <p:cNvPr id="3" name="Rectangle 2">
            <a:extLst>
              <a:ext uri="{FF2B5EF4-FFF2-40B4-BE49-F238E27FC236}">
                <a16:creationId xmlns:a16="http://schemas.microsoft.com/office/drawing/2014/main" id="{15A88E2C-CFA8-ED49-938F-35451B574952}"/>
              </a:ext>
            </a:extLst>
          </p:cNvPr>
          <p:cNvSpPr/>
          <p:nvPr/>
        </p:nvSpPr>
        <p:spPr>
          <a:xfrm>
            <a:off x="4499184" y="3199583"/>
            <a:ext cx="360868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So What?!</a:t>
            </a:r>
          </a:p>
        </p:txBody>
      </p:sp>
    </p:spTree>
    <p:extLst>
      <p:ext uri="{BB962C8B-B14F-4D97-AF65-F5344CB8AC3E}">
        <p14:creationId xmlns:p14="http://schemas.microsoft.com/office/powerpoint/2010/main" val="280212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523331"/>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504646" y="1336787"/>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sp>
        <p:nvSpPr>
          <p:cNvPr id="2" name="Text Placeholder 1"/>
          <p:cNvSpPr>
            <a:spLocks noGrp="1"/>
          </p:cNvSpPr>
          <p:nvPr>
            <p:ph type="body" sz="quarter" idx="13"/>
          </p:nvPr>
        </p:nvSpPr>
        <p:spPr>
          <a:xfrm>
            <a:off x="400002" y="337326"/>
            <a:ext cx="8231186" cy="906189"/>
          </a:xfrm>
        </p:spPr>
        <p:txBody>
          <a:bodyPr/>
          <a:lstStyle/>
          <a:p>
            <a:pPr>
              <a:lnSpc>
                <a:spcPct val="100000"/>
              </a:lnSpc>
            </a:pPr>
            <a:r>
              <a:rPr lang="en-US" sz="2400" b="1" u="sng" dirty="0">
                <a:solidFill>
                  <a:schemeClr val="tx1">
                    <a:lumMod val="75000"/>
                  </a:schemeClr>
                </a:solidFill>
                <a:latin typeface="Arial"/>
                <a:cs typeface="Arial"/>
              </a:rPr>
              <a:t>Learning Objectives: </a:t>
            </a:r>
            <a:r>
              <a:rPr lang="en-US" sz="2400" dirty="0">
                <a:solidFill>
                  <a:schemeClr val="tx1">
                    <a:lumMod val="75000"/>
                  </a:schemeClr>
                </a:solidFill>
                <a:latin typeface="Arial"/>
                <a:cs typeface="Arial"/>
              </a:rPr>
              <a:t>By end of this session students will be able to: </a:t>
            </a:r>
          </a:p>
        </p:txBody>
      </p:sp>
      <p:sp>
        <p:nvSpPr>
          <p:cNvPr id="6" name="Oval 5"/>
          <p:cNvSpPr/>
          <p:nvPr/>
        </p:nvSpPr>
        <p:spPr>
          <a:xfrm>
            <a:off x="634151" y="1454519"/>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grpSp>
        <p:nvGrpSpPr>
          <p:cNvPr id="4" name="Group 3"/>
          <p:cNvGrpSpPr/>
          <p:nvPr/>
        </p:nvGrpSpPr>
        <p:grpSpPr>
          <a:xfrm>
            <a:off x="0" y="3811933"/>
            <a:ext cx="9144000" cy="884478"/>
            <a:chOff x="0" y="2564348"/>
            <a:chExt cx="9144000" cy="884478"/>
          </a:xfrm>
        </p:grpSpPr>
        <p:sp>
          <p:nvSpPr>
            <p:cNvPr id="7" name="Rectangle 6"/>
            <p:cNvSpPr/>
            <p:nvPr/>
          </p:nvSpPr>
          <p:spPr>
            <a:xfrm>
              <a:off x="0" y="2750892"/>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504646" y="2564348"/>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sp>
          <p:nvSpPr>
            <p:cNvPr id="9" name="Oval 8"/>
            <p:cNvSpPr/>
            <p:nvPr/>
          </p:nvSpPr>
          <p:spPr>
            <a:xfrm>
              <a:off x="634151" y="2682080"/>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grpSp>
      <p:grpSp>
        <p:nvGrpSpPr>
          <p:cNvPr id="13" name="Group 12"/>
          <p:cNvGrpSpPr/>
          <p:nvPr/>
        </p:nvGrpSpPr>
        <p:grpSpPr>
          <a:xfrm>
            <a:off x="0" y="2562117"/>
            <a:ext cx="9144000" cy="884478"/>
            <a:chOff x="0" y="2564348"/>
            <a:chExt cx="9144000" cy="884478"/>
          </a:xfrm>
        </p:grpSpPr>
        <p:sp>
          <p:nvSpPr>
            <p:cNvPr id="14" name="Rectangle 13"/>
            <p:cNvSpPr/>
            <p:nvPr/>
          </p:nvSpPr>
          <p:spPr>
            <a:xfrm>
              <a:off x="0" y="2750892"/>
              <a:ext cx="9144000" cy="532164"/>
            </a:xfrm>
            <a:prstGeom prst="rect">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504646" y="2564348"/>
              <a:ext cx="972924" cy="884478"/>
            </a:xfrm>
            <a:prstGeom prst="ellipse">
              <a:avLst/>
            </a:prstGeom>
            <a:solidFill>
              <a:srgbClr val="FFDF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sp>
          <p:nvSpPr>
            <p:cNvPr id="16" name="Oval 15"/>
            <p:cNvSpPr/>
            <p:nvPr/>
          </p:nvSpPr>
          <p:spPr>
            <a:xfrm>
              <a:off x="634151" y="2682080"/>
              <a:ext cx="713914" cy="64901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n-US" dirty="0"/>
            </a:p>
          </p:txBody>
        </p:sp>
      </p:grpSp>
      <p:sp>
        <p:nvSpPr>
          <p:cNvPr id="3" name="Text Placeholder 2"/>
          <p:cNvSpPr>
            <a:spLocks noGrp="1"/>
          </p:cNvSpPr>
          <p:nvPr>
            <p:ph type="body" sz="quarter" idx="14"/>
          </p:nvPr>
        </p:nvSpPr>
        <p:spPr>
          <a:xfrm>
            <a:off x="809110" y="1398825"/>
            <a:ext cx="7412970" cy="3647208"/>
          </a:xfrm>
        </p:spPr>
        <p:txBody>
          <a:bodyPr>
            <a:normAutofit/>
          </a:bodyPr>
          <a:lstStyle/>
          <a:p>
            <a:pPr>
              <a:buClr>
                <a:srgbClr val="1C353D"/>
              </a:buClr>
              <a:buSzPct val="125000"/>
            </a:pPr>
            <a:r>
              <a:rPr lang="en-US" dirty="0">
                <a:solidFill>
                  <a:schemeClr val="tx1">
                    <a:lumMod val="75000"/>
                  </a:schemeClr>
                </a:solidFill>
                <a:latin typeface="Arial"/>
                <a:cs typeface="Arial"/>
              </a:rPr>
              <a:t>  Formulate research questions</a:t>
            </a:r>
          </a:p>
          <a:p>
            <a:pPr>
              <a:buClr>
                <a:srgbClr val="1C353D"/>
              </a:buClr>
              <a:buSzPct val="125000"/>
            </a:pPr>
            <a:endParaRPr lang="en-US" dirty="0">
              <a:solidFill>
                <a:schemeClr val="tx1">
                  <a:lumMod val="75000"/>
                </a:schemeClr>
              </a:solidFill>
              <a:latin typeface="Arial"/>
              <a:cs typeface="Arial"/>
            </a:endParaRPr>
          </a:p>
          <a:p>
            <a:pPr>
              <a:buClr>
                <a:srgbClr val="1C353D"/>
              </a:buClr>
              <a:buSzPct val="125000"/>
            </a:pPr>
            <a:r>
              <a:rPr lang="en-US" dirty="0">
                <a:solidFill>
                  <a:schemeClr val="tx1">
                    <a:lumMod val="75000"/>
                  </a:schemeClr>
                </a:solidFill>
                <a:latin typeface="Arial"/>
                <a:cs typeface="Arial"/>
              </a:rPr>
              <a:t>  State and describe research hypotheses</a:t>
            </a:r>
          </a:p>
          <a:p>
            <a:pPr>
              <a:buClr>
                <a:srgbClr val="1C353D"/>
              </a:buClr>
              <a:buSzPct val="125000"/>
            </a:pPr>
            <a:endParaRPr lang="en-US" dirty="0">
              <a:solidFill>
                <a:schemeClr val="tx1">
                  <a:lumMod val="75000"/>
                </a:schemeClr>
              </a:solidFill>
              <a:latin typeface="Arial"/>
              <a:cs typeface="Arial"/>
            </a:endParaRPr>
          </a:p>
          <a:p>
            <a:pPr>
              <a:buClr>
                <a:srgbClr val="1C353D"/>
              </a:buClr>
              <a:buSzPct val="125000"/>
            </a:pPr>
            <a:r>
              <a:rPr lang="en-US" dirty="0">
                <a:solidFill>
                  <a:schemeClr val="tx1">
                    <a:lumMod val="75000"/>
                  </a:schemeClr>
                </a:solidFill>
                <a:latin typeface="Arial"/>
                <a:cs typeface="Arial"/>
              </a:rPr>
              <a:t>  Define specific research objectives</a:t>
            </a:r>
          </a:p>
          <a:p>
            <a:pPr>
              <a:buClr>
                <a:srgbClr val="1C353D"/>
              </a:buClr>
              <a:buSzPct val="125000"/>
            </a:pPr>
            <a:endParaRPr lang="en-US" dirty="0">
              <a:solidFill>
                <a:schemeClr val="tx1">
                  <a:lumMod val="75000"/>
                </a:schemeClr>
              </a:solidFill>
              <a:latin typeface="Arial"/>
              <a:cs typeface="Arial"/>
            </a:endParaRPr>
          </a:p>
          <a:p>
            <a:pPr marL="0" indent="0">
              <a:buClr>
                <a:srgbClr val="1C353D"/>
              </a:buClr>
              <a:buSzPct val="125000"/>
              <a:buNone/>
            </a:pPr>
            <a:endParaRPr lang="en-US" dirty="0">
              <a:solidFill>
                <a:schemeClr val="tx1">
                  <a:lumMod val="75000"/>
                </a:schemeClr>
              </a:solidFill>
              <a:latin typeface="Arial"/>
              <a:cs typeface="Arial"/>
            </a:endParaRPr>
          </a:p>
        </p:txBody>
      </p:sp>
    </p:spTree>
    <p:extLst>
      <p:ext uri="{BB962C8B-B14F-4D97-AF65-F5344CB8AC3E}">
        <p14:creationId xmlns:p14="http://schemas.microsoft.com/office/powerpoint/2010/main" val="695353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1077218"/>
          </a:xfrm>
          <a:prstGeom prst="rect">
            <a:avLst/>
          </a:prstGeom>
          <a:noFill/>
        </p:spPr>
        <p:txBody>
          <a:bodyPr wrap="square" rtlCol="0">
            <a:spAutoFit/>
          </a:bodyPr>
          <a:lstStyle/>
          <a:p>
            <a:r>
              <a:rPr lang="en-US" sz="3200" dirty="0"/>
              <a:t>Passing the “So What?!” Test: FINER</a:t>
            </a:r>
          </a:p>
          <a:p>
            <a:endParaRPr lang="en-US" sz="3200" dirty="0">
              <a:latin typeface="+mj-lt"/>
            </a:endParaRPr>
          </a:p>
        </p:txBody>
      </p:sp>
      <p:graphicFrame>
        <p:nvGraphicFramePr>
          <p:cNvPr id="6" name="Table 5">
            <a:extLst>
              <a:ext uri="{FF2B5EF4-FFF2-40B4-BE49-F238E27FC236}">
                <a16:creationId xmlns:a16="http://schemas.microsoft.com/office/drawing/2014/main" id="{C8CD3B1F-2E07-A541-9DB9-A30BF8B38CB9}"/>
              </a:ext>
            </a:extLst>
          </p:cNvPr>
          <p:cNvGraphicFramePr>
            <a:graphicFrameLocks noGrp="1"/>
          </p:cNvGraphicFramePr>
          <p:nvPr>
            <p:extLst>
              <p:ext uri="{D42A27DB-BD31-4B8C-83A1-F6EECF244321}">
                <p14:modId xmlns:p14="http://schemas.microsoft.com/office/powerpoint/2010/main" val="2749226695"/>
              </p:ext>
            </p:extLst>
          </p:nvPr>
        </p:nvGraphicFramePr>
        <p:xfrm>
          <a:off x="152401" y="724574"/>
          <a:ext cx="8767864" cy="4124960"/>
        </p:xfrm>
        <a:graphic>
          <a:graphicData uri="http://schemas.openxmlformats.org/drawingml/2006/table">
            <a:tbl>
              <a:tblPr firstRow="1" bandRow="1">
                <a:tableStyleId>{5C22544A-7EE6-4342-B048-85BDC9FD1C3A}</a:tableStyleId>
              </a:tblPr>
              <a:tblGrid>
                <a:gridCol w="810272">
                  <a:extLst>
                    <a:ext uri="{9D8B030D-6E8A-4147-A177-3AD203B41FA5}">
                      <a16:colId xmlns:a16="http://schemas.microsoft.com/office/drawing/2014/main" val="172653933"/>
                    </a:ext>
                  </a:extLst>
                </a:gridCol>
                <a:gridCol w="2226335">
                  <a:extLst>
                    <a:ext uri="{9D8B030D-6E8A-4147-A177-3AD203B41FA5}">
                      <a16:colId xmlns:a16="http://schemas.microsoft.com/office/drawing/2014/main" val="402117897"/>
                    </a:ext>
                  </a:extLst>
                </a:gridCol>
                <a:gridCol w="5731257">
                  <a:extLst>
                    <a:ext uri="{9D8B030D-6E8A-4147-A177-3AD203B41FA5}">
                      <a16:colId xmlns:a16="http://schemas.microsoft.com/office/drawing/2014/main" val="1050018972"/>
                    </a:ext>
                  </a:extLst>
                </a:gridCol>
              </a:tblGrid>
              <a:tr h="370840">
                <a:tc gridSpan="3">
                  <a:txBody>
                    <a:bodyPr/>
                    <a:lstStyle/>
                    <a:p>
                      <a:r>
                        <a:rPr lang="en-US" sz="1800" b="1" kern="1200" dirty="0">
                          <a:solidFill>
                            <a:schemeClr val="lt1"/>
                          </a:solidFill>
                          <a:effectLst/>
                          <a:latin typeface="+mn-lt"/>
                          <a:ea typeface="+mn-ea"/>
                          <a:cs typeface="+mn-cs"/>
                        </a:rPr>
                        <a:t>FINER criteria for a good research question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17608034"/>
                  </a:ext>
                </a:extLst>
              </a:tr>
              <a:tr h="370840">
                <a:tc>
                  <a:txBody>
                    <a:bodyPr/>
                    <a:lstStyle/>
                    <a:p>
                      <a:r>
                        <a:rPr lang="en-US" dirty="0"/>
                        <a:t>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F</a:t>
                      </a:r>
                      <a:r>
                        <a:rPr lang="en-US" sz="1800" kern="1200" dirty="0">
                          <a:solidFill>
                            <a:schemeClr val="dk1"/>
                          </a:solidFill>
                          <a:effectLst/>
                          <a:latin typeface="+mn-lt"/>
                          <a:ea typeface="+mn-ea"/>
                          <a:cs typeface="+mn-cs"/>
                        </a:rPr>
                        <a:t>easible</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Adequate number of subjects</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Adequate technical expertise</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Affordable in time and money</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Manageable in scope</a:t>
                      </a:r>
                    </a:p>
                  </a:txBody>
                  <a:tcPr/>
                </a:tc>
                <a:extLst>
                  <a:ext uri="{0D108BD9-81ED-4DB2-BD59-A6C34878D82A}">
                    <a16:rowId xmlns:a16="http://schemas.microsoft.com/office/drawing/2014/main" val="3510782272"/>
                  </a:ext>
                </a:extLst>
              </a:tr>
              <a:tr h="370840">
                <a:tc>
                  <a:txBody>
                    <a:bodyPr/>
                    <a:lstStyle/>
                    <a:p>
                      <a:r>
                        <a:rPr lang="en-US" dirty="0"/>
                        <a:t>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I</a:t>
                      </a:r>
                      <a:r>
                        <a:rPr lang="en-US" sz="1800" kern="1200" dirty="0">
                          <a:solidFill>
                            <a:schemeClr val="dk1"/>
                          </a:solidFill>
                          <a:effectLst/>
                          <a:latin typeface="+mn-lt"/>
                          <a:ea typeface="+mn-ea"/>
                          <a:cs typeface="+mn-cs"/>
                        </a:rPr>
                        <a:t>nteresting</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Getting the answer intrigues investigator, peers and community</a:t>
                      </a:r>
                    </a:p>
                  </a:txBody>
                  <a:tcPr/>
                </a:tc>
                <a:extLst>
                  <a:ext uri="{0D108BD9-81ED-4DB2-BD59-A6C34878D82A}">
                    <a16:rowId xmlns:a16="http://schemas.microsoft.com/office/drawing/2014/main" val="2545611798"/>
                  </a:ext>
                </a:extLst>
              </a:tr>
              <a:tr h="370840">
                <a:tc>
                  <a:txBody>
                    <a:bodyPr/>
                    <a:lstStyle/>
                    <a:p>
                      <a:r>
                        <a:rPr lang="en-US" dirty="0"/>
                        <a:t>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N</a:t>
                      </a:r>
                      <a:r>
                        <a:rPr lang="en-US" sz="1800" kern="1200" dirty="0">
                          <a:solidFill>
                            <a:schemeClr val="dk1"/>
                          </a:solidFill>
                          <a:effectLst/>
                          <a:latin typeface="+mn-lt"/>
                          <a:ea typeface="+mn-ea"/>
                          <a:cs typeface="+mn-cs"/>
                        </a:rPr>
                        <a:t>ovel</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Confirms, refutes or extends previous findings</a:t>
                      </a:r>
                    </a:p>
                  </a:txBody>
                  <a:tcPr/>
                </a:tc>
                <a:extLst>
                  <a:ext uri="{0D108BD9-81ED-4DB2-BD59-A6C34878D82A}">
                    <a16:rowId xmlns:a16="http://schemas.microsoft.com/office/drawing/2014/main" val="669417171"/>
                  </a:ext>
                </a:extLst>
              </a:tr>
              <a:tr h="370840">
                <a:tc>
                  <a:txBody>
                    <a:bodyPr/>
                    <a:lstStyle/>
                    <a:p>
                      <a:r>
                        <a:rPr lang="en-US" dirty="0"/>
                        <a:t>E</a:t>
                      </a:r>
                    </a:p>
                  </a:txBody>
                  <a:tcPr/>
                </a:tc>
                <a:tc>
                  <a:txBody>
                    <a:bodyPr/>
                    <a:lstStyle/>
                    <a:p>
                      <a:r>
                        <a:rPr lang="en-US" b="1" dirty="0"/>
                        <a:t>E</a:t>
                      </a:r>
                      <a:r>
                        <a:rPr lang="en-US" dirty="0"/>
                        <a:t>thical</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Amenable to a study that institutional review board will approve</a:t>
                      </a:r>
                    </a:p>
                  </a:txBody>
                  <a:tcPr/>
                </a:tc>
                <a:extLst>
                  <a:ext uri="{0D108BD9-81ED-4DB2-BD59-A6C34878D82A}">
                    <a16:rowId xmlns:a16="http://schemas.microsoft.com/office/drawing/2014/main" val="3070394672"/>
                  </a:ext>
                </a:extLst>
              </a:tr>
              <a:tr h="370840">
                <a:tc>
                  <a:txBody>
                    <a:bodyPr/>
                    <a:lstStyle/>
                    <a:p>
                      <a:r>
                        <a:rPr lang="en-US" dirty="0"/>
                        <a:t>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R</a:t>
                      </a:r>
                      <a:r>
                        <a:rPr lang="en-US" sz="1800" kern="1200" dirty="0">
                          <a:solidFill>
                            <a:schemeClr val="dk1"/>
                          </a:solidFill>
                          <a:effectLst/>
                          <a:latin typeface="+mn-lt"/>
                          <a:ea typeface="+mn-ea"/>
                          <a:cs typeface="+mn-cs"/>
                        </a:rPr>
                        <a:t>elevant</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To scientific knowledge</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To clinical and health policy</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To future research</a:t>
                      </a:r>
                    </a:p>
                  </a:txBody>
                  <a:tcPr/>
                </a:tc>
                <a:extLst>
                  <a:ext uri="{0D108BD9-81ED-4DB2-BD59-A6C34878D82A}">
                    <a16:rowId xmlns:a16="http://schemas.microsoft.com/office/drawing/2014/main" val="511465243"/>
                  </a:ext>
                </a:extLst>
              </a:tr>
            </a:tbl>
          </a:graphicData>
        </a:graphic>
      </p:graphicFrame>
    </p:spTree>
    <p:extLst>
      <p:ext uri="{BB962C8B-B14F-4D97-AF65-F5344CB8AC3E}">
        <p14:creationId xmlns:p14="http://schemas.microsoft.com/office/powerpoint/2010/main" val="4049788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a:t>2</a:t>
            </a:r>
          </a:p>
        </p:txBody>
      </p:sp>
      <p:sp>
        <p:nvSpPr>
          <p:cNvPr id="5" name="Text Placeholder 2"/>
          <p:cNvSpPr>
            <a:spLocks noGrp="1"/>
          </p:cNvSpPr>
          <p:nvPr>
            <p:ph type="body" sz="quarter" idx="18"/>
          </p:nvPr>
        </p:nvSpPr>
        <p:spPr>
          <a:xfrm>
            <a:off x="2256817" y="1669912"/>
            <a:ext cx="5617183" cy="1347788"/>
          </a:xfrm>
        </p:spPr>
        <p:txBody>
          <a:bodyPr/>
          <a:lstStyle/>
          <a:p>
            <a:pPr>
              <a:lnSpc>
                <a:spcPct val="120000"/>
              </a:lnSpc>
            </a:pPr>
            <a:r>
              <a:rPr lang="en-US" sz="3200" dirty="0">
                <a:solidFill>
                  <a:schemeClr val="tx1">
                    <a:lumMod val="75000"/>
                  </a:schemeClr>
                </a:solidFill>
                <a:latin typeface="Arial"/>
                <a:cs typeface="Arial"/>
              </a:rPr>
              <a:t>State research hypotheses</a:t>
            </a:r>
            <a:endParaRPr lang="en-US" sz="3200" dirty="0">
              <a:latin typeface="Microsoft Sans Serif"/>
              <a:cs typeface="Microsoft Sans Serif"/>
            </a:endParaRPr>
          </a:p>
        </p:txBody>
      </p:sp>
    </p:spTree>
    <p:extLst>
      <p:ext uri="{BB962C8B-B14F-4D97-AF65-F5344CB8AC3E}">
        <p14:creationId xmlns:p14="http://schemas.microsoft.com/office/powerpoint/2010/main" val="259423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56567" y="872937"/>
            <a:ext cx="8629650" cy="3852153"/>
          </a:xfrm>
        </p:spPr>
        <p:txBody>
          <a:bodyPr>
            <a:normAutofit fontScale="92500" lnSpcReduction="20000"/>
          </a:bodyPr>
          <a:lstStyle/>
          <a:p>
            <a:pPr marL="457200" indent="-457200" algn="l">
              <a:buFont typeface="Arial" panose="020B0604020202020204" pitchFamily="34" charset="0"/>
              <a:buChar char="•"/>
            </a:pPr>
            <a:r>
              <a:rPr lang="en-US" b="1" u="sng" dirty="0"/>
              <a:t>Hypothesis:</a:t>
            </a:r>
            <a:r>
              <a:rPr lang="en-US" dirty="0"/>
              <a:t> is a </a:t>
            </a:r>
            <a:r>
              <a:rPr lang="en-US" b="1" u="sng" dirty="0"/>
              <a:t>specific</a:t>
            </a:r>
            <a:r>
              <a:rPr lang="en-US" dirty="0"/>
              <a:t> and </a:t>
            </a:r>
            <a:r>
              <a:rPr lang="en-US" b="1" u="sng" dirty="0"/>
              <a:t>measurable </a:t>
            </a:r>
            <a:r>
              <a:rPr lang="en-US" dirty="0"/>
              <a:t>version of the research question.</a:t>
            </a:r>
          </a:p>
          <a:p>
            <a:pPr marL="457200" indent="-457200" algn="l">
              <a:buFont typeface="Arial" panose="020B0604020202020204" pitchFamily="34" charset="0"/>
              <a:buChar char="•"/>
            </a:pPr>
            <a:r>
              <a:rPr lang="en-US" dirty="0"/>
              <a:t>Hypothesis is important for two reasons:</a:t>
            </a:r>
          </a:p>
          <a:p>
            <a:pPr marL="1200150" lvl="1" indent="-457200"/>
            <a:r>
              <a:rPr lang="en-US" dirty="0"/>
              <a:t>Summarizes the 3 main elements of the study: sample, exposure and outcome</a:t>
            </a:r>
          </a:p>
          <a:p>
            <a:pPr marL="1200150" lvl="1" indent="-457200"/>
            <a:r>
              <a:rPr lang="en-US" dirty="0"/>
              <a:t>Establishes the basis for the statistical tests of significance.</a:t>
            </a:r>
          </a:p>
          <a:p>
            <a:pPr marL="457200" indent="-457200" algn="l">
              <a:buFont typeface="Arial" panose="020B0604020202020204" pitchFamily="34" charset="0"/>
              <a:buChar char="•"/>
            </a:pPr>
            <a:r>
              <a:rPr lang="en-US" dirty="0"/>
              <a:t>Hypotheses are </a:t>
            </a:r>
            <a:r>
              <a:rPr lang="en-US" u="sng" dirty="0"/>
              <a:t>only for Analytical Questions </a:t>
            </a:r>
            <a:r>
              <a:rPr lang="en-US" dirty="0"/>
              <a:t>(Comparisons). </a:t>
            </a:r>
          </a:p>
          <a:p>
            <a:pPr marL="457200" indent="-457200" algn="l">
              <a:buFont typeface="Arial" panose="020B0604020202020204" pitchFamily="34" charset="0"/>
              <a:buChar char="•"/>
            </a:pPr>
            <a:r>
              <a:rPr lang="en-US" dirty="0"/>
              <a:t>Purely Descriptive Questions: No!</a:t>
            </a:r>
          </a:p>
          <a:p>
            <a:pPr algn="l"/>
            <a:endParaRPr lang="en-US" dirty="0"/>
          </a:p>
          <a:p>
            <a:endParaRPr lang="en-US" b="1" u="sng"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Statement of Research Hypothesis</a:t>
            </a:r>
          </a:p>
        </p:txBody>
      </p:sp>
    </p:spTree>
    <p:extLst>
      <p:ext uri="{BB962C8B-B14F-4D97-AF65-F5344CB8AC3E}">
        <p14:creationId xmlns:p14="http://schemas.microsoft.com/office/powerpoint/2010/main" val="91889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56567" y="1369047"/>
            <a:ext cx="8629650" cy="3852153"/>
          </a:xfrm>
        </p:spPr>
        <p:txBody>
          <a:bodyPr>
            <a:normAutofit/>
          </a:bodyPr>
          <a:lstStyle/>
          <a:p>
            <a:pPr algn="l"/>
            <a:r>
              <a:rPr lang="en-US" dirty="0"/>
              <a:t>Among 3</a:t>
            </a:r>
            <a:r>
              <a:rPr lang="en-US" baseline="30000" dirty="0"/>
              <a:t>rd</a:t>
            </a:r>
            <a:r>
              <a:rPr lang="en-US" dirty="0"/>
              <a:t> year medical students at KSU who smoke cigarettes in the last 12 months, vaping daily for 30 days increase the chance of smoking abstinence by 80% in comparison to daily nicotine gums.</a:t>
            </a:r>
          </a:p>
          <a:p>
            <a:pPr algn="l"/>
            <a:endParaRPr lang="en-US" dirty="0"/>
          </a:p>
          <a:p>
            <a:pPr algn="l"/>
            <a:endParaRPr lang="en-US"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Vaping vs Nicotine Gum Hypothesis</a:t>
            </a:r>
          </a:p>
        </p:txBody>
      </p:sp>
      <p:sp>
        <p:nvSpPr>
          <p:cNvPr id="2" name="TextBox 1">
            <a:extLst>
              <a:ext uri="{FF2B5EF4-FFF2-40B4-BE49-F238E27FC236}">
                <a16:creationId xmlns:a16="http://schemas.microsoft.com/office/drawing/2014/main" id="{C1248AB1-4EA3-8E44-99D8-33E65BAE6F9A}"/>
              </a:ext>
            </a:extLst>
          </p:cNvPr>
          <p:cNvSpPr txBox="1"/>
          <p:nvPr/>
        </p:nvSpPr>
        <p:spPr>
          <a:xfrm>
            <a:off x="2091447" y="4163438"/>
            <a:ext cx="6624536" cy="523220"/>
          </a:xfrm>
          <a:prstGeom prst="rect">
            <a:avLst/>
          </a:prstGeom>
          <a:noFill/>
        </p:spPr>
        <p:txBody>
          <a:bodyPr wrap="square" rtlCol="0">
            <a:spAutoFit/>
          </a:bodyPr>
          <a:lstStyle/>
          <a:p>
            <a:r>
              <a:rPr lang="en-US" sz="1400" dirty="0"/>
              <a:t>Hajek, Peter, et al. "A randomized trial of e-cigarettes versus nicotine-replacement therapy." </a:t>
            </a:r>
            <a:r>
              <a:rPr lang="en-US" sz="1400" i="1" dirty="0"/>
              <a:t>New England Journal of Medicine</a:t>
            </a:r>
            <a:r>
              <a:rPr lang="en-US" sz="1400" dirty="0"/>
              <a:t> 380.7 (2019): 629-637.</a:t>
            </a:r>
          </a:p>
        </p:txBody>
      </p:sp>
    </p:spTree>
    <p:extLst>
      <p:ext uri="{BB962C8B-B14F-4D97-AF65-F5344CB8AC3E}">
        <p14:creationId xmlns:p14="http://schemas.microsoft.com/office/powerpoint/2010/main" val="1422089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Characteristics of Good Hypothesis</a:t>
            </a:r>
          </a:p>
        </p:txBody>
      </p:sp>
      <p:graphicFrame>
        <p:nvGraphicFramePr>
          <p:cNvPr id="8" name="Diagram 7">
            <a:extLst>
              <a:ext uri="{FF2B5EF4-FFF2-40B4-BE49-F238E27FC236}">
                <a16:creationId xmlns:a16="http://schemas.microsoft.com/office/drawing/2014/main" id="{C213F30B-39AB-6247-9E09-CC35B6D701CF}"/>
              </a:ext>
            </a:extLst>
          </p:cNvPr>
          <p:cNvGraphicFramePr/>
          <p:nvPr>
            <p:extLst>
              <p:ext uri="{D42A27DB-BD31-4B8C-83A1-F6EECF244321}">
                <p14:modId xmlns:p14="http://schemas.microsoft.com/office/powerpoint/2010/main" val="3644028619"/>
              </p:ext>
            </p:extLst>
          </p:nvPr>
        </p:nvGraphicFramePr>
        <p:xfrm>
          <a:off x="505839" y="982494"/>
          <a:ext cx="8180961" cy="3358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700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a:t>3</a:t>
            </a:r>
          </a:p>
        </p:txBody>
      </p:sp>
      <p:sp>
        <p:nvSpPr>
          <p:cNvPr id="5" name="Text Placeholder 2"/>
          <p:cNvSpPr>
            <a:spLocks noGrp="1"/>
          </p:cNvSpPr>
          <p:nvPr>
            <p:ph type="body" sz="quarter" idx="18"/>
          </p:nvPr>
        </p:nvSpPr>
        <p:spPr>
          <a:xfrm>
            <a:off x="2140085" y="1669912"/>
            <a:ext cx="6400800" cy="1347788"/>
          </a:xfrm>
        </p:spPr>
        <p:txBody>
          <a:bodyPr/>
          <a:lstStyle/>
          <a:p>
            <a:pPr>
              <a:lnSpc>
                <a:spcPct val="120000"/>
              </a:lnSpc>
            </a:pPr>
            <a:r>
              <a:rPr lang="en-US" sz="3200" dirty="0">
                <a:solidFill>
                  <a:schemeClr val="tx1">
                    <a:lumMod val="75000"/>
                  </a:schemeClr>
                </a:solidFill>
                <a:latin typeface="Arial"/>
                <a:cs typeface="Arial"/>
              </a:rPr>
              <a:t>Formulate research objectives</a:t>
            </a:r>
            <a:endParaRPr lang="en-US" sz="3200" dirty="0">
              <a:latin typeface="Microsoft Sans Serif"/>
              <a:cs typeface="Microsoft Sans Serif"/>
            </a:endParaRPr>
          </a:p>
        </p:txBody>
      </p:sp>
    </p:spTree>
    <p:extLst>
      <p:ext uri="{BB962C8B-B14F-4D97-AF65-F5344CB8AC3E}">
        <p14:creationId xmlns:p14="http://schemas.microsoft.com/office/powerpoint/2010/main" val="3932986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87D2F4-09DA-B14D-B015-94DF271C6F71}"/>
              </a:ext>
            </a:extLst>
          </p:cNvPr>
          <p:cNvGraphicFramePr/>
          <p:nvPr>
            <p:extLst/>
          </p:nvPr>
        </p:nvGraphicFramePr>
        <p:xfrm>
          <a:off x="1371601" y="0"/>
          <a:ext cx="9144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FD2197C-1E24-F447-B5CB-F748E538D490}"/>
              </a:ext>
            </a:extLst>
          </p:cNvPr>
          <p:cNvSpPr txBox="1"/>
          <p:nvPr/>
        </p:nvSpPr>
        <p:spPr>
          <a:xfrm>
            <a:off x="638175" y="2094696"/>
            <a:ext cx="213360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14141"/>
                </a:solidFill>
                <a:effectLst/>
                <a:uLnTx/>
                <a:uFillTx/>
                <a:latin typeface="Arial"/>
                <a:ea typeface="+mn-ea"/>
                <a:cs typeface="+mn-cs"/>
              </a:rPr>
              <a:t>Life Cycle of Research</a:t>
            </a:r>
          </a:p>
        </p:txBody>
      </p:sp>
      <p:sp>
        <p:nvSpPr>
          <p:cNvPr id="2" name="Rounded Rectangle 1">
            <a:extLst>
              <a:ext uri="{FF2B5EF4-FFF2-40B4-BE49-F238E27FC236}">
                <a16:creationId xmlns:a16="http://schemas.microsoft.com/office/drawing/2014/main" id="{98865AE0-AC61-D845-875E-68DC0900E92B}"/>
              </a:ext>
            </a:extLst>
          </p:cNvPr>
          <p:cNvSpPr/>
          <p:nvPr/>
        </p:nvSpPr>
        <p:spPr>
          <a:xfrm>
            <a:off x="7295745" y="1400783"/>
            <a:ext cx="1682885" cy="1001949"/>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678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46840" y="834026"/>
            <a:ext cx="8629650" cy="3852153"/>
          </a:xfrm>
        </p:spPr>
        <p:txBody>
          <a:bodyPr>
            <a:normAutofit/>
          </a:bodyPr>
          <a:lstStyle/>
          <a:p>
            <a:pPr marL="457200" indent="-457200" algn="l">
              <a:buFont typeface="Arial" panose="020B0604020202020204" pitchFamily="34" charset="0"/>
              <a:buChar char="•"/>
            </a:pPr>
            <a:r>
              <a:rPr lang="en-US" b="1" u="sng" dirty="0"/>
              <a:t>Objective:</a:t>
            </a:r>
            <a:r>
              <a:rPr lang="en-US" dirty="0"/>
              <a:t> an active statement about </a:t>
            </a:r>
            <a:r>
              <a:rPr lang="en-US" b="1" u="sng" dirty="0"/>
              <a:t>how</a:t>
            </a:r>
            <a:r>
              <a:rPr lang="en-US" dirty="0"/>
              <a:t> the study is going to answer the specific research question.</a:t>
            </a:r>
          </a:p>
          <a:p>
            <a:pPr marL="457200" indent="-457200" algn="l">
              <a:buFont typeface="Arial" panose="020B0604020202020204" pitchFamily="34" charset="0"/>
              <a:buChar char="•"/>
            </a:pPr>
            <a:r>
              <a:rPr lang="en-US" dirty="0"/>
              <a:t>Objectives are important for two reasons:</a:t>
            </a:r>
          </a:p>
          <a:p>
            <a:pPr marL="1200150" lvl="1" indent="-457200"/>
            <a:r>
              <a:rPr lang="en-US" dirty="0"/>
              <a:t>For the development of the protocol and design of study</a:t>
            </a:r>
          </a:p>
          <a:p>
            <a:pPr marL="1200150" lvl="1" indent="-457200"/>
            <a:r>
              <a:rPr lang="en-US" dirty="0"/>
              <a:t>For the sample size calculations and determining the power of the study</a:t>
            </a:r>
          </a:p>
          <a:p>
            <a:pPr marL="1200150" lvl="1" indent="-457200"/>
            <a:endParaRPr lang="en-US" dirty="0"/>
          </a:p>
          <a:p>
            <a:pPr marL="1200150" lvl="1" indent="-457200"/>
            <a:endParaRPr lang="en-US" dirty="0"/>
          </a:p>
          <a:p>
            <a:pPr marL="1200150" lvl="1" indent="-457200"/>
            <a:endParaRPr lang="en-US" dirty="0"/>
          </a:p>
          <a:p>
            <a:pPr marL="457200" indent="-457200" algn="l">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Research Objectives</a:t>
            </a:r>
          </a:p>
        </p:txBody>
      </p:sp>
    </p:spTree>
    <p:extLst>
      <p:ext uri="{BB962C8B-B14F-4D97-AF65-F5344CB8AC3E}">
        <p14:creationId xmlns:p14="http://schemas.microsoft.com/office/powerpoint/2010/main" val="20420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46840" y="834026"/>
            <a:ext cx="8629650" cy="3852153"/>
          </a:xfrm>
        </p:spPr>
        <p:txBody>
          <a:bodyPr>
            <a:normAutofit/>
          </a:bodyPr>
          <a:lstStyle/>
          <a:p>
            <a:pPr marL="457200" indent="-457200" algn="l">
              <a:buFont typeface="Arial" panose="020B0604020202020204" pitchFamily="34" charset="0"/>
              <a:buChar char="•"/>
            </a:pPr>
            <a:r>
              <a:rPr lang="en-US" b="1" u="sng" dirty="0"/>
              <a:t>Contrary to hypotheses, both descriptive and analytical questions require objectives.</a:t>
            </a:r>
          </a:p>
          <a:p>
            <a:pPr marL="457200" indent="-457200" algn="l">
              <a:buFont typeface="Arial" panose="020B0604020202020204" pitchFamily="34" charset="0"/>
              <a:buChar char="•"/>
            </a:pPr>
            <a:r>
              <a:rPr lang="en-US" dirty="0"/>
              <a:t>Framed in scientific / epidemiological terms</a:t>
            </a:r>
          </a:p>
          <a:p>
            <a:pPr marL="457200" indent="-457200" algn="l">
              <a:buFont typeface="Arial" panose="020B0604020202020204" pitchFamily="34" charset="0"/>
              <a:buChar char="•"/>
            </a:pPr>
            <a:r>
              <a:rPr lang="en-US" dirty="0"/>
              <a:t>Use no more than one verb for each objective</a:t>
            </a:r>
          </a:p>
          <a:p>
            <a:pPr marL="457200" indent="-457200" algn="l">
              <a:buFont typeface="Arial" panose="020B0604020202020204" pitchFamily="34" charset="0"/>
              <a:buChar char="•"/>
            </a:pPr>
            <a:r>
              <a:rPr lang="en-US" dirty="0"/>
              <a:t>State primary and secondary objectives</a:t>
            </a:r>
          </a:p>
          <a:p>
            <a:pPr marL="1200150" lvl="1" indent="-457200"/>
            <a:endParaRPr lang="en-US" dirty="0"/>
          </a:p>
          <a:p>
            <a:pPr marL="1200150" lvl="1" indent="-457200"/>
            <a:endParaRPr lang="en-US" dirty="0"/>
          </a:p>
          <a:p>
            <a:pPr marL="457200" indent="-457200" algn="l">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Research Objectives</a:t>
            </a:r>
          </a:p>
        </p:txBody>
      </p:sp>
    </p:spTree>
    <p:extLst>
      <p:ext uri="{BB962C8B-B14F-4D97-AF65-F5344CB8AC3E}">
        <p14:creationId xmlns:p14="http://schemas.microsoft.com/office/powerpoint/2010/main" val="2410732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70CD072-B931-AC45-ACEC-E2F23BDF6201}"/>
              </a:ext>
            </a:extLst>
          </p:cNvPr>
          <p:cNvGraphicFramePr/>
          <p:nvPr>
            <p:extLst>
              <p:ext uri="{D42A27DB-BD31-4B8C-83A1-F6EECF244321}">
                <p14:modId xmlns:p14="http://schemas.microsoft.com/office/powerpoint/2010/main" val="50003210"/>
              </p:ext>
            </p:extLst>
          </p:nvPr>
        </p:nvGraphicFramePr>
        <p:xfrm>
          <a:off x="342900" y="776139"/>
          <a:ext cx="8120162" cy="4214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1315B70-25DC-1048-A125-589D06096EF4}"/>
              </a:ext>
            </a:extLst>
          </p:cNvPr>
          <p:cNvSpPr txBox="1"/>
          <p:nvPr/>
        </p:nvSpPr>
        <p:spPr>
          <a:xfrm>
            <a:off x="680935" y="252920"/>
            <a:ext cx="7782127" cy="523220"/>
          </a:xfrm>
          <a:prstGeom prst="rect">
            <a:avLst/>
          </a:prstGeom>
          <a:noFill/>
        </p:spPr>
        <p:txBody>
          <a:bodyPr wrap="square" rtlCol="0">
            <a:spAutoFit/>
          </a:bodyPr>
          <a:lstStyle/>
          <a:p>
            <a:pPr algn="ctr"/>
            <a:r>
              <a:rPr lang="en-US" sz="2800" u="sng" dirty="0"/>
              <a:t>Objectives for Descriptive vs Analytical Studies</a:t>
            </a:r>
          </a:p>
        </p:txBody>
      </p:sp>
    </p:spTree>
    <p:extLst>
      <p:ext uri="{BB962C8B-B14F-4D97-AF65-F5344CB8AC3E}">
        <p14:creationId xmlns:p14="http://schemas.microsoft.com/office/powerpoint/2010/main" val="13439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143500"/>
          </a:xfrm>
          <a:prstGeom prst="rect">
            <a:avLst/>
          </a:prstGeom>
        </p:spPr>
      </p:pic>
      <p:sp>
        <p:nvSpPr>
          <p:cNvPr id="12" name="Rectangle 11"/>
          <p:cNvSpPr/>
          <p:nvPr/>
        </p:nvSpPr>
        <p:spPr>
          <a:xfrm>
            <a:off x="-19588" y="4878827"/>
            <a:ext cx="9163589" cy="278305"/>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6653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46840" y="834026"/>
            <a:ext cx="8629650" cy="3852153"/>
          </a:xfrm>
        </p:spPr>
        <p:txBody>
          <a:bodyPr>
            <a:normAutofit fontScale="92500" lnSpcReduction="10000"/>
          </a:bodyPr>
          <a:lstStyle/>
          <a:p>
            <a:pPr marL="457200" indent="-457200" algn="l">
              <a:buFont typeface="Arial" panose="020B0604020202020204" pitchFamily="34" charset="0"/>
              <a:buChar char="•"/>
            </a:pPr>
            <a:r>
              <a:rPr lang="en-US" b="1" u="sng" dirty="0"/>
              <a:t>Primary Objective:</a:t>
            </a:r>
          </a:p>
          <a:p>
            <a:pPr marL="1200150" lvl="1" indent="-457200"/>
            <a:r>
              <a:rPr lang="en-US" dirty="0"/>
              <a:t>To determine whether vaping increases the chance of smoking abstinence in comparison to nicotine gums at 30 days.</a:t>
            </a:r>
          </a:p>
          <a:p>
            <a:pPr marL="457200" indent="-457200" algn="l">
              <a:buFont typeface="Arial" panose="020B0604020202020204" pitchFamily="34" charset="0"/>
              <a:buChar char="•"/>
            </a:pPr>
            <a:r>
              <a:rPr lang="en-US" b="1" u="sng" dirty="0"/>
              <a:t>Secondary Objectives:</a:t>
            </a:r>
          </a:p>
          <a:p>
            <a:pPr marL="1200150" lvl="1" indent="-457200"/>
            <a:r>
              <a:rPr lang="en-US" dirty="0"/>
              <a:t>To determine whether vaping increases the chance of smoking abstinence in comparison to nicotine gums at 30 days in females and males subsets. </a:t>
            </a:r>
          </a:p>
          <a:p>
            <a:pPr marL="1200150" lvl="1" indent="-457200"/>
            <a:r>
              <a:rPr lang="en-US" dirty="0"/>
              <a:t>To evaluate withdrawal symptoms of vaping, relative to nicotine gums. </a:t>
            </a:r>
            <a:endParaRPr lang="en-US" b="1" u="sng" dirty="0"/>
          </a:p>
          <a:p>
            <a:pPr marL="1200150" lvl="1" indent="-457200"/>
            <a:endParaRPr lang="en-US" dirty="0"/>
          </a:p>
          <a:p>
            <a:pPr marL="1200150" lvl="1" indent="-457200"/>
            <a:endParaRPr lang="en-US" dirty="0"/>
          </a:p>
          <a:p>
            <a:pPr marL="457200" indent="-457200" algn="l">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9322340" cy="584775"/>
          </a:xfrm>
          <a:prstGeom prst="rect">
            <a:avLst/>
          </a:prstGeom>
          <a:noFill/>
        </p:spPr>
        <p:txBody>
          <a:bodyPr wrap="square" rtlCol="0">
            <a:spAutoFit/>
          </a:bodyPr>
          <a:lstStyle/>
          <a:p>
            <a:pPr lvl="0"/>
            <a:r>
              <a:rPr lang="en-US" sz="3200" dirty="0"/>
              <a:t>Vaping vs. Nicotine Gum Objectives</a:t>
            </a:r>
          </a:p>
        </p:txBody>
      </p:sp>
    </p:spTree>
    <p:extLst>
      <p:ext uri="{BB962C8B-B14F-4D97-AF65-F5344CB8AC3E}">
        <p14:creationId xmlns:p14="http://schemas.microsoft.com/office/powerpoint/2010/main" val="1678164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8"/>
          </p:nvPr>
        </p:nvSpPr>
        <p:spPr>
          <a:xfrm>
            <a:off x="1050587" y="1657899"/>
            <a:ext cx="6926094" cy="1347788"/>
          </a:xfrm>
        </p:spPr>
        <p:txBody>
          <a:bodyPr/>
          <a:lstStyle/>
          <a:p>
            <a:pPr algn="ctr">
              <a:lnSpc>
                <a:spcPct val="150000"/>
              </a:lnSpc>
            </a:pPr>
            <a:r>
              <a:rPr lang="en-US" sz="2800" dirty="0">
                <a:latin typeface="+mj-lt"/>
              </a:rPr>
              <a:t>Tips for developing research questions, hypotheses and objectives</a:t>
            </a:r>
          </a:p>
        </p:txBody>
      </p:sp>
      <p:sp>
        <p:nvSpPr>
          <p:cNvPr id="6" name="TextBox 5">
            <a:extLst>
              <a:ext uri="{FF2B5EF4-FFF2-40B4-BE49-F238E27FC236}">
                <a16:creationId xmlns:a16="http://schemas.microsoft.com/office/drawing/2014/main" id="{674FC4D9-3B87-AF42-9B9F-63BCD97F7F89}"/>
              </a:ext>
            </a:extLst>
          </p:cNvPr>
          <p:cNvSpPr txBox="1"/>
          <p:nvPr/>
        </p:nvSpPr>
        <p:spPr>
          <a:xfrm>
            <a:off x="1050587" y="28210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89949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9BE42F-ABF9-F24A-8533-D1A9ACB50153}"/>
              </a:ext>
            </a:extLst>
          </p:cNvPr>
          <p:cNvSpPr txBox="1"/>
          <p:nvPr/>
        </p:nvSpPr>
        <p:spPr>
          <a:xfrm>
            <a:off x="0" y="0"/>
            <a:ext cx="9144000" cy="5026954"/>
          </a:xfrm>
          <a:prstGeom prst="rect">
            <a:avLst/>
          </a:prstGeom>
          <a:noFill/>
        </p:spPr>
        <p:txBody>
          <a:bodyPr wrap="square" rtlCol="0">
            <a:spAutoFit/>
          </a:bodyPr>
          <a:lstStyle/>
          <a:p>
            <a:pPr marL="342900" indent="-342900">
              <a:lnSpc>
                <a:spcPct val="150000"/>
              </a:lnSpc>
              <a:buFont typeface="+mj-lt"/>
              <a:buAutoNum type="arabicParenR"/>
            </a:pPr>
            <a:r>
              <a:rPr lang="en-US" dirty="0"/>
              <a:t>Perform a literature review to increase knowledge and familiarity with the topic and to assist with research development.</a:t>
            </a:r>
          </a:p>
          <a:p>
            <a:pPr marL="342900" indent="-342900">
              <a:lnSpc>
                <a:spcPct val="150000"/>
              </a:lnSpc>
              <a:buFont typeface="+mj-lt"/>
              <a:buAutoNum type="arabicParenR"/>
            </a:pPr>
            <a:r>
              <a:rPr lang="en-US" dirty="0"/>
              <a:t>Learn about current trends and technological advances on the topic.</a:t>
            </a:r>
          </a:p>
          <a:p>
            <a:pPr marL="342900" indent="-342900">
              <a:lnSpc>
                <a:spcPct val="150000"/>
              </a:lnSpc>
              <a:buFont typeface="+mj-lt"/>
              <a:buAutoNum type="arabicParenR"/>
            </a:pPr>
            <a:r>
              <a:rPr lang="en-US" dirty="0"/>
              <a:t>Seek careful input from experts, mentors, colleagues and collaborators to refine your research question as this will aid in developing the research question and guide the research study.</a:t>
            </a:r>
          </a:p>
          <a:p>
            <a:pPr marL="342900" indent="-342900">
              <a:lnSpc>
                <a:spcPct val="150000"/>
              </a:lnSpc>
              <a:buFont typeface="+mj-lt"/>
              <a:buAutoNum type="arabicParenR"/>
            </a:pPr>
            <a:r>
              <a:rPr lang="en-US" dirty="0"/>
              <a:t>Use the FINER criteria in the development of the research question.</a:t>
            </a:r>
          </a:p>
          <a:p>
            <a:pPr marL="342900" indent="-342900">
              <a:lnSpc>
                <a:spcPct val="150000"/>
              </a:lnSpc>
              <a:buFont typeface="+mj-lt"/>
              <a:buAutoNum type="arabicParenR"/>
            </a:pPr>
            <a:r>
              <a:rPr lang="en-US" dirty="0"/>
              <a:t>Ensure that the research question follows PICOT format.</a:t>
            </a:r>
          </a:p>
          <a:p>
            <a:pPr marL="342900" indent="-342900">
              <a:lnSpc>
                <a:spcPct val="150000"/>
              </a:lnSpc>
              <a:buFont typeface="+mj-lt"/>
              <a:buAutoNum type="arabicParenR"/>
            </a:pPr>
            <a:r>
              <a:rPr lang="en-US" dirty="0"/>
              <a:t>Develop a research hypothesis from the research question.</a:t>
            </a:r>
          </a:p>
          <a:p>
            <a:pPr marL="342900" indent="-342900">
              <a:lnSpc>
                <a:spcPct val="150000"/>
              </a:lnSpc>
              <a:buFont typeface="+mj-lt"/>
              <a:buAutoNum type="arabicParenR"/>
            </a:pPr>
            <a:r>
              <a:rPr lang="en-US" dirty="0"/>
              <a:t>Develop clear and well-defined primary and secondary (if needed) objectives.</a:t>
            </a:r>
          </a:p>
          <a:p>
            <a:pPr marL="342900" indent="-342900">
              <a:lnSpc>
                <a:spcPct val="150000"/>
              </a:lnSpc>
              <a:buFont typeface="+mj-lt"/>
              <a:buAutoNum type="arabicParenR"/>
            </a:pPr>
            <a:r>
              <a:rPr lang="en-US" dirty="0"/>
              <a:t>Ensure that the research question and objectives are answerable, feasible and relevant.</a:t>
            </a:r>
          </a:p>
        </p:txBody>
      </p:sp>
    </p:spTree>
    <p:extLst>
      <p:ext uri="{BB962C8B-B14F-4D97-AF65-F5344CB8AC3E}">
        <p14:creationId xmlns:p14="http://schemas.microsoft.com/office/powerpoint/2010/main" val="32791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447866" y="1683152"/>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47866" y="1601215"/>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47866" y="3026016"/>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47866" y="2944079"/>
            <a:ext cx="59266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ext Placeholder 1"/>
          <p:cNvSpPr>
            <a:spLocks noGrp="1"/>
          </p:cNvSpPr>
          <p:nvPr>
            <p:ph type="body" sz="quarter" idx="10"/>
          </p:nvPr>
        </p:nvSpPr>
        <p:spPr>
          <a:xfrm>
            <a:off x="977271" y="1642265"/>
            <a:ext cx="6867857" cy="1261465"/>
          </a:xfrm>
        </p:spPr>
        <p:txBody>
          <a:bodyPr>
            <a:noAutofit/>
          </a:bodyPr>
          <a:lstStyle/>
          <a:p>
            <a:pPr algn="ctr"/>
            <a:r>
              <a:rPr lang="en-US" sz="8000" dirty="0">
                <a:latin typeface="Arial"/>
                <a:cs typeface="Arial"/>
              </a:rPr>
              <a:t>THANK YOU</a:t>
            </a:r>
          </a:p>
        </p:txBody>
      </p:sp>
    </p:spTree>
    <p:extLst>
      <p:ext uri="{BB962C8B-B14F-4D97-AF65-F5344CB8AC3E}">
        <p14:creationId xmlns:p14="http://schemas.microsoft.com/office/powerpoint/2010/main" val="145236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81358" y="3485727"/>
            <a:ext cx="3740994" cy="1743940"/>
          </a:xfrm>
        </p:spPr>
        <p:txBody>
          <a:bodyPr>
            <a:normAutofit/>
          </a:bodyPr>
          <a:lstStyle/>
          <a:p>
            <a:pPr>
              <a:lnSpc>
                <a:spcPct val="90000"/>
              </a:lnSpc>
            </a:pPr>
            <a:r>
              <a:rPr lang="en-US" sz="2100" dirty="0" err="1">
                <a:latin typeface="Arial"/>
                <a:cs typeface="Arial"/>
              </a:rPr>
              <a:t>nmalamro@ksu.edu.sa</a:t>
            </a:r>
            <a:endParaRPr lang="en-US" sz="2100" dirty="0">
              <a:latin typeface="Arial"/>
              <a:cs typeface="Arial"/>
            </a:endParaRPr>
          </a:p>
        </p:txBody>
      </p:sp>
      <p:sp>
        <p:nvSpPr>
          <p:cNvPr id="4" name="Text Placeholder 3"/>
          <p:cNvSpPr>
            <a:spLocks noGrp="1"/>
          </p:cNvSpPr>
          <p:nvPr>
            <p:ph type="body" sz="quarter" idx="13"/>
          </p:nvPr>
        </p:nvSpPr>
        <p:spPr>
          <a:xfrm>
            <a:off x="5068006" y="1499461"/>
            <a:ext cx="3847394" cy="1735556"/>
          </a:xfrm>
        </p:spPr>
        <p:txBody>
          <a:bodyPr>
            <a:normAutofit fontScale="85000" lnSpcReduction="20000"/>
          </a:bodyPr>
          <a:lstStyle/>
          <a:p>
            <a:r>
              <a:rPr lang="en-US" b="1">
                <a:solidFill>
                  <a:schemeClr val="accent4">
                    <a:lumMod val="60000"/>
                    <a:lumOff val="40000"/>
                  </a:schemeClr>
                </a:solidFill>
                <a:latin typeface="Arial"/>
                <a:cs typeface="Arial"/>
              </a:rPr>
              <a:t>Office Hours (by appointment via email): </a:t>
            </a:r>
          </a:p>
          <a:p>
            <a:r>
              <a:rPr lang="en-US">
                <a:latin typeface="Arial"/>
                <a:cs typeface="Arial"/>
              </a:rPr>
              <a:t>Mondays &amp; Wednesdays</a:t>
            </a:r>
          </a:p>
          <a:p>
            <a:r>
              <a:rPr lang="en-US">
                <a:latin typeface="Arial"/>
                <a:cs typeface="Arial"/>
              </a:rPr>
              <a:t>11 AM – 1 PM</a:t>
            </a:r>
          </a:p>
          <a:p>
            <a:r>
              <a:rPr lang="en-US">
                <a:latin typeface="Arial"/>
                <a:cs typeface="Arial"/>
              </a:rPr>
              <a:t>West Building </a:t>
            </a:r>
          </a:p>
          <a:p>
            <a:r>
              <a:rPr lang="en-US">
                <a:latin typeface="Arial"/>
                <a:cs typeface="Arial"/>
              </a:rPr>
              <a:t>Level 1 - Office 4011034</a:t>
            </a:r>
          </a:p>
        </p:txBody>
      </p:sp>
      <p:sp>
        <p:nvSpPr>
          <p:cNvPr id="5" name="Text Placeholder 4"/>
          <p:cNvSpPr>
            <a:spLocks noGrp="1"/>
          </p:cNvSpPr>
          <p:nvPr>
            <p:ph type="body" sz="quarter" idx="14"/>
          </p:nvPr>
        </p:nvSpPr>
        <p:spPr>
          <a:xfrm>
            <a:off x="5035618" y="712181"/>
            <a:ext cx="3566286" cy="467676"/>
          </a:xfrm>
        </p:spPr>
        <p:txBody>
          <a:bodyPr/>
          <a:lstStyle/>
          <a:p>
            <a:r>
              <a:rPr lang="en-US" b="1">
                <a:latin typeface="Microsoft Sans Serif"/>
                <a:cs typeface="Microsoft Sans Serif"/>
              </a:rPr>
              <a:t>Thank you!</a:t>
            </a:r>
          </a:p>
        </p:txBody>
      </p:sp>
      <p:pic>
        <p:nvPicPr>
          <p:cNvPr id="13" name="Picture 12"/>
          <p:cNvPicPr>
            <a:picLocks noChangeAspect="1"/>
          </p:cNvPicPr>
          <p:nvPr/>
        </p:nvPicPr>
        <p:blipFill>
          <a:blip r:embed="rId3"/>
          <a:stretch>
            <a:fillRect/>
          </a:stretch>
        </p:blipFill>
        <p:spPr>
          <a:xfrm>
            <a:off x="309437" y="712180"/>
            <a:ext cx="4688880" cy="3296869"/>
          </a:xfrm>
          <a:prstGeom prst="rect">
            <a:avLst/>
          </a:prstGeom>
        </p:spPr>
      </p:pic>
      <p:sp>
        <p:nvSpPr>
          <p:cNvPr id="3" name="Rectangle 2">
            <a:extLst>
              <a:ext uri="{FF2B5EF4-FFF2-40B4-BE49-F238E27FC236}">
                <a16:creationId xmlns:a16="http://schemas.microsoft.com/office/drawing/2014/main" id="{627B92DB-200A-AA43-9C06-761D97532556}"/>
              </a:ext>
            </a:extLst>
          </p:cNvPr>
          <p:cNvSpPr/>
          <p:nvPr/>
        </p:nvSpPr>
        <p:spPr>
          <a:xfrm>
            <a:off x="309437" y="4009049"/>
            <a:ext cx="4572000" cy="200055"/>
          </a:xfrm>
          <a:prstGeom prst="rect">
            <a:avLst/>
          </a:prstGeom>
        </p:spPr>
        <p:txBody>
          <a:bodyPr>
            <a:spAutoFit/>
          </a:bodyPr>
          <a:lstStyle/>
          <a:p>
            <a:r>
              <a:rPr lang="en-US" sz="700">
                <a:solidFill>
                  <a:schemeClr val="accent4">
                    <a:lumMod val="60000"/>
                    <a:lumOff val="40000"/>
                  </a:schemeClr>
                </a:solidFill>
              </a:rPr>
              <a:t>https://</a:t>
            </a:r>
            <a:r>
              <a:rPr lang="en-US" sz="700" err="1">
                <a:solidFill>
                  <a:schemeClr val="accent4">
                    <a:lumMod val="60000"/>
                    <a:lumOff val="40000"/>
                  </a:schemeClr>
                </a:solidFill>
              </a:rPr>
              <a:t>techknowtools.files.wordpress.com</a:t>
            </a:r>
            <a:r>
              <a:rPr lang="en-US" sz="700">
                <a:solidFill>
                  <a:schemeClr val="accent4">
                    <a:lumMod val="60000"/>
                    <a:lumOff val="40000"/>
                  </a:schemeClr>
                </a:solidFill>
              </a:rPr>
              <a:t>/2012/09/scientificfor10yo.jpg</a:t>
            </a:r>
          </a:p>
        </p:txBody>
      </p:sp>
    </p:spTree>
    <p:extLst>
      <p:ext uri="{BB962C8B-B14F-4D97-AF65-F5344CB8AC3E}">
        <p14:creationId xmlns:p14="http://schemas.microsoft.com/office/powerpoint/2010/main" val="597103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9FCDCD-B40C-5447-BE01-2FD6A6EBBCE4}"/>
              </a:ext>
            </a:extLst>
          </p:cNvPr>
          <p:cNvSpPr>
            <a:spLocks noGrp="1"/>
          </p:cNvSpPr>
          <p:nvPr>
            <p:ph type="body" sz="quarter" idx="10"/>
          </p:nvPr>
        </p:nvSpPr>
        <p:spPr>
          <a:xfrm>
            <a:off x="312963" y="793434"/>
            <a:ext cx="8548935" cy="4012029"/>
          </a:xfrm>
        </p:spPr>
        <p:txBody>
          <a:bodyPr>
            <a:normAutofit fontScale="70000" lnSpcReduction="20000"/>
          </a:bodyPr>
          <a:lstStyle/>
          <a:p>
            <a:pPr algn="l"/>
            <a:r>
              <a:rPr lang="en-US" sz="2600" b="1" u="sng">
                <a:solidFill>
                  <a:schemeClr val="tx1"/>
                </a:solidFill>
              </a:rPr>
              <a:t>References:</a:t>
            </a:r>
          </a:p>
          <a:p>
            <a:pPr marL="457200" indent="-457200" algn="l">
              <a:buFont typeface="Arial" panose="020B0604020202020204" pitchFamily="34" charset="0"/>
              <a:buChar char="•"/>
            </a:pPr>
            <a:r>
              <a:rPr lang="en-US" sz="2600" err="1">
                <a:solidFill>
                  <a:schemeClr val="tx1"/>
                </a:solidFill>
              </a:rPr>
              <a:t>Hulley</a:t>
            </a:r>
            <a:r>
              <a:rPr lang="en-US" sz="2600">
                <a:solidFill>
                  <a:schemeClr val="tx1"/>
                </a:solidFill>
              </a:rPr>
              <a:t>, Stephen B., ed. </a:t>
            </a:r>
            <a:r>
              <a:rPr lang="en-US" sz="2600" i="1">
                <a:solidFill>
                  <a:schemeClr val="tx1"/>
                </a:solidFill>
              </a:rPr>
              <a:t>Designing clinical research</a:t>
            </a:r>
            <a:r>
              <a:rPr lang="en-US" sz="2600">
                <a:solidFill>
                  <a:schemeClr val="tx1"/>
                </a:solidFill>
              </a:rPr>
              <a:t>. Lippincott Williams &amp; Wilkins, 2007.</a:t>
            </a:r>
          </a:p>
          <a:p>
            <a:pPr marL="457200" indent="-457200" algn="l">
              <a:buFont typeface="Arial" panose="020B0604020202020204" pitchFamily="34" charset="0"/>
              <a:buChar char="•"/>
            </a:pPr>
            <a:r>
              <a:rPr lang="en-US" sz="2600">
                <a:solidFill>
                  <a:schemeClr val="tx1"/>
                </a:solidFill>
              </a:rPr>
              <a:t>Farrugia, Patricia, et al. "Research questions, hypotheses and objectives." Canadian Journal of Surgery 53.4 (2010): 278.</a:t>
            </a:r>
          </a:p>
          <a:p>
            <a:pPr marL="457200" indent="-457200" algn="l">
              <a:buFont typeface="Arial" panose="020B0604020202020204" pitchFamily="34" charset="0"/>
              <a:buChar char="•"/>
            </a:pPr>
            <a:r>
              <a:rPr lang="en-US" sz="2600">
                <a:solidFill>
                  <a:schemeClr val="tx1"/>
                </a:solidFill>
              </a:rPr>
              <a:t>Haynes, R. Brian. </a:t>
            </a:r>
            <a:r>
              <a:rPr lang="en-US" sz="2600" i="1">
                <a:solidFill>
                  <a:schemeClr val="tx1"/>
                </a:solidFill>
              </a:rPr>
              <a:t>Clinical epidemiology: how to do clinical practice research</a:t>
            </a:r>
            <a:r>
              <a:rPr lang="en-US" sz="2600">
                <a:solidFill>
                  <a:schemeClr val="tx1"/>
                </a:solidFill>
              </a:rPr>
              <a:t>. Lippincott </a:t>
            </a:r>
            <a:r>
              <a:rPr lang="en-US" sz="2600" err="1">
                <a:solidFill>
                  <a:schemeClr val="tx1"/>
                </a:solidFill>
              </a:rPr>
              <a:t>williams</a:t>
            </a:r>
            <a:r>
              <a:rPr lang="en-US" sz="2600">
                <a:solidFill>
                  <a:schemeClr val="tx1"/>
                </a:solidFill>
              </a:rPr>
              <a:t> &amp; </a:t>
            </a:r>
            <a:r>
              <a:rPr lang="en-US" sz="2600" err="1">
                <a:solidFill>
                  <a:schemeClr val="tx1"/>
                </a:solidFill>
              </a:rPr>
              <a:t>wilkins</a:t>
            </a:r>
            <a:r>
              <a:rPr lang="en-US" sz="2600">
                <a:solidFill>
                  <a:schemeClr val="tx1"/>
                </a:solidFill>
              </a:rPr>
              <a:t>, 2012.</a:t>
            </a:r>
          </a:p>
          <a:p>
            <a:pPr marL="457200" indent="-457200" algn="l">
              <a:buFont typeface="Arial" panose="020B0604020202020204" pitchFamily="34" charset="0"/>
              <a:buChar char="•"/>
            </a:pPr>
            <a:r>
              <a:rPr lang="en-US" sz="2600">
                <a:solidFill>
                  <a:schemeClr val="tx1"/>
                </a:solidFill>
              </a:rPr>
              <a:t>Hanson, </a:t>
            </a:r>
            <a:r>
              <a:rPr lang="en-US" sz="2600" err="1">
                <a:solidFill>
                  <a:schemeClr val="tx1"/>
                </a:solidFill>
              </a:rPr>
              <a:t>Beate</a:t>
            </a:r>
            <a:r>
              <a:rPr lang="en-US" sz="2600">
                <a:solidFill>
                  <a:schemeClr val="tx1"/>
                </a:solidFill>
              </a:rPr>
              <a:t> P. "Designing, conducting and reporting clinical research.: A step by step approach." </a:t>
            </a:r>
            <a:r>
              <a:rPr lang="en-US" sz="2600" i="1">
                <a:solidFill>
                  <a:schemeClr val="tx1"/>
                </a:solidFill>
              </a:rPr>
              <a:t>Injury</a:t>
            </a:r>
            <a:r>
              <a:rPr lang="en-US" sz="2600">
                <a:solidFill>
                  <a:schemeClr val="tx1"/>
                </a:solidFill>
              </a:rPr>
              <a:t> 37.7 (2006): 583-594.</a:t>
            </a:r>
          </a:p>
          <a:p>
            <a:pPr marL="457200" indent="-457200" algn="l">
              <a:buFont typeface="Arial" panose="020B0604020202020204" pitchFamily="34" charset="0"/>
              <a:buChar char="•"/>
            </a:pPr>
            <a:r>
              <a:rPr lang="en-US" sz="2600">
                <a:solidFill>
                  <a:schemeClr val="tx1"/>
                </a:solidFill>
              </a:rPr>
              <a:t>CDC. Electronic cigarettes. </a:t>
            </a:r>
            <a:r>
              <a:rPr lang="en-US" sz="2600">
                <a:solidFill>
                  <a:schemeClr val="tx1"/>
                </a:solidFill>
                <a:hlinkClick r:id="rId2">
                  <a:extLst>
                    <a:ext uri="{A12FA001-AC4F-418D-AE19-62706E023703}">
                      <ahyp:hlinkClr xmlns:ahyp="http://schemas.microsoft.com/office/drawing/2018/hyperlinkcolor" xmlns="" val="tx"/>
                    </a:ext>
                  </a:extLst>
                </a:hlinkClick>
              </a:rPr>
              <a:t>https://www.cdc.gov/tobacco/basic_information/e-cigarettes/index.htm</a:t>
            </a:r>
            <a:endParaRPr lang="en-US" sz="2600">
              <a:solidFill>
                <a:schemeClr val="tx1"/>
              </a:solidFill>
            </a:endParaRPr>
          </a:p>
          <a:p>
            <a:pPr marL="457200" indent="-457200" algn="l">
              <a:buFont typeface="Arial" panose="020B0604020202020204" pitchFamily="34" charset="0"/>
              <a:buChar char="•"/>
            </a:pPr>
            <a:r>
              <a:rPr lang="en-US" sz="2600">
                <a:solidFill>
                  <a:schemeClr val="tx1"/>
                </a:solidFill>
              </a:rPr>
              <a:t>Hajek, Peter, et al. "A randomized trial of e-cigarettes versus nicotine-replacement therapy." </a:t>
            </a:r>
            <a:r>
              <a:rPr lang="en-US" sz="2600" i="1">
                <a:solidFill>
                  <a:schemeClr val="tx1"/>
                </a:solidFill>
              </a:rPr>
              <a:t>New England Journal of Medicine</a:t>
            </a:r>
            <a:r>
              <a:rPr lang="en-US" sz="2600">
                <a:solidFill>
                  <a:schemeClr val="tx1"/>
                </a:solidFill>
              </a:rPr>
              <a:t> 380.7 (2019): 629-637.</a:t>
            </a:r>
          </a:p>
          <a:p>
            <a:pPr marL="457200" indent="-457200" algn="l">
              <a:buFont typeface="Arial" panose="020B0604020202020204" pitchFamily="34" charset="0"/>
              <a:buChar char="•"/>
            </a:pPr>
            <a:r>
              <a:rPr lang="en-US" sz="2600">
                <a:solidFill>
                  <a:schemeClr val="tx1"/>
                </a:solidFill>
              </a:rPr>
              <a:t>Google images. </a:t>
            </a:r>
            <a:r>
              <a:rPr lang="en-US" sz="2600">
                <a:solidFill>
                  <a:schemeClr val="tx1"/>
                </a:solidFill>
                <a:hlinkClick r:id="rId3">
                  <a:extLst>
                    <a:ext uri="{A12FA001-AC4F-418D-AE19-62706E023703}">
                      <ahyp:hlinkClr xmlns:ahyp="http://schemas.microsoft.com/office/drawing/2018/hyperlinkcolor" xmlns="" val="tx"/>
                    </a:ext>
                  </a:extLst>
                </a:hlinkClick>
              </a:rPr>
              <a:t>https://images.google.com</a:t>
            </a:r>
            <a:endParaRPr lang="en-US" sz="2600">
              <a:solidFill>
                <a:schemeClr val="tx1"/>
              </a:solidFill>
            </a:endParaRPr>
          </a:p>
          <a:p>
            <a:pPr marL="457200" indent="-457200" algn="l">
              <a:buFont typeface="Arial" panose="020B0604020202020204" pitchFamily="34" charset="0"/>
              <a:buChar char="•"/>
            </a:pPr>
            <a:endParaRPr lang="en-US" sz="2400"/>
          </a:p>
        </p:txBody>
      </p:sp>
    </p:spTree>
    <p:extLst>
      <p:ext uri="{BB962C8B-B14F-4D97-AF65-F5344CB8AC3E}">
        <p14:creationId xmlns:p14="http://schemas.microsoft.com/office/powerpoint/2010/main" val="36509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1</a:t>
            </a:r>
          </a:p>
        </p:txBody>
      </p:sp>
      <p:sp>
        <p:nvSpPr>
          <p:cNvPr id="3" name="Text Placeholder 2"/>
          <p:cNvSpPr>
            <a:spLocks noGrp="1"/>
          </p:cNvSpPr>
          <p:nvPr>
            <p:ph type="body" sz="quarter" idx="18"/>
          </p:nvPr>
        </p:nvSpPr>
        <p:spPr>
          <a:xfrm>
            <a:off x="2129934" y="1736587"/>
            <a:ext cx="6528291" cy="1347788"/>
          </a:xfrm>
        </p:spPr>
        <p:txBody>
          <a:bodyPr/>
          <a:lstStyle/>
          <a:p>
            <a:pPr>
              <a:lnSpc>
                <a:spcPct val="120000"/>
              </a:lnSpc>
            </a:pPr>
            <a:r>
              <a:rPr lang="en-US" sz="3200" dirty="0">
                <a:solidFill>
                  <a:schemeClr val="tx1">
                    <a:lumMod val="75000"/>
                  </a:schemeClr>
                </a:solidFill>
                <a:latin typeface="Arial"/>
                <a:cs typeface="Arial"/>
              </a:rPr>
              <a:t>Develop research questions</a:t>
            </a:r>
            <a:endParaRPr lang="en-US" sz="2400" dirty="0">
              <a:latin typeface="Microsoft Sans Serif"/>
              <a:cs typeface="Microsoft Sans Serif"/>
            </a:endParaRPr>
          </a:p>
        </p:txBody>
      </p:sp>
    </p:spTree>
    <p:extLst>
      <p:ext uri="{BB962C8B-B14F-4D97-AF65-F5344CB8AC3E}">
        <p14:creationId xmlns:p14="http://schemas.microsoft.com/office/powerpoint/2010/main" val="39395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87D2F4-09DA-B14D-B015-94DF271C6F71}"/>
              </a:ext>
            </a:extLst>
          </p:cNvPr>
          <p:cNvGraphicFramePr/>
          <p:nvPr>
            <p:extLst>
              <p:ext uri="{D42A27DB-BD31-4B8C-83A1-F6EECF244321}">
                <p14:modId xmlns:p14="http://schemas.microsoft.com/office/powerpoint/2010/main" val="4122144152"/>
              </p:ext>
            </p:extLst>
          </p:nvPr>
        </p:nvGraphicFramePr>
        <p:xfrm>
          <a:off x="1371601" y="0"/>
          <a:ext cx="914400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FD2197C-1E24-F447-B5CB-F748E538D490}"/>
              </a:ext>
            </a:extLst>
          </p:cNvPr>
          <p:cNvSpPr txBox="1"/>
          <p:nvPr/>
        </p:nvSpPr>
        <p:spPr>
          <a:xfrm>
            <a:off x="638175" y="2094696"/>
            <a:ext cx="2133600" cy="954107"/>
          </a:xfrm>
          <a:prstGeom prst="rect">
            <a:avLst/>
          </a:prstGeom>
          <a:noFill/>
        </p:spPr>
        <p:txBody>
          <a:bodyPr wrap="square" rtlCol="0">
            <a:spAutoFit/>
          </a:bodyPr>
          <a:lstStyle/>
          <a:p>
            <a:r>
              <a:rPr lang="en-US" sz="2800" dirty="0"/>
              <a:t>Life Cycle of Research</a:t>
            </a:r>
          </a:p>
        </p:txBody>
      </p:sp>
    </p:spTree>
    <p:extLst>
      <p:ext uri="{BB962C8B-B14F-4D97-AF65-F5344CB8AC3E}">
        <p14:creationId xmlns:p14="http://schemas.microsoft.com/office/powerpoint/2010/main" val="273505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85750" y="1000124"/>
            <a:ext cx="8629650" cy="3686175"/>
          </a:xfrm>
        </p:spPr>
        <p:txBody>
          <a:bodyPr>
            <a:normAutofit fontScale="92500" lnSpcReduction="20000"/>
          </a:bodyPr>
          <a:lstStyle/>
          <a:p>
            <a:pPr marL="457200" indent="-457200" algn="l">
              <a:buFont typeface="Arial" panose="020B0604020202020204" pitchFamily="34" charset="0"/>
              <a:buChar char="•"/>
            </a:pPr>
            <a:r>
              <a:rPr lang="en-US" dirty="0"/>
              <a:t>Uncertainty about the something in the population that the investigator wants to resolve by measurements in the population. </a:t>
            </a:r>
          </a:p>
          <a:p>
            <a:pPr marL="457200" indent="-457200" algn="l">
              <a:buFont typeface="Arial" panose="020B0604020202020204" pitchFamily="34" charset="0"/>
              <a:buChar char="•"/>
            </a:pPr>
            <a:r>
              <a:rPr lang="en-US" dirty="0"/>
              <a:t>Uncertainty = Data needs </a:t>
            </a:r>
          </a:p>
          <a:p>
            <a:pPr marL="457200" indent="-457200" algn="l">
              <a:buFont typeface="Arial" panose="020B0604020202020204" pitchFamily="34" charset="0"/>
              <a:buChar char="•"/>
            </a:pPr>
            <a:r>
              <a:rPr lang="en-US" dirty="0"/>
              <a:t>Clear research question facilitates:</a:t>
            </a:r>
          </a:p>
          <a:p>
            <a:pPr marL="514350" indent="-514350" algn="l">
              <a:buFont typeface="+mj-lt"/>
              <a:buAutoNum type="arabicPeriod"/>
            </a:pPr>
            <a:r>
              <a:rPr lang="en-US" dirty="0"/>
              <a:t>Choosing the optimal </a:t>
            </a:r>
            <a:r>
              <a:rPr lang="en-US" b="1" u="sng" dirty="0"/>
              <a:t>study design </a:t>
            </a:r>
          </a:p>
          <a:p>
            <a:pPr marL="514350" indent="-514350" algn="l">
              <a:buFont typeface="+mj-lt"/>
              <a:buAutoNum type="arabicPeriod"/>
            </a:pPr>
            <a:r>
              <a:rPr lang="en-US" dirty="0"/>
              <a:t>Identify </a:t>
            </a:r>
            <a:r>
              <a:rPr lang="en-US" b="1" u="sng" dirty="0"/>
              <a:t>who</a:t>
            </a:r>
            <a:r>
              <a:rPr lang="en-US" dirty="0"/>
              <a:t> should be included, </a:t>
            </a:r>
            <a:r>
              <a:rPr lang="en-US" b="1" u="sng" dirty="0"/>
              <a:t>what </a:t>
            </a:r>
            <a:r>
              <a:rPr lang="en-US" dirty="0"/>
              <a:t>outcomes to measure and </a:t>
            </a:r>
            <a:r>
              <a:rPr lang="en-US" b="1" u="sng" dirty="0"/>
              <a:t>when</a:t>
            </a:r>
            <a:r>
              <a:rPr lang="en-US" dirty="0"/>
              <a:t> to measure </a:t>
            </a:r>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7958565" cy="584775"/>
          </a:xfrm>
          <a:prstGeom prst="rect">
            <a:avLst/>
          </a:prstGeom>
          <a:noFill/>
        </p:spPr>
        <p:txBody>
          <a:bodyPr wrap="square" rtlCol="0">
            <a:spAutoFit/>
          </a:bodyPr>
          <a:lstStyle/>
          <a:p>
            <a:r>
              <a:rPr lang="en-US" sz="3200" dirty="0">
                <a:latin typeface="+mj-lt"/>
              </a:rPr>
              <a:t>What is a research question?</a:t>
            </a:r>
          </a:p>
        </p:txBody>
      </p:sp>
    </p:spTree>
    <p:extLst>
      <p:ext uri="{BB962C8B-B14F-4D97-AF65-F5344CB8AC3E}">
        <p14:creationId xmlns:p14="http://schemas.microsoft.com/office/powerpoint/2010/main" val="92249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20BADE-1D02-FE4F-A076-C11690F44C5C}"/>
              </a:ext>
            </a:extLst>
          </p:cNvPr>
          <p:cNvSpPr>
            <a:spLocks noGrp="1"/>
          </p:cNvSpPr>
          <p:nvPr>
            <p:ph type="body" sz="quarter" idx="10"/>
          </p:nvPr>
        </p:nvSpPr>
        <p:spPr>
          <a:xfrm>
            <a:off x="285750" y="1000124"/>
            <a:ext cx="8629650" cy="3686175"/>
          </a:xfrm>
        </p:spPr>
        <p:txBody>
          <a:bodyPr>
            <a:normAutofit lnSpcReduction="10000"/>
          </a:bodyPr>
          <a:lstStyle/>
          <a:p>
            <a:pPr marL="457200" indent="-457200" algn="l">
              <a:buFont typeface="Arial" panose="020B0604020202020204" pitchFamily="34" charset="0"/>
              <a:buChar char="•"/>
            </a:pPr>
            <a:r>
              <a:rPr lang="en-US" dirty="0"/>
              <a:t>Frames problem in specific terms (clinical / public health / … etc)</a:t>
            </a:r>
          </a:p>
          <a:p>
            <a:pPr marL="457200" indent="-457200" algn="l">
              <a:buFont typeface="Arial" panose="020B0604020202020204" pitchFamily="34" charset="0"/>
              <a:buChar char="•"/>
            </a:pPr>
            <a:r>
              <a:rPr lang="en-US" dirty="0"/>
              <a:t>Focuses on one issue</a:t>
            </a:r>
          </a:p>
          <a:p>
            <a:pPr marL="457200" indent="-457200" algn="l">
              <a:buFont typeface="Arial" panose="020B0604020202020204" pitchFamily="34" charset="0"/>
              <a:buChar char="•"/>
            </a:pPr>
            <a:r>
              <a:rPr lang="en-US" dirty="0"/>
              <a:t>Written in everyday language</a:t>
            </a:r>
          </a:p>
          <a:p>
            <a:pPr marL="457200" indent="-457200" algn="l">
              <a:buFont typeface="Arial" panose="020B0604020202020204" pitchFamily="34" charset="0"/>
              <a:buChar char="•"/>
            </a:pPr>
            <a:r>
              <a:rPr lang="en-US" dirty="0"/>
              <a:t>Links to a potential action once the question is answered</a:t>
            </a:r>
          </a:p>
          <a:p>
            <a:pPr marL="457200" indent="-457200" algn="l">
              <a:buFont typeface="Arial" panose="020B0604020202020204" pitchFamily="34" charset="0"/>
              <a:buChar char="•"/>
            </a:pPr>
            <a:r>
              <a:rPr lang="en-US" b="1" u="sng" dirty="0"/>
              <a:t>Is stated as a question </a:t>
            </a:r>
          </a:p>
        </p:txBody>
      </p:sp>
      <p:sp>
        <p:nvSpPr>
          <p:cNvPr id="4" name="TextBox 3">
            <a:extLst>
              <a:ext uri="{FF2B5EF4-FFF2-40B4-BE49-F238E27FC236}">
                <a16:creationId xmlns:a16="http://schemas.microsoft.com/office/drawing/2014/main" id="{AB93255A-BBF6-8647-A492-17A3E9881E78}"/>
              </a:ext>
            </a:extLst>
          </p:cNvPr>
          <p:cNvSpPr txBox="1"/>
          <p:nvPr/>
        </p:nvSpPr>
        <p:spPr>
          <a:xfrm>
            <a:off x="152400" y="0"/>
            <a:ext cx="8848725" cy="584775"/>
          </a:xfrm>
          <a:prstGeom prst="rect">
            <a:avLst/>
          </a:prstGeom>
          <a:noFill/>
        </p:spPr>
        <p:txBody>
          <a:bodyPr wrap="square" rtlCol="0">
            <a:spAutoFit/>
          </a:bodyPr>
          <a:lstStyle/>
          <a:p>
            <a:r>
              <a:rPr lang="en-US" sz="3200" dirty="0">
                <a:latin typeface="+mj-lt"/>
              </a:rPr>
              <a:t>Translating Uncertainty to Research Questions</a:t>
            </a:r>
          </a:p>
        </p:txBody>
      </p:sp>
    </p:spTree>
    <p:extLst>
      <p:ext uri="{BB962C8B-B14F-4D97-AF65-F5344CB8AC3E}">
        <p14:creationId xmlns:p14="http://schemas.microsoft.com/office/powerpoint/2010/main" val="34735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875C907-0F5E-4045-9AF0-58BD94E4454A}"/>
              </a:ext>
            </a:extLst>
          </p:cNvPr>
          <p:cNvGraphicFramePr/>
          <p:nvPr>
            <p:extLst>
              <p:ext uri="{D42A27DB-BD31-4B8C-83A1-F6EECF244321}">
                <p14:modId xmlns:p14="http://schemas.microsoft.com/office/powerpoint/2010/main" val="773476822"/>
              </p:ext>
            </p:extLst>
          </p:nvPr>
        </p:nvGraphicFramePr>
        <p:xfrm>
          <a:off x="2013626" y="452201"/>
          <a:ext cx="75486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2312E02-6FE0-9041-AC4E-EA4A41F9E179}"/>
              </a:ext>
            </a:extLst>
          </p:cNvPr>
          <p:cNvSpPr txBox="1"/>
          <p:nvPr/>
        </p:nvSpPr>
        <p:spPr>
          <a:xfrm>
            <a:off x="505839" y="1699371"/>
            <a:ext cx="2456234" cy="1569660"/>
          </a:xfrm>
          <a:prstGeom prst="rect">
            <a:avLst/>
          </a:prstGeom>
          <a:noFill/>
        </p:spPr>
        <p:txBody>
          <a:bodyPr wrap="square" rtlCol="0">
            <a:spAutoFit/>
          </a:bodyPr>
          <a:lstStyle/>
          <a:p>
            <a:r>
              <a:rPr lang="en-US" sz="3200" dirty="0"/>
              <a:t>Sources for Research Questions</a:t>
            </a:r>
          </a:p>
        </p:txBody>
      </p:sp>
    </p:spTree>
    <p:extLst>
      <p:ext uri="{BB962C8B-B14F-4D97-AF65-F5344CB8AC3E}">
        <p14:creationId xmlns:p14="http://schemas.microsoft.com/office/powerpoint/2010/main" val="374157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70CD072-B931-AC45-ACEC-E2F23BDF6201}"/>
              </a:ext>
            </a:extLst>
          </p:cNvPr>
          <p:cNvGraphicFramePr/>
          <p:nvPr>
            <p:extLst>
              <p:ext uri="{D42A27DB-BD31-4B8C-83A1-F6EECF244321}">
                <p14:modId xmlns:p14="http://schemas.microsoft.com/office/powerpoint/2010/main" val="994234523"/>
              </p:ext>
            </p:extLst>
          </p:nvPr>
        </p:nvGraphicFramePr>
        <p:xfrm>
          <a:off x="342900" y="982494"/>
          <a:ext cx="7964521" cy="3621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1315B70-25DC-1048-A125-589D06096EF4}"/>
              </a:ext>
            </a:extLst>
          </p:cNvPr>
          <p:cNvSpPr txBox="1"/>
          <p:nvPr/>
        </p:nvSpPr>
        <p:spPr>
          <a:xfrm>
            <a:off x="836579" y="252920"/>
            <a:ext cx="7470842" cy="523220"/>
          </a:xfrm>
          <a:prstGeom prst="rect">
            <a:avLst/>
          </a:prstGeom>
          <a:noFill/>
        </p:spPr>
        <p:txBody>
          <a:bodyPr wrap="square" rtlCol="0">
            <a:spAutoFit/>
          </a:bodyPr>
          <a:lstStyle/>
          <a:p>
            <a:pPr algn="ctr"/>
            <a:r>
              <a:rPr lang="en-US" sz="2800" u="sng" dirty="0"/>
              <a:t>Two Categories of Research Questions</a:t>
            </a:r>
          </a:p>
        </p:txBody>
      </p:sp>
    </p:spTree>
    <p:extLst>
      <p:ext uri="{BB962C8B-B14F-4D97-AF65-F5344CB8AC3E}">
        <p14:creationId xmlns:p14="http://schemas.microsoft.com/office/powerpoint/2010/main" val="1594913004"/>
      </p:ext>
    </p:extLst>
  </p:cSld>
  <p:clrMapOvr>
    <a:masterClrMapping/>
  </p:clrMapOvr>
</p:sld>
</file>

<file path=ppt/theme/theme1.xml><?xml version="1.0" encoding="utf-8"?>
<a:theme xmlns:a="http://schemas.openxmlformats.org/drawingml/2006/main" name="Consumer">
  <a:themeElements>
    <a:clrScheme name="Template 1">
      <a:dk1>
        <a:srgbClr val="414141"/>
      </a:dk1>
      <a:lt1>
        <a:sysClr val="window" lastClr="FFFFFF"/>
      </a:lt1>
      <a:dk2>
        <a:srgbClr val="414141"/>
      </a:dk2>
      <a:lt2>
        <a:srgbClr val="FFFFFF"/>
      </a:lt2>
      <a:accent1>
        <a:srgbClr val="1C353D"/>
      </a:accent1>
      <a:accent2>
        <a:srgbClr val="FFBF35"/>
      </a:accent2>
      <a:accent3>
        <a:srgbClr val="FFEFA1"/>
      </a:accent3>
      <a:accent4>
        <a:srgbClr val="2EA962"/>
      </a:accent4>
      <a:accent5>
        <a:srgbClr val="F3EB39"/>
      </a:accent5>
      <a:accent6>
        <a:srgbClr val="6E54A6"/>
      </a:accent6>
      <a:hlink>
        <a:srgbClr val="F36019"/>
      </a:hlink>
      <a:folHlink>
        <a:srgbClr val="F3601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54624</TotalTime>
  <Words>1366</Words>
  <Application>Microsoft Office PowerPoint</Application>
  <PresentationFormat>On-screen Show (16:9)</PresentationFormat>
  <Paragraphs>233</Paragraphs>
  <Slides>35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Helvetica</vt:lpstr>
      <vt:lpstr>Helvetica Light</vt:lpstr>
      <vt:lpstr>Microsoft Sans Serif</vt:lpstr>
      <vt:lpstr>Palatino Linotype</vt:lpstr>
      <vt:lpstr>Wingdings</vt:lpstr>
      <vt:lpstr>Consumer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HubSpot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Mike Volpe</dc:creator>
  <cp:keywords/>
  <dc:description/>
  <cp:lastModifiedBy>Windows User</cp:lastModifiedBy>
  <cp:revision>448</cp:revision>
  <cp:lastPrinted>2019-08-27T01:01:50Z</cp:lastPrinted>
  <dcterms:created xsi:type="dcterms:W3CDTF">2013-04-17T22:01:51Z</dcterms:created>
  <dcterms:modified xsi:type="dcterms:W3CDTF">2020-01-29T12:02:12Z</dcterms:modified>
  <cp:category/>
</cp:coreProperties>
</file>