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10698475" cx="7589525"/>
  <p:notesSz cx="6858000" cy="9144000"/>
  <p:embeddedFontLst>
    <p:embeddedFont>
      <p:font typeface="Secular One"/>
      <p:regular r:id="rId23"/>
    </p:embeddedFont>
    <p:embeddedFont>
      <p:font typeface="Montserrat"/>
      <p:regular r:id="rId24"/>
      <p:bold r:id="rId25"/>
      <p:italic r:id="rId26"/>
      <p:boldItalic r:id="rId27"/>
    </p:embeddedFont>
    <p:embeddedFont>
      <p:font typeface="Lato"/>
      <p:regular r:id="rId28"/>
      <p:bold r:id="rId29"/>
      <p:italic r:id="rId30"/>
      <p:boldItalic r:id="rId31"/>
    </p:embeddedFont>
    <p:embeddedFont>
      <p:font typeface="Mada"/>
      <p:regular r:id="rId32"/>
      <p:bold r:id="rId33"/>
    </p:embeddedFont>
    <p:embeddedFont>
      <p:font typeface="Life Savers"/>
      <p:regular r:id="rId34"/>
      <p:bold r:id="rId35"/>
    </p:embeddedFont>
    <p:embeddedFont>
      <p:font typeface="Lora"/>
      <p:regular r:id="rId36"/>
      <p:bold r:id="rId37"/>
      <p:italic r:id="rId38"/>
      <p:boldItalic r:id="rId39"/>
    </p:embeddedFont>
    <p:embeddedFont>
      <p:font typeface="Pacifico"/>
      <p:regular r:id="rId40"/>
    </p:embeddedFont>
    <p:embeddedFont>
      <p:font typeface="Pathway Gothic One"/>
      <p:regular r:id="rId41"/>
    </p:embeddedFont>
    <p:embeddedFont>
      <p:font typeface="Life Savers ExtraBold"/>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guide id="3" orient="horz" pos="2721">
          <p15:clr>
            <a:srgbClr val="9AA0A6"/>
          </p15:clr>
        </p15:guide>
        <p15:guide id="4" orient="horz" pos="1266">
          <p15:clr>
            <a:srgbClr val="9AA0A6"/>
          </p15:clr>
        </p15:guide>
        <p15:guide id="5" orient="horz" pos="845">
          <p15:clr>
            <a:srgbClr val="9AA0A6"/>
          </p15:clr>
        </p15:guide>
        <p15:guide id="6" orient="horz" pos="941">
          <p15:clr>
            <a:srgbClr val="9AA0A6"/>
          </p15:clr>
        </p15:guide>
        <p15:guide id="7" orient="horz" pos="2494">
          <p15:clr>
            <a:srgbClr val="9AA0A6"/>
          </p15:clr>
        </p15:guide>
        <p15:guide id="8" orient="horz" pos="2590">
          <p15:clr>
            <a:srgbClr val="9AA0A6"/>
          </p15:clr>
        </p15:guide>
        <p15:guide id="9" orient="horz" pos="1672">
          <p15:clr>
            <a:srgbClr val="9AA0A6"/>
          </p15:clr>
        </p15:guide>
        <p15:guide id="10" orient="horz" pos="1587">
          <p15:clr>
            <a:srgbClr val="9AA0A6"/>
          </p15:clr>
        </p15:guide>
        <p15:guide id="11" orient="horz" pos="1735">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4CDFE83-7679-42EF-832E-779F1F4DF692}">
  <a:tblStyle styleId="{74CDFE83-7679-42EF-832E-779F1F4DF692}"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 pos="2721" orient="horz"/>
        <p:guide pos="1266" orient="horz"/>
        <p:guide pos="845" orient="horz"/>
        <p:guide pos="941" orient="horz"/>
        <p:guide pos="2494" orient="horz"/>
        <p:guide pos="2590" orient="horz"/>
        <p:guide pos="1672" orient="horz"/>
        <p:guide pos="1587" orient="horz"/>
        <p:guide pos="1735"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acifico-regular.fntdata"/><Relationship Id="rId20" Type="http://schemas.openxmlformats.org/officeDocument/2006/relationships/slide" Target="slides/slide14.xml"/><Relationship Id="rId42" Type="http://schemas.openxmlformats.org/officeDocument/2006/relationships/font" Target="fonts/LifeSaversExtraBold-bold.fntdata"/><Relationship Id="rId41" Type="http://schemas.openxmlformats.org/officeDocument/2006/relationships/font" Target="fonts/PathwayGothicOne-regular.fntdata"/><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Montserrat-regular.fntdata"/><Relationship Id="rId23" Type="http://schemas.openxmlformats.org/officeDocument/2006/relationships/font" Target="fonts/SecularOne-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Lato-regular.fntdata"/><Relationship Id="rId27" Type="http://schemas.openxmlformats.org/officeDocument/2006/relationships/font" Target="fonts/Montserrat-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La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5.xml"/><Relationship Id="rId33" Type="http://schemas.openxmlformats.org/officeDocument/2006/relationships/font" Target="fonts/Mada-bold.fntdata"/><Relationship Id="rId10" Type="http://schemas.openxmlformats.org/officeDocument/2006/relationships/slide" Target="slides/slide4.xml"/><Relationship Id="rId32" Type="http://schemas.openxmlformats.org/officeDocument/2006/relationships/font" Target="fonts/Mada-regular.fntdata"/><Relationship Id="rId13" Type="http://schemas.openxmlformats.org/officeDocument/2006/relationships/slide" Target="slides/slide7.xml"/><Relationship Id="rId35" Type="http://schemas.openxmlformats.org/officeDocument/2006/relationships/font" Target="fonts/LifeSavers-bold.fntdata"/><Relationship Id="rId12" Type="http://schemas.openxmlformats.org/officeDocument/2006/relationships/slide" Target="slides/slide6.xml"/><Relationship Id="rId34" Type="http://schemas.openxmlformats.org/officeDocument/2006/relationships/font" Target="fonts/LifeSavers-regular.fntdata"/><Relationship Id="rId15" Type="http://schemas.openxmlformats.org/officeDocument/2006/relationships/slide" Target="slides/slide9.xml"/><Relationship Id="rId37" Type="http://schemas.openxmlformats.org/officeDocument/2006/relationships/font" Target="fonts/Lora-bold.fntdata"/><Relationship Id="rId14" Type="http://schemas.openxmlformats.org/officeDocument/2006/relationships/slide" Target="slides/slide8.xml"/><Relationship Id="rId36" Type="http://schemas.openxmlformats.org/officeDocument/2006/relationships/font" Target="fonts/Lora-regular.fntdata"/><Relationship Id="rId17" Type="http://schemas.openxmlformats.org/officeDocument/2006/relationships/slide" Target="slides/slide11.xml"/><Relationship Id="rId39" Type="http://schemas.openxmlformats.org/officeDocument/2006/relationships/font" Target="fonts/Lora-boldItalic.fntdata"/><Relationship Id="rId16" Type="http://schemas.openxmlformats.org/officeDocument/2006/relationships/slide" Target="slides/slide10.xml"/><Relationship Id="rId38" Type="http://schemas.openxmlformats.org/officeDocument/2006/relationships/font" Target="fonts/Lora-italic.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9" name="Shape 1409"/>
        <p:cNvGrpSpPr/>
        <p:nvPr/>
      </p:nvGrpSpPr>
      <p:grpSpPr>
        <a:xfrm>
          <a:off x="0" y="0"/>
          <a:ext cx="0" cy="0"/>
          <a:chOff x="0" y="0"/>
          <a:chExt cx="0" cy="0"/>
        </a:xfrm>
      </p:grpSpPr>
      <p:sp>
        <p:nvSpPr>
          <p:cNvPr id="1410" name="Google Shape;1410;gae8b34a4bb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11" name="Google Shape;1411;gae8b34a4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6" name="Shape 1446"/>
        <p:cNvGrpSpPr/>
        <p:nvPr/>
      </p:nvGrpSpPr>
      <p:grpSpPr>
        <a:xfrm>
          <a:off x="0" y="0"/>
          <a:ext cx="0" cy="0"/>
          <a:chOff x="0" y="0"/>
          <a:chExt cx="0" cy="0"/>
        </a:xfrm>
      </p:grpSpPr>
      <p:sp>
        <p:nvSpPr>
          <p:cNvPr id="1447" name="Google Shape;1447;g8c63fc35b6_0_34: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448" name="Google Shape;1448;g8c63fc35b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4" name="Shape 1534"/>
        <p:cNvGrpSpPr/>
        <p:nvPr/>
      </p:nvGrpSpPr>
      <p:grpSpPr>
        <a:xfrm>
          <a:off x="0" y="0"/>
          <a:ext cx="0" cy="0"/>
          <a:chOff x="0" y="0"/>
          <a:chExt cx="0" cy="0"/>
        </a:xfrm>
      </p:grpSpPr>
      <p:sp>
        <p:nvSpPr>
          <p:cNvPr id="1535" name="Google Shape;1535;gadbdb8ff74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536" name="Google Shape;1536;gadbdb8ff7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1" name="Shape 1591"/>
        <p:cNvGrpSpPr/>
        <p:nvPr/>
      </p:nvGrpSpPr>
      <p:grpSpPr>
        <a:xfrm>
          <a:off x="0" y="0"/>
          <a:ext cx="0" cy="0"/>
          <a:chOff x="0" y="0"/>
          <a:chExt cx="0" cy="0"/>
        </a:xfrm>
      </p:grpSpPr>
      <p:sp>
        <p:nvSpPr>
          <p:cNvPr id="1592" name="Google Shape;1592;gade3320ae6_1_109: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593" name="Google Shape;1593;gade3320ae6_1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6" name="Shape 1726"/>
        <p:cNvGrpSpPr/>
        <p:nvPr/>
      </p:nvGrpSpPr>
      <p:grpSpPr>
        <a:xfrm>
          <a:off x="0" y="0"/>
          <a:ext cx="0" cy="0"/>
          <a:chOff x="0" y="0"/>
          <a:chExt cx="0" cy="0"/>
        </a:xfrm>
      </p:grpSpPr>
      <p:sp>
        <p:nvSpPr>
          <p:cNvPr id="1727" name="Google Shape;1727;g1948ac322fff3b94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728" name="Google Shape;1728;g1948ac322fff3b9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5" name="Shape 1885"/>
        <p:cNvGrpSpPr/>
        <p:nvPr/>
      </p:nvGrpSpPr>
      <p:grpSpPr>
        <a:xfrm>
          <a:off x="0" y="0"/>
          <a:ext cx="0" cy="0"/>
          <a:chOff x="0" y="0"/>
          <a:chExt cx="0" cy="0"/>
        </a:xfrm>
      </p:grpSpPr>
      <p:sp>
        <p:nvSpPr>
          <p:cNvPr id="1886" name="Google Shape;1886;g9b6359cb9c_0_5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887" name="Google Shape;1887;g9b6359cb9c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2" name="Shape 1902"/>
        <p:cNvGrpSpPr/>
        <p:nvPr/>
      </p:nvGrpSpPr>
      <p:grpSpPr>
        <a:xfrm>
          <a:off x="0" y="0"/>
          <a:ext cx="0" cy="0"/>
          <a:chOff x="0" y="0"/>
          <a:chExt cx="0" cy="0"/>
        </a:xfrm>
      </p:grpSpPr>
      <p:sp>
        <p:nvSpPr>
          <p:cNvPr id="1903" name="Google Shape;1903;g820d8cd4f9_0_5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04" name="Google Shape;1904;g820d8cd4f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8029784299_0_3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8029784299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97a00bc15ad6847_18: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97a00bc15ad6847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ad43d0b79f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ad43d0b79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8c63fc35b6_0_12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81" name="Google Shape;381;g8c63fc35b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53f994a7a5_0_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431" name="Google Shape;431;g53f994a7a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ade3320ae6_0_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ade3320ae6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sz="1200">
              <a:solidFill>
                <a:srgbClr val="E29578"/>
              </a:solidFill>
              <a:latin typeface="Mada"/>
              <a:ea typeface="Mada"/>
              <a:cs typeface="Mada"/>
              <a:sym typeface="Mada"/>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8c63fc35b6_0_26: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8c63fc35b6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a7478d33ce_1_3: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a7478d33ce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0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hyperlink" Target="https://docs.google.com/presentation/d/1TKjgKmuF8-7aGjiAgt-2f6dUWPkTI7rnH1d3RF0xuIw/edit?usp=sharing" TargetMode="External"/><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37.png"/><Relationship Id="rId12"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7.jpg"/><Relationship Id="rId4" Type="http://schemas.openxmlformats.org/officeDocument/2006/relationships/image" Target="../media/image28.jpg"/><Relationship Id="rId9" Type="http://schemas.openxmlformats.org/officeDocument/2006/relationships/image" Target="../media/image35.png"/><Relationship Id="rId5" Type="http://schemas.openxmlformats.org/officeDocument/2006/relationships/image" Target="../media/image32.png"/><Relationship Id="rId6" Type="http://schemas.openxmlformats.org/officeDocument/2006/relationships/image" Target="../media/image31.png"/><Relationship Id="rId7" Type="http://schemas.openxmlformats.org/officeDocument/2006/relationships/image" Target="../media/image52.png"/><Relationship Id="rId8"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49.png"/><Relationship Id="rId4" Type="http://schemas.openxmlformats.org/officeDocument/2006/relationships/image" Target="../media/image36.jpg"/><Relationship Id="rId5"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41.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s://docs.google.com/presentation/d/1Vrjo7faTQ5wyZgLVjgKEQnyb9mHaPPYaExEd438A2QE/edit?usp=shar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38.png"/><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50.png"/><Relationship Id="rId4" Type="http://schemas.openxmlformats.org/officeDocument/2006/relationships/image" Target="../media/image9.jpg"/><Relationship Id="rId9" Type="http://schemas.openxmlformats.org/officeDocument/2006/relationships/image" Target="../media/image15.jpg"/><Relationship Id="rId5" Type="http://schemas.openxmlformats.org/officeDocument/2006/relationships/image" Target="../media/image10.jpg"/><Relationship Id="rId6" Type="http://schemas.openxmlformats.org/officeDocument/2006/relationships/image" Target="../media/image16.jpg"/><Relationship Id="rId7" Type="http://schemas.openxmlformats.org/officeDocument/2006/relationships/hyperlink" Target="https://drive.google.com/file/d/1n-g_rP2kvR7UheIkmEYZjiRFGzobbEF4/view?usp=sharing" TargetMode="External"/><Relationship Id="rId8"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8.jp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png"/><Relationship Id="rId7"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2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3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9.jpg"/></Relationships>
</file>

<file path=ppt/slides/_rels/slide9.xml.rels><?xml version="1.0" encoding="UTF-8" standalone="yes"?><Relationships xmlns="http://schemas.openxmlformats.org/package/2006/relationships"><Relationship Id="rId11" Type="http://schemas.openxmlformats.org/officeDocument/2006/relationships/image" Target="../media/image34.png"/><Relationship Id="rId10" Type="http://schemas.openxmlformats.org/officeDocument/2006/relationships/image" Target="../media/image46.png"/><Relationship Id="rId13" Type="http://schemas.openxmlformats.org/officeDocument/2006/relationships/image" Target="../media/image45.png"/><Relationship Id="rId12" Type="http://schemas.openxmlformats.org/officeDocument/2006/relationships/image" Target="../media/image51.png"/><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6.jpg"/><Relationship Id="rId4" Type="http://schemas.openxmlformats.org/officeDocument/2006/relationships/hyperlink" Target="https://drive.google.com/file/d/1kBhNGjgh7c0iGd4U-ZQAMdAJJJr7zYRL/view?usp=sharing" TargetMode="External"/><Relationship Id="rId9" Type="http://schemas.openxmlformats.org/officeDocument/2006/relationships/image" Target="../media/image33.png"/><Relationship Id="rId5" Type="http://schemas.openxmlformats.org/officeDocument/2006/relationships/image" Target="../media/image29.png"/><Relationship Id="rId6" Type="http://schemas.openxmlformats.org/officeDocument/2006/relationships/hyperlink" Target="https://drive.google.com/file/d/1GM_haCxNzBdoboYkyMctS_dTK-PfO7vv/view?usp=sharing" TargetMode="External"/><Relationship Id="rId7" Type="http://schemas.openxmlformats.org/officeDocument/2006/relationships/image" Target="../media/image24.jpg"/><Relationship Id="rId8"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1647825" y="2744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Venous Diseases</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162550"/>
            <a:ext cx="5734200" cy="33816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t/>
            </a:r>
            <a:endParaRPr b="1"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pathophysiology and epidemiology of </a:t>
            </a:r>
            <a:r>
              <a:rPr lang="en-GB" sz="1200">
                <a:solidFill>
                  <a:srgbClr val="E29578"/>
                </a:solidFill>
                <a:latin typeface="Mada"/>
                <a:ea typeface="Mada"/>
                <a:cs typeface="Mada"/>
                <a:sym typeface="Mada"/>
              </a:rPr>
              <a:t>varicose</a:t>
            </a:r>
            <a:r>
              <a:rPr lang="en-GB" sz="1200">
                <a:solidFill>
                  <a:srgbClr val="E29578"/>
                </a:solidFill>
                <a:latin typeface="Mada"/>
                <a:ea typeface="Mada"/>
                <a:cs typeface="Mada"/>
                <a:sym typeface="Mada"/>
              </a:rPr>
              <a:t> veins</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a:t>
            </a:r>
            <a:r>
              <a:rPr lang="en-GB" sz="1200">
                <a:solidFill>
                  <a:srgbClr val="E29578"/>
                </a:solidFill>
                <a:latin typeface="Mada"/>
                <a:ea typeface="Mada"/>
                <a:cs typeface="Mada"/>
                <a:sym typeface="Mada"/>
              </a:rPr>
              <a:t>classification and clinical features of varicose veins</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a:t>
            </a:r>
            <a:r>
              <a:rPr lang="en-GB" sz="1200">
                <a:solidFill>
                  <a:srgbClr val="E29578"/>
                </a:solidFill>
                <a:latin typeface="Mada"/>
                <a:ea typeface="Mada"/>
                <a:cs typeface="Mada"/>
                <a:sym typeface="Mada"/>
              </a:rPr>
              <a:t>diagnosis and managements of varicose veins</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a:t>
            </a:r>
            <a:r>
              <a:rPr lang="en-GB" sz="1200">
                <a:solidFill>
                  <a:srgbClr val="E29578"/>
                </a:solidFill>
                <a:latin typeface="Mada"/>
                <a:ea typeface="Mada"/>
                <a:cs typeface="Mada"/>
                <a:sym typeface="Mada"/>
              </a:rPr>
              <a:t>pathophysiology and clinical assessment of chronic venous insufficiency</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a:t>
            </a:r>
            <a:r>
              <a:rPr lang="en-GB" sz="1200">
                <a:solidFill>
                  <a:srgbClr val="E29578"/>
                </a:solidFill>
                <a:latin typeface="Mada"/>
                <a:ea typeface="Mada"/>
                <a:cs typeface="Mada"/>
                <a:sym typeface="Mada"/>
              </a:rPr>
              <a:t>managements of chronic venous insufficiency</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a:t>
            </a:r>
            <a:r>
              <a:rPr lang="en-GB" sz="1200">
                <a:solidFill>
                  <a:srgbClr val="E29578"/>
                </a:solidFill>
                <a:latin typeface="Mada"/>
                <a:ea typeface="Mada"/>
                <a:cs typeface="Mada"/>
                <a:sym typeface="Mada"/>
              </a:rPr>
              <a:t>pathophysiology and epidemiology of venous thromboembolism</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a:t>
            </a:r>
            <a:r>
              <a:rPr lang="en-GB" sz="1200">
                <a:solidFill>
                  <a:srgbClr val="E29578"/>
                </a:solidFill>
                <a:latin typeface="Mada"/>
                <a:ea typeface="Mada"/>
                <a:cs typeface="Mada"/>
                <a:sym typeface="Mada"/>
              </a:rPr>
              <a:t>classification and clinical features of venous thromboembolism</a:t>
            </a:r>
            <a:endParaRPr sz="1200">
              <a:solidFill>
                <a:srgbClr val="E29578"/>
              </a:solidFill>
              <a:latin typeface="Mada"/>
              <a:ea typeface="Mada"/>
              <a:cs typeface="Mada"/>
              <a:sym typeface="Mada"/>
            </a:endParaRPr>
          </a:p>
          <a:p>
            <a:pPr indent="-304800" lvl="0" marL="457200" rtl="0" algn="l">
              <a:lnSpc>
                <a:spcPct val="150000"/>
              </a:lnSpc>
              <a:spcBef>
                <a:spcPts val="0"/>
              </a:spcBef>
              <a:spcAft>
                <a:spcPts val="0"/>
              </a:spcAft>
              <a:buClr>
                <a:srgbClr val="E29578"/>
              </a:buClr>
              <a:buSzPts val="1200"/>
              <a:buFont typeface="Mada"/>
              <a:buChar char="●"/>
            </a:pPr>
            <a:r>
              <a:rPr lang="en-GB" sz="1200">
                <a:solidFill>
                  <a:srgbClr val="E29578"/>
                </a:solidFill>
                <a:latin typeface="Mada"/>
                <a:ea typeface="Mada"/>
                <a:cs typeface="Mada"/>
                <a:sym typeface="Mada"/>
              </a:rPr>
              <a:t>Discuss the </a:t>
            </a:r>
            <a:r>
              <a:rPr lang="en-GB" sz="1200">
                <a:solidFill>
                  <a:srgbClr val="E29578"/>
                </a:solidFill>
                <a:latin typeface="Mada"/>
                <a:ea typeface="Mada"/>
                <a:cs typeface="Mada"/>
                <a:sym typeface="Mada"/>
              </a:rPr>
              <a:t>diagnosis and management of venous thromboembolism</a:t>
            </a:r>
            <a:endParaRPr sz="1200">
              <a:solidFill>
                <a:srgbClr val="E29578"/>
              </a:solidFill>
              <a:latin typeface="Mada"/>
              <a:ea typeface="Mada"/>
              <a:cs typeface="Mada"/>
              <a:sym typeface="Mada"/>
            </a:endParaRPr>
          </a:p>
        </p:txBody>
      </p:sp>
      <p:pic>
        <p:nvPicPr>
          <p:cNvPr id="68" name="Google Shape;68;p13"/>
          <p:cNvPicPr preferRelativeResize="0"/>
          <p:nvPr/>
        </p:nvPicPr>
        <p:blipFill rotWithShape="1">
          <a:blip r:embed="rId5">
            <a:alphaModFix/>
          </a:blip>
          <a:srcRect b="0" l="0" r="0" t="0"/>
          <a:stretch/>
        </p:blipFill>
        <p:spPr>
          <a:xfrm>
            <a:off x="4094025" y="-12575"/>
            <a:ext cx="1261875" cy="1261875"/>
          </a:xfrm>
          <a:prstGeom prst="rect">
            <a:avLst/>
          </a:prstGeom>
          <a:noFill/>
          <a:ln>
            <a:noFill/>
          </a:ln>
        </p:spPr>
      </p:pic>
      <p:sp>
        <p:nvSpPr>
          <p:cNvPr id="69" name="Google Shape;69;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6">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423701" y="237489"/>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2" name="Shape 1412"/>
        <p:cNvGrpSpPr/>
        <p:nvPr/>
      </p:nvGrpSpPr>
      <p:grpSpPr>
        <a:xfrm>
          <a:off x="0" y="0"/>
          <a:ext cx="0" cy="0"/>
          <a:chOff x="0" y="0"/>
          <a:chExt cx="0" cy="0"/>
        </a:xfrm>
      </p:grpSpPr>
      <p:sp>
        <p:nvSpPr>
          <p:cNvPr id="1413" name="Google Shape;1413;p22"/>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14" name="Google Shape;1414;p22"/>
          <p:cNvCxnSpPr/>
          <p:nvPr/>
        </p:nvCxnSpPr>
        <p:spPr>
          <a:xfrm>
            <a:off x="2015763" y="58950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415" name="Google Shape;1415;p22"/>
          <p:cNvSpPr txBox="1"/>
          <p:nvPr/>
        </p:nvSpPr>
        <p:spPr>
          <a:xfrm>
            <a:off x="1061300" y="16060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Evaluation</a:t>
            </a:r>
            <a:endParaRPr sz="2200"/>
          </a:p>
        </p:txBody>
      </p:sp>
      <p:sp>
        <p:nvSpPr>
          <p:cNvPr id="1416" name="Google Shape;1416;p22"/>
          <p:cNvSpPr/>
          <p:nvPr/>
        </p:nvSpPr>
        <p:spPr>
          <a:xfrm>
            <a:off x="1187775" y="1607350"/>
            <a:ext cx="6234450" cy="2921925"/>
          </a:xfrm>
          <a:prstGeom prst="flowChartDisplay">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7" name="Google Shape;1417;p22"/>
          <p:cNvSpPr txBox="1"/>
          <p:nvPr/>
        </p:nvSpPr>
        <p:spPr>
          <a:xfrm>
            <a:off x="277045" y="2372069"/>
            <a:ext cx="550200" cy="57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ABE5D9"/>
                </a:solidFill>
                <a:latin typeface="Secular One"/>
                <a:ea typeface="Secular One"/>
                <a:cs typeface="Secular One"/>
                <a:sym typeface="Secular One"/>
              </a:rPr>
              <a:t>03</a:t>
            </a:r>
            <a:endParaRPr sz="2600">
              <a:solidFill>
                <a:srgbClr val="ABE5D9"/>
              </a:solidFill>
              <a:latin typeface="Secular One"/>
              <a:ea typeface="Secular One"/>
              <a:cs typeface="Secular One"/>
              <a:sym typeface="Secular One"/>
            </a:endParaRPr>
          </a:p>
        </p:txBody>
      </p:sp>
      <p:sp>
        <p:nvSpPr>
          <p:cNvPr id="1418" name="Google Shape;1418;p22"/>
          <p:cNvSpPr/>
          <p:nvPr/>
        </p:nvSpPr>
        <p:spPr>
          <a:xfrm>
            <a:off x="145013" y="2257925"/>
            <a:ext cx="814858" cy="807792"/>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22"/>
          <p:cNvSpPr txBox="1"/>
          <p:nvPr/>
        </p:nvSpPr>
        <p:spPr>
          <a:xfrm>
            <a:off x="-138262" y="3083100"/>
            <a:ext cx="1430100" cy="6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AVP</a:t>
            </a:r>
            <a:endParaRPr sz="1100">
              <a:solidFill>
                <a:srgbClr val="E29578"/>
              </a:solidFill>
            </a:endParaRPr>
          </a:p>
        </p:txBody>
      </p:sp>
      <p:sp>
        <p:nvSpPr>
          <p:cNvPr id="1420" name="Google Shape;1420;p22"/>
          <p:cNvSpPr/>
          <p:nvPr/>
        </p:nvSpPr>
        <p:spPr>
          <a:xfrm>
            <a:off x="1187775" y="5569750"/>
            <a:ext cx="6234450" cy="2923200"/>
          </a:xfrm>
          <a:prstGeom prst="flowChartDisplay">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22"/>
          <p:cNvSpPr txBox="1"/>
          <p:nvPr/>
        </p:nvSpPr>
        <p:spPr>
          <a:xfrm>
            <a:off x="277045" y="6867869"/>
            <a:ext cx="550200" cy="57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ABE5D9"/>
                </a:solidFill>
                <a:latin typeface="Secular One"/>
                <a:ea typeface="Secular One"/>
                <a:cs typeface="Secular One"/>
                <a:sym typeface="Secular One"/>
              </a:rPr>
              <a:t>04</a:t>
            </a:r>
            <a:endParaRPr sz="2600">
              <a:solidFill>
                <a:srgbClr val="ABE5D9"/>
              </a:solidFill>
              <a:latin typeface="Secular One"/>
              <a:ea typeface="Secular One"/>
              <a:cs typeface="Secular One"/>
              <a:sym typeface="Secular One"/>
            </a:endParaRPr>
          </a:p>
        </p:txBody>
      </p:sp>
      <p:sp>
        <p:nvSpPr>
          <p:cNvPr id="1422" name="Google Shape;1422;p22"/>
          <p:cNvSpPr/>
          <p:nvPr/>
        </p:nvSpPr>
        <p:spPr>
          <a:xfrm>
            <a:off x="145013" y="6753725"/>
            <a:ext cx="814858" cy="807792"/>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22"/>
          <p:cNvSpPr txBox="1"/>
          <p:nvPr/>
        </p:nvSpPr>
        <p:spPr>
          <a:xfrm>
            <a:off x="-138262" y="7578900"/>
            <a:ext cx="1430100" cy="6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Phlebography (Venography)</a:t>
            </a:r>
            <a:endParaRPr sz="1100">
              <a:solidFill>
                <a:srgbClr val="E29578"/>
              </a:solidFill>
            </a:endParaRPr>
          </a:p>
        </p:txBody>
      </p:sp>
      <p:sp>
        <p:nvSpPr>
          <p:cNvPr id="1424" name="Google Shape;1424;p22"/>
          <p:cNvSpPr txBox="1"/>
          <p:nvPr/>
        </p:nvSpPr>
        <p:spPr>
          <a:xfrm>
            <a:off x="2141213" y="5560300"/>
            <a:ext cx="3525300" cy="1332000"/>
          </a:xfrm>
          <a:prstGeom prst="rect">
            <a:avLst/>
          </a:prstGeom>
          <a:noFill/>
          <a:ln>
            <a:noFill/>
          </a:ln>
        </p:spPr>
        <p:txBody>
          <a:bodyPr anchorCtr="0" anchor="t" bIns="91425" lIns="91425" spcFirstLastPara="1" rIns="91425" wrap="square" tIns="91425">
            <a:noAutofit/>
          </a:bodyPr>
          <a:lstStyle/>
          <a:p>
            <a:pPr indent="-157774" lvl="0" marL="179999" rtl="0" algn="l">
              <a:spcBef>
                <a:spcPts val="0"/>
              </a:spcBef>
              <a:spcAft>
                <a:spcPts val="1000"/>
              </a:spcAft>
              <a:buClr>
                <a:srgbClr val="6AA84F"/>
              </a:buClr>
              <a:buSzPts val="1000"/>
              <a:buFont typeface="Mada"/>
              <a:buChar char="●"/>
            </a:pPr>
            <a:r>
              <a:rPr lang="en-GB" sz="1000">
                <a:solidFill>
                  <a:srgbClr val="6AA84F"/>
                </a:solidFill>
                <a:latin typeface="Mada"/>
                <a:ea typeface="Mada"/>
                <a:cs typeface="Mada"/>
                <a:sym typeface="Mada"/>
              </a:rPr>
              <a:t> Injecting dye + x-ray to see inside the veins. The vein in the picture is the popliteal and it’s blocked in the picture ‘B’.</a:t>
            </a:r>
            <a:endParaRPr sz="1000">
              <a:solidFill>
                <a:srgbClr val="6AA84F"/>
              </a:solidFill>
              <a:latin typeface="Mada"/>
              <a:ea typeface="Mada"/>
              <a:cs typeface="Mada"/>
              <a:sym typeface="Mada"/>
            </a:endParaRPr>
          </a:p>
        </p:txBody>
      </p:sp>
      <p:sp>
        <p:nvSpPr>
          <p:cNvPr id="1425" name="Google Shape;1425;p22"/>
          <p:cNvSpPr txBox="1"/>
          <p:nvPr/>
        </p:nvSpPr>
        <p:spPr>
          <a:xfrm>
            <a:off x="2231444" y="1688575"/>
            <a:ext cx="4355700" cy="1243200"/>
          </a:xfrm>
          <a:prstGeom prst="rect">
            <a:avLst/>
          </a:prstGeom>
          <a:noFill/>
          <a:ln>
            <a:noFill/>
          </a:ln>
        </p:spPr>
        <p:txBody>
          <a:bodyPr anchorCtr="0" anchor="t" bIns="0" lIns="0" spcFirstLastPara="1" rIns="0" wrap="square" tIns="6025">
            <a:noAutofit/>
          </a:bodyPr>
          <a:lstStyle/>
          <a:p>
            <a:pPr indent="-153499" lvl="0" marL="179999" rtl="0" algn="l">
              <a:spcBef>
                <a:spcPts val="0"/>
              </a:spcBef>
              <a:spcAft>
                <a:spcPts val="0"/>
              </a:spcAft>
              <a:buClr>
                <a:srgbClr val="000000"/>
              </a:buClr>
              <a:buSzPts val="1000"/>
              <a:buFont typeface="Mada"/>
              <a:buChar char="●"/>
            </a:pPr>
            <a:r>
              <a:rPr b="1" lang="en-GB" sz="1000">
                <a:latin typeface="Mada"/>
                <a:ea typeface="Mada"/>
                <a:cs typeface="Mada"/>
                <a:sym typeface="Mada"/>
              </a:rPr>
              <a:t>AVP</a:t>
            </a:r>
            <a:r>
              <a:rPr lang="en-GB" sz="1000">
                <a:latin typeface="Mada"/>
                <a:ea typeface="Mada"/>
                <a:cs typeface="Mada"/>
                <a:sym typeface="Mada"/>
              </a:rPr>
              <a:t> (ambulatory venous pressure)</a:t>
            </a:r>
            <a:endParaRPr sz="1000">
              <a:latin typeface="Mada"/>
              <a:ea typeface="Mada"/>
              <a:cs typeface="Mada"/>
              <a:sym typeface="Mada"/>
            </a:endParaRPr>
          </a:p>
          <a:p>
            <a:pPr indent="0" lvl="0" marL="0" rtl="0" algn="l">
              <a:lnSpc>
                <a:spcPct val="100000"/>
              </a:lnSpc>
              <a:spcBef>
                <a:spcPts val="700"/>
              </a:spcBef>
              <a:spcAft>
                <a:spcPts val="0"/>
              </a:spcAft>
              <a:buNone/>
            </a:pPr>
            <a:r>
              <a:rPr lang="en-GB" sz="1000">
                <a:latin typeface="Mada"/>
                <a:ea typeface="Mada"/>
                <a:cs typeface="Mada"/>
                <a:sym typeface="Mada"/>
              </a:rPr>
              <a:t> Reflux - 20-21 gauge Butterfly Needle</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Superficial Dorsal Vein (Foot)or Ankle Vein</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Standing, Heal Raised, Measurements.</a:t>
            </a:r>
            <a:endParaRPr sz="1000">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a:p>
            <a:pPr indent="0" lvl="0" marL="0" rtl="0" algn="l">
              <a:spcBef>
                <a:spcPts val="0"/>
              </a:spcBef>
              <a:spcAft>
                <a:spcPts val="0"/>
              </a:spcAft>
              <a:buNone/>
            </a:pPr>
            <a:r>
              <a:rPr b="1" lang="en-GB" sz="1000">
                <a:solidFill>
                  <a:schemeClr val="dk1"/>
                </a:solidFill>
                <a:latin typeface="Mada"/>
                <a:ea typeface="Mada"/>
                <a:cs typeface="Mada"/>
                <a:sym typeface="Mada"/>
              </a:rPr>
              <a:t>Normal :</a:t>
            </a:r>
            <a:r>
              <a:rPr lang="en-GB" sz="1000">
                <a:solidFill>
                  <a:schemeClr val="dk1"/>
                </a:solidFill>
                <a:latin typeface="Mada"/>
                <a:ea typeface="Mada"/>
                <a:cs typeface="Mada"/>
                <a:sym typeface="Mada"/>
              </a:rPr>
              <a:t> Pressure drop from 80 -90 to 20-30 mmHg / or &gt; 50% drop.</a:t>
            </a:r>
            <a:endParaRPr sz="1000">
              <a:solidFill>
                <a:schemeClr val="dk1"/>
              </a:solidFill>
              <a:latin typeface="Mada"/>
              <a:ea typeface="Mada"/>
              <a:cs typeface="Mada"/>
              <a:sym typeface="Mada"/>
            </a:endParaRPr>
          </a:p>
          <a:p>
            <a:pPr indent="0" lvl="0" marL="0" rtl="0" algn="l">
              <a:spcBef>
                <a:spcPts val="0"/>
              </a:spcBef>
              <a:spcAft>
                <a:spcPts val="0"/>
              </a:spcAft>
              <a:buNone/>
            </a:pPr>
            <a:r>
              <a:rPr lang="en-GB" sz="1000">
                <a:solidFill>
                  <a:schemeClr val="dk1"/>
                </a:solidFill>
                <a:latin typeface="Mada"/>
                <a:ea typeface="Mada"/>
                <a:cs typeface="Mada"/>
                <a:sym typeface="Mada"/>
              </a:rPr>
              <a:t>Venous Refill Time (VRT)  ≥ 20 sec</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000">
                <a:solidFill>
                  <a:schemeClr val="dk1"/>
                </a:solidFill>
                <a:latin typeface="Mada"/>
                <a:ea typeface="Mada"/>
                <a:cs typeface="Mada"/>
                <a:sym typeface="Mada"/>
              </a:rPr>
              <a:t>Abnormal: </a:t>
            </a:r>
            <a:r>
              <a:rPr lang="en-GB" sz="1000">
                <a:solidFill>
                  <a:schemeClr val="dk1"/>
                </a:solidFill>
                <a:latin typeface="Mada"/>
                <a:ea typeface="Mada"/>
                <a:cs typeface="Mada"/>
                <a:sym typeface="Mada"/>
              </a:rPr>
              <a:t>Lack of sufficient drop in pressure with ambulation →P &lt; 50% </a:t>
            </a:r>
            <a:endParaRPr sz="1000">
              <a:solidFill>
                <a:schemeClr val="dk1"/>
              </a:solidFill>
              <a:latin typeface="Mada"/>
              <a:ea typeface="Mada"/>
              <a:cs typeface="Mada"/>
              <a:sym typeface="Mada"/>
            </a:endParaRPr>
          </a:p>
          <a:p>
            <a:pPr indent="0" lvl="0" marL="0" rtl="0" algn="l">
              <a:spcBef>
                <a:spcPts val="0"/>
              </a:spcBef>
              <a:spcAft>
                <a:spcPts val="0"/>
              </a:spcAft>
              <a:buNone/>
            </a:pPr>
            <a:r>
              <a:rPr lang="en-GB" sz="1000">
                <a:solidFill>
                  <a:schemeClr val="dk1"/>
                </a:solidFill>
                <a:latin typeface="Mada"/>
                <a:ea typeface="Mada"/>
                <a:cs typeface="Mada"/>
                <a:sym typeface="Mada"/>
              </a:rPr>
              <a:t>Short Venous Refill Time (VRT)  &lt; 20 sec</a:t>
            </a:r>
            <a:endParaRPr sz="1000">
              <a:solidFill>
                <a:schemeClr val="dk1"/>
              </a:solidFill>
              <a:latin typeface="Mada"/>
              <a:ea typeface="Mada"/>
              <a:cs typeface="Mada"/>
              <a:sym typeface="Mada"/>
            </a:endParaRPr>
          </a:p>
          <a:p>
            <a:pPr indent="0" lvl="0" marL="0" rtl="0" algn="l">
              <a:spcBef>
                <a:spcPts val="0"/>
              </a:spcBef>
              <a:spcAft>
                <a:spcPts val="0"/>
              </a:spcAft>
              <a:buNone/>
            </a:pPr>
            <a:r>
              <a:t/>
            </a:r>
            <a:endParaRPr sz="1000">
              <a:latin typeface="Mada"/>
              <a:ea typeface="Mada"/>
              <a:cs typeface="Mada"/>
              <a:sym typeface="Mada"/>
            </a:endParaRPr>
          </a:p>
        </p:txBody>
      </p:sp>
      <p:pic>
        <p:nvPicPr>
          <p:cNvPr id="1426" name="Google Shape;1426;p22"/>
          <p:cNvPicPr preferRelativeResize="0"/>
          <p:nvPr/>
        </p:nvPicPr>
        <p:blipFill>
          <a:blip r:embed="rId3">
            <a:alphaModFix/>
          </a:blip>
          <a:stretch>
            <a:fillRect/>
          </a:stretch>
        </p:blipFill>
        <p:spPr>
          <a:xfrm>
            <a:off x="2992675" y="6233162"/>
            <a:ext cx="684932" cy="1174279"/>
          </a:xfrm>
          <a:prstGeom prst="rect">
            <a:avLst/>
          </a:prstGeom>
          <a:noFill/>
          <a:ln>
            <a:noFill/>
          </a:ln>
        </p:spPr>
      </p:pic>
      <p:pic>
        <p:nvPicPr>
          <p:cNvPr id="1427" name="Google Shape;1427;p22"/>
          <p:cNvPicPr preferRelativeResize="0"/>
          <p:nvPr/>
        </p:nvPicPr>
        <p:blipFill>
          <a:blip r:embed="rId4">
            <a:alphaModFix/>
          </a:blip>
          <a:stretch>
            <a:fillRect/>
          </a:stretch>
        </p:blipFill>
        <p:spPr>
          <a:xfrm>
            <a:off x="5362088" y="6233141"/>
            <a:ext cx="684925" cy="1174297"/>
          </a:xfrm>
          <a:prstGeom prst="rect">
            <a:avLst/>
          </a:prstGeom>
          <a:noFill/>
          <a:ln>
            <a:noFill/>
          </a:ln>
        </p:spPr>
      </p:pic>
      <p:pic>
        <p:nvPicPr>
          <p:cNvPr id="1428" name="Google Shape;1428;p22"/>
          <p:cNvPicPr preferRelativeResize="0"/>
          <p:nvPr/>
        </p:nvPicPr>
        <p:blipFill>
          <a:blip r:embed="rId5">
            <a:alphaModFix/>
          </a:blip>
          <a:stretch>
            <a:fillRect/>
          </a:stretch>
        </p:blipFill>
        <p:spPr>
          <a:xfrm>
            <a:off x="3650825" y="3553428"/>
            <a:ext cx="970816" cy="647052"/>
          </a:xfrm>
          <a:prstGeom prst="rect">
            <a:avLst/>
          </a:prstGeom>
          <a:noFill/>
          <a:ln cap="flat" cmpd="sng" w="9525">
            <a:solidFill>
              <a:srgbClr val="ABE5D9"/>
            </a:solidFill>
            <a:prstDash val="dash"/>
            <a:round/>
            <a:headEnd len="sm" w="sm" type="none"/>
            <a:tailEnd len="sm" w="sm" type="none"/>
          </a:ln>
        </p:spPr>
      </p:pic>
      <p:pic>
        <p:nvPicPr>
          <p:cNvPr id="1429" name="Google Shape;1429;p22"/>
          <p:cNvPicPr preferRelativeResize="0"/>
          <p:nvPr/>
        </p:nvPicPr>
        <p:blipFill>
          <a:blip r:embed="rId6">
            <a:alphaModFix/>
          </a:blip>
          <a:stretch>
            <a:fillRect/>
          </a:stretch>
        </p:blipFill>
        <p:spPr>
          <a:xfrm>
            <a:off x="4982959" y="3534174"/>
            <a:ext cx="970816" cy="641861"/>
          </a:xfrm>
          <a:prstGeom prst="rect">
            <a:avLst/>
          </a:prstGeom>
          <a:noFill/>
          <a:ln cap="flat" cmpd="sng" w="9525">
            <a:solidFill>
              <a:srgbClr val="ABE5D9"/>
            </a:solidFill>
            <a:prstDash val="dash"/>
            <a:round/>
            <a:headEnd len="sm" w="sm" type="none"/>
            <a:tailEnd len="sm" w="sm" type="none"/>
          </a:ln>
        </p:spPr>
      </p:pic>
      <p:sp>
        <p:nvSpPr>
          <p:cNvPr id="1430" name="Google Shape;1430;p22"/>
          <p:cNvSpPr txBox="1"/>
          <p:nvPr/>
        </p:nvSpPr>
        <p:spPr>
          <a:xfrm>
            <a:off x="3650825" y="3318298"/>
            <a:ext cx="970800" cy="24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Normal</a:t>
            </a:r>
            <a:endParaRPr sz="1000">
              <a:latin typeface="Mada"/>
              <a:ea typeface="Mada"/>
              <a:cs typeface="Mada"/>
              <a:sym typeface="Mada"/>
            </a:endParaRPr>
          </a:p>
        </p:txBody>
      </p:sp>
      <p:sp>
        <p:nvSpPr>
          <p:cNvPr id="1431" name="Google Shape;1431;p22"/>
          <p:cNvSpPr txBox="1"/>
          <p:nvPr/>
        </p:nvSpPr>
        <p:spPr>
          <a:xfrm>
            <a:off x="4982965" y="3225023"/>
            <a:ext cx="970800" cy="244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000">
                <a:latin typeface="Mada"/>
                <a:ea typeface="Mada"/>
                <a:cs typeface="Mada"/>
                <a:sym typeface="Mada"/>
              </a:rPr>
              <a:t>Deep venous incompetence</a:t>
            </a:r>
            <a:endParaRPr sz="1000">
              <a:latin typeface="Mada"/>
              <a:ea typeface="Mada"/>
              <a:cs typeface="Mada"/>
              <a:sym typeface="Mada"/>
            </a:endParaRPr>
          </a:p>
        </p:txBody>
      </p:sp>
      <p:sp>
        <p:nvSpPr>
          <p:cNvPr id="1432" name="Google Shape;1432;p22"/>
          <p:cNvSpPr txBox="1"/>
          <p:nvPr/>
        </p:nvSpPr>
        <p:spPr>
          <a:xfrm>
            <a:off x="3972075" y="1185950"/>
            <a:ext cx="15810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E29578"/>
                </a:solidFill>
                <a:highlight>
                  <a:srgbClr val="FFDDD2"/>
                </a:highlight>
                <a:latin typeface="Lora"/>
                <a:ea typeface="Lora"/>
                <a:cs typeface="Lora"/>
                <a:sym typeface="Lora"/>
              </a:rPr>
              <a:t>Invasive:</a:t>
            </a:r>
            <a:endParaRPr b="1" sz="1600">
              <a:solidFill>
                <a:srgbClr val="E29578"/>
              </a:solidFill>
              <a:highlight>
                <a:srgbClr val="FFDDD2"/>
              </a:highlight>
              <a:latin typeface="Lora"/>
              <a:ea typeface="Lora"/>
              <a:cs typeface="Lora"/>
              <a:sym typeface="Lora"/>
            </a:endParaRPr>
          </a:p>
        </p:txBody>
      </p:sp>
      <p:pic>
        <p:nvPicPr>
          <p:cNvPr id="1433" name="Google Shape;1433;p22"/>
          <p:cNvPicPr preferRelativeResize="0"/>
          <p:nvPr/>
        </p:nvPicPr>
        <p:blipFill>
          <a:blip r:embed="rId7">
            <a:alphaModFix/>
          </a:blip>
          <a:stretch>
            <a:fillRect/>
          </a:stretch>
        </p:blipFill>
        <p:spPr>
          <a:xfrm>
            <a:off x="6025288" y="1827375"/>
            <a:ext cx="841874" cy="827250"/>
          </a:xfrm>
          <a:prstGeom prst="rect">
            <a:avLst/>
          </a:prstGeom>
          <a:noFill/>
          <a:ln>
            <a:noFill/>
          </a:ln>
        </p:spPr>
      </p:pic>
      <p:pic>
        <p:nvPicPr>
          <p:cNvPr id="1434" name="Google Shape;1434;p22"/>
          <p:cNvPicPr preferRelativeResize="0"/>
          <p:nvPr/>
        </p:nvPicPr>
        <p:blipFill>
          <a:blip r:embed="rId8">
            <a:alphaModFix/>
          </a:blip>
          <a:stretch>
            <a:fillRect/>
          </a:stretch>
        </p:blipFill>
        <p:spPr>
          <a:xfrm>
            <a:off x="2483175" y="3553425"/>
            <a:ext cx="970825" cy="647050"/>
          </a:xfrm>
          <a:prstGeom prst="rect">
            <a:avLst/>
          </a:prstGeom>
          <a:noFill/>
          <a:ln cap="flat" cmpd="sng" w="9525">
            <a:solidFill>
              <a:srgbClr val="ABE5D9"/>
            </a:solidFill>
            <a:prstDash val="dash"/>
            <a:round/>
            <a:headEnd len="sm" w="sm" type="none"/>
            <a:tailEnd len="sm" w="sm" type="none"/>
          </a:ln>
        </p:spPr>
      </p:pic>
      <p:pic>
        <p:nvPicPr>
          <p:cNvPr id="1435" name="Google Shape;1435;p22"/>
          <p:cNvPicPr preferRelativeResize="0"/>
          <p:nvPr/>
        </p:nvPicPr>
        <p:blipFill>
          <a:blip r:embed="rId9">
            <a:alphaModFix/>
          </a:blip>
          <a:stretch>
            <a:fillRect/>
          </a:stretch>
        </p:blipFill>
        <p:spPr>
          <a:xfrm>
            <a:off x="2228595" y="6233496"/>
            <a:ext cx="684000" cy="1173600"/>
          </a:xfrm>
          <a:prstGeom prst="rect">
            <a:avLst/>
          </a:prstGeom>
          <a:noFill/>
          <a:ln>
            <a:noFill/>
          </a:ln>
        </p:spPr>
      </p:pic>
      <p:pic>
        <p:nvPicPr>
          <p:cNvPr id="1436" name="Google Shape;1436;p22"/>
          <p:cNvPicPr preferRelativeResize="0"/>
          <p:nvPr/>
        </p:nvPicPr>
        <p:blipFill>
          <a:blip r:embed="rId10">
            <a:alphaModFix/>
          </a:blip>
          <a:stretch>
            <a:fillRect/>
          </a:stretch>
        </p:blipFill>
        <p:spPr>
          <a:xfrm>
            <a:off x="3833910" y="6233496"/>
            <a:ext cx="684000" cy="1173600"/>
          </a:xfrm>
          <a:prstGeom prst="rect">
            <a:avLst/>
          </a:prstGeom>
          <a:noFill/>
          <a:ln>
            <a:noFill/>
          </a:ln>
        </p:spPr>
      </p:pic>
      <p:pic>
        <p:nvPicPr>
          <p:cNvPr id="1437" name="Google Shape;1437;p22"/>
          <p:cNvPicPr preferRelativeResize="0"/>
          <p:nvPr/>
        </p:nvPicPr>
        <p:blipFill>
          <a:blip r:embed="rId11">
            <a:alphaModFix/>
          </a:blip>
          <a:stretch>
            <a:fillRect/>
          </a:stretch>
        </p:blipFill>
        <p:spPr>
          <a:xfrm>
            <a:off x="6202401" y="6233489"/>
            <a:ext cx="684000" cy="1173601"/>
          </a:xfrm>
          <a:prstGeom prst="rect">
            <a:avLst/>
          </a:prstGeom>
          <a:noFill/>
          <a:ln>
            <a:noFill/>
          </a:ln>
        </p:spPr>
      </p:pic>
      <p:pic>
        <p:nvPicPr>
          <p:cNvPr id="1438" name="Google Shape;1438;p22"/>
          <p:cNvPicPr preferRelativeResize="0"/>
          <p:nvPr/>
        </p:nvPicPr>
        <p:blipFill>
          <a:blip r:embed="rId12">
            <a:alphaModFix/>
          </a:blip>
          <a:stretch>
            <a:fillRect/>
          </a:stretch>
        </p:blipFill>
        <p:spPr>
          <a:xfrm>
            <a:off x="4598012" y="6233500"/>
            <a:ext cx="684000" cy="1173601"/>
          </a:xfrm>
          <a:prstGeom prst="rect">
            <a:avLst/>
          </a:prstGeom>
          <a:noFill/>
          <a:ln>
            <a:noFill/>
          </a:ln>
        </p:spPr>
      </p:pic>
      <p:sp>
        <p:nvSpPr>
          <p:cNvPr id="1439" name="Google Shape;1439;p22"/>
          <p:cNvSpPr txBox="1"/>
          <p:nvPr/>
        </p:nvSpPr>
        <p:spPr>
          <a:xfrm>
            <a:off x="2927750" y="7315625"/>
            <a:ext cx="814800" cy="2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700">
                <a:solidFill>
                  <a:srgbClr val="6AA84F"/>
                </a:solidFill>
              </a:rPr>
              <a:t>popliteal vein. </a:t>
            </a:r>
            <a:r>
              <a:rPr lang="en-GB" sz="700">
                <a:solidFill>
                  <a:srgbClr val="00FF00"/>
                </a:solidFill>
              </a:rPr>
              <a:t>Green circle</a:t>
            </a:r>
            <a:r>
              <a:rPr lang="en-GB" sz="700">
                <a:solidFill>
                  <a:srgbClr val="6AA84F"/>
                </a:solidFill>
              </a:rPr>
              <a:t>: valve.</a:t>
            </a:r>
            <a:r>
              <a:rPr lang="en-GB" sz="700">
                <a:solidFill>
                  <a:srgbClr val="6AA84F"/>
                </a:solidFill>
              </a:rPr>
              <a:t> </a:t>
            </a:r>
            <a:endParaRPr sz="700">
              <a:solidFill>
                <a:srgbClr val="6AA84F"/>
              </a:solidFill>
            </a:endParaRPr>
          </a:p>
        </p:txBody>
      </p:sp>
      <p:sp>
        <p:nvSpPr>
          <p:cNvPr id="1440" name="Google Shape;1440;p22"/>
          <p:cNvSpPr/>
          <p:nvPr/>
        </p:nvSpPr>
        <p:spPr>
          <a:xfrm>
            <a:off x="3096425" y="6508750"/>
            <a:ext cx="188100" cy="1923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2"/>
          <p:cNvSpPr txBox="1"/>
          <p:nvPr/>
        </p:nvSpPr>
        <p:spPr>
          <a:xfrm>
            <a:off x="5289950" y="7315625"/>
            <a:ext cx="814800" cy="2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700">
                <a:solidFill>
                  <a:srgbClr val="6AA84F"/>
                </a:solidFill>
              </a:rPr>
              <a:t>popliteal vein with filling defect (blocked vein). </a:t>
            </a:r>
            <a:endParaRPr sz="700">
              <a:solidFill>
                <a:srgbClr val="6AA84F"/>
              </a:solidFill>
            </a:endParaRPr>
          </a:p>
        </p:txBody>
      </p:sp>
      <p:sp>
        <p:nvSpPr>
          <p:cNvPr id="1442" name="Google Shape;1442;p22"/>
          <p:cNvSpPr txBox="1"/>
          <p:nvPr/>
        </p:nvSpPr>
        <p:spPr>
          <a:xfrm>
            <a:off x="6128150" y="7315625"/>
            <a:ext cx="814800" cy="279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700">
                <a:solidFill>
                  <a:srgbClr val="15DADA"/>
                </a:solidFill>
              </a:rPr>
              <a:t>Blue arrow</a:t>
            </a:r>
            <a:r>
              <a:rPr lang="en-GB" sz="700">
                <a:solidFill>
                  <a:srgbClr val="6AA84F"/>
                </a:solidFill>
              </a:rPr>
              <a:t>: </a:t>
            </a:r>
            <a:r>
              <a:rPr lang="en-GB" sz="700">
                <a:solidFill>
                  <a:srgbClr val="6AA84F"/>
                </a:solidFill>
              </a:rPr>
              <a:t>Saphenous</a:t>
            </a:r>
            <a:r>
              <a:rPr lang="en-GB" sz="700">
                <a:solidFill>
                  <a:srgbClr val="6AA84F"/>
                </a:solidFill>
              </a:rPr>
              <a:t> vein</a:t>
            </a:r>
            <a:endParaRPr sz="700">
              <a:solidFill>
                <a:srgbClr val="6AA84F"/>
              </a:solidFill>
            </a:endParaRPr>
          </a:p>
          <a:p>
            <a:pPr indent="0" lvl="0" marL="0" rtl="0" algn="ctr">
              <a:spcBef>
                <a:spcPts val="0"/>
              </a:spcBef>
              <a:spcAft>
                <a:spcPts val="0"/>
              </a:spcAft>
              <a:buNone/>
            </a:pPr>
            <a:r>
              <a:rPr lang="en-GB" sz="700">
                <a:solidFill>
                  <a:srgbClr val="FF9900"/>
                </a:solidFill>
              </a:rPr>
              <a:t>Orange arrow</a:t>
            </a:r>
            <a:r>
              <a:rPr lang="en-GB" sz="700">
                <a:solidFill>
                  <a:srgbClr val="6AA84F"/>
                </a:solidFill>
              </a:rPr>
              <a:t>: Femoral vein with </a:t>
            </a:r>
            <a:r>
              <a:rPr lang="en-GB" sz="700">
                <a:solidFill>
                  <a:srgbClr val="6AA84F"/>
                </a:solidFill>
              </a:rPr>
              <a:t>filling defect due to DVT. </a:t>
            </a:r>
            <a:endParaRPr sz="700">
              <a:solidFill>
                <a:srgbClr val="6AA84F"/>
              </a:solidFill>
            </a:endParaRPr>
          </a:p>
        </p:txBody>
      </p:sp>
      <p:cxnSp>
        <p:nvCxnSpPr>
          <p:cNvPr id="1443" name="Google Shape;1443;p22"/>
          <p:cNvCxnSpPr/>
          <p:nvPr/>
        </p:nvCxnSpPr>
        <p:spPr>
          <a:xfrm flipH="1">
            <a:off x="6669825" y="6949825"/>
            <a:ext cx="121200" cy="146100"/>
          </a:xfrm>
          <a:prstGeom prst="straightConnector1">
            <a:avLst/>
          </a:prstGeom>
          <a:noFill/>
          <a:ln cap="flat" cmpd="sng" w="9525">
            <a:solidFill>
              <a:srgbClr val="FF9900"/>
            </a:solidFill>
            <a:prstDash val="solid"/>
            <a:round/>
            <a:headEnd len="med" w="med" type="none"/>
            <a:tailEnd len="med" w="med" type="triangle"/>
          </a:ln>
        </p:spPr>
      </p:cxnSp>
      <p:cxnSp>
        <p:nvCxnSpPr>
          <p:cNvPr id="1444" name="Google Shape;1444;p22"/>
          <p:cNvCxnSpPr/>
          <p:nvPr/>
        </p:nvCxnSpPr>
        <p:spPr>
          <a:xfrm>
            <a:off x="6360575" y="6945650"/>
            <a:ext cx="171300" cy="129600"/>
          </a:xfrm>
          <a:prstGeom prst="straightConnector1">
            <a:avLst/>
          </a:prstGeom>
          <a:noFill/>
          <a:ln cap="flat" cmpd="sng" w="9525">
            <a:solidFill>
              <a:srgbClr val="00FFFF"/>
            </a:solidFill>
            <a:prstDash val="solid"/>
            <a:round/>
            <a:headEnd len="med" w="med" type="none"/>
            <a:tailEnd len="med" w="med" type="triangle"/>
          </a:ln>
        </p:spPr>
      </p:cxnSp>
      <p:sp>
        <p:nvSpPr>
          <p:cNvPr id="1445" name="Google Shape;1445;p22"/>
          <p:cNvSpPr txBox="1"/>
          <p:nvPr/>
        </p:nvSpPr>
        <p:spPr>
          <a:xfrm>
            <a:off x="3972075" y="5148350"/>
            <a:ext cx="15810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E29578"/>
                </a:solidFill>
                <a:highlight>
                  <a:srgbClr val="FFDDD2"/>
                </a:highlight>
                <a:latin typeface="Lora"/>
                <a:ea typeface="Lora"/>
                <a:cs typeface="Lora"/>
                <a:sym typeface="Lora"/>
              </a:rPr>
              <a:t>Invasive:</a:t>
            </a:r>
            <a:endParaRPr b="1" sz="1600">
              <a:solidFill>
                <a:srgbClr val="E29578"/>
              </a:solidFill>
              <a:highlight>
                <a:srgbClr val="FFDDD2"/>
              </a:highlight>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9" name="Shape 1449"/>
        <p:cNvGrpSpPr/>
        <p:nvPr/>
      </p:nvGrpSpPr>
      <p:grpSpPr>
        <a:xfrm>
          <a:off x="0" y="0"/>
          <a:ext cx="0" cy="0"/>
          <a:chOff x="0" y="0"/>
          <a:chExt cx="0" cy="0"/>
        </a:xfrm>
      </p:grpSpPr>
      <p:pic>
        <p:nvPicPr>
          <p:cNvPr id="1450" name="Google Shape;1450;p23"/>
          <p:cNvPicPr preferRelativeResize="0"/>
          <p:nvPr/>
        </p:nvPicPr>
        <p:blipFill>
          <a:blip r:embed="rId3">
            <a:alphaModFix/>
          </a:blip>
          <a:stretch>
            <a:fillRect/>
          </a:stretch>
        </p:blipFill>
        <p:spPr>
          <a:xfrm>
            <a:off x="2141952" y="1642360"/>
            <a:ext cx="1146301" cy="943744"/>
          </a:xfrm>
          <a:prstGeom prst="rect">
            <a:avLst/>
          </a:prstGeom>
          <a:noFill/>
          <a:ln>
            <a:noFill/>
          </a:ln>
        </p:spPr>
      </p:pic>
      <p:sp>
        <p:nvSpPr>
          <p:cNvPr id="1451" name="Google Shape;1451;p23"/>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3"/>
          <p:cNvSpPr/>
          <p:nvPr/>
        </p:nvSpPr>
        <p:spPr>
          <a:xfrm>
            <a:off x="74475" y="9385075"/>
            <a:ext cx="7440600" cy="12309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We do ablation, but before that we have to make sure and ask : Is the other veins functioning? What is causing this condition (tumor,DVT)?</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Say you have a C2 (varicose veins), before initiating therapy, one needs to consider the following</a:t>
            </a:r>
            <a:r>
              <a:rPr b="1" lang="en-GB" sz="900">
                <a:solidFill>
                  <a:srgbClr val="6AA84F"/>
                </a:solidFill>
                <a:latin typeface="Mada"/>
                <a:ea typeface="Mada"/>
                <a:cs typeface="Mada"/>
                <a:sym typeface="Mada"/>
              </a:rPr>
              <a:t>;</a:t>
            </a:r>
            <a:endParaRPr b="1" sz="900">
              <a:solidFill>
                <a:srgbClr val="6AA84F"/>
              </a:solidFill>
              <a:latin typeface="Mada"/>
              <a:ea typeface="Mada"/>
              <a:cs typeface="Mada"/>
              <a:sym typeface="Mada"/>
            </a:endParaRPr>
          </a:p>
          <a:p>
            <a:pPr indent="-285750" lvl="0" marL="457200" rtl="0" algn="l">
              <a:spcBef>
                <a:spcPts val="0"/>
              </a:spcBef>
              <a:spcAft>
                <a:spcPts val="0"/>
              </a:spcAft>
              <a:buClr>
                <a:srgbClr val="6AA84F"/>
              </a:buClr>
              <a:buSzPts val="900"/>
              <a:buFont typeface="Mada"/>
              <a:buAutoNum type="alphaLcPeriod"/>
            </a:pPr>
            <a:r>
              <a:rPr lang="en-GB" sz="900">
                <a:solidFill>
                  <a:srgbClr val="6AA84F"/>
                </a:solidFill>
                <a:latin typeface="Mada"/>
                <a:ea typeface="Mada"/>
                <a:cs typeface="Mada"/>
                <a:sym typeface="Mada"/>
              </a:rPr>
              <a:t>Is the rest of the veins working? The rest could be thrombosed and you’d be ablating the only functioning one! So you need to check the deep veins. For example, see if the patient has DVT, by </a:t>
            </a:r>
            <a:r>
              <a:rPr b="1" lang="en-GB" sz="900">
                <a:solidFill>
                  <a:srgbClr val="6AA84F"/>
                </a:solidFill>
                <a:latin typeface="Mada"/>
                <a:ea typeface="Mada"/>
                <a:cs typeface="Mada"/>
                <a:sym typeface="Mada"/>
              </a:rPr>
              <a:t>duplex-scanning</a:t>
            </a:r>
            <a:r>
              <a:rPr lang="en-GB" sz="900">
                <a:solidFill>
                  <a:srgbClr val="6AA84F"/>
                </a:solidFill>
                <a:latin typeface="Mada"/>
                <a:ea typeface="Mada"/>
                <a:cs typeface="Mada"/>
                <a:sym typeface="Mada"/>
              </a:rPr>
              <a:t> (standard protocol).</a:t>
            </a:r>
            <a:endParaRPr sz="900">
              <a:solidFill>
                <a:srgbClr val="6AA84F"/>
              </a:solidFill>
              <a:latin typeface="Mada"/>
              <a:ea typeface="Mada"/>
              <a:cs typeface="Mada"/>
              <a:sym typeface="Mada"/>
            </a:endParaRPr>
          </a:p>
          <a:p>
            <a:pPr indent="-285750" lvl="0" marL="457200" rtl="0" algn="l">
              <a:spcBef>
                <a:spcPts val="0"/>
              </a:spcBef>
              <a:spcAft>
                <a:spcPts val="0"/>
              </a:spcAft>
              <a:buClr>
                <a:srgbClr val="6AA84F"/>
              </a:buClr>
              <a:buSzPts val="900"/>
              <a:buFont typeface="Mada"/>
              <a:buAutoNum type="alphaLcPeriod"/>
            </a:pPr>
            <a:r>
              <a:rPr lang="en-GB" sz="900">
                <a:solidFill>
                  <a:srgbClr val="6AA84F"/>
                </a:solidFill>
                <a:latin typeface="Mada"/>
                <a:ea typeface="Mada"/>
                <a:cs typeface="Mada"/>
                <a:sym typeface="Mada"/>
              </a:rPr>
              <a:t>This could be the tip of the iceberg with an underlying cause (proximal occlusion) , such as; tumor in proximal areas like groin lymph nodes or sarcoma in abdomen. Or could be a trauma or post-op fibrosis.</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2. Laser or radio ablation can be used where a laser fiber is inserted in the GSV to reach the saphenofemoral junction, then the thermal beam is turned on and pulled slowly out closing the vein entirely.</a:t>
            </a:r>
            <a:endParaRPr sz="900">
              <a:solidFill>
                <a:srgbClr val="6AA84F"/>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900">
              <a:solidFill>
                <a:srgbClr val="6AA84F"/>
              </a:solidFill>
              <a:latin typeface="Mada"/>
              <a:ea typeface="Mada"/>
              <a:cs typeface="Mada"/>
              <a:sym typeface="Mada"/>
            </a:endParaRPr>
          </a:p>
        </p:txBody>
      </p:sp>
      <p:cxnSp>
        <p:nvCxnSpPr>
          <p:cNvPr id="1453" name="Google Shape;1453;p23"/>
          <p:cNvCxnSpPr/>
          <p:nvPr/>
        </p:nvCxnSpPr>
        <p:spPr>
          <a:xfrm>
            <a:off x="1601311" y="5839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454" name="Google Shape;1454;p23"/>
          <p:cNvSpPr txBox="1"/>
          <p:nvPr/>
        </p:nvSpPr>
        <p:spPr>
          <a:xfrm>
            <a:off x="1095673" y="1065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Treatment (types of ablations)</a:t>
            </a:r>
            <a:r>
              <a:rPr b="1" baseline="30000" lang="en-GB" sz="2200">
                <a:solidFill>
                  <a:srgbClr val="006D77"/>
                </a:solidFill>
                <a:latin typeface="Lora"/>
                <a:ea typeface="Lora"/>
                <a:cs typeface="Lora"/>
                <a:sym typeface="Lora"/>
              </a:rPr>
              <a:t>1</a:t>
            </a:r>
            <a:r>
              <a:rPr b="1" lang="en-GB" sz="2200">
                <a:solidFill>
                  <a:srgbClr val="006D77"/>
                </a:solidFill>
                <a:latin typeface="Lora"/>
                <a:ea typeface="Lora"/>
                <a:cs typeface="Lora"/>
                <a:sym typeface="Lora"/>
              </a:rPr>
              <a:t>:</a:t>
            </a:r>
            <a:endParaRPr sz="2200"/>
          </a:p>
        </p:txBody>
      </p:sp>
      <p:grpSp>
        <p:nvGrpSpPr>
          <p:cNvPr id="1455" name="Google Shape;1455;p23"/>
          <p:cNvGrpSpPr/>
          <p:nvPr/>
        </p:nvGrpSpPr>
        <p:grpSpPr>
          <a:xfrm>
            <a:off x="27736" y="3375808"/>
            <a:ext cx="1347638" cy="1946611"/>
            <a:chOff x="336800" y="4151500"/>
            <a:chExt cx="292000" cy="364650"/>
          </a:xfrm>
        </p:grpSpPr>
        <p:sp>
          <p:nvSpPr>
            <p:cNvPr id="1456" name="Google Shape;1456;p23"/>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7" name="Google Shape;1457;p23"/>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3"/>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9" name="Google Shape;1459;p23"/>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0" name="Google Shape;1460;p23"/>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3"/>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3"/>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3"/>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3"/>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3"/>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3"/>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3"/>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3"/>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9" name="Google Shape;1469;p23"/>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0" name="Google Shape;1470;p23"/>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1" name="Google Shape;1471;p23"/>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3"/>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3"/>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3"/>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3"/>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3"/>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3"/>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3"/>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3"/>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3"/>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3"/>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3"/>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3"/>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3"/>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3"/>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3"/>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3"/>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3"/>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3"/>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3"/>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3"/>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3"/>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3"/>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3"/>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3"/>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3"/>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3"/>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3"/>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3"/>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0" name="Google Shape;1500;p23"/>
          <p:cNvSpPr/>
          <p:nvPr/>
        </p:nvSpPr>
        <p:spPr>
          <a:xfrm>
            <a:off x="47925" y="3079725"/>
            <a:ext cx="1247100" cy="209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1" name="Google Shape;1501;p23"/>
          <p:cNvCxnSpPr>
            <a:stCxn id="1502" idx="1"/>
            <a:endCxn id="1500" idx="3"/>
          </p:cNvCxnSpPr>
          <p:nvPr/>
        </p:nvCxnSpPr>
        <p:spPr>
          <a:xfrm flipH="1">
            <a:off x="1295091" y="3066025"/>
            <a:ext cx="877200" cy="10635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1502" name="Google Shape;1502;p23"/>
          <p:cNvSpPr/>
          <p:nvPr/>
        </p:nvSpPr>
        <p:spPr>
          <a:xfrm>
            <a:off x="2172291" y="2909125"/>
            <a:ext cx="11463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3"/>
          <p:cNvSpPr txBox="1"/>
          <p:nvPr/>
        </p:nvSpPr>
        <p:spPr>
          <a:xfrm flipH="1">
            <a:off x="2229211" y="2864975"/>
            <a:ext cx="10374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Chemical</a:t>
            </a:r>
            <a:endParaRPr b="1">
              <a:solidFill>
                <a:srgbClr val="006D77"/>
              </a:solidFill>
              <a:latin typeface="Lora"/>
              <a:ea typeface="Lora"/>
              <a:cs typeface="Lora"/>
              <a:sym typeface="Lora"/>
            </a:endParaRPr>
          </a:p>
        </p:txBody>
      </p:sp>
      <p:sp>
        <p:nvSpPr>
          <p:cNvPr id="1504" name="Google Shape;1504;p23"/>
          <p:cNvSpPr/>
          <p:nvPr/>
        </p:nvSpPr>
        <p:spPr>
          <a:xfrm flipH="1" rot="10800000">
            <a:off x="2166345" y="5684650"/>
            <a:ext cx="10356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5" name="Google Shape;1505;p23"/>
          <p:cNvCxnSpPr>
            <a:stCxn id="1504" idx="1"/>
            <a:endCxn id="1500" idx="3"/>
          </p:cNvCxnSpPr>
          <p:nvPr/>
        </p:nvCxnSpPr>
        <p:spPr>
          <a:xfrm rot="10800000">
            <a:off x="1295145" y="4129450"/>
            <a:ext cx="871200" cy="1712100"/>
          </a:xfrm>
          <a:prstGeom prst="curvedConnector3">
            <a:avLst>
              <a:gd fmla="val 50007" name="adj1"/>
            </a:avLst>
          </a:prstGeom>
          <a:noFill/>
          <a:ln cap="flat" cmpd="sng" w="19050">
            <a:solidFill>
              <a:srgbClr val="9DE2DE"/>
            </a:solidFill>
            <a:prstDash val="dash"/>
            <a:round/>
            <a:headEnd len="med" w="med" type="none"/>
            <a:tailEnd len="med" w="med" type="none"/>
          </a:ln>
        </p:spPr>
      </p:cxnSp>
      <p:sp>
        <p:nvSpPr>
          <p:cNvPr id="1506" name="Google Shape;1506;p23"/>
          <p:cNvSpPr txBox="1"/>
          <p:nvPr/>
        </p:nvSpPr>
        <p:spPr>
          <a:xfrm rot="-2268">
            <a:off x="2223470" y="5640397"/>
            <a:ext cx="9093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Surgical</a:t>
            </a:r>
            <a:endParaRPr b="1">
              <a:solidFill>
                <a:srgbClr val="006D77"/>
              </a:solidFill>
              <a:latin typeface="Lora"/>
              <a:ea typeface="Lora"/>
              <a:cs typeface="Lora"/>
              <a:sym typeface="Lora"/>
            </a:endParaRPr>
          </a:p>
        </p:txBody>
      </p:sp>
      <p:sp>
        <p:nvSpPr>
          <p:cNvPr id="1507" name="Google Shape;1507;p23"/>
          <p:cNvSpPr/>
          <p:nvPr/>
        </p:nvSpPr>
        <p:spPr>
          <a:xfrm>
            <a:off x="2166346" y="1232725"/>
            <a:ext cx="11463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08" name="Google Shape;1508;p23"/>
          <p:cNvCxnSpPr>
            <a:stCxn id="1507" idx="1"/>
            <a:endCxn id="1500" idx="3"/>
          </p:cNvCxnSpPr>
          <p:nvPr/>
        </p:nvCxnSpPr>
        <p:spPr>
          <a:xfrm flipH="1">
            <a:off x="1295146" y="1389625"/>
            <a:ext cx="871200" cy="2739900"/>
          </a:xfrm>
          <a:prstGeom prst="curvedConnector3">
            <a:avLst>
              <a:gd fmla="val 50007" name="adj1"/>
            </a:avLst>
          </a:prstGeom>
          <a:noFill/>
          <a:ln cap="flat" cmpd="sng" w="19050">
            <a:solidFill>
              <a:srgbClr val="9DE2DE"/>
            </a:solidFill>
            <a:prstDash val="dash"/>
            <a:round/>
            <a:headEnd len="med" w="med" type="none"/>
            <a:tailEnd len="med" w="med" type="none"/>
          </a:ln>
        </p:spPr>
      </p:cxnSp>
      <p:sp>
        <p:nvSpPr>
          <p:cNvPr id="1509" name="Google Shape;1509;p23"/>
          <p:cNvSpPr txBox="1"/>
          <p:nvPr/>
        </p:nvSpPr>
        <p:spPr>
          <a:xfrm flipH="1">
            <a:off x="1982188" y="1188575"/>
            <a:ext cx="14658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Mechanical</a:t>
            </a:r>
            <a:endParaRPr b="1">
              <a:solidFill>
                <a:srgbClr val="006D77"/>
              </a:solidFill>
              <a:latin typeface="Lora"/>
              <a:ea typeface="Lora"/>
              <a:cs typeface="Lora"/>
              <a:sym typeface="Lora"/>
            </a:endParaRPr>
          </a:p>
        </p:txBody>
      </p:sp>
      <p:sp>
        <p:nvSpPr>
          <p:cNvPr id="1510" name="Google Shape;1510;p23"/>
          <p:cNvSpPr/>
          <p:nvPr/>
        </p:nvSpPr>
        <p:spPr>
          <a:xfrm>
            <a:off x="2172290" y="4509325"/>
            <a:ext cx="10374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3"/>
          <p:cNvSpPr txBox="1"/>
          <p:nvPr/>
        </p:nvSpPr>
        <p:spPr>
          <a:xfrm flipH="1">
            <a:off x="2172375" y="4465175"/>
            <a:ext cx="10356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Thermal</a:t>
            </a:r>
            <a:endParaRPr b="1">
              <a:solidFill>
                <a:srgbClr val="006D77"/>
              </a:solidFill>
              <a:latin typeface="Lora"/>
              <a:ea typeface="Lora"/>
              <a:cs typeface="Lora"/>
              <a:sym typeface="Lora"/>
            </a:endParaRPr>
          </a:p>
        </p:txBody>
      </p:sp>
      <p:cxnSp>
        <p:nvCxnSpPr>
          <p:cNvPr id="1512" name="Google Shape;1512;p23"/>
          <p:cNvCxnSpPr>
            <a:stCxn id="1510" idx="1"/>
            <a:endCxn id="1500" idx="3"/>
          </p:cNvCxnSpPr>
          <p:nvPr/>
        </p:nvCxnSpPr>
        <p:spPr>
          <a:xfrm rot="10800000">
            <a:off x="1295090" y="4129525"/>
            <a:ext cx="877200" cy="5367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1513" name="Google Shape;1513;p23"/>
          <p:cNvSpPr/>
          <p:nvPr/>
        </p:nvSpPr>
        <p:spPr>
          <a:xfrm>
            <a:off x="3312525" y="783625"/>
            <a:ext cx="4073100" cy="1829100"/>
          </a:xfrm>
          <a:prstGeom prst="roundRect">
            <a:avLst>
              <a:gd fmla="val 22613" name="adj"/>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SzPts val="1000"/>
              <a:buChar char="●"/>
            </a:pPr>
            <a:r>
              <a:rPr b="1" lang="en-GB" sz="1000">
                <a:latin typeface="Mada"/>
                <a:ea typeface="Mada"/>
                <a:cs typeface="Mada"/>
                <a:sym typeface="Mada"/>
              </a:rPr>
              <a:t>Compression stocking: </a:t>
            </a:r>
            <a:r>
              <a:rPr lang="en-GB" sz="1000">
                <a:solidFill>
                  <a:srgbClr val="6AA84F"/>
                </a:solidFill>
                <a:latin typeface="Mada"/>
                <a:ea typeface="Mada"/>
                <a:cs typeface="Mada"/>
                <a:sym typeface="Mada"/>
              </a:rPr>
              <a:t>a</a:t>
            </a:r>
            <a:r>
              <a:rPr lang="en-GB" sz="1000">
                <a:solidFill>
                  <a:srgbClr val="6AA84F"/>
                </a:solidFill>
                <a:latin typeface="Mada"/>
                <a:ea typeface="Mada"/>
                <a:cs typeface="Mada"/>
                <a:sym typeface="Mada"/>
              </a:rPr>
              <a:t> </a:t>
            </a:r>
            <a:r>
              <a:rPr b="1" lang="en-GB" sz="1000">
                <a:solidFill>
                  <a:srgbClr val="6AA84F"/>
                </a:solidFill>
                <a:latin typeface="Mada"/>
                <a:ea typeface="Mada"/>
                <a:cs typeface="Mada"/>
                <a:sym typeface="Mada"/>
              </a:rPr>
              <a:t>temporary</a:t>
            </a:r>
            <a:r>
              <a:rPr lang="en-GB" sz="1000">
                <a:solidFill>
                  <a:srgbClr val="6AA84F"/>
                </a:solidFill>
                <a:latin typeface="Mada"/>
                <a:ea typeface="Mada"/>
                <a:cs typeface="Mada"/>
                <a:sym typeface="Mada"/>
              </a:rPr>
              <a:t> solution that provides high compression below and low compression up; for 2 reasons: </a:t>
            </a:r>
            <a:endParaRPr sz="1000">
              <a:solidFill>
                <a:srgbClr val="6AA84F"/>
              </a:solidFill>
              <a:latin typeface="Mada"/>
              <a:ea typeface="Mada"/>
              <a:cs typeface="Mada"/>
              <a:sym typeface="Mada"/>
            </a:endParaRPr>
          </a:p>
          <a:p>
            <a:pPr indent="-153501" lvl="1" marL="360000" rtl="0" algn="l">
              <a:spcBef>
                <a:spcPts val="0"/>
              </a:spcBef>
              <a:spcAft>
                <a:spcPts val="0"/>
              </a:spcAft>
              <a:buSzPts val="1000"/>
              <a:buFont typeface="Mada"/>
              <a:buChar char="○"/>
            </a:pPr>
            <a:r>
              <a:rPr lang="en-GB" sz="1000">
                <a:solidFill>
                  <a:srgbClr val="6AA84F"/>
                </a:solidFill>
                <a:latin typeface="Mada"/>
                <a:ea typeface="Mada"/>
                <a:cs typeface="Mada"/>
                <a:sym typeface="Mada"/>
              </a:rPr>
              <a:t>To close veins that aren’t working properly which will shift blood to deep veins</a:t>
            </a:r>
            <a:endParaRPr sz="1000">
              <a:solidFill>
                <a:srgbClr val="6AA84F"/>
              </a:solidFill>
              <a:latin typeface="Mada"/>
              <a:ea typeface="Mada"/>
              <a:cs typeface="Mada"/>
              <a:sym typeface="Mada"/>
            </a:endParaRPr>
          </a:p>
          <a:p>
            <a:pPr indent="-153501" lvl="1" marL="360000" rtl="0" algn="l">
              <a:spcBef>
                <a:spcPts val="0"/>
              </a:spcBef>
              <a:spcAft>
                <a:spcPts val="0"/>
              </a:spcAft>
              <a:buSzPts val="1000"/>
              <a:buFont typeface="Mada"/>
              <a:buChar char="○"/>
            </a:pPr>
            <a:r>
              <a:rPr lang="en-GB" sz="1000">
                <a:solidFill>
                  <a:srgbClr val="6AA84F"/>
                </a:solidFill>
                <a:latin typeface="Mada"/>
                <a:ea typeface="Mada"/>
                <a:cs typeface="Mada"/>
                <a:sym typeface="Mada"/>
              </a:rPr>
              <a:t>Make valve leaflets close to each other </a:t>
            </a:r>
            <a:endParaRPr sz="1000">
              <a:solidFill>
                <a:srgbClr val="6AA84F"/>
              </a:solidFill>
              <a:latin typeface="Mada"/>
              <a:ea typeface="Mada"/>
              <a:cs typeface="Mada"/>
              <a:sym typeface="Mada"/>
            </a:endParaRPr>
          </a:p>
          <a:p>
            <a:pPr indent="-153499" lvl="0" marL="179999" rtl="0" algn="l">
              <a:spcBef>
                <a:spcPts val="0"/>
              </a:spcBef>
              <a:spcAft>
                <a:spcPts val="0"/>
              </a:spcAft>
              <a:buSzPts val="1000"/>
              <a:buFont typeface="Mada"/>
              <a:buChar char="●"/>
            </a:pPr>
            <a:r>
              <a:rPr lang="en-GB" sz="1000" u="sng">
                <a:solidFill>
                  <a:srgbClr val="6AA84F"/>
                </a:solidFill>
                <a:latin typeface="Mada"/>
                <a:ea typeface="Mada"/>
                <a:cs typeface="Mada"/>
                <a:sym typeface="Mada"/>
              </a:rPr>
              <a:t>D</a:t>
            </a:r>
            <a:r>
              <a:rPr lang="en-GB" sz="1000" u="sng">
                <a:solidFill>
                  <a:srgbClr val="6AA84F"/>
                </a:solidFill>
                <a:latin typeface="Mada"/>
                <a:ea typeface="Mada"/>
                <a:cs typeface="Mada"/>
                <a:sym typeface="Mada"/>
              </a:rPr>
              <a:t>isadvantage</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patients usually have compliance issues with it especially elderly patients because it’s</a:t>
            </a:r>
            <a:r>
              <a:rPr lang="en-GB" sz="1000">
                <a:solidFill>
                  <a:srgbClr val="6AA84F"/>
                </a:solidFill>
                <a:latin typeface="Mada"/>
                <a:ea typeface="Mada"/>
                <a:cs typeface="Mada"/>
                <a:sym typeface="Mada"/>
              </a:rPr>
              <a:t> hard to put on (high pressure) &amp; may reduce arterial perfusion.</a:t>
            </a:r>
            <a:endParaRPr sz="1000">
              <a:latin typeface="Mada"/>
              <a:ea typeface="Mada"/>
              <a:cs typeface="Mada"/>
              <a:sym typeface="Mada"/>
            </a:endParaRPr>
          </a:p>
        </p:txBody>
      </p:sp>
      <p:sp>
        <p:nvSpPr>
          <p:cNvPr id="1514" name="Google Shape;1514;p23"/>
          <p:cNvSpPr/>
          <p:nvPr/>
        </p:nvSpPr>
        <p:spPr>
          <a:xfrm>
            <a:off x="3264350" y="2460400"/>
            <a:ext cx="4073100" cy="1257300"/>
          </a:xfrm>
          <a:prstGeom prst="roundRect">
            <a:avLst>
              <a:gd fmla="val 16667" name="adj"/>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Char char="●"/>
            </a:pPr>
            <a:r>
              <a:rPr b="1" lang="en-GB" sz="1000">
                <a:latin typeface="Mada"/>
                <a:ea typeface="Mada"/>
                <a:cs typeface="Mada"/>
                <a:sym typeface="Mada"/>
              </a:rPr>
              <a:t>Sclerotherapy</a:t>
            </a:r>
            <a:r>
              <a:rPr lang="en-GB" sz="1000">
                <a:latin typeface="Mada"/>
                <a:ea typeface="Mada"/>
                <a:cs typeface="Mada"/>
                <a:sym typeface="Mada"/>
              </a:rPr>
              <a:t>: Sclerotherapy is the injection of a sclerosing agent into a vein </a:t>
            </a:r>
            <a:r>
              <a:rPr b="1" lang="en-GB" sz="1000">
                <a:solidFill>
                  <a:srgbClr val="6AA84F"/>
                </a:solidFill>
                <a:latin typeface="Mada"/>
                <a:ea typeface="Mada"/>
                <a:cs typeface="Mada"/>
                <a:sym typeface="Mada"/>
              </a:rPr>
              <a:t>(small veins only!)</a:t>
            </a:r>
            <a:r>
              <a:rPr lang="en-GB" sz="1000">
                <a:solidFill>
                  <a:srgbClr val="6AA84F"/>
                </a:solidFill>
                <a:latin typeface="Mada"/>
                <a:ea typeface="Mada"/>
                <a:cs typeface="Mada"/>
                <a:sym typeface="Mada"/>
              </a:rPr>
              <a:t> </a:t>
            </a:r>
            <a:r>
              <a:rPr lang="en-GB" sz="1000">
                <a:latin typeface="Mada"/>
                <a:ea typeface="Mada"/>
                <a:cs typeface="Mada"/>
                <a:sym typeface="Mada"/>
              </a:rPr>
              <a:t>, causing an inflammatory reaction in the endothelium of the vein wall. The vein walls adhere together under compression and form a scar (fibrotic tissue) that is absorbed by the body. </a:t>
            </a:r>
            <a:r>
              <a:rPr lang="en-GB" sz="1000">
                <a:solidFill>
                  <a:srgbClr val="6AA84F"/>
                </a:solidFill>
                <a:latin typeface="Mada"/>
                <a:ea typeface="Mada"/>
                <a:cs typeface="Mada"/>
                <a:sym typeface="Mada"/>
              </a:rPr>
              <a:t>And the blood will be shifted to other working veins. Usually it is a cosmetic procedure.</a:t>
            </a:r>
            <a:endParaRPr sz="1000">
              <a:latin typeface="Mada"/>
              <a:ea typeface="Mada"/>
              <a:cs typeface="Mada"/>
              <a:sym typeface="Mada"/>
            </a:endParaRPr>
          </a:p>
          <a:p>
            <a:pPr indent="-292100" lvl="0" marL="457200" rtl="0" algn="l">
              <a:spcBef>
                <a:spcPts val="0"/>
              </a:spcBef>
              <a:spcAft>
                <a:spcPts val="0"/>
              </a:spcAft>
              <a:buSzPts val="1000"/>
              <a:buChar char="●"/>
            </a:pPr>
            <a:r>
              <a:rPr lang="en-GB" sz="1000">
                <a:solidFill>
                  <a:srgbClr val="6AA84F"/>
                </a:solidFill>
                <a:latin typeface="Mada"/>
                <a:ea typeface="Mada"/>
                <a:cs typeface="Mada"/>
                <a:sym typeface="Mada"/>
              </a:rPr>
              <a:t>Contraindicated with large veins.</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Complications : pigmentation, allergic reaction, necrosis, pain.</a:t>
            </a:r>
            <a:endParaRPr sz="1000">
              <a:latin typeface="Mada"/>
              <a:ea typeface="Mada"/>
              <a:cs typeface="Mada"/>
              <a:sym typeface="Mada"/>
            </a:endParaRPr>
          </a:p>
        </p:txBody>
      </p:sp>
      <p:sp>
        <p:nvSpPr>
          <p:cNvPr id="1515" name="Google Shape;1515;p23"/>
          <p:cNvSpPr/>
          <p:nvPr/>
        </p:nvSpPr>
        <p:spPr>
          <a:xfrm>
            <a:off x="3231950" y="3920575"/>
            <a:ext cx="3793200" cy="1633800"/>
          </a:xfrm>
          <a:prstGeom prst="roundRect">
            <a:avLst>
              <a:gd fmla="val 22613" name="adj"/>
            </a:avLst>
          </a:prstGeom>
          <a:noFill/>
          <a:ln>
            <a:noFill/>
          </a:ln>
        </p:spPr>
        <p:txBody>
          <a:bodyPr anchorCtr="0" anchor="ctr" bIns="91425" lIns="91425" spcFirstLastPara="1" rIns="91425" wrap="square" tIns="91425">
            <a:noAutofit/>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EndoVenous Ablation Techniques </a:t>
            </a:r>
            <a:r>
              <a:rPr b="1" baseline="30000" lang="en-GB" sz="1000">
                <a:solidFill>
                  <a:schemeClr val="dk1"/>
                </a:solidFill>
                <a:latin typeface="Mada"/>
                <a:ea typeface="Mada"/>
                <a:cs typeface="Mada"/>
                <a:sym typeface="Mada"/>
              </a:rPr>
              <a:t>2</a:t>
            </a:r>
            <a:r>
              <a:rPr b="1" lang="en-GB" sz="1000">
                <a:solidFill>
                  <a:schemeClr val="dk1"/>
                </a:solidFill>
                <a:latin typeface="Mada"/>
                <a:ea typeface="Mada"/>
                <a:cs typeface="Mada"/>
                <a:sym typeface="Mada"/>
              </a:rPr>
              <a:t>: </a:t>
            </a:r>
            <a:r>
              <a:rPr lang="en-GB" sz="1000">
                <a:latin typeface="Mada"/>
                <a:ea typeface="Mada"/>
                <a:cs typeface="Mada"/>
                <a:sym typeface="Mada"/>
              </a:rPr>
              <a:t>Denaturation of vein wall collagen →  contraction →  fibrous obliteration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EndoVenous Laser Therapy (EVLT) </a:t>
            </a:r>
            <a:endParaRPr sz="1000">
              <a:latin typeface="Mada"/>
              <a:ea typeface="Mada"/>
              <a:cs typeface="Mada"/>
              <a:sym typeface="Mada"/>
            </a:endParaRPr>
          </a:p>
        </p:txBody>
      </p:sp>
      <p:sp>
        <p:nvSpPr>
          <p:cNvPr id="1516" name="Google Shape;1516;p23"/>
          <p:cNvSpPr/>
          <p:nvPr/>
        </p:nvSpPr>
        <p:spPr>
          <a:xfrm>
            <a:off x="3312900" y="5365750"/>
            <a:ext cx="3793200" cy="1139700"/>
          </a:xfrm>
          <a:prstGeom prst="roundRect">
            <a:avLst>
              <a:gd fmla="val 16667" name="adj"/>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latin typeface="Mada"/>
                <a:ea typeface="Mada"/>
                <a:cs typeface="Mada"/>
                <a:sym typeface="Mada"/>
              </a:rPr>
              <a:t>Surgery </a:t>
            </a:r>
            <a:r>
              <a:rPr lang="en-GB" sz="1000">
                <a:solidFill>
                  <a:srgbClr val="6AA84F"/>
                </a:solidFill>
                <a:latin typeface="Mada"/>
                <a:ea typeface="Mada"/>
                <a:cs typeface="Mada"/>
                <a:sym typeface="Mada"/>
              </a:rPr>
              <a:t>(stripping the saphenous vein)</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6AA84F"/>
                </a:solidFill>
                <a:latin typeface="Mada"/>
                <a:ea typeface="Mada"/>
                <a:cs typeface="Mada"/>
                <a:sym typeface="Mada"/>
              </a:rPr>
              <a:t>We don’t do it anymore, big wound, very painful, very challenging to the patient.</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6AA84F"/>
                </a:solidFill>
                <a:latin typeface="Mada"/>
                <a:ea typeface="Mada"/>
                <a:cs typeface="Mada"/>
                <a:sym typeface="Mada"/>
              </a:rPr>
              <a:t>An absolute contraindication</a:t>
            </a:r>
            <a:r>
              <a:rPr lang="en-GB" sz="1000">
                <a:solidFill>
                  <a:srgbClr val="6AA84F"/>
                </a:solidFill>
                <a:latin typeface="Mada"/>
                <a:ea typeface="Mada"/>
                <a:cs typeface="Mada"/>
                <a:sym typeface="Mada"/>
              </a:rPr>
              <a:t> is if the rest of the veins are diseased (e.g. DVT)</a:t>
            </a:r>
            <a:endParaRPr sz="1000">
              <a:solidFill>
                <a:srgbClr val="6AA84F"/>
              </a:solidFill>
              <a:latin typeface="Mada"/>
              <a:ea typeface="Mada"/>
              <a:cs typeface="Mada"/>
              <a:sym typeface="Mada"/>
            </a:endParaRPr>
          </a:p>
        </p:txBody>
      </p:sp>
      <p:sp>
        <p:nvSpPr>
          <p:cNvPr id="1517" name="Google Shape;1517;p23"/>
          <p:cNvSpPr txBox="1"/>
          <p:nvPr/>
        </p:nvSpPr>
        <p:spPr>
          <a:xfrm>
            <a:off x="449025" y="7009575"/>
            <a:ext cx="1035600" cy="1073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518" name="Google Shape;1518;p23"/>
          <p:cNvCxnSpPr/>
          <p:nvPr/>
        </p:nvCxnSpPr>
        <p:spPr>
          <a:xfrm flipH="1">
            <a:off x="945115" y="8083226"/>
            <a:ext cx="4800" cy="419400"/>
          </a:xfrm>
          <a:prstGeom prst="straightConnector1">
            <a:avLst/>
          </a:prstGeom>
          <a:noFill/>
          <a:ln cap="flat" cmpd="sng" w="19050">
            <a:solidFill>
              <a:srgbClr val="FFDDD2"/>
            </a:solidFill>
            <a:prstDash val="dash"/>
            <a:round/>
            <a:headEnd len="med" w="med" type="none"/>
            <a:tailEnd len="med" w="med" type="oval"/>
          </a:ln>
        </p:spPr>
      </p:cxnSp>
      <p:pic>
        <p:nvPicPr>
          <p:cNvPr id="1519" name="Google Shape;1519;p23"/>
          <p:cNvPicPr preferRelativeResize="0"/>
          <p:nvPr/>
        </p:nvPicPr>
        <p:blipFill rotWithShape="1">
          <a:blip r:embed="rId4">
            <a:alphaModFix/>
          </a:blip>
          <a:srcRect b="14998" l="1645" r="80267" t="44811"/>
          <a:stretch/>
        </p:blipFill>
        <p:spPr>
          <a:xfrm>
            <a:off x="504200" y="7072325"/>
            <a:ext cx="909300" cy="948175"/>
          </a:xfrm>
          <a:prstGeom prst="rect">
            <a:avLst/>
          </a:prstGeom>
          <a:noFill/>
          <a:ln>
            <a:noFill/>
          </a:ln>
        </p:spPr>
      </p:pic>
      <p:sp>
        <p:nvSpPr>
          <p:cNvPr id="1520" name="Google Shape;1520;p23"/>
          <p:cNvSpPr txBox="1"/>
          <p:nvPr/>
        </p:nvSpPr>
        <p:spPr>
          <a:xfrm>
            <a:off x="2658825" y="7009575"/>
            <a:ext cx="1035600" cy="1073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521" name="Google Shape;1521;p23"/>
          <p:cNvCxnSpPr/>
          <p:nvPr/>
        </p:nvCxnSpPr>
        <p:spPr>
          <a:xfrm flipH="1">
            <a:off x="3154915" y="8083226"/>
            <a:ext cx="4800" cy="419400"/>
          </a:xfrm>
          <a:prstGeom prst="straightConnector1">
            <a:avLst/>
          </a:prstGeom>
          <a:noFill/>
          <a:ln cap="flat" cmpd="sng" w="19050">
            <a:solidFill>
              <a:srgbClr val="FFDDD2"/>
            </a:solidFill>
            <a:prstDash val="dash"/>
            <a:round/>
            <a:headEnd len="med" w="med" type="none"/>
            <a:tailEnd len="med" w="med" type="oval"/>
          </a:ln>
        </p:spPr>
      </p:cxnSp>
      <p:pic>
        <p:nvPicPr>
          <p:cNvPr id="1522" name="Google Shape;1522;p23"/>
          <p:cNvPicPr preferRelativeResize="0"/>
          <p:nvPr/>
        </p:nvPicPr>
        <p:blipFill rotWithShape="1">
          <a:blip r:embed="rId4">
            <a:alphaModFix/>
          </a:blip>
          <a:srcRect b="27161" l="20323" r="61590" t="32647"/>
          <a:stretch/>
        </p:blipFill>
        <p:spPr>
          <a:xfrm>
            <a:off x="2721225" y="7072325"/>
            <a:ext cx="910799" cy="948175"/>
          </a:xfrm>
          <a:prstGeom prst="rect">
            <a:avLst/>
          </a:prstGeom>
          <a:noFill/>
          <a:ln>
            <a:noFill/>
          </a:ln>
        </p:spPr>
      </p:pic>
      <p:sp>
        <p:nvSpPr>
          <p:cNvPr id="1523" name="Google Shape;1523;p23"/>
          <p:cNvSpPr txBox="1"/>
          <p:nvPr/>
        </p:nvSpPr>
        <p:spPr>
          <a:xfrm>
            <a:off x="4640025" y="7009575"/>
            <a:ext cx="2437800" cy="1073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524" name="Google Shape;1524;p23"/>
          <p:cNvCxnSpPr/>
          <p:nvPr/>
        </p:nvCxnSpPr>
        <p:spPr>
          <a:xfrm flipH="1">
            <a:off x="5898115" y="8083226"/>
            <a:ext cx="4800" cy="419400"/>
          </a:xfrm>
          <a:prstGeom prst="straightConnector1">
            <a:avLst/>
          </a:prstGeom>
          <a:noFill/>
          <a:ln cap="flat" cmpd="sng" w="19050">
            <a:solidFill>
              <a:srgbClr val="FFDDD2"/>
            </a:solidFill>
            <a:prstDash val="dash"/>
            <a:round/>
            <a:headEnd len="med" w="med" type="none"/>
            <a:tailEnd len="med" w="med" type="oval"/>
          </a:ln>
        </p:spPr>
      </p:cxnSp>
      <p:pic>
        <p:nvPicPr>
          <p:cNvPr id="1525" name="Google Shape;1525;p23"/>
          <p:cNvPicPr preferRelativeResize="0"/>
          <p:nvPr/>
        </p:nvPicPr>
        <p:blipFill rotWithShape="1">
          <a:blip r:embed="rId4">
            <a:alphaModFix/>
          </a:blip>
          <a:srcRect b="6799" l="41205" r="823" t="41847"/>
          <a:stretch/>
        </p:blipFill>
        <p:spPr>
          <a:xfrm>
            <a:off x="4712800" y="7072338"/>
            <a:ext cx="2312401" cy="948175"/>
          </a:xfrm>
          <a:prstGeom prst="rect">
            <a:avLst/>
          </a:prstGeom>
          <a:noFill/>
          <a:ln>
            <a:noFill/>
          </a:ln>
        </p:spPr>
      </p:pic>
      <p:sp>
        <p:nvSpPr>
          <p:cNvPr id="1526" name="Google Shape;1526;p23"/>
          <p:cNvSpPr txBox="1"/>
          <p:nvPr/>
        </p:nvSpPr>
        <p:spPr>
          <a:xfrm>
            <a:off x="259325" y="6556449"/>
            <a:ext cx="1376400" cy="46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Telangiectasia Reticular veins</a:t>
            </a:r>
            <a:endParaRPr b="1" sz="1100">
              <a:solidFill>
                <a:srgbClr val="E29578"/>
              </a:solidFill>
              <a:latin typeface="Lora"/>
              <a:ea typeface="Lora"/>
              <a:cs typeface="Lora"/>
              <a:sym typeface="Lora"/>
            </a:endParaRPr>
          </a:p>
        </p:txBody>
      </p:sp>
      <p:sp>
        <p:nvSpPr>
          <p:cNvPr id="1527" name="Google Shape;1527;p23"/>
          <p:cNvSpPr txBox="1"/>
          <p:nvPr/>
        </p:nvSpPr>
        <p:spPr>
          <a:xfrm>
            <a:off x="2453038" y="6623500"/>
            <a:ext cx="1376400" cy="466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varicose veins</a:t>
            </a:r>
            <a:endParaRPr b="1" sz="1100">
              <a:solidFill>
                <a:srgbClr val="E29578"/>
              </a:solidFill>
              <a:latin typeface="Lora"/>
              <a:ea typeface="Lora"/>
              <a:cs typeface="Lora"/>
              <a:sym typeface="Lora"/>
            </a:endParaRPr>
          </a:p>
        </p:txBody>
      </p:sp>
      <p:sp>
        <p:nvSpPr>
          <p:cNvPr id="1528" name="Google Shape;1528;p23"/>
          <p:cNvSpPr txBox="1"/>
          <p:nvPr/>
        </p:nvSpPr>
        <p:spPr>
          <a:xfrm>
            <a:off x="4556775" y="6507975"/>
            <a:ext cx="2625000" cy="594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solidFill>
                  <a:srgbClr val="E29578"/>
                </a:solidFill>
                <a:latin typeface="Lora"/>
                <a:ea typeface="Lora"/>
                <a:cs typeface="Lora"/>
                <a:sym typeface="Lora"/>
              </a:rPr>
              <a:t>Edem -  Cutaneous ulcer - Local wound</a:t>
            </a:r>
            <a:endParaRPr b="1" sz="1100">
              <a:solidFill>
                <a:srgbClr val="E29578"/>
              </a:solidFill>
              <a:latin typeface="Lora"/>
              <a:ea typeface="Lora"/>
              <a:cs typeface="Lora"/>
              <a:sym typeface="Lora"/>
            </a:endParaRPr>
          </a:p>
        </p:txBody>
      </p:sp>
      <p:sp>
        <p:nvSpPr>
          <p:cNvPr id="1529" name="Google Shape;1529;p23"/>
          <p:cNvSpPr txBox="1"/>
          <p:nvPr/>
        </p:nvSpPr>
        <p:spPr>
          <a:xfrm>
            <a:off x="428000" y="8456625"/>
            <a:ext cx="1035600" cy="6945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Stocking and/or Sclero-Rx</a:t>
            </a:r>
            <a:endParaRPr sz="1100">
              <a:solidFill>
                <a:srgbClr val="6AA84F"/>
              </a:solidFill>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p:txBody>
      </p:sp>
      <p:sp>
        <p:nvSpPr>
          <p:cNvPr id="1530" name="Google Shape;1530;p23"/>
          <p:cNvSpPr txBox="1"/>
          <p:nvPr/>
        </p:nvSpPr>
        <p:spPr>
          <a:xfrm>
            <a:off x="5181075" y="8511625"/>
            <a:ext cx="1556700" cy="6945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Stocking </a:t>
            </a:r>
            <a:endParaRPr sz="1100">
              <a:solidFill>
                <a:schemeClr val="dk1"/>
              </a:solidFill>
              <a:latin typeface="Mada"/>
              <a:ea typeface="Mada"/>
              <a:cs typeface="Mada"/>
              <a:sym typeface="Mada"/>
            </a:endParaRPr>
          </a:p>
          <a:p>
            <a:pPr indent="0" lvl="0" marL="0" rtl="0" algn="ctr">
              <a:spcBef>
                <a:spcPts val="0"/>
              </a:spcBef>
              <a:spcAft>
                <a:spcPts val="0"/>
              </a:spcAft>
              <a:buNone/>
            </a:pPr>
            <a:r>
              <a:rPr lang="en-GB" sz="1100">
                <a:solidFill>
                  <a:schemeClr val="dk1"/>
                </a:solidFill>
                <a:latin typeface="Mada"/>
                <a:ea typeface="Mada"/>
                <a:cs typeface="Mada"/>
                <a:sym typeface="Mada"/>
              </a:rPr>
              <a:t>USG-Sclero</a:t>
            </a:r>
            <a:endParaRPr sz="1100">
              <a:solidFill>
                <a:schemeClr val="dk1"/>
              </a:solidFill>
              <a:latin typeface="Mada"/>
              <a:ea typeface="Mada"/>
              <a:cs typeface="Mada"/>
              <a:sym typeface="Mada"/>
            </a:endParaRPr>
          </a:p>
          <a:p>
            <a:pPr indent="0" lvl="0" marL="0" rtl="0" algn="ctr">
              <a:spcBef>
                <a:spcPts val="0"/>
              </a:spcBef>
              <a:spcAft>
                <a:spcPts val="0"/>
              </a:spcAft>
              <a:buNone/>
            </a:pPr>
            <a:r>
              <a:rPr lang="en-GB" sz="1100">
                <a:solidFill>
                  <a:schemeClr val="dk1"/>
                </a:solidFill>
                <a:latin typeface="Mada"/>
                <a:ea typeface="Mada"/>
                <a:cs typeface="Mada"/>
                <a:sym typeface="Mada"/>
              </a:rPr>
              <a:t>ELVT/Surgery</a:t>
            </a:r>
            <a:endParaRPr sz="1100">
              <a:solidFill>
                <a:srgbClr val="6AA84F"/>
              </a:solidFill>
              <a:latin typeface="Mada"/>
              <a:ea typeface="Mada"/>
              <a:cs typeface="Mada"/>
              <a:sym typeface="Mada"/>
            </a:endParaRPr>
          </a:p>
          <a:p>
            <a:pPr indent="0" lvl="0" marL="0" rtl="0" algn="ctr">
              <a:spcBef>
                <a:spcPts val="0"/>
              </a:spcBef>
              <a:spcAft>
                <a:spcPts val="1600"/>
              </a:spcAft>
              <a:buNone/>
            </a:pPr>
            <a:r>
              <a:t/>
            </a:r>
            <a:endParaRPr sz="1100">
              <a:solidFill>
                <a:srgbClr val="2D2D2D"/>
              </a:solidFill>
              <a:latin typeface="Mada"/>
              <a:ea typeface="Mada"/>
              <a:cs typeface="Mada"/>
              <a:sym typeface="Mada"/>
            </a:endParaRPr>
          </a:p>
        </p:txBody>
      </p:sp>
      <p:sp>
        <p:nvSpPr>
          <p:cNvPr id="1531" name="Google Shape;1531;p23"/>
          <p:cNvSpPr txBox="1"/>
          <p:nvPr/>
        </p:nvSpPr>
        <p:spPr>
          <a:xfrm>
            <a:off x="1965900" y="8464225"/>
            <a:ext cx="2437800" cy="970800"/>
          </a:xfrm>
          <a:prstGeom prst="rect">
            <a:avLst/>
          </a:prstGeom>
          <a:noFill/>
          <a:ln>
            <a:noFill/>
          </a:ln>
        </p:spPr>
        <p:txBody>
          <a:bodyPr anchorCtr="0" anchor="t" bIns="91425" lIns="0" spcFirstLastPara="1" rIns="0" wrap="square" tIns="91425">
            <a:noAutofit/>
          </a:bodyPr>
          <a:lstStyle/>
          <a:p>
            <a:pPr indent="0" lvl="0" marL="0" rtl="0" algn="ctr">
              <a:spcBef>
                <a:spcPts val="0"/>
              </a:spcBef>
              <a:spcAft>
                <a:spcPts val="0"/>
              </a:spcAft>
              <a:buNone/>
            </a:pPr>
            <a:r>
              <a:rPr lang="en-GB" sz="1100">
                <a:solidFill>
                  <a:schemeClr val="dk1"/>
                </a:solidFill>
                <a:latin typeface="Mada"/>
                <a:ea typeface="Mada"/>
                <a:cs typeface="Mada"/>
                <a:sym typeface="Mada"/>
              </a:rPr>
              <a:t>Stocking</a:t>
            </a:r>
            <a:endParaRPr sz="1100">
              <a:solidFill>
                <a:schemeClr val="dk1"/>
              </a:solidFill>
              <a:latin typeface="Mada"/>
              <a:ea typeface="Mada"/>
              <a:cs typeface="Mada"/>
              <a:sym typeface="Mada"/>
            </a:endParaRPr>
          </a:p>
          <a:p>
            <a:pPr indent="0" lvl="0" marL="0" rtl="0" algn="ctr">
              <a:spcBef>
                <a:spcPts val="0"/>
              </a:spcBef>
              <a:spcAft>
                <a:spcPts val="0"/>
              </a:spcAft>
              <a:buNone/>
            </a:pPr>
            <a:r>
              <a:rPr lang="en-GB" sz="1100">
                <a:solidFill>
                  <a:schemeClr val="dk1"/>
                </a:solidFill>
                <a:latin typeface="Mada"/>
                <a:ea typeface="Mada"/>
                <a:cs typeface="Mada"/>
                <a:sym typeface="Mada"/>
              </a:rPr>
              <a:t>USG-Sclero-Rx </a:t>
            </a:r>
            <a:r>
              <a:rPr lang="en-GB" sz="1100">
                <a:solidFill>
                  <a:srgbClr val="6AA84F"/>
                </a:solidFill>
                <a:latin typeface="Mada"/>
                <a:ea typeface="Mada"/>
                <a:cs typeface="Mada"/>
                <a:sym typeface="Mada"/>
              </a:rPr>
              <a:t>(less used in large ones to avoid </a:t>
            </a:r>
            <a:r>
              <a:rPr lang="en-GB" sz="1100">
                <a:solidFill>
                  <a:srgbClr val="6AA84F"/>
                </a:solidFill>
                <a:latin typeface="Mada"/>
                <a:ea typeface="Mada"/>
                <a:cs typeface="Mada"/>
                <a:sym typeface="Mada"/>
              </a:rPr>
              <a:t>chemical </a:t>
            </a:r>
            <a:r>
              <a:rPr lang="en-GB" sz="1100">
                <a:solidFill>
                  <a:srgbClr val="6AA84F"/>
                </a:solidFill>
                <a:latin typeface="Mada"/>
                <a:ea typeface="Mada"/>
                <a:cs typeface="Mada"/>
                <a:sym typeface="Mada"/>
              </a:rPr>
              <a:t>toxicity)</a:t>
            </a:r>
            <a:endParaRPr sz="1100">
              <a:solidFill>
                <a:srgbClr val="6AA84F"/>
              </a:solidFill>
              <a:latin typeface="Mada"/>
              <a:ea typeface="Mada"/>
              <a:cs typeface="Mada"/>
              <a:sym typeface="Mada"/>
            </a:endParaRPr>
          </a:p>
          <a:p>
            <a:pPr indent="0" lvl="0" marL="0" rtl="0" algn="ctr">
              <a:spcBef>
                <a:spcPts val="0"/>
              </a:spcBef>
              <a:spcAft>
                <a:spcPts val="0"/>
              </a:spcAft>
              <a:buNone/>
            </a:pPr>
            <a:r>
              <a:rPr lang="en-GB" sz="1100">
                <a:solidFill>
                  <a:schemeClr val="dk1"/>
                </a:solidFill>
                <a:latin typeface="Mada"/>
                <a:ea typeface="Mada"/>
                <a:cs typeface="Mada"/>
                <a:sym typeface="Mada"/>
              </a:rPr>
              <a:t>EVLT/Surgery</a:t>
            </a:r>
            <a:endParaRPr sz="1100">
              <a:solidFill>
                <a:schemeClr val="dk1"/>
              </a:solidFill>
              <a:latin typeface="Mada"/>
              <a:ea typeface="Mada"/>
              <a:cs typeface="Mada"/>
              <a:sym typeface="Mada"/>
            </a:endParaRPr>
          </a:p>
          <a:p>
            <a:pPr indent="0" lvl="0" marL="0" rtl="0" algn="ctr">
              <a:spcBef>
                <a:spcPts val="0"/>
              </a:spcBef>
              <a:spcAft>
                <a:spcPts val="0"/>
              </a:spcAft>
              <a:buNone/>
            </a:pPr>
            <a:r>
              <a:t/>
            </a:r>
            <a:endParaRPr sz="1100">
              <a:solidFill>
                <a:schemeClr val="dk1"/>
              </a:solidFill>
              <a:latin typeface="Mada"/>
              <a:ea typeface="Mada"/>
              <a:cs typeface="Mada"/>
              <a:sym typeface="Mada"/>
            </a:endParaRPr>
          </a:p>
          <a:p>
            <a:pPr indent="0" lvl="0" marL="0" rtl="0" algn="ctr">
              <a:spcBef>
                <a:spcPts val="0"/>
              </a:spcBef>
              <a:spcAft>
                <a:spcPts val="1600"/>
              </a:spcAft>
              <a:buNone/>
            </a:pPr>
            <a:r>
              <a:t/>
            </a:r>
            <a:endParaRPr sz="1100">
              <a:solidFill>
                <a:srgbClr val="2D2D2D"/>
              </a:solidFill>
              <a:latin typeface="Mada"/>
              <a:ea typeface="Mada"/>
              <a:cs typeface="Mada"/>
              <a:sym typeface="Mada"/>
            </a:endParaRPr>
          </a:p>
        </p:txBody>
      </p:sp>
      <p:sp>
        <p:nvSpPr>
          <p:cNvPr id="1532" name="Google Shape;1532;p23"/>
          <p:cNvSpPr/>
          <p:nvPr/>
        </p:nvSpPr>
        <p:spPr>
          <a:xfrm>
            <a:off x="3505275" y="4429713"/>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33" name="Google Shape;1533;p23"/>
          <p:cNvPicPr preferRelativeResize="0"/>
          <p:nvPr/>
        </p:nvPicPr>
        <p:blipFill>
          <a:blip r:embed="rId5">
            <a:alphaModFix/>
          </a:blip>
          <a:stretch>
            <a:fillRect/>
          </a:stretch>
        </p:blipFill>
        <p:spPr>
          <a:xfrm>
            <a:off x="2166350" y="3400750"/>
            <a:ext cx="1146301" cy="79556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7" name="Shape 1537"/>
        <p:cNvGrpSpPr/>
        <p:nvPr/>
      </p:nvGrpSpPr>
      <p:grpSpPr>
        <a:xfrm>
          <a:off x="0" y="0"/>
          <a:ext cx="0" cy="0"/>
          <a:chOff x="0" y="0"/>
          <a:chExt cx="0" cy="0"/>
        </a:xfrm>
      </p:grpSpPr>
      <p:sp>
        <p:nvSpPr>
          <p:cNvPr id="1538" name="Google Shape;1538;p2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39" name="Google Shape;1539;p24"/>
          <p:cNvCxnSpPr/>
          <p:nvPr/>
        </p:nvCxnSpPr>
        <p:spPr>
          <a:xfrm>
            <a:off x="1601311" y="8887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540" name="Google Shape;1540;p24"/>
          <p:cNvSpPr txBox="1"/>
          <p:nvPr/>
        </p:nvSpPr>
        <p:spPr>
          <a:xfrm>
            <a:off x="1095673" y="3351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Venous Thromboembolism (VTE)</a:t>
            </a:r>
            <a:r>
              <a:rPr b="1" lang="en-GB" sz="2200">
                <a:solidFill>
                  <a:srgbClr val="006D77"/>
                </a:solidFill>
                <a:latin typeface="Lora"/>
                <a:ea typeface="Lora"/>
                <a:cs typeface="Lora"/>
                <a:sym typeface="Lora"/>
              </a:rPr>
              <a:t>:</a:t>
            </a:r>
            <a:endParaRPr sz="2200"/>
          </a:p>
        </p:txBody>
      </p:sp>
      <p:grpSp>
        <p:nvGrpSpPr>
          <p:cNvPr id="1541" name="Google Shape;1541;p24"/>
          <p:cNvGrpSpPr/>
          <p:nvPr/>
        </p:nvGrpSpPr>
        <p:grpSpPr>
          <a:xfrm>
            <a:off x="230194" y="1050690"/>
            <a:ext cx="467181" cy="476434"/>
            <a:chOff x="2410712" y="2415450"/>
            <a:chExt cx="312600" cy="312600"/>
          </a:xfrm>
        </p:grpSpPr>
        <p:sp>
          <p:nvSpPr>
            <p:cNvPr id="1542" name="Google Shape;1542;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44" name="Google Shape;1544;p24"/>
          <p:cNvSpPr txBox="1"/>
          <p:nvPr/>
        </p:nvSpPr>
        <p:spPr>
          <a:xfrm>
            <a:off x="687475" y="1077325"/>
            <a:ext cx="39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Epidemiology</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545" name="Google Shape;1545;p24"/>
          <p:cNvSpPr txBox="1"/>
          <p:nvPr/>
        </p:nvSpPr>
        <p:spPr>
          <a:xfrm>
            <a:off x="596450" y="1736800"/>
            <a:ext cx="2459700" cy="880200"/>
          </a:xfrm>
          <a:prstGeom prst="rect">
            <a:avLst/>
          </a:prstGeom>
          <a:noFill/>
          <a:ln>
            <a:noFill/>
          </a:ln>
        </p:spPr>
        <p:txBody>
          <a:bodyPr anchorCtr="0" anchor="t" bIns="91425" lIns="91425" spcFirstLastPara="1" rIns="91425" wrap="square" tIns="91425">
            <a:noAutofit/>
          </a:bodyPr>
          <a:lstStyle/>
          <a:p>
            <a:pPr indent="-161925" lvl="0" marL="269999"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DVT is a common condition in medical and surgical patients. </a:t>
            </a:r>
            <a:endParaRPr b="1" sz="1200">
              <a:solidFill>
                <a:srgbClr val="1C4588"/>
              </a:solidFill>
              <a:latin typeface="Mada"/>
              <a:ea typeface="Mada"/>
              <a:cs typeface="Mada"/>
              <a:sym typeface="Mada"/>
            </a:endParaRPr>
          </a:p>
        </p:txBody>
      </p:sp>
      <p:cxnSp>
        <p:nvCxnSpPr>
          <p:cNvPr id="1546" name="Google Shape;1546;p24"/>
          <p:cNvCxnSpPr>
            <a:stCxn id="1547" idx="3"/>
            <a:endCxn id="1548" idx="1"/>
          </p:cNvCxnSpPr>
          <p:nvPr/>
        </p:nvCxnSpPr>
        <p:spPr>
          <a:xfrm flipH="1" rot="10800000">
            <a:off x="4369829" y="2179478"/>
            <a:ext cx="529200" cy="214500"/>
          </a:xfrm>
          <a:prstGeom prst="bentConnector3">
            <a:avLst>
              <a:gd fmla="val 50000" name="adj1"/>
            </a:avLst>
          </a:prstGeom>
          <a:noFill/>
          <a:ln cap="flat" cmpd="sng" w="19050">
            <a:solidFill>
              <a:srgbClr val="ABE5D9"/>
            </a:solidFill>
            <a:prstDash val="dot"/>
            <a:round/>
            <a:headEnd len="med" w="med" type="none"/>
            <a:tailEnd len="med" w="med" type="oval"/>
          </a:ln>
        </p:spPr>
      </p:cxnSp>
      <p:cxnSp>
        <p:nvCxnSpPr>
          <p:cNvPr id="1549" name="Google Shape;1549;p24"/>
          <p:cNvCxnSpPr>
            <a:stCxn id="1545" idx="3"/>
            <a:endCxn id="1547" idx="1"/>
          </p:cNvCxnSpPr>
          <p:nvPr/>
        </p:nvCxnSpPr>
        <p:spPr>
          <a:xfrm>
            <a:off x="3056150" y="2176900"/>
            <a:ext cx="555900" cy="217200"/>
          </a:xfrm>
          <a:prstGeom prst="bentConnector3">
            <a:avLst>
              <a:gd fmla="val 50002" name="adj1"/>
            </a:avLst>
          </a:prstGeom>
          <a:noFill/>
          <a:ln cap="flat" cmpd="sng" w="19050">
            <a:solidFill>
              <a:srgbClr val="ABE5D9"/>
            </a:solidFill>
            <a:prstDash val="dot"/>
            <a:round/>
            <a:headEnd len="med" w="med" type="oval"/>
            <a:tailEnd len="med" w="med" type="none"/>
          </a:ln>
        </p:spPr>
      </p:cxnSp>
      <p:pic>
        <p:nvPicPr>
          <p:cNvPr id="1547" name="Google Shape;1547;p24"/>
          <p:cNvPicPr preferRelativeResize="0"/>
          <p:nvPr/>
        </p:nvPicPr>
        <p:blipFill>
          <a:blip r:embed="rId3">
            <a:alphaModFix/>
          </a:blip>
          <a:stretch>
            <a:fillRect/>
          </a:stretch>
        </p:blipFill>
        <p:spPr>
          <a:xfrm>
            <a:off x="3612069" y="2015078"/>
            <a:ext cx="757760" cy="757800"/>
          </a:xfrm>
          <a:prstGeom prst="rect">
            <a:avLst/>
          </a:prstGeom>
          <a:noFill/>
          <a:ln>
            <a:noFill/>
          </a:ln>
        </p:spPr>
      </p:pic>
      <p:sp>
        <p:nvSpPr>
          <p:cNvPr id="1548" name="Google Shape;1548;p24"/>
          <p:cNvSpPr txBox="1"/>
          <p:nvPr/>
        </p:nvSpPr>
        <p:spPr>
          <a:xfrm>
            <a:off x="4899025" y="1527125"/>
            <a:ext cx="2105700" cy="1304700"/>
          </a:xfrm>
          <a:prstGeom prst="rect">
            <a:avLst/>
          </a:prstGeom>
          <a:noFill/>
          <a:ln>
            <a:noFill/>
          </a:ln>
        </p:spPr>
        <p:txBody>
          <a:bodyPr anchorCtr="0" anchor="t" bIns="91425" lIns="91425" spcFirstLastPara="1" rIns="91425" wrap="square" tIns="91425">
            <a:noAutofit/>
          </a:bodyPr>
          <a:lstStyle/>
          <a:p>
            <a:pPr indent="-149225" lvl="0" marL="269999" rtl="0" algn="l">
              <a:lnSpc>
                <a:spcPct val="100000"/>
              </a:lnSpc>
              <a:spcBef>
                <a:spcPts val="0"/>
              </a:spcBef>
              <a:spcAft>
                <a:spcPts val="0"/>
              </a:spcAft>
              <a:buClr>
                <a:srgbClr val="1C4588"/>
              </a:buClr>
              <a:buSzPts val="1000"/>
              <a:buFont typeface="Mada"/>
              <a:buChar char="●"/>
            </a:pPr>
            <a:r>
              <a:rPr lang="en-GB" sz="1200">
                <a:solidFill>
                  <a:srgbClr val="1C4588"/>
                </a:solidFill>
                <a:latin typeface="Mada"/>
                <a:ea typeface="Mada"/>
                <a:cs typeface="Mada"/>
                <a:sym typeface="Mada"/>
              </a:rPr>
              <a:t>pulmonary  embolism  (PE)  is  consistently cited as the most common cause of potentially preventable death in the surgical patient.</a:t>
            </a:r>
            <a:endParaRPr sz="1200">
              <a:solidFill>
                <a:srgbClr val="1C4588"/>
              </a:solidFill>
              <a:latin typeface="Mada"/>
              <a:ea typeface="Mada"/>
              <a:cs typeface="Mada"/>
              <a:sym typeface="Mada"/>
            </a:endParaRPr>
          </a:p>
        </p:txBody>
      </p:sp>
      <p:grpSp>
        <p:nvGrpSpPr>
          <p:cNvPr id="1550" name="Google Shape;1550;p24"/>
          <p:cNvGrpSpPr/>
          <p:nvPr/>
        </p:nvGrpSpPr>
        <p:grpSpPr>
          <a:xfrm>
            <a:off x="230194" y="2803290"/>
            <a:ext cx="467181" cy="476434"/>
            <a:chOff x="2410712" y="2415450"/>
            <a:chExt cx="312600" cy="312600"/>
          </a:xfrm>
        </p:grpSpPr>
        <p:sp>
          <p:nvSpPr>
            <p:cNvPr id="1551" name="Google Shape;1551;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3" name="Google Shape;1553;p24"/>
          <p:cNvSpPr txBox="1"/>
          <p:nvPr/>
        </p:nvSpPr>
        <p:spPr>
          <a:xfrm>
            <a:off x="687475" y="2829925"/>
            <a:ext cx="39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Pathophysiology</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pSp>
        <p:nvGrpSpPr>
          <p:cNvPr id="1554" name="Google Shape;1554;p24"/>
          <p:cNvGrpSpPr/>
          <p:nvPr/>
        </p:nvGrpSpPr>
        <p:grpSpPr>
          <a:xfrm>
            <a:off x="230194" y="5698890"/>
            <a:ext cx="467181" cy="476434"/>
            <a:chOff x="2410712" y="2415450"/>
            <a:chExt cx="312600" cy="312600"/>
          </a:xfrm>
        </p:grpSpPr>
        <p:sp>
          <p:nvSpPr>
            <p:cNvPr id="1555" name="Google Shape;1555;p2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6" name="Google Shape;1556;p2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7" name="Google Shape;1557;p24"/>
          <p:cNvSpPr txBox="1"/>
          <p:nvPr/>
        </p:nvSpPr>
        <p:spPr>
          <a:xfrm>
            <a:off x="687475" y="5725525"/>
            <a:ext cx="39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Aetiology and Clinical Features</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558" name="Google Shape;1558;p24"/>
          <p:cNvSpPr txBox="1"/>
          <p:nvPr/>
        </p:nvSpPr>
        <p:spPr>
          <a:xfrm>
            <a:off x="5791042" y="3507216"/>
            <a:ext cx="420300" cy="385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04</a:t>
            </a:r>
            <a:endParaRPr sz="2600">
              <a:solidFill>
                <a:srgbClr val="FFDDD2"/>
              </a:solidFill>
              <a:latin typeface="Secular One"/>
              <a:ea typeface="Secular One"/>
              <a:cs typeface="Secular One"/>
              <a:sym typeface="Secular One"/>
            </a:endParaRPr>
          </a:p>
        </p:txBody>
      </p:sp>
      <p:sp>
        <p:nvSpPr>
          <p:cNvPr id="1559" name="Google Shape;1559;p24"/>
          <p:cNvSpPr/>
          <p:nvPr/>
        </p:nvSpPr>
        <p:spPr>
          <a:xfrm>
            <a:off x="5689965" y="3429060"/>
            <a:ext cx="622507" cy="53698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4"/>
          <p:cNvSpPr txBox="1"/>
          <p:nvPr/>
        </p:nvSpPr>
        <p:spPr>
          <a:xfrm>
            <a:off x="5198450" y="5117775"/>
            <a:ext cx="1747500" cy="314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chemeClr val="dk1"/>
              </a:buClr>
              <a:buSzPts val="1100"/>
              <a:buFont typeface="Arial"/>
              <a:buNone/>
            </a:pPr>
            <a:r>
              <a:rPr lang="en-GB" sz="1000">
                <a:solidFill>
                  <a:srgbClr val="1C4588"/>
                </a:solidFill>
                <a:latin typeface="Mada"/>
                <a:ea typeface="Mada"/>
                <a:cs typeface="Mada"/>
                <a:sym typeface="Mada"/>
              </a:rPr>
              <a:t>The risk of PE is highest at this point. Later, when thrombus has completely occluded the vein and incited an inflammatory reaction in the vein wall, the clot becomes densely adherent and is unlikely to embolize.</a:t>
            </a:r>
            <a:endParaRPr sz="1000">
              <a:solidFill>
                <a:srgbClr val="1C4588"/>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ctr">
              <a:spcBef>
                <a:spcPts val="0"/>
              </a:spcBef>
              <a:spcAft>
                <a:spcPts val="0"/>
              </a:spcAft>
              <a:buClr>
                <a:srgbClr val="000000"/>
              </a:buClr>
              <a:buSzPts val="1100"/>
              <a:buFont typeface="Arial"/>
              <a:buNone/>
            </a:pPr>
            <a:r>
              <a:t/>
            </a:r>
            <a:endParaRPr sz="1000">
              <a:solidFill>
                <a:srgbClr val="1C4588"/>
              </a:solidFill>
              <a:latin typeface="Mada"/>
              <a:ea typeface="Mada"/>
              <a:cs typeface="Mada"/>
              <a:sym typeface="Mada"/>
            </a:endParaRPr>
          </a:p>
        </p:txBody>
      </p:sp>
      <p:grpSp>
        <p:nvGrpSpPr>
          <p:cNvPr id="1561" name="Google Shape;1561;p24"/>
          <p:cNvGrpSpPr/>
          <p:nvPr/>
        </p:nvGrpSpPr>
        <p:grpSpPr>
          <a:xfrm>
            <a:off x="726511" y="4106029"/>
            <a:ext cx="6057731" cy="454496"/>
            <a:chOff x="722400" y="2415734"/>
            <a:chExt cx="7699200" cy="572701"/>
          </a:xfrm>
        </p:grpSpPr>
        <p:cxnSp>
          <p:nvCxnSpPr>
            <p:cNvPr id="1562" name="Google Shape;1562;p24"/>
            <p:cNvCxnSpPr/>
            <p:nvPr/>
          </p:nvCxnSpPr>
          <p:spPr>
            <a:xfrm>
              <a:off x="722400" y="2702075"/>
              <a:ext cx="7699200" cy="0"/>
            </a:xfrm>
            <a:prstGeom prst="straightConnector1">
              <a:avLst/>
            </a:prstGeom>
            <a:noFill/>
            <a:ln cap="flat" cmpd="sng" w="19050">
              <a:solidFill>
                <a:srgbClr val="ABE5D9"/>
              </a:solidFill>
              <a:prstDash val="solid"/>
              <a:round/>
              <a:headEnd len="med" w="med" type="oval"/>
              <a:tailEnd len="med" w="med" type="oval"/>
            </a:ln>
          </p:spPr>
        </p:cxnSp>
        <p:sp>
          <p:nvSpPr>
            <p:cNvPr id="1563" name="Google Shape;1563;p24"/>
            <p:cNvSpPr/>
            <p:nvPr/>
          </p:nvSpPr>
          <p:spPr>
            <a:xfrm rot="-4115955">
              <a:off x="1678602" y="2499356"/>
              <a:ext cx="183299" cy="405456"/>
            </a:xfrm>
            <a:custGeom>
              <a:rect b="b" l="l" r="r" t="t"/>
              <a:pathLst>
                <a:path extrusionOk="0" h="3445" w="2533">
                  <a:moveTo>
                    <a:pt x="2006" y="1"/>
                  </a:moveTo>
                  <a:cubicBezTo>
                    <a:pt x="1906" y="26"/>
                    <a:pt x="1755" y="76"/>
                    <a:pt x="1705" y="176"/>
                  </a:cubicBezTo>
                  <a:cubicBezTo>
                    <a:pt x="1430" y="552"/>
                    <a:pt x="1179" y="953"/>
                    <a:pt x="928" y="1354"/>
                  </a:cubicBezTo>
                  <a:cubicBezTo>
                    <a:pt x="653" y="1830"/>
                    <a:pt x="352" y="2307"/>
                    <a:pt x="76" y="2783"/>
                  </a:cubicBezTo>
                  <a:cubicBezTo>
                    <a:pt x="1" y="2883"/>
                    <a:pt x="26" y="3033"/>
                    <a:pt x="51" y="3134"/>
                  </a:cubicBezTo>
                  <a:cubicBezTo>
                    <a:pt x="101" y="3259"/>
                    <a:pt x="176" y="3334"/>
                    <a:pt x="302" y="3384"/>
                  </a:cubicBezTo>
                  <a:cubicBezTo>
                    <a:pt x="357" y="3426"/>
                    <a:pt x="420" y="3444"/>
                    <a:pt x="486" y="3444"/>
                  </a:cubicBezTo>
                  <a:cubicBezTo>
                    <a:pt x="540" y="3444"/>
                    <a:pt x="596" y="3432"/>
                    <a:pt x="653" y="3409"/>
                  </a:cubicBezTo>
                  <a:cubicBezTo>
                    <a:pt x="778" y="3359"/>
                    <a:pt x="853" y="3284"/>
                    <a:pt x="903" y="3184"/>
                  </a:cubicBezTo>
                  <a:cubicBezTo>
                    <a:pt x="1154" y="2783"/>
                    <a:pt x="1379" y="2407"/>
                    <a:pt x="1605" y="2031"/>
                  </a:cubicBezTo>
                  <a:cubicBezTo>
                    <a:pt x="1780" y="1730"/>
                    <a:pt x="1956" y="1454"/>
                    <a:pt x="2131" y="1154"/>
                  </a:cubicBezTo>
                  <a:cubicBezTo>
                    <a:pt x="2232" y="1028"/>
                    <a:pt x="2307" y="903"/>
                    <a:pt x="2407" y="778"/>
                  </a:cubicBezTo>
                  <a:cubicBezTo>
                    <a:pt x="2482" y="652"/>
                    <a:pt x="2532" y="552"/>
                    <a:pt x="2507" y="427"/>
                  </a:cubicBezTo>
                  <a:cubicBezTo>
                    <a:pt x="2507" y="301"/>
                    <a:pt x="2432" y="201"/>
                    <a:pt x="2357" y="126"/>
                  </a:cubicBezTo>
                  <a:cubicBezTo>
                    <a:pt x="2257" y="51"/>
                    <a:pt x="2156" y="1"/>
                    <a:pt x="2056" y="1"/>
                  </a:cubicBezTo>
                  <a:close/>
                </a:path>
              </a:pathLst>
            </a:custGeom>
            <a:solidFill>
              <a:srgbClr val="ABE5D9"/>
            </a:solid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4"/>
            <p:cNvSpPr/>
            <p:nvPr/>
          </p:nvSpPr>
          <p:spPr>
            <a:xfrm rot="-4115955">
              <a:off x="3589601" y="2499356"/>
              <a:ext cx="183299" cy="405456"/>
            </a:xfrm>
            <a:custGeom>
              <a:rect b="b" l="l" r="r" t="t"/>
              <a:pathLst>
                <a:path extrusionOk="0" h="3445" w="2533">
                  <a:moveTo>
                    <a:pt x="2006" y="1"/>
                  </a:moveTo>
                  <a:cubicBezTo>
                    <a:pt x="1906" y="26"/>
                    <a:pt x="1755" y="76"/>
                    <a:pt x="1705" y="176"/>
                  </a:cubicBezTo>
                  <a:cubicBezTo>
                    <a:pt x="1430" y="552"/>
                    <a:pt x="1179" y="953"/>
                    <a:pt x="928" y="1354"/>
                  </a:cubicBezTo>
                  <a:cubicBezTo>
                    <a:pt x="653" y="1830"/>
                    <a:pt x="352" y="2307"/>
                    <a:pt x="76" y="2783"/>
                  </a:cubicBezTo>
                  <a:cubicBezTo>
                    <a:pt x="1" y="2883"/>
                    <a:pt x="26" y="3033"/>
                    <a:pt x="51" y="3134"/>
                  </a:cubicBezTo>
                  <a:cubicBezTo>
                    <a:pt x="101" y="3259"/>
                    <a:pt x="176" y="3334"/>
                    <a:pt x="302" y="3384"/>
                  </a:cubicBezTo>
                  <a:cubicBezTo>
                    <a:pt x="357" y="3426"/>
                    <a:pt x="420" y="3444"/>
                    <a:pt x="486" y="3444"/>
                  </a:cubicBezTo>
                  <a:cubicBezTo>
                    <a:pt x="540" y="3444"/>
                    <a:pt x="596" y="3432"/>
                    <a:pt x="653" y="3409"/>
                  </a:cubicBezTo>
                  <a:cubicBezTo>
                    <a:pt x="778" y="3359"/>
                    <a:pt x="853" y="3284"/>
                    <a:pt x="903" y="3184"/>
                  </a:cubicBezTo>
                  <a:cubicBezTo>
                    <a:pt x="1154" y="2783"/>
                    <a:pt x="1379" y="2407"/>
                    <a:pt x="1605" y="2031"/>
                  </a:cubicBezTo>
                  <a:cubicBezTo>
                    <a:pt x="1780" y="1730"/>
                    <a:pt x="1956" y="1454"/>
                    <a:pt x="2131" y="1154"/>
                  </a:cubicBezTo>
                  <a:cubicBezTo>
                    <a:pt x="2232" y="1028"/>
                    <a:pt x="2307" y="903"/>
                    <a:pt x="2407" y="778"/>
                  </a:cubicBezTo>
                  <a:cubicBezTo>
                    <a:pt x="2482" y="652"/>
                    <a:pt x="2532" y="552"/>
                    <a:pt x="2507" y="427"/>
                  </a:cubicBezTo>
                  <a:cubicBezTo>
                    <a:pt x="2507" y="301"/>
                    <a:pt x="2432" y="201"/>
                    <a:pt x="2357" y="126"/>
                  </a:cubicBezTo>
                  <a:cubicBezTo>
                    <a:pt x="2257" y="51"/>
                    <a:pt x="2156" y="1"/>
                    <a:pt x="2056" y="1"/>
                  </a:cubicBezTo>
                  <a:close/>
                </a:path>
              </a:pathLst>
            </a:custGeom>
            <a:solidFill>
              <a:srgbClr val="ABE5D9"/>
            </a:solid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4"/>
            <p:cNvSpPr/>
            <p:nvPr/>
          </p:nvSpPr>
          <p:spPr>
            <a:xfrm rot="-4115955">
              <a:off x="5460850" y="2499356"/>
              <a:ext cx="183299" cy="405456"/>
            </a:xfrm>
            <a:custGeom>
              <a:rect b="b" l="l" r="r" t="t"/>
              <a:pathLst>
                <a:path extrusionOk="0" h="3445" w="2533">
                  <a:moveTo>
                    <a:pt x="2006" y="1"/>
                  </a:moveTo>
                  <a:cubicBezTo>
                    <a:pt x="1906" y="26"/>
                    <a:pt x="1755" y="76"/>
                    <a:pt x="1705" y="176"/>
                  </a:cubicBezTo>
                  <a:cubicBezTo>
                    <a:pt x="1430" y="552"/>
                    <a:pt x="1179" y="953"/>
                    <a:pt x="928" y="1354"/>
                  </a:cubicBezTo>
                  <a:cubicBezTo>
                    <a:pt x="653" y="1830"/>
                    <a:pt x="352" y="2307"/>
                    <a:pt x="76" y="2783"/>
                  </a:cubicBezTo>
                  <a:cubicBezTo>
                    <a:pt x="1" y="2883"/>
                    <a:pt x="26" y="3033"/>
                    <a:pt x="51" y="3134"/>
                  </a:cubicBezTo>
                  <a:cubicBezTo>
                    <a:pt x="101" y="3259"/>
                    <a:pt x="176" y="3334"/>
                    <a:pt x="302" y="3384"/>
                  </a:cubicBezTo>
                  <a:cubicBezTo>
                    <a:pt x="357" y="3426"/>
                    <a:pt x="420" y="3444"/>
                    <a:pt x="486" y="3444"/>
                  </a:cubicBezTo>
                  <a:cubicBezTo>
                    <a:pt x="540" y="3444"/>
                    <a:pt x="596" y="3432"/>
                    <a:pt x="653" y="3409"/>
                  </a:cubicBezTo>
                  <a:cubicBezTo>
                    <a:pt x="778" y="3359"/>
                    <a:pt x="853" y="3284"/>
                    <a:pt x="903" y="3184"/>
                  </a:cubicBezTo>
                  <a:cubicBezTo>
                    <a:pt x="1154" y="2783"/>
                    <a:pt x="1379" y="2407"/>
                    <a:pt x="1605" y="2031"/>
                  </a:cubicBezTo>
                  <a:cubicBezTo>
                    <a:pt x="1780" y="1730"/>
                    <a:pt x="1956" y="1454"/>
                    <a:pt x="2131" y="1154"/>
                  </a:cubicBezTo>
                  <a:cubicBezTo>
                    <a:pt x="2232" y="1028"/>
                    <a:pt x="2307" y="903"/>
                    <a:pt x="2407" y="778"/>
                  </a:cubicBezTo>
                  <a:cubicBezTo>
                    <a:pt x="2482" y="652"/>
                    <a:pt x="2532" y="552"/>
                    <a:pt x="2507" y="427"/>
                  </a:cubicBezTo>
                  <a:cubicBezTo>
                    <a:pt x="2507" y="301"/>
                    <a:pt x="2432" y="201"/>
                    <a:pt x="2357" y="126"/>
                  </a:cubicBezTo>
                  <a:cubicBezTo>
                    <a:pt x="2257" y="51"/>
                    <a:pt x="2156" y="1"/>
                    <a:pt x="2056" y="1"/>
                  </a:cubicBezTo>
                  <a:close/>
                </a:path>
              </a:pathLst>
            </a:custGeom>
            <a:solidFill>
              <a:srgbClr val="ABE5D9"/>
            </a:solid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4"/>
            <p:cNvSpPr/>
            <p:nvPr/>
          </p:nvSpPr>
          <p:spPr>
            <a:xfrm rot="-4115955">
              <a:off x="7314449" y="2499356"/>
              <a:ext cx="183299" cy="405456"/>
            </a:xfrm>
            <a:custGeom>
              <a:rect b="b" l="l" r="r" t="t"/>
              <a:pathLst>
                <a:path extrusionOk="0" h="3445" w="2533">
                  <a:moveTo>
                    <a:pt x="2006" y="1"/>
                  </a:moveTo>
                  <a:cubicBezTo>
                    <a:pt x="1906" y="26"/>
                    <a:pt x="1755" y="76"/>
                    <a:pt x="1705" y="176"/>
                  </a:cubicBezTo>
                  <a:cubicBezTo>
                    <a:pt x="1430" y="552"/>
                    <a:pt x="1179" y="953"/>
                    <a:pt x="928" y="1354"/>
                  </a:cubicBezTo>
                  <a:cubicBezTo>
                    <a:pt x="653" y="1830"/>
                    <a:pt x="352" y="2307"/>
                    <a:pt x="76" y="2783"/>
                  </a:cubicBezTo>
                  <a:cubicBezTo>
                    <a:pt x="1" y="2883"/>
                    <a:pt x="26" y="3033"/>
                    <a:pt x="51" y="3134"/>
                  </a:cubicBezTo>
                  <a:cubicBezTo>
                    <a:pt x="101" y="3259"/>
                    <a:pt x="176" y="3334"/>
                    <a:pt x="302" y="3384"/>
                  </a:cubicBezTo>
                  <a:cubicBezTo>
                    <a:pt x="357" y="3426"/>
                    <a:pt x="420" y="3444"/>
                    <a:pt x="486" y="3444"/>
                  </a:cubicBezTo>
                  <a:cubicBezTo>
                    <a:pt x="540" y="3444"/>
                    <a:pt x="596" y="3432"/>
                    <a:pt x="653" y="3409"/>
                  </a:cubicBezTo>
                  <a:cubicBezTo>
                    <a:pt x="778" y="3359"/>
                    <a:pt x="853" y="3284"/>
                    <a:pt x="903" y="3184"/>
                  </a:cubicBezTo>
                  <a:cubicBezTo>
                    <a:pt x="1154" y="2783"/>
                    <a:pt x="1379" y="2407"/>
                    <a:pt x="1605" y="2031"/>
                  </a:cubicBezTo>
                  <a:cubicBezTo>
                    <a:pt x="1780" y="1730"/>
                    <a:pt x="1956" y="1454"/>
                    <a:pt x="2131" y="1154"/>
                  </a:cubicBezTo>
                  <a:cubicBezTo>
                    <a:pt x="2232" y="1028"/>
                    <a:pt x="2307" y="903"/>
                    <a:pt x="2407" y="778"/>
                  </a:cubicBezTo>
                  <a:cubicBezTo>
                    <a:pt x="2482" y="652"/>
                    <a:pt x="2532" y="552"/>
                    <a:pt x="2507" y="427"/>
                  </a:cubicBezTo>
                  <a:cubicBezTo>
                    <a:pt x="2507" y="301"/>
                    <a:pt x="2432" y="201"/>
                    <a:pt x="2357" y="126"/>
                  </a:cubicBezTo>
                  <a:cubicBezTo>
                    <a:pt x="2257" y="51"/>
                    <a:pt x="2156" y="1"/>
                    <a:pt x="2056" y="1"/>
                  </a:cubicBezTo>
                  <a:close/>
                </a:path>
              </a:pathLst>
            </a:custGeom>
            <a:solidFill>
              <a:srgbClr val="ABE5D9"/>
            </a:solidFill>
            <a:ln cap="flat" cmpd="sng" w="952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67" name="Google Shape;1567;p24"/>
          <p:cNvSpPr txBox="1"/>
          <p:nvPr/>
        </p:nvSpPr>
        <p:spPr>
          <a:xfrm>
            <a:off x="988550" y="4678550"/>
            <a:ext cx="1167600" cy="314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1000">
                <a:solidFill>
                  <a:srgbClr val="1C4588"/>
                </a:solidFill>
                <a:latin typeface="Mada"/>
                <a:ea typeface="Mada"/>
                <a:cs typeface="Mada"/>
                <a:sym typeface="Mada"/>
              </a:rPr>
              <a:t>DVT probably begins in the calf in most cases.</a:t>
            </a:r>
            <a:endParaRPr sz="1000">
              <a:solidFill>
                <a:srgbClr val="1C4588"/>
              </a:solidFill>
              <a:latin typeface="Mada"/>
              <a:ea typeface="Mada"/>
              <a:cs typeface="Mada"/>
              <a:sym typeface="Mada"/>
            </a:endParaRPr>
          </a:p>
        </p:txBody>
      </p:sp>
      <p:sp>
        <p:nvSpPr>
          <p:cNvPr id="1568" name="Google Shape;1568;p24"/>
          <p:cNvSpPr txBox="1"/>
          <p:nvPr/>
        </p:nvSpPr>
        <p:spPr>
          <a:xfrm>
            <a:off x="1351829" y="3490700"/>
            <a:ext cx="420300" cy="385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01</a:t>
            </a:r>
            <a:endParaRPr sz="2600">
              <a:solidFill>
                <a:srgbClr val="FFDDD2"/>
              </a:solidFill>
              <a:latin typeface="Secular One"/>
              <a:ea typeface="Secular One"/>
              <a:cs typeface="Secular One"/>
              <a:sym typeface="Secular One"/>
            </a:endParaRPr>
          </a:p>
        </p:txBody>
      </p:sp>
      <p:sp>
        <p:nvSpPr>
          <p:cNvPr id="1569" name="Google Shape;1569;p24"/>
          <p:cNvSpPr txBox="1"/>
          <p:nvPr/>
        </p:nvSpPr>
        <p:spPr>
          <a:xfrm>
            <a:off x="4311722" y="3490700"/>
            <a:ext cx="420300" cy="385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03</a:t>
            </a:r>
            <a:endParaRPr sz="2600">
              <a:solidFill>
                <a:srgbClr val="FFDDD2"/>
              </a:solidFill>
              <a:latin typeface="Secular One"/>
              <a:ea typeface="Secular One"/>
              <a:cs typeface="Secular One"/>
              <a:sym typeface="Secular One"/>
            </a:endParaRPr>
          </a:p>
        </p:txBody>
      </p:sp>
      <p:sp>
        <p:nvSpPr>
          <p:cNvPr id="1570" name="Google Shape;1570;p24"/>
          <p:cNvSpPr txBox="1"/>
          <p:nvPr/>
        </p:nvSpPr>
        <p:spPr>
          <a:xfrm>
            <a:off x="2865025" y="3507216"/>
            <a:ext cx="420300" cy="3852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02</a:t>
            </a:r>
            <a:endParaRPr sz="2600">
              <a:solidFill>
                <a:srgbClr val="FFDDD2"/>
              </a:solidFill>
              <a:latin typeface="Secular One"/>
              <a:ea typeface="Secular One"/>
              <a:cs typeface="Secular One"/>
              <a:sym typeface="Secular One"/>
            </a:endParaRPr>
          </a:p>
        </p:txBody>
      </p:sp>
      <p:sp>
        <p:nvSpPr>
          <p:cNvPr id="1571" name="Google Shape;1571;p24"/>
          <p:cNvSpPr/>
          <p:nvPr/>
        </p:nvSpPr>
        <p:spPr>
          <a:xfrm>
            <a:off x="1250973" y="3414825"/>
            <a:ext cx="622507" cy="53698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4"/>
          <p:cNvSpPr/>
          <p:nvPr/>
        </p:nvSpPr>
        <p:spPr>
          <a:xfrm>
            <a:off x="4210634" y="3414825"/>
            <a:ext cx="622507" cy="53698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4"/>
          <p:cNvSpPr/>
          <p:nvPr/>
        </p:nvSpPr>
        <p:spPr>
          <a:xfrm>
            <a:off x="2763949" y="3429060"/>
            <a:ext cx="622507" cy="536981"/>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4"/>
          <p:cNvSpPr txBox="1"/>
          <p:nvPr/>
        </p:nvSpPr>
        <p:spPr>
          <a:xfrm>
            <a:off x="2424500" y="4736775"/>
            <a:ext cx="1370400" cy="314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100"/>
              <a:buFont typeface="Arial"/>
              <a:buNone/>
            </a:pPr>
            <a:r>
              <a:rPr lang="en-GB" sz="1000">
                <a:solidFill>
                  <a:srgbClr val="1C4588"/>
                </a:solidFill>
                <a:latin typeface="Mada"/>
                <a:ea typeface="Mada"/>
                <a:cs typeface="Mada"/>
                <a:sym typeface="Mada"/>
              </a:rPr>
              <a:t>Clot may extend into the popliteal, femoral or iliac veins, and even the inferior vena cava.</a:t>
            </a:r>
            <a:endParaRPr sz="1000">
              <a:solidFill>
                <a:srgbClr val="1C4588"/>
              </a:solidFill>
              <a:latin typeface="Lora"/>
              <a:ea typeface="Lora"/>
              <a:cs typeface="Lora"/>
              <a:sym typeface="Lora"/>
            </a:endParaRPr>
          </a:p>
        </p:txBody>
      </p:sp>
      <p:sp>
        <p:nvSpPr>
          <p:cNvPr id="1575" name="Google Shape;1575;p24"/>
          <p:cNvSpPr txBox="1"/>
          <p:nvPr/>
        </p:nvSpPr>
        <p:spPr>
          <a:xfrm>
            <a:off x="4107050" y="4830950"/>
            <a:ext cx="889800" cy="3144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Clr>
                <a:srgbClr val="000000"/>
              </a:buClr>
              <a:buSzPts val="1100"/>
              <a:buFont typeface="Arial"/>
              <a:buNone/>
            </a:pPr>
            <a:r>
              <a:rPr lang="en-GB" sz="1000">
                <a:solidFill>
                  <a:srgbClr val="1C4588"/>
                </a:solidFill>
                <a:latin typeface="Mada"/>
                <a:ea typeface="Mada"/>
                <a:cs typeface="Mada"/>
                <a:sym typeface="Mada"/>
              </a:rPr>
              <a:t>At first, the clot is free-floating within a column of flowing blood. </a:t>
            </a:r>
            <a:endParaRPr sz="1000">
              <a:solidFill>
                <a:srgbClr val="1C4588"/>
              </a:solidFill>
              <a:latin typeface="Lora"/>
              <a:ea typeface="Lora"/>
              <a:cs typeface="Lora"/>
              <a:sym typeface="Lora"/>
            </a:endParaRPr>
          </a:p>
        </p:txBody>
      </p:sp>
      <p:cxnSp>
        <p:nvCxnSpPr>
          <p:cNvPr id="1576" name="Google Shape;1576;p24"/>
          <p:cNvCxnSpPr>
            <a:endCxn id="1577" idx="2"/>
          </p:cNvCxnSpPr>
          <p:nvPr/>
        </p:nvCxnSpPr>
        <p:spPr>
          <a:xfrm rot="10800000">
            <a:off x="2862989" y="9530487"/>
            <a:ext cx="549000" cy="420300"/>
          </a:xfrm>
          <a:prstGeom prst="curvedConnector2">
            <a:avLst/>
          </a:prstGeom>
          <a:noFill/>
          <a:ln cap="flat" cmpd="sng" w="28575">
            <a:solidFill>
              <a:srgbClr val="FFDDD2"/>
            </a:solidFill>
            <a:prstDash val="solid"/>
            <a:round/>
            <a:headEnd len="med" w="med" type="none"/>
            <a:tailEnd len="med" w="med" type="none"/>
          </a:ln>
        </p:spPr>
      </p:cxnSp>
      <p:sp>
        <p:nvSpPr>
          <p:cNvPr id="1578" name="Google Shape;1578;p24"/>
          <p:cNvSpPr txBox="1"/>
          <p:nvPr/>
        </p:nvSpPr>
        <p:spPr>
          <a:xfrm>
            <a:off x="3765627" y="9073418"/>
            <a:ext cx="3498000" cy="486000"/>
          </a:xfrm>
          <a:prstGeom prst="rect">
            <a:avLst/>
          </a:prstGeom>
          <a:noFill/>
          <a:ln>
            <a:noFill/>
          </a:ln>
        </p:spPr>
        <p:txBody>
          <a:bodyPr anchorCtr="0" anchor="t" bIns="91425" lIns="91425" spcFirstLastPara="1" rIns="91425" wrap="square" tIns="91425">
            <a:noAutofit/>
          </a:bodyPr>
          <a:lstStyle/>
          <a:p>
            <a:pPr indent="-166199" lvl="0" marL="179999"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Dilated  superficial  veins</a:t>
            </a:r>
            <a:endParaRPr sz="1200">
              <a:solidFill>
                <a:srgbClr val="1C4588"/>
              </a:solidFill>
            </a:endParaRPr>
          </a:p>
        </p:txBody>
      </p:sp>
      <p:cxnSp>
        <p:nvCxnSpPr>
          <p:cNvPr id="1579" name="Google Shape;1579;p24"/>
          <p:cNvCxnSpPr/>
          <p:nvPr/>
        </p:nvCxnSpPr>
        <p:spPr>
          <a:xfrm rot="10800000">
            <a:off x="2893802" y="9243768"/>
            <a:ext cx="1033500" cy="2700"/>
          </a:xfrm>
          <a:prstGeom prst="curvedConnector3">
            <a:avLst>
              <a:gd fmla="val 50002" name="adj1"/>
            </a:avLst>
          </a:prstGeom>
          <a:noFill/>
          <a:ln cap="flat" cmpd="sng" w="28575">
            <a:solidFill>
              <a:srgbClr val="FFDDD2"/>
            </a:solidFill>
            <a:prstDash val="solid"/>
            <a:round/>
            <a:headEnd len="med" w="med" type="none"/>
            <a:tailEnd len="med" w="med" type="none"/>
          </a:ln>
        </p:spPr>
      </p:cxnSp>
      <p:sp>
        <p:nvSpPr>
          <p:cNvPr id="1580" name="Google Shape;1580;p24"/>
          <p:cNvSpPr txBox="1"/>
          <p:nvPr/>
        </p:nvSpPr>
        <p:spPr>
          <a:xfrm>
            <a:off x="3345350" y="8153500"/>
            <a:ext cx="4128600" cy="322200"/>
          </a:xfrm>
          <a:prstGeom prst="rect">
            <a:avLst/>
          </a:prstGeom>
          <a:noFill/>
          <a:ln>
            <a:noFill/>
          </a:ln>
        </p:spPr>
        <p:txBody>
          <a:bodyPr anchorCtr="0" anchor="t" bIns="91425" lIns="91425" spcFirstLastPara="1" rIns="91425" wrap="square" tIns="91425">
            <a:noAutofit/>
          </a:bodyPr>
          <a:lstStyle/>
          <a:p>
            <a:pPr indent="-166199" lvl="0" marL="179999"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Leg swelling</a:t>
            </a:r>
            <a:endParaRPr sz="1200">
              <a:solidFill>
                <a:srgbClr val="1C4588"/>
              </a:solidFill>
            </a:endParaRPr>
          </a:p>
        </p:txBody>
      </p:sp>
      <p:cxnSp>
        <p:nvCxnSpPr>
          <p:cNvPr id="1581" name="Google Shape;1581;p24"/>
          <p:cNvCxnSpPr>
            <a:endCxn id="1577" idx="0"/>
          </p:cNvCxnSpPr>
          <p:nvPr/>
        </p:nvCxnSpPr>
        <p:spPr>
          <a:xfrm flipH="1">
            <a:off x="2862989" y="8359616"/>
            <a:ext cx="629400" cy="413100"/>
          </a:xfrm>
          <a:prstGeom prst="curvedConnector2">
            <a:avLst/>
          </a:prstGeom>
          <a:noFill/>
          <a:ln cap="flat" cmpd="sng" w="28575">
            <a:solidFill>
              <a:srgbClr val="FFDDD2"/>
            </a:solidFill>
            <a:prstDash val="solid"/>
            <a:round/>
            <a:headEnd len="med" w="med" type="none"/>
            <a:tailEnd len="med" w="med" type="none"/>
          </a:ln>
        </p:spPr>
      </p:cxnSp>
      <p:sp>
        <p:nvSpPr>
          <p:cNvPr id="1582" name="Google Shape;1582;p24"/>
          <p:cNvSpPr/>
          <p:nvPr/>
        </p:nvSpPr>
        <p:spPr>
          <a:xfrm>
            <a:off x="3722304" y="9129745"/>
            <a:ext cx="248100" cy="2553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1583" name="Google Shape;1583;p24"/>
          <p:cNvSpPr txBox="1"/>
          <p:nvPr/>
        </p:nvSpPr>
        <p:spPr>
          <a:xfrm>
            <a:off x="3755478" y="9129745"/>
            <a:ext cx="171900" cy="216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2</a:t>
            </a:r>
            <a:endParaRPr sz="2500">
              <a:solidFill>
                <a:srgbClr val="83C5BE"/>
              </a:solidFill>
              <a:latin typeface="Pacifico"/>
              <a:ea typeface="Pacifico"/>
              <a:cs typeface="Pacifico"/>
              <a:sym typeface="Pacifico"/>
            </a:endParaRPr>
          </a:p>
        </p:txBody>
      </p:sp>
      <p:sp>
        <p:nvSpPr>
          <p:cNvPr id="1584" name="Google Shape;1584;p24"/>
          <p:cNvSpPr txBox="1"/>
          <p:nvPr/>
        </p:nvSpPr>
        <p:spPr>
          <a:xfrm>
            <a:off x="3351024" y="9729326"/>
            <a:ext cx="4302900" cy="732300"/>
          </a:xfrm>
          <a:prstGeom prst="rect">
            <a:avLst/>
          </a:prstGeom>
          <a:noFill/>
          <a:ln>
            <a:noFill/>
          </a:ln>
        </p:spPr>
        <p:txBody>
          <a:bodyPr anchorCtr="0" anchor="t" bIns="91425" lIns="91425" spcFirstLastPara="1" rIns="91425" wrap="square" tIns="91425">
            <a:noAutofit/>
          </a:bodyPr>
          <a:lstStyle/>
          <a:p>
            <a:pPr indent="-166199" lvl="0" marL="179999" rtl="0" algn="l">
              <a:lnSpc>
                <a:spcPct val="100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Thrombophlebitis (redness,  pain  and  tenderness,  heat)</a:t>
            </a:r>
            <a:endParaRPr sz="1200"/>
          </a:p>
        </p:txBody>
      </p:sp>
      <p:sp>
        <p:nvSpPr>
          <p:cNvPr id="1585" name="Google Shape;1585;p24"/>
          <p:cNvSpPr/>
          <p:nvPr/>
        </p:nvSpPr>
        <p:spPr>
          <a:xfrm flipH="1" rot="7704893">
            <a:off x="2415170" y="8707809"/>
            <a:ext cx="895642" cy="887589"/>
          </a:xfrm>
          <a:custGeom>
            <a:rect b="b" l="l" r="r" t="t"/>
            <a:pathLst>
              <a:path extrusionOk="0" h="90549" w="91644">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4"/>
          <p:cNvSpPr/>
          <p:nvPr/>
        </p:nvSpPr>
        <p:spPr>
          <a:xfrm>
            <a:off x="3305271" y="8236484"/>
            <a:ext cx="248100" cy="2553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1587" name="Google Shape;1587;p24"/>
          <p:cNvSpPr txBox="1"/>
          <p:nvPr/>
        </p:nvSpPr>
        <p:spPr>
          <a:xfrm>
            <a:off x="3327984" y="8236494"/>
            <a:ext cx="187200" cy="216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1</a:t>
            </a:r>
            <a:endParaRPr sz="2500">
              <a:solidFill>
                <a:srgbClr val="83C5BE"/>
              </a:solidFill>
              <a:latin typeface="Pacifico"/>
              <a:ea typeface="Pacifico"/>
              <a:cs typeface="Pacifico"/>
              <a:sym typeface="Pacifico"/>
            </a:endParaRPr>
          </a:p>
        </p:txBody>
      </p:sp>
      <p:sp>
        <p:nvSpPr>
          <p:cNvPr id="1588" name="Google Shape;1588;p24"/>
          <p:cNvSpPr/>
          <p:nvPr/>
        </p:nvSpPr>
        <p:spPr>
          <a:xfrm>
            <a:off x="3279283" y="9789572"/>
            <a:ext cx="248100" cy="2553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1589" name="Google Shape;1589;p24"/>
          <p:cNvSpPr txBox="1"/>
          <p:nvPr/>
        </p:nvSpPr>
        <p:spPr>
          <a:xfrm>
            <a:off x="3312457" y="9789572"/>
            <a:ext cx="171900" cy="2163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3</a:t>
            </a:r>
            <a:endParaRPr sz="2500">
              <a:solidFill>
                <a:srgbClr val="83C5BE"/>
              </a:solidFill>
              <a:latin typeface="Pacifico"/>
              <a:ea typeface="Pacifico"/>
              <a:cs typeface="Pacifico"/>
              <a:sym typeface="Pacifico"/>
            </a:endParaRPr>
          </a:p>
        </p:txBody>
      </p:sp>
      <p:pic>
        <p:nvPicPr>
          <p:cNvPr id="1577" name="Google Shape;1577;p24"/>
          <p:cNvPicPr preferRelativeResize="0"/>
          <p:nvPr/>
        </p:nvPicPr>
        <p:blipFill>
          <a:blip r:embed="rId4">
            <a:alphaModFix/>
          </a:blip>
          <a:stretch>
            <a:fillRect/>
          </a:stretch>
        </p:blipFill>
        <p:spPr>
          <a:xfrm>
            <a:off x="2484114" y="8772716"/>
            <a:ext cx="757750" cy="757772"/>
          </a:xfrm>
          <a:prstGeom prst="rect">
            <a:avLst/>
          </a:prstGeom>
          <a:noFill/>
          <a:ln>
            <a:noFill/>
          </a:ln>
        </p:spPr>
      </p:pic>
      <p:sp>
        <p:nvSpPr>
          <p:cNvPr id="1590" name="Google Shape;1590;p24"/>
          <p:cNvSpPr txBox="1"/>
          <p:nvPr/>
        </p:nvSpPr>
        <p:spPr>
          <a:xfrm>
            <a:off x="246125" y="6332150"/>
            <a:ext cx="6845700" cy="1011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Char char="●"/>
            </a:pPr>
            <a:r>
              <a:rPr b="1" lang="en-GB" sz="1200">
                <a:solidFill>
                  <a:srgbClr val="1C4588"/>
                </a:solidFill>
              </a:rPr>
              <a:t>Virchow's triad:</a:t>
            </a:r>
            <a:r>
              <a:rPr lang="en-GB" sz="1200">
                <a:solidFill>
                  <a:srgbClr val="1C4588"/>
                </a:solidFill>
              </a:rPr>
              <a:t>  namely, venous  stasis, intimal damage and hypercoagulability of the blood (These include antithrombin, protein C and protein S deficiency, as well as factor V Leiden.)</a:t>
            </a:r>
            <a:endParaRPr sz="1200">
              <a:solidFill>
                <a:srgbClr val="1C4588"/>
              </a:solidFill>
            </a:endParaRPr>
          </a:p>
          <a:p>
            <a:pPr indent="0" lvl="0" marL="457200" rtl="0" algn="l">
              <a:spcBef>
                <a:spcPts val="0"/>
              </a:spcBef>
              <a:spcAft>
                <a:spcPts val="0"/>
              </a:spcAft>
              <a:buNone/>
            </a:pPr>
            <a:r>
              <a:t/>
            </a:r>
            <a:endParaRPr sz="1200">
              <a:solidFill>
                <a:srgbClr val="1C4588"/>
              </a:solidFill>
            </a:endParaRPr>
          </a:p>
          <a:p>
            <a:pPr indent="-304800" lvl="0" marL="457200" rtl="0" algn="l">
              <a:spcBef>
                <a:spcPts val="0"/>
              </a:spcBef>
              <a:spcAft>
                <a:spcPts val="0"/>
              </a:spcAft>
              <a:buClr>
                <a:srgbClr val="1C4588"/>
              </a:buClr>
              <a:buSzPts val="1200"/>
              <a:buChar char="●"/>
            </a:pPr>
            <a:r>
              <a:rPr lang="en-GB" sz="1200">
                <a:solidFill>
                  <a:srgbClr val="1C4588"/>
                </a:solidFill>
              </a:rPr>
              <a:t>Clinical risk factors for DVT are related to venous stasis: for example, immobility, obesity, pregnancy, paralysis, operation and trauma.</a:t>
            </a:r>
            <a:endParaRPr sz="1200">
              <a:solidFill>
                <a:srgbClr val="1C4588"/>
              </a:solidFill>
            </a:endParaRPr>
          </a:p>
          <a:p>
            <a:pPr indent="0" lvl="0" marL="457200" rtl="0" algn="l">
              <a:spcBef>
                <a:spcPts val="0"/>
              </a:spcBef>
              <a:spcAft>
                <a:spcPts val="0"/>
              </a:spcAft>
              <a:buNone/>
            </a:pPr>
            <a:r>
              <a:t/>
            </a:r>
            <a:endParaRPr sz="1200">
              <a:solidFill>
                <a:srgbClr val="1C4588"/>
              </a:solidFill>
            </a:endParaRPr>
          </a:p>
          <a:p>
            <a:pPr indent="-304800" lvl="0" marL="457200" rtl="0" algn="l">
              <a:spcBef>
                <a:spcPts val="0"/>
              </a:spcBef>
              <a:spcAft>
                <a:spcPts val="0"/>
              </a:spcAft>
              <a:buClr>
                <a:srgbClr val="1C4588"/>
              </a:buClr>
              <a:buSzPts val="1200"/>
              <a:buChar char="●"/>
            </a:pPr>
            <a:r>
              <a:rPr lang="en-GB" sz="1200">
                <a:solidFill>
                  <a:srgbClr val="1C4588"/>
                </a:solidFill>
              </a:rPr>
              <a:t>Clinical features:</a:t>
            </a:r>
            <a:endParaRPr sz="1200">
              <a:solidFill>
                <a:srgbClr val="1C4588"/>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id="1595" name="Google Shape;1595;p2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596" name="Google Shape;1596;p25"/>
          <p:cNvCxnSpPr/>
          <p:nvPr/>
        </p:nvCxnSpPr>
        <p:spPr>
          <a:xfrm>
            <a:off x="1601311" y="888707"/>
            <a:ext cx="4536000" cy="3600"/>
          </a:xfrm>
          <a:prstGeom prst="straightConnector1">
            <a:avLst/>
          </a:prstGeom>
          <a:noFill/>
          <a:ln cap="flat" cmpd="sng" w="19050">
            <a:solidFill>
              <a:srgbClr val="83C5BE"/>
            </a:solidFill>
            <a:prstDash val="solid"/>
            <a:round/>
            <a:headEnd len="med" w="med" type="oval"/>
            <a:tailEnd len="med" w="med" type="oval"/>
          </a:ln>
        </p:spPr>
      </p:cxnSp>
      <p:sp>
        <p:nvSpPr>
          <p:cNvPr id="1597" name="Google Shape;1597;p25"/>
          <p:cNvSpPr txBox="1"/>
          <p:nvPr/>
        </p:nvSpPr>
        <p:spPr>
          <a:xfrm>
            <a:off x="1095673" y="335182"/>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Venous Thromboembolism (VTE):</a:t>
            </a:r>
            <a:endParaRPr sz="2200"/>
          </a:p>
        </p:txBody>
      </p:sp>
      <p:grpSp>
        <p:nvGrpSpPr>
          <p:cNvPr id="1598" name="Google Shape;1598;p25"/>
          <p:cNvGrpSpPr/>
          <p:nvPr/>
        </p:nvGrpSpPr>
        <p:grpSpPr>
          <a:xfrm>
            <a:off x="230194" y="1050690"/>
            <a:ext cx="467181" cy="476434"/>
            <a:chOff x="2410712" y="2415450"/>
            <a:chExt cx="312600" cy="312600"/>
          </a:xfrm>
        </p:grpSpPr>
        <p:sp>
          <p:nvSpPr>
            <p:cNvPr id="1599" name="Google Shape;1599;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1" name="Google Shape;1601;p25"/>
          <p:cNvSpPr txBox="1"/>
          <p:nvPr/>
        </p:nvSpPr>
        <p:spPr>
          <a:xfrm>
            <a:off x="687475" y="1077325"/>
            <a:ext cx="39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Diagnosis and Management</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1602" name="Google Shape;1602;p25"/>
          <p:cNvSpPr txBox="1"/>
          <p:nvPr/>
        </p:nvSpPr>
        <p:spPr>
          <a:xfrm>
            <a:off x="4790028" y="3567641"/>
            <a:ext cx="1311000" cy="2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Management: </a:t>
            </a:r>
            <a:endParaRPr b="1" sz="1200">
              <a:solidFill>
                <a:srgbClr val="006D77"/>
              </a:solidFill>
              <a:latin typeface="Lora"/>
              <a:ea typeface="Lora"/>
              <a:cs typeface="Lora"/>
              <a:sym typeface="Lora"/>
            </a:endParaRPr>
          </a:p>
        </p:txBody>
      </p:sp>
      <p:sp>
        <p:nvSpPr>
          <p:cNvPr id="1603" name="Google Shape;1603;p25"/>
          <p:cNvSpPr txBox="1"/>
          <p:nvPr/>
        </p:nvSpPr>
        <p:spPr>
          <a:xfrm>
            <a:off x="1172385" y="3503386"/>
            <a:ext cx="1878900" cy="2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Diagnosis</a:t>
            </a:r>
            <a:r>
              <a:rPr b="1" lang="en-GB" sz="1200">
                <a:solidFill>
                  <a:srgbClr val="006D77"/>
                </a:solidFill>
                <a:latin typeface="Lora"/>
                <a:ea typeface="Lora"/>
                <a:cs typeface="Lora"/>
                <a:sym typeface="Lora"/>
              </a:rPr>
              <a:t>:</a:t>
            </a:r>
            <a:endParaRPr b="1" sz="1200">
              <a:solidFill>
                <a:srgbClr val="006D77"/>
              </a:solidFill>
              <a:latin typeface="Lora"/>
              <a:ea typeface="Lora"/>
              <a:cs typeface="Lora"/>
              <a:sym typeface="Lora"/>
            </a:endParaRPr>
          </a:p>
        </p:txBody>
      </p:sp>
      <p:sp>
        <p:nvSpPr>
          <p:cNvPr id="1604" name="Google Shape;1604;p25"/>
          <p:cNvSpPr/>
          <p:nvPr/>
        </p:nvSpPr>
        <p:spPr>
          <a:xfrm rot="7992535">
            <a:off x="1144518" y="2216357"/>
            <a:ext cx="1796123" cy="1425139"/>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5"/>
          <p:cNvSpPr/>
          <p:nvPr/>
        </p:nvSpPr>
        <p:spPr>
          <a:xfrm rot="7992535">
            <a:off x="4483753" y="2290339"/>
            <a:ext cx="1796123" cy="1425139"/>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5"/>
          <p:cNvSpPr/>
          <p:nvPr/>
        </p:nvSpPr>
        <p:spPr>
          <a:xfrm>
            <a:off x="5536624" y="3167512"/>
            <a:ext cx="344518" cy="156725"/>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5"/>
          <p:cNvSpPr/>
          <p:nvPr/>
        </p:nvSpPr>
        <p:spPr>
          <a:xfrm>
            <a:off x="5029945" y="2191511"/>
            <a:ext cx="371467" cy="837437"/>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5"/>
          <p:cNvSpPr/>
          <p:nvPr/>
        </p:nvSpPr>
        <p:spPr>
          <a:xfrm>
            <a:off x="5029945" y="2191511"/>
            <a:ext cx="371467" cy="196069"/>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5"/>
          <p:cNvSpPr/>
          <p:nvPr/>
        </p:nvSpPr>
        <p:spPr>
          <a:xfrm>
            <a:off x="5011801" y="3089528"/>
            <a:ext cx="407742" cy="196077"/>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5"/>
          <p:cNvSpPr/>
          <p:nvPr/>
        </p:nvSpPr>
        <p:spPr>
          <a:xfrm>
            <a:off x="5011801" y="3089613"/>
            <a:ext cx="200759" cy="195913"/>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5"/>
          <p:cNvSpPr/>
          <p:nvPr/>
        </p:nvSpPr>
        <p:spPr>
          <a:xfrm>
            <a:off x="5029945" y="3069463"/>
            <a:ext cx="371467" cy="196069"/>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5"/>
          <p:cNvSpPr/>
          <p:nvPr/>
        </p:nvSpPr>
        <p:spPr>
          <a:xfrm>
            <a:off x="5153774" y="2903768"/>
            <a:ext cx="124511" cy="296426"/>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5"/>
          <p:cNvSpPr/>
          <p:nvPr/>
        </p:nvSpPr>
        <p:spPr>
          <a:xfrm>
            <a:off x="5153774" y="2909208"/>
            <a:ext cx="117596" cy="290986"/>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5"/>
          <p:cNvSpPr/>
          <p:nvPr/>
        </p:nvSpPr>
        <p:spPr>
          <a:xfrm>
            <a:off x="5153774" y="2903768"/>
            <a:ext cx="124494" cy="125005"/>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5"/>
          <p:cNvSpPr/>
          <p:nvPr/>
        </p:nvSpPr>
        <p:spPr>
          <a:xfrm>
            <a:off x="5153774" y="2909208"/>
            <a:ext cx="27730" cy="117840"/>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5"/>
          <p:cNvSpPr/>
          <p:nvPr/>
        </p:nvSpPr>
        <p:spPr>
          <a:xfrm>
            <a:off x="5153774" y="2801586"/>
            <a:ext cx="27730" cy="225471"/>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5"/>
          <p:cNvSpPr/>
          <p:nvPr/>
        </p:nvSpPr>
        <p:spPr>
          <a:xfrm>
            <a:off x="5153774" y="2765147"/>
            <a:ext cx="124511" cy="204007"/>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5"/>
          <p:cNvSpPr/>
          <p:nvPr/>
        </p:nvSpPr>
        <p:spPr>
          <a:xfrm>
            <a:off x="5153774" y="2801586"/>
            <a:ext cx="27730" cy="162133"/>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9" name="Google Shape;1619;p25"/>
          <p:cNvSpPr/>
          <p:nvPr/>
        </p:nvSpPr>
        <p:spPr>
          <a:xfrm>
            <a:off x="5045766" y="2716136"/>
            <a:ext cx="339793" cy="163390"/>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0" name="Google Shape;1620;p25"/>
          <p:cNvSpPr/>
          <p:nvPr/>
        </p:nvSpPr>
        <p:spPr>
          <a:xfrm>
            <a:off x="5045766" y="2703766"/>
            <a:ext cx="339793" cy="163390"/>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25"/>
          <p:cNvSpPr/>
          <p:nvPr/>
        </p:nvSpPr>
        <p:spPr>
          <a:xfrm>
            <a:off x="5060870" y="2214472"/>
            <a:ext cx="309570" cy="641992"/>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5"/>
          <p:cNvSpPr/>
          <p:nvPr/>
        </p:nvSpPr>
        <p:spPr>
          <a:xfrm>
            <a:off x="5060879" y="2214472"/>
            <a:ext cx="309561" cy="173107"/>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5"/>
          <p:cNvSpPr/>
          <p:nvPr/>
        </p:nvSpPr>
        <p:spPr>
          <a:xfrm>
            <a:off x="5060870" y="2257224"/>
            <a:ext cx="240826" cy="599221"/>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5"/>
          <p:cNvSpPr/>
          <p:nvPr/>
        </p:nvSpPr>
        <p:spPr>
          <a:xfrm>
            <a:off x="5045766" y="2214472"/>
            <a:ext cx="339793" cy="150137"/>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5"/>
          <p:cNvSpPr/>
          <p:nvPr/>
        </p:nvSpPr>
        <p:spPr>
          <a:xfrm>
            <a:off x="5122815" y="2148103"/>
            <a:ext cx="185742" cy="190458"/>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5"/>
          <p:cNvSpPr/>
          <p:nvPr/>
        </p:nvSpPr>
        <p:spPr>
          <a:xfrm>
            <a:off x="5122815" y="2169815"/>
            <a:ext cx="171484" cy="168752"/>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5"/>
          <p:cNvSpPr/>
          <p:nvPr/>
        </p:nvSpPr>
        <p:spPr>
          <a:xfrm>
            <a:off x="5113739" y="2148103"/>
            <a:ext cx="203875" cy="98039"/>
          </a:xfrm>
          <a:custGeom>
            <a:rect b="b" l="l" r="r" t="t"/>
            <a:pathLst>
              <a:path extrusionOk="0" h="12561" w="23880">
                <a:moveTo>
                  <a:pt x="11940" y="1"/>
                </a:moveTo>
                <a:cubicBezTo>
                  <a:pt x="9156" y="1"/>
                  <a:pt x="6373" y="614"/>
                  <a:pt x="4249" y="1841"/>
                </a:cubicBezTo>
                <a:cubicBezTo>
                  <a:pt x="1" y="4292"/>
                  <a:pt x="1" y="8269"/>
                  <a:pt x="4249" y="10722"/>
                </a:cubicBezTo>
                <a:cubicBezTo>
                  <a:pt x="6374" y="11948"/>
                  <a:pt x="9158" y="12561"/>
                  <a:pt x="11942" y="12561"/>
                </a:cubicBezTo>
                <a:cubicBezTo>
                  <a:pt x="14725" y="12561"/>
                  <a:pt x="17508" y="11948"/>
                  <a:pt x="19632" y="10722"/>
                </a:cubicBezTo>
                <a:cubicBezTo>
                  <a:pt x="23880" y="8269"/>
                  <a:pt x="23880" y="4292"/>
                  <a:pt x="19632" y="1841"/>
                </a:cubicBezTo>
                <a:cubicBezTo>
                  <a:pt x="17508" y="614"/>
                  <a:pt x="14724" y="1"/>
                  <a:pt x="119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5"/>
          <p:cNvSpPr/>
          <p:nvPr/>
        </p:nvSpPr>
        <p:spPr>
          <a:xfrm>
            <a:off x="5171892" y="2081595"/>
            <a:ext cx="87578" cy="138640"/>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5"/>
          <p:cNvSpPr/>
          <p:nvPr/>
        </p:nvSpPr>
        <p:spPr>
          <a:xfrm>
            <a:off x="5171892" y="2091631"/>
            <a:ext cx="82737" cy="128611"/>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5"/>
          <p:cNvSpPr/>
          <p:nvPr/>
        </p:nvSpPr>
        <p:spPr>
          <a:xfrm>
            <a:off x="5167623" y="2081595"/>
            <a:ext cx="96115" cy="46221"/>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5"/>
          <p:cNvSpPr/>
          <p:nvPr/>
        </p:nvSpPr>
        <p:spPr>
          <a:xfrm>
            <a:off x="5210835" y="1688825"/>
            <a:ext cx="9699" cy="415913"/>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5"/>
          <p:cNvSpPr/>
          <p:nvPr/>
        </p:nvSpPr>
        <p:spPr>
          <a:xfrm>
            <a:off x="5331906" y="2630982"/>
            <a:ext cx="412097" cy="693279"/>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5"/>
          <p:cNvSpPr/>
          <p:nvPr/>
        </p:nvSpPr>
        <p:spPr>
          <a:xfrm>
            <a:off x="5332162" y="3108984"/>
            <a:ext cx="411840" cy="215238"/>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5"/>
          <p:cNvSpPr/>
          <p:nvPr/>
        </p:nvSpPr>
        <p:spPr>
          <a:xfrm>
            <a:off x="5364266" y="2862725"/>
            <a:ext cx="347468" cy="431937"/>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5"/>
          <p:cNvSpPr/>
          <p:nvPr/>
        </p:nvSpPr>
        <p:spPr>
          <a:xfrm>
            <a:off x="5364266" y="3112566"/>
            <a:ext cx="347468" cy="183394"/>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5"/>
          <p:cNvSpPr/>
          <p:nvPr/>
        </p:nvSpPr>
        <p:spPr>
          <a:xfrm>
            <a:off x="5364232" y="2861601"/>
            <a:ext cx="347442" cy="185681"/>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5"/>
          <p:cNvSpPr/>
          <p:nvPr/>
        </p:nvSpPr>
        <p:spPr>
          <a:xfrm>
            <a:off x="5331906" y="2630982"/>
            <a:ext cx="274370" cy="693185"/>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5"/>
          <p:cNvSpPr/>
          <p:nvPr/>
        </p:nvSpPr>
        <p:spPr>
          <a:xfrm>
            <a:off x="5542167" y="2483550"/>
            <a:ext cx="31495" cy="28793"/>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5"/>
          <p:cNvSpPr/>
          <p:nvPr/>
        </p:nvSpPr>
        <p:spPr>
          <a:xfrm>
            <a:off x="5427098" y="2546891"/>
            <a:ext cx="222129" cy="142668"/>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5"/>
          <p:cNvSpPr/>
          <p:nvPr/>
        </p:nvSpPr>
        <p:spPr>
          <a:xfrm>
            <a:off x="5427098" y="2563241"/>
            <a:ext cx="189473" cy="126316"/>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5"/>
          <p:cNvSpPr/>
          <p:nvPr/>
        </p:nvSpPr>
        <p:spPr>
          <a:xfrm>
            <a:off x="5427081" y="2546898"/>
            <a:ext cx="222018" cy="117184"/>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5"/>
          <p:cNvSpPr/>
          <p:nvPr/>
        </p:nvSpPr>
        <p:spPr>
          <a:xfrm>
            <a:off x="5427098" y="2469237"/>
            <a:ext cx="222129" cy="181021"/>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5"/>
          <p:cNvSpPr/>
          <p:nvPr/>
        </p:nvSpPr>
        <p:spPr>
          <a:xfrm>
            <a:off x="5477585" y="2330624"/>
            <a:ext cx="121036" cy="229170"/>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5"/>
          <p:cNvSpPr/>
          <p:nvPr/>
        </p:nvSpPr>
        <p:spPr>
          <a:xfrm>
            <a:off x="5477585" y="2330624"/>
            <a:ext cx="117689" cy="229170"/>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45" name="Google Shape;1645;p25"/>
          <p:cNvGrpSpPr/>
          <p:nvPr/>
        </p:nvGrpSpPr>
        <p:grpSpPr>
          <a:xfrm flipH="1">
            <a:off x="1239693" y="2274979"/>
            <a:ext cx="748654" cy="902261"/>
            <a:chOff x="1720625" y="227850"/>
            <a:chExt cx="4182425" cy="5218400"/>
          </a:xfrm>
        </p:grpSpPr>
        <p:sp>
          <p:nvSpPr>
            <p:cNvPr id="1646" name="Google Shape;1646;p25"/>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5"/>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5"/>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5"/>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5"/>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5"/>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5"/>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5"/>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5"/>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5"/>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5"/>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5"/>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5"/>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5"/>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5"/>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1" name="Google Shape;1661;p25"/>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2" name="Google Shape;1662;p25"/>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25"/>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5"/>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5"/>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66" name="Google Shape;1666;p25"/>
          <p:cNvSpPr/>
          <p:nvPr/>
        </p:nvSpPr>
        <p:spPr>
          <a:xfrm rot="2138415">
            <a:off x="2307904" y="2930045"/>
            <a:ext cx="527079" cy="271927"/>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7" name="Google Shape;1667;p25"/>
          <p:cNvGrpSpPr/>
          <p:nvPr/>
        </p:nvGrpSpPr>
        <p:grpSpPr>
          <a:xfrm>
            <a:off x="1959629" y="2057477"/>
            <a:ext cx="752774" cy="1199536"/>
            <a:chOff x="2707675" y="238125"/>
            <a:chExt cx="3392400" cy="5238150"/>
          </a:xfrm>
        </p:grpSpPr>
        <p:sp>
          <p:nvSpPr>
            <p:cNvPr id="1668" name="Google Shape;1668;p25"/>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5"/>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5"/>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5"/>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5"/>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5"/>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5"/>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5"/>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5"/>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5"/>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5"/>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5"/>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5"/>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5"/>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5"/>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5"/>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5"/>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5"/>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5"/>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5"/>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5"/>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25"/>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0" name="Google Shape;1690;p25"/>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5"/>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5"/>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5"/>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5"/>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5"/>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5"/>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5"/>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5"/>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5"/>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5"/>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5"/>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5"/>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5"/>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5"/>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5"/>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5"/>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5"/>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5"/>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5"/>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5"/>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5"/>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5"/>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5"/>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5"/>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5" name="Google Shape;1715;p25"/>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6" name="Google Shape;1716;p25"/>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5"/>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5"/>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19" name="Google Shape;1719;p25"/>
          <p:cNvSpPr txBox="1"/>
          <p:nvPr/>
        </p:nvSpPr>
        <p:spPr>
          <a:xfrm>
            <a:off x="1061825" y="3928325"/>
            <a:ext cx="2352000" cy="1199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Colour  duplex ultrasound imaging has largely replaced conventional venography in the diagnosis of DVT.</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At times of doubt, MR or CT venography may be useful.</a:t>
            </a:r>
            <a:endParaRPr sz="1000">
              <a:solidFill>
                <a:srgbClr val="1C4588"/>
              </a:solidFill>
              <a:latin typeface="Mada"/>
              <a:ea typeface="Mada"/>
              <a:cs typeface="Mada"/>
              <a:sym typeface="Mada"/>
            </a:endParaRPr>
          </a:p>
        </p:txBody>
      </p:sp>
      <p:sp>
        <p:nvSpPr>
          <p:cNvPr id="1720" name="Google Shape;1720;p25"/>
          <p:cNvSpPr txBox="1"/>
          <p:nvPr/>
        </p:nvSpPr>
        <p:spPr>
          <a:xfrm>
            <a:off x="3960675" y="3928325"/>
            <a:ext cx="2924100" cy="11994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Before  treatment  is  instituted,  the  diagnosis  of  DVT  should normally  have  been  established  by  means  of  ultrasound  or MR  (CT)  venography.</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However,  </a:t>
            </a:r>
            <a:r>
              <a:rPr lang="en-GB" sz="1000">
                <a:solidFill>
                  <a:srgbClr val="1C4588"/>
                </a:solidFill>
                <a:latin typeface="Mada"/>
                <a:ea typeface="Mada"/>
                <a:cs typeface="Mada"/>
                <a:sym typeface="Mada"/>
              </a:rPr>
              <a:t>w</a:t>
            </a:r>
            <a:r>
              <a:rPr lang="en-GB" sz="1000">
                <a:solidFill>
                  <a:srgbClr val="1C4588"/>
                </a:solidFill>
                <a:latin typeface="Mada"/>
                <a:ea typeface="Mada"/>
                <a:cs typeface="Mada"/>
                <a:sym typeface="Mada"/>
              </a:rPr>
              <a:t>here  the  clinical  suspicion of DVT and/or PE is high and there is no contraindication to heparin,  the  potential  benefits  of  ‘blind’  treatment  until  the diagnosis is confirmed often outweigh the risks of withholding anticoagulation.</a:t>
            </a:r>
            <a:endParaRPr sz="1000">
              <a:solidFill>
                <a:srgbClr val="1C4588"/>
              </a:solidFill>
              <a:latin typeface="Mada"/>
              <a:ea typeface="Mada"/>
              <a:cs typeface="Mada"/>
              <a:sym typeface="Mada"/>
            </a:endParaRPr>
          </a:p>
        </p:txBody>
      </p:sp>
      <p:grpSp>
        <p:nvGrpSpPr>
          <p:cNvPr id="1721" name="Google Shape;1721;p25"/>
          <p:cNvGrpSpPr/>
          <p:nvPr/>
        </p:nvGrpSpPr>
        <p:grpSpPr>
          <a:xfrm>
            <a:off x="230194" y="5851290"/>
            <a:ext cx="467181" cy="476434"/>
            <a:chOff x="2410712" y="2415450"/>
            <a:chExt cx="312600" cy="312600"/>
          </a:xfrm>
        </p:grpSpPr>
        <p:sp>
          <p:nvSpPr>
            <p:cNvPr id="1722" name="Google Shape;1722;p2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24" name="Google Shape;1724;p25"/>
          <p:cNvSpPr txBox="1"/>
          <p:nvPr/>
        </p:nvSpPr>
        <p:spPr>
          <a:xfrm>
            <a:off x="687475" y="5877925"/>
            <a:ext cx="53370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Uncomplicated DVT </a:t>
            </a:r>
            <a:r>
              <a:rPr b="1" lang="en-GB" sz="1800">
                <a:solidFill>
                  <a:srgbClr val="006D77"/>
                </a:solidFill>
                <a:highlight>
                  <a:srgbClr val="EDF9F9"/>
                </a:highlight>
                <a:latin typeface="Lora"/>
                <a:ea typeface="Lora"/>
                <a:cs typeface="Lora"/>
                <a:sym typeface="Lora"/>
              </a:rPr>
              <a:t>v</a:t>
            </a:r>
            <a:r>
              <a:rPr b="1" lang="en-GB" sz="1800">
                <a:solidFill>
                  <a:srgbClr val="006D77"/>
                </a:solidFill>
                <a:highlight>
                  <a:srgbClr val="EDF9F9"/>
                </a:highlight>
                <a:latin typeface="Lora"/>
                <a:ea typeface="Lora"/>
                <a:cs typeface="Lora"/>
                <a:sym typeface="Lora"/>
              </a:rPr>
              <a:t>s. Complicated DVT</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aphicFrame>
        <p:nvGraphicFramePr>
          <p:cNvPr id="1725" name="Google Shape;1725;p25"/>
          <p:cNvGraphicFramePr/>
          <p:nvPr/>
        </p:nvGraphicFramePr>
        <p:xfrm>
          <a:off x="757025" y="6770568"/>
          <a:ext cx="3000000" cy="3000000"/>
        </p:xfrm>
        <a:graphic>
          <a:graphicData uri="http://schemas.openxmlformats.org/drawingml/2006/table">
            <a:tbl>
              <a:tblPr>
                <a:noFill/>
                <a:tableStyleId>{74CDFE83-7679-42EF-832E-779F1F4DF692}</a:tableStyleId>
              </a:tblPr>
              <a:tblGrid>
                <a:gridCol w="3203650"/>
                <a:gridCol w="3018400"/>
              </a:tblGrid>
              <a:tr h="361000">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Uncomplicated DVT</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c>
                  <a:txBody>
                    <a:bodyPr/>
                    <a:lstStyle/>
                    <a:p>
                      <a:pPr indent="0" lvl="0" marL="0" rtl="0" algn="ctr">
                        <a:spcBef>
                          <a:spcPts val="0"/>
                        </a:spcBef>
                        <a:spcAft>
                          <a:spcPts val="0"/>
                        </a:spcAft>
                        <a:buNone/>
                      </a:pPr>
                      <a:r>
                        <a:rPr b="1" lang="en-GB">
                          <a:solidFill>
                            <a:srgbClr val="E29578"/>
                          </a:solidFill>
                          <a:latin typeface="Lora"/>
                          <a:ea typeface="Lora"/>
                          <a:cs typeface="Lora"/>
                          <a:sym typeface="Lora"/>
                        </a:rPr>
                        <a:t>Complicated DVT</a:t>
                      </a:r>
                      <a:endParaRPr b="1">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551775">
                <a:tc>
                  <a:txBody>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If thrombus is confined to the calf, the patient is fully mobile and other risk factors are reversible, then an elastic stocking and physical exercise may be all that is required.</a:t>
                      </a:r>
                      <a:endParaRPr sz="1000">
                        <a:solidFill>
                          <a:srgbClr val="1C4588"/>
                        </a:solidFill>
                        <a:latin typeface="Mada"/>
                        <a:ea typeface="Mada"/>
                        <a:cs typeface="Mada"/>
                        <a:sym typeface="Mada"/>
                      </a:endParaRPr>
                    </a:p>
                    <a:p>
                      <a:pPr indent="0" lvl="0" marL="457200" rtl="0" algn="l">
                        <a:spcBef>
                          <a:spcPts val="0"/>
                        </a:spcBef>
                        <a:spcAft>
                          <a:spcPts val="0"/>
                        </a:spcAft>
                        <a:buNone/>
                      </a:pPr>
                      <a:r>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For most uncomplicated DVT, it is now clear that:</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Bed rest is unnecessary and the patient can be mobilized immediately, wearing an appropriately fitted compression stocking.</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LMWH given by intermittent subcutaneous </a:t>
                      </a:r>
                      <a:r>
                        <a:rPr lang="en-GB" sz="1000">
                          <a:solidFill>
                            <a:srgbClr val="1C4588"/>
                          </a:solidFill>
                          <a:latin typeface="Mada"/>
                          <a:ea typeface="Mada"/>
                          <a:cs typeface="Mada"/>
                          <a:sym typeface="Mada"/>
                        </a:rPr>
                        <a:t>injection is</a:t>
                      </a:r>
                      <a:r>
                        <a:rPr lang="en-GB" sz="1000">
                          <a:solidFill>
                            <a:srgbClr val="1C4588"/>
                          </a:solidFill>
                          <a:latin typeface="Mada"/>
                          <a:ea typeface="Mada"/>
                          <a:cs typeface="Mada"/>
                          <a:sym typeface="Mada"/>
                        </a:rPr>
                        <a:t> more effective than unfractionated heparin given by infusion.</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DVT is more extensive (iliofemoral, vena cava, phlegmasia).</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DVT is recurrent.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patient has had a PE.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patient has one or more major irreversible congenital and/or acquired thrombophilia. </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Heparinization is contraindicated (heparin-induced thrombocytopenia, trauma – especially intracranial,recent haemorrhage).</a:t>
                      </a:r>
                      <a:endParaRPr sz="1000">
                        <a:solidFill>
                          <a:srgbClr val="1C458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9" name="Shape 1729"/>
        <p:cNvGrpSpPr/>
        <p:nvPr/>
      </p:nvGrpSpPr>
      <p:grpSpPr>
        <a:xfrm>
          <a:off x="0" y="0"/>
          <a:ext cx="0" cy="0"/>
          <a:chOff x="0" y="0"/>
          <a:chExt cx="0" cy="0"/>
        </a:xfrm>
      </p:grpSpPr>
      <p:cxnSp>
        <p:nvCxnSpPr>
          <p:cNvPr id="1730" name="Google Shape;1730;p26"/>
          <p:cNvCxnSpPr>
            <a:stCxn id="1731" idx="1"/>
          </p:cNvCxnSpPr>
          <p:nvPr/>
        </p:nvCxnSpPr>
        <p:spPr>
          <a:xfrm rot="10800000">
            <a:off x="5505850" y="9486181"/>
            <a:ext cx="749400" cy="459300"/>
          </a:xfrm>
          <a:prstGeom prst="curvedConnector3">
            <a:avLst>
              <a:gd fmla="val 50000" name="adj1"/>
            </a:avLst>
          </a:prstGeom>
          <a:noFill/>
          <a:ln cap="flat" cmpd="sng" w="9525">
            <a:solidFill>
              <a:srgbClr val="A4E4E0"/>
            </a:solidFill>
            <a:prstDash val="lgDashDot"/>
            <a:round/>
            <a:headEnd len="med" w="med" type="none"/>
            <a:tailEnd len="med" w="med" type="none"/>
          </a:ln>
        </p:spPr>
      </p:cxnSp>
      <p:cxnSp>
        <p:nvCxnSpPr>
          <p:cNvPr id="1732" name="Google Shape;1732;p26"/>
          <p:cNvCxnSpPr/>
          <p:nvPr/>
        </p:nvCxnSpPr>
        <p:spPr>
          <a:xfrm flipH="1">
            <a:off x="5662570" y="8736157"/>
            <a:ext cx="514500" cy="318600"/>
          </a:xfrm>
          <a:prstGeom prst="curvedConnector3">
            <a:avLst>
              <a:gd fmla="val 50000" name="adj1"/>
            </a:avLst>
          </a:prstGeom>
          <a:noFill/>
          <a:ln cap="flat" cmpd="sng" w="9525">
            <a:solidFill>
              <a:srgbClr val="A4E4E0"/>
            </a:solidFill>
            <a:prstDash val="lgDashDot"/>
            <a:round/>
            <a:headEnd len="med" w="med" type="none"/>
            <a:tailEnd len="med" w="med" type="none"/>
          </a:ln>
        </p:spPr>
      </p:cxnSp>
      <p:cxnSp>
        <p:nvCxnSpPr>
          <p:cNvPr id="1733" name="Google Shape;1733;p26"/>
          <p:cNvCxnSpPr/>
          <p:nvPr/>
        </p:nvCxnSpPr>
        <p:spPr>
          <a:xfrm rot="10800000">
            <a:off x="5622152" y="9273212"/>
            <a:ext cx="613800" cy="200700"/>
          </a:xfrm>
          <a:prstGeom prst="curvedConnector3">
            <a:avLst>
              <a:gd fmla="val 50000" name="adj1"/>
            </a:avLst>
          </a:prstGeom>
          <a:noFill/>
          <a:ln cap="flat" cmpd="sng" w="9525">
            <a:solidFill>
              <a:srgbClr val="A4E4E0"/>
            </a:solidFill>
            <a:prstDash val="lgDashDot"/>
            <a:round/>
            <a:headEnd len="med" w="med" type="none"/>
            <a:tailEnd len="med" w="med" type="none"/>
          </a:ln>
        </p:spPr>
      </p:cxnSp>
      <p:cxnSp>
        <p:nvCxnSpPr>
          <p:cNvPr id="1734" name="Google Shape;1734;p26"/>
          <p:cNvCxnSpPr/>
          <p:nvPr/>
        </p:nvCxnSpPr>
        <p:spPr>
          <a:xfrm flipH="1">
            <a:off x="5497793" y="8201887"/>
            <a:ext cx="722400" cy="642300"/>
          </a:xfrm>
          <a:prstGeom prst="curvedConnector3">
            <a:avLst>
              <a:gd fmla="val 50000" name="adj1"/>
            </a:avLst>
          </a:prstGeom>
          <a:noFill/>
          <a:ln cap="flat" cmpd="sng" w="9525">
            <a:solidFill>
              <a:srgbClr val="A4E4E0"/>
            </a:solidFill>
            <a:prstDash val="lgDashDot"/>
            <a:round/>
            <a:headEnd len="med" w="med" type="none"/>
            <a:tailEnd len="med" w="med" type="none"/>
          </a:ln>
        </p:spPr>
      </p:cxnSp>
      <p:sp>
        <p:nvSpPr>
          <p:cNvPr id="1731" name="Google Shape;1731;p26"/>
          <p:cNvSpPr txBox="1"/>
          <p:nvPr/>
        </p:nvSpPr>
        <p:spPr>
          <a:xfrm>
            <a:off x="6255250" y="9784381"/>
            <a:ext cx="1154400" cy="322200"/>
          </a:xfrm>
          <a:prstGeom prst="rect">
            <a:avLst/>
          </a:prstGeom>
          <a:noFill/>
          <a:ln>
            <a:noFill/>
          </a:ln>
        </p:spPr>
        <p:txBody>
          <a:bodyPr anchorCtr="0" anchor="ctr" bIns="72000" lIns="91425" spcFirstLastPara="1" rIns="91425" wrap="square" tIns="0">
            <a:noAutofit/>
          </a:bodyPr>
          <a:lstStyle/>
          <a:p>
            <a:pPr indent="0" lvl="0" marL="0" rtl="0" algn="ctr">
              <a:spcBef>
                <a:spcPts val="0"/>
              </a:spcBef>
              <a:spcAft>
                <a:spcPts val="500"/>
              </a:spcAft>
              <a:buNone/>
            </a:pPr>
            <a:r>
              <a:rPr lang="en-GB" sz="1300">
                <a:solidFill>
                  <a:schemeClr val="dk1"/>
                </a:solidFill>
                <a:latin typeface="Mada"/>
                <a:ea typeface="Mada"/>
                <a:cs typeface="Mada"/>
                <a:sym typeface="Mada"/>
              </a:rPr>
              <a:t>Surgery</a:t>
            </a:r>
            <a:endParaRPr sz="1300">
              <a:solidFill>
                <a:schemeClr val="dk1"/>
              </a:solidFill>
              <a:latin typeface="Mada"/>
              <a:ea typeface="Mada"/>
              <a:cs typeface="Mada"/>
              <a:sym typeface="Mada"/>
            </a:endParaRPr>
          </a:p>
        </p:txBody>
      </p:sp>
      <p:sp>
        <p:nvSpPr>
          <p:cNvPr id="1735" name="Google Shape;1735;p2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6"/>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737" name="Google Shape;1737;p26"/>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1738" name="Google Shape;1738;p26"/>
          <p:cNvSpPr txBox="1"/>
          <p:nvPr/>
        </p:nvSpPr>
        <p:spPr>
          <a:xfrm>
            <a:off x="1872464" y="887370"/>
            <a:ext cx="39666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Lower Extremity Veins</a:t>
            </a:r>
            <a:endParaRPr b="1" sz="1800">
              <a:solidFill>
                <a:srgbClr val="006D77"/>
              </a:solidFill>
              <a:highlight>
                <a:srgbClr val="EDF9F9"/>
              </a:highlight>
              <a:latin typeface="Lora"/>
              <a:ea typeface="Lora"/>
              <a:cs typeface="Lora"/>
              <a:sym typeface="Lora"/>
            </a:endParaRPr>
          </a:p>
        </p:txBody>
      </p:sp>
      <p:sp>
        <p:nvSpPr>
          <p:cNvPr id="1739" name="Google Shape;1739;p26"/>
          <p:cNvSpPr/>
          <p:nvPr/>
        </p:nvSpPr>
        <p:spPr>
          <a:xfrm flipH="1">
            <a:off x="3051193" y="1590857"/>
            <a:ext cx="1645693" cy="438531"/>
          </a:xfrm>
          <a:custGeom>
            <a:rect b="b" l="l" r="r" t="t"/>
            <a:pathLst>
              <a:path extrusionOk="0" h="16015" w="51180">
                <a:moveTo>
                  <a:pt x="18597" y="837"/>
                </a:moveTo>
                <a:cubicBezTo>
                  <a:pt x="18597" y="862"/>
                  <a:pt x="18597" y="862"/>
                  <a:pt x="18597" y="862"/>
                </a:cubicBezTo>
                <a:cubicBezTo>
                  <a:pt x="18597" y="862"/>
                  <a:pt x="18572" y="862"/>
                  <a:pt x="18572" y="837"/>
                </a:cubicBezTo>
                <a:close/>
                <a:moveTo>
                  <a:pt x="3635" y="3018"/>
                </a:moveTo>
                <a:cubicBezTo>
                  <a:pt x="3610" y="3043"/>
                  <a:pt x="3610" y="3043"/>
                  <a:pt x="3610" y="3043"/>
                </a:cubicBezTo>
                <a:cubicBezTo>
                  <a:pt x="3610" y="3018"/>
                  <a:pt x="3610" y="3018"/>
                  <a:pt x="3610" y="3018"/>
                </a:cubicBezTo>
                <a:close/>
                <a:moveTo>
                  <a:pt x="11730" y="3143"/>
                </a:moveTo>
                <a:cubicBezTo>
                  <a:pt x="11730" y="3143"/>
                  <a:pt x="11730" y="3168"/>
                  <a:pt x="11755" y="3168"/>
                </a:cubicBezTo>
                <a:lnTo>
                  <a:pt x="11730" y="3168"/>
                </a:lnTo>
                <a:lnTo>
                  <a:pt x="11730" y="3143"/>
                </a:lnTo>
                <a:close/>
                <a:moveTo>
                  <a:pt x="27294" y="4296"/>
                </a:moveTo>
                <a:cubicBezTo>
                  <a:pt x="27319" y="4321"/>
                  <a:pt x="27319" y="4346"/>
                  <a:pt x="27344" y="4371"/>
                </a:cubicBezTo>
                <a:cubicBezTo>
                  <a:pt x="27319" y="4346"/>
                  <a:pt x="27294" y="4346"/>
                  <a:pt x="27269" y="4346"/>
                </a:cubicBezTo>
                <a:cubicBezTo>
                  <a:pt x="27269" y="4321"/>
                  <a:pt x="27294" y="4321"/>
                  <a:pt x="27294" y="4296"/>
                </a:cubicBezTo>
                <a:close/>
                <a:moveTo>
                  <a:pt x="14312" y="5098"/>
                </a:moveTo>
                <a:cubicBezTo>
                  <a:pt x="14312" y="5123"/>
                  <a:pt x="14287" y="5123"/>
                  <a:pt x="14262" y="5148"/>
                </a:cubicBezTo>
                <a:cubicBezTo>
                  <a:pt x="14262" y="5123"/>
                  <a:pt x="14262" y="5123"/>
                  <a:pt x="14262" y="5098"/>
                </a:cubicBezTo>
                <a:close/>
                <a:moveTo>
                  <a:pt x="18121" y="5674"/>
                </a:moveTo>
                <a:cubicBezTo>
                  <a:pt x="18196" y="5750"/>
                  <a:pt x="18247" y="5800"/>
                  <a:pt x="18272" y="5875"/>
                </a:cubicBezTo>
                <a:cubicBezTo>
                  <a:pt x="18196" y="5850"/>
                  <a:pt x="18121" y="5850"/>
                  <a:pt x="18046" y="5825"/>
                </a:cubicBezTo>
                <a:cubicBezTo>
                  <a:pt x="18046" y="5700"/>
                  <a:pt x="18071" y="5674"/>
                  <a:pt x="18121" y="5674"/>
                </a:cubicBezTo>
                <a:close/>
                <a:moveTo>
                  <a:pt x="30001" y="5875"/>
                </a:moveTo>
                <a:cubicBezTo>
                  <a:pt x="30001" y="5900"/>
                  <a:pt x="30026" y="5925"/>
                  <a:pt x="30026" y="5950"/>
                </a:cubicBezTo>
                <a:cubicBezTo>
                  <a:pt x="29976" y="5950"/>
                  <a:pt x="29951" y="5925"/>
                  <a:pt x="29926" y="5875"/>
                </a:cubicBezTo>
                <a:close/>
                <a:moveTo>
                  <a:pt x="29049" y="6176"/>
                </a:moveTo>
                <a:lnTo>
                  <a:pt x="29049" y="6176"/>
                </a:lnTo>
                <a:cubicBezTo>
                  <a:pt x="29074" y="6201"/>
                  <a:pt x="29099" y="6201"/>
                  <a:pt x="29099" y="6226"/>
                </a:cubicBezTo>
                <a:cubicBezTo>
                  <a:pt x="29099" y="6226"/>
                  <a:pt x="29099" y="6226"/>
                  <a:pt x="29099" y="6251"/>
                </a:cubicBezTo>
                <a:cubicBezTo>
                  <a:pt x="29074" y="6226"/>
                  <a:pt x="29049" y="6201"/>
                  <a:pt x="29049" y="6176"/>
                </a:cubicBezTo>
                <a:close/>
                <a:moveTo>
                  <a:pt x="21029" y="8131"/>
                </a:moveTo>
                <a:cubicBezTo>
                  <a:pt x="21079" y="8156"/>
                  <a:pt x="21104" y="8156"/>
                  <a:pt x="21129" y="8156"/>
                </a:cubicBezTo>
                <a:cubicBezTo>
                  <a:pt x="21129" y="8181"/>
                  <a:pt x="21104" y="8206"/>
                  <a:pt x="21079" y="8256"/>
                </a:cubicBezTo>
                <a:cubicBezTo>
                  <a:pt x="21054" y="8206"/>
                  <a:pt x="21054" y="8181"/>
                  <a:pt x="21029" y="8131"/>
                </a:cubicBezTo>
                <a:close/>
                <a:moveTo>
                  <a:pt x="30828" y="9735"/>
                </a:moveTo>
                <a:cubicBezTo>
                  <a:pt x="30803" y="9760"/>
                  <a:pt x="30778" y="9760"/>
                  <a:pt x="30753" y="9760"/>
                </a:cubicBezTo>
                <a:cubicBezTo>
                  <a:pt x="30778" y="9735"/>
                  <a:pt x="30803" y="9735"/>
                  <a:pt x="30803" y="9735"/>
                </a:cubicBezTo>
                <a:close/>
                <a:moveTo>
                  <a:pt x="9725" y="10336"/>
                </a:moveTo>
                <a:cubicBezTo>
                  <a:pt x="9750" y="10336"/>
                  <a:pt x="9775" y="10336"/>
                  <a:pt x="9800" y="10361"/>
                </a:cubicBezTo>
                <a:cubicBezTo>
                  <a:pt x="9826" y="10386"/>
                  <a:pt x="9826" y="10436"/>
                  <a:pt x="9851" y="10487"/>
                </a:cubicBezTo>
                <a:cubicBezTo>
                  <a:pt x="9800" y="10411"/>
                  <a:pt x="9750" y="10361"/>
                  <a:pt x="9725" y="10336"/>
                </a:cubicBezTo>
                <a:close/>
                <a:moveTo>
                  <a:pt x="11480" y="11138"/>
                </a:moveTo>
                <a:cubicBezTo>
                  <a:pt x="11505" y="11138"/>
                  <a:pt x="11505" y="11138"/>
                  <a:pt x="11530" y="11163"/>
                </a:cubicBezTo>
                <a:lnTo>
                  <a:pt x="11480" y="11163"/>
                </a:lnTo>
                <a:cubicBezTo>
                  <a:pt x="11480" y="11163"/>
                  <a:pt x="11480" y="11138"/>
                  <a:pt x="11480" y="11138"/>
                </a:cubicBezTo>
                <a:close/>
                <a:moveTo>
                  <a:pt x="36517" y="11539"/>
                </a:moveTo>
                <a:cubicBezTo>
                  <a:pt x="36517" y="11539"/>
                  <a:pt x="36518" y="11539"/>
                  <a:pt x="36542" y="11564"/>
                </a:cubicBezTo>
                <a:cubicBezTo>
                  <a:pt x="36517" y="11564"/>
                  <a:pt x="36517" y="11539"/>
                  <a:pt x="36517" y="11539"/>
                </a:cubicBezTo>
                <a:close/>
                <a:moveTo>
                  <a:pt x="24938" y="12166"/>
                </a:moveTo>
                <a:cubicBezTo>
                  <a:pt x="24913" y="12191"/>
                  <a:pt x="24913" y="12191"/>
                  <a:pt x="24913" y="12191"/>
                </a:cubicBezTo>
                <a:lnTo>
                  <a:pt x="24888" y="12191"/>
                </a:lnTo>
                <a:cubicBezTo>
                  <a:pt x="24913" y="12191"/>
                  <a:pt x="24913" y="12191"/>
                  <a:pt x="24938" y="12166"/>
                </a:cubicBezTo>
                <a:close/>
                <a:moveTo>
                  <a:pt x="19876" y="15048"/>
                </a:moveTo>
                <a:cubicBezTo>
                  <a:pt x="19876" y="15073"/>
                  <a:pt x="19851" y="15073"/>
                  <a:pt x="19851" y="15073"/>
                </a:cubicBezTo>
                <a:cubicBezTo>
                  <a:pt x="19851" y="15073"/>
                  <a:pt x="19851" y="15048"/>
                  <a:pt x="19851" y="15048"/>
                </a:cubicBezTo>
                <a:close/>
                <a:moveTo>
                  <a:pt x="12277" y="0"/>
                </a:moveTo>
                <a:cubicBezTo>
                  <a:pt x="11410" y="0"/>
                  <a:pt x="10543" y="13"/>
                  <a:pt x="9675" y="35"/>
                </a:cubicBezTo>
                <a:cubicBezTo>
                  <a:pt x="7670" y="60"/>
                  <a:pt x="5665" y="60"/>
                  <a:pt x="3635" y="85"/>
                </a:cubicBezTo>
                <a:cubicBezTo>
                  <a:pt x="3610" y="111"/>
                  <a:pt x="3585" y="161"/>
                  <a:pt x="3610" y="186"/>
                </a:cubicBezTo>
                <a:lnTo>
                  <a:pt x="3585" y="186"/>
                </a:lnTo>
                <a:cubicBezTo>
                  <a:pt x="3475" y="144"/>
                  <a:pt x="3364" y="126"/>
                  <a:pt x="3250" y="126"/>
                </a:cubicBezTo>
                <a:cubicBezTo>
                  <a:pt x="3156" y="126"/>
                  <a:pt x="3060" y="138"/>
                  <a:pt x="2958" y="161"/>
                </a:cubicBezTo>
                <a:cubicBezTo>
                  <a:pt x="2733" y="186"/>
                  <a:pt x="2507" y="211"/>
                  <a:pt x="2282" y="236"/>
                </a:cubicBezTo>
                <a:cubicBezTo>
                  <a:pt x="2006" y="286"/>
                  <a:pt x="2081" y="436"/>
                  <a:pt x="2181" y="587"/>
                </a:cubicBezTo>
                <a:cubicBezTo>
                  <a:pt x="2317" y="697"/>
                  <a:pt x="2468" y="724"/>
                  <a:pt x="2622" y="724"/>
                </a:cubicBezTo>
                <a:cubicBezTo>
                  <a:pt x="2768" y="724"/>
                  <a:pt x="2917" y="700"/>
                  <a:pt x="3061" y="700"/>
                </a:cubicBezTo>
                <a:cubicBezTo>
                  <a:pt x="3212" y="700"/>
                  <a:pt x="3357" y="727"/>
                  <a:pt x="3485" y="837"/>
                </a:cubicBezTo>
                <a:cubicBezTo>
                  <a:pt x="2908" y="1113"/>
                  <a:pt x="2206" y="1063"/>
                  <a:pt x="1680" y="1489"/>
                </a:cubicBezTo>
                <a:lnTo>
                  <a:pt x="1429" y="1664"/>
                </a:lnTo>
                <a:cubicBezTo>
                  <a:pt x="1279" y="1689"/>
                  <a:pt x="1229" y="1790"/>
                  <a:pt x="1154" y="1915"/>
                </a:cubicBezTo>
                <a:cubicBezTo>
                  <a:pt x="703" y="2717"/>
                  <a:pt x="653" y="3569"/>
                  <a:pt x="627" y="4471"/>
                </a:cubicBezTo>
                <a:cubicBezTo>
                  <a:pt x="477" y="5098"/>
                  <a:pt x="678" y="5750"/>
                  <a:pt x="502" y="6376"/>
                </a:cubicBezTo>
                <a:cubicBezTo>
                  <a:pt x="1" y="6652"/>
                  <a:pt x="226" y="7153"/>
                  <a:pt x="101" y="7554"/>
                </a:cubicBezTo>
                <a:cubicBezTo>
                  <a:pt x="26" y="8206"/>
                  <a:pt x="26" y="8832"/>
                  <a:pt x="101" y="9484"/>
                </a:cubicBezTo>
                <a:cubicBezTo>
                  <a:pt x="126" y="9609"/>
                  <a:pt x="126" y="9735"/>
                  <a:pt x="126" y="9835"/>
                </a:cubicBezTo>
                <a:cubicBezTo>
                  <a:pt x="252" y="10060"/>
                  <a:pt x="126" y="10311"/>
                  <a:pt x="226" y="10512"/>
                </a:cubicBezTo>
                <a:cubicBezTo>
                  <a:pt x="352" y="10988"/>
                  <a:pt x="252" y="11539"/>
                  <a:pt x="653" y="11940"/>
                </a:cubicBezTo>
                <a:cubicBezTo>
                  <a:pt x="742" y="12126"/>
                  <a:pt x="820" y="12191"/>
                  <a:pt x="894" y="12191"/>
                </a:cubicBezTo>
                <a:cubicBezTo>
                  <a:pt x="1060" y="12191"/>
                  <a:pt x="1204" y="11863"/>
                  <a:pt x="1400" y="11863"/>
                </a:cubicBezTo>
                <a:cubicBezTo>
                  <a:pt x="1410" y="11863"/>
                  <a:pt x="1420" y="11863"/>
                  <a:pt x="1429" y="11865"/>
                </a:cubicBezTo>
                <a:cubicBezTo>
                  <a:pt x="1329" y="12091"/>
                  <a:pt x="1605" y="12241"/>
                  <a:pt x="1555" y="12441"/>
                </a:cubicBezTo>
                <a:cubicBezTo>
                  <a:pt x="1028" y="12767"/>
                  <a:pt x="1154" y="13093"/>
                  <a:pt x="1530" y="13394"/>
                </a:cubicBezTo>
                <a:cubicBezTo>
                  <a:pt x="1805" y="13619"/>
                  <a:pt x="2106" y="13720"/>
                  <a:pt x="2457" y="13770"/>
                </a:cubicBezTo>
                <a:cubicBezTo>
                  <a:pt x="2582" y="13820"/>
                  <a:pt x="2683" y="13895"/>
                  <a:pt x="2733" y="14020"/>
                </a:cubicBezTo>
                <a:cubicBezTo>
                  <a:pt x="2658" y="14271"/>
                  <a:pt x="2783" y="14421"/>
                  <a:pt x="3209" y="14647"/>
                </a:cubicBezTo>
                <a:cubicBezTo>
                  <a:pt x="3309" y="14797"/>
                  <a:pt x="3460" y="14747"/>
                  <a:pt x="3610" y="14772"/>
                </a:cubicBezTo>
                <a:cubicBezTo>
                  <a:pt x="3720" y="14838"/>
                  <a:pt x="3835" y="14851"/>
                  <a:pt x="3951" y="14851"/>
                </a:cubicBezTo>
                <a:cubicBezTo>
                  <a:pt x="4024" y="14851"/>
                  <a:pt x="4098" y="14846"/>
                  <a:pt x="4170" y="14846"/>
                </a:cubicBezTo>
                <a:cubicBezTo>
                  <a:pt x="4244" y="14846"/>
                  <a:pt x="4316" y="14851"/>
                  <a:pt x="4387" y="14872"/>
                </a:cubicBezTo>
                <a:lnTo>
                  <a:pt x="4412" y="14872"/>
                </a:lnTo>
                <a:cubicBezTo>
                  <a:pt x="4512" y="14898"/>
                  <a:pt x="4587" y="14898"/>
                  <a:pt x="4688" y="14898"/>
                </a:cubicBezTo>
                <a:lnTo>
                  <a:pt x="5214" y="14898"/>
                </a:lnTo>
                <a:cubicBezTo>
                  <a:pt x="5414" y="14898"/>
                  <a:pt x="5615" y="14923"/>
                  <a:pt x="5790" y="14923"/>
                </a:cubicBezTo>
                <a:cubicBezTo>
                  <a:pt x="5790" y="14948"/>
                  <a:pt x="5790" y="14998"/>
                  <a:pt x="5815" y="15023"/>
                </a:cubicBezTo>
                <a:cubicBezTo>
                  <a:pt x="5976" y="15036"/>
                  <a:pt x="6137" y="15041"/>
                  <a:pt x="6298" y="15041"/>
                </a:cubicBezTo>
                <a:cubicBezTo>
                  <a:pt x="6660" y="15041"/>
                  <a:pt x="7022" y="15017"/>
                  <a:pt x="7382" y="15017"/>
                </a:cubicBezTo>
                <a:cubicBezTo>
                  <a:pt x="7757" y="15017"/>
                  <a:pt x="8129" y="15043"/>
                  <a:pt x="8497" y="15148"/>
                </a:cubicBezTo>
                <a:cubicBezTo>
                  <a:pt x="8447" y="15599"/>
                  <a:pt x="8623" y="15750"/>
                  <a:pt x="9299" y="15775"/>
                </a:cubicBezTo>
                <a:cubicBezTo>
                  <a:pt x="9500" y="15775"/>
                  <a:pt x="9725" y="15800"/>
                  <a:pt x="9926" y="15825"/>
                </a:cubicBezTo>
                <a:cubicBezTo>
                  <a:pt x="10016" y="15870"/>
                  <a:pt x="10115" y="15879"/>
                  <a:pt x="10213" y="15879"/>
                </a:cubicBezTo>
                <a:cubicBezTo>
                  <a:pt x="10278" y="15879"/>
                  <a:pt x="10342" y="15875"/>
                  <a:pt x="10402" y="15875"/>
                </a:cubicBezTo>
                <a:cubicBezTo>
                  <a:pt x="10452" y="15850"/>
                  <a:pt x="10502" y="15850"/>
                  <a:pt x="10552" y="15850"/>
                </a:cubicBezTo>
                <a:cubicBezTo>
                  <a:pt x="10608" y="15868"/>
                  <a:pt x="10667" y="15873"/>
                  <a:pt x="10728" y="15873"/>
                </a:cubicBezTo>
                <a:cubicBezTo>
                  <a:pt x="10795" y="15873"/>
                  <a:pt x="10864" y="15868"/>
                  <a:pt x="10935" y="15868"/>
                </a:cubicBezTo>
                <a:cubicBezTo>
                  <a:pt x="10974" y="15868"/>
                  <a:pt x="11014" y="15869"/>
                  <a:pt x="11054" y="15875"/>
                </a:cubicBezTo>
                <a:cubicBezTo>
                  <a:pt x="11142" y="15879"/>
                  <a:pt x="11230" y="15880"/>
                  <a:pt x="11317" y="15880"/>
                </a:cubicBezTo>
                <a:cubicBezTo>
                  <a:pt x="11539" y="15880"/>
                  <a:pt x="11757" y="15871"/>
                  <a:pt x="11976" y="15871"/>
                </a:cubicBezTo>
                <a:cubicBezTo>
                  <a:pt x="12210" y="15871"/>
                  <a:pt x="12444" y="15882"/>
                  <a:pt x="12683" y="15925"/>
                </a:cubicBezTo>
                <a:cubicBezTo>
                  <a:pt x="12983" y="15925"/>
                  <a:pt x="13259" y="15950"/>
                  <a:pt x="13560" y="15950"/>
                </a:cubicBezTo>
                <a:cubicBezTo>
                  <a:pt x="14016" y="15994"/>
                  <a:pt x="14476" y="16004"/>
                  <a:pt x="14940" y="16004"/>
                </a:cubicBezTo>
                <a:cubicBezTo>
                  <a:pt x="15374" y="16004"/>
                  <a:pt x="15812" y="15995"/>
                  <a:pt x="16250" y="15995"/>
                </a:cubicBezTo>
                <a:cubicBezTo>
                  <a:pt x="16422" y="15995"/>
                  <a:pt x="16595" y="15996"/>
                  <a:pt x="16768" y="16000"/>
                </a:cubicBezTo>
                <a:cubicBezTo>
                  <a:pt x="16793" y="15975"/>
                  <a:pt x="16843" y="15950"/>
                  <a:pt x="16893" y="15925"/>
                </a:cubicBezTo>
                <a:lnTo>
                  <a:pt x="22457" y="15925"/>
                </a:lnTo>
                <a:cubicBezTo>
                  <a:pt x="22482" y="15900"/>
                  <a:pt x="22532" y="15875"/>
                  <a:pt x="22557" y="15875"/>
                </a:cubicBezTo>
                <a:cubicBezTo>
                  <a:pt x="22557" y="15900"/>
                  <a:pt x="22557" y="15950"/>
                  <a:pt x="22557" y="16000"/>
                </a:cubicBezTo>
                <a:lnTo>
                  <a:pt x="22683" y="16000"/>
                </a:lnTo>
                <a:cubicBezTo>
                  <a:pt x="22764" y="15997"/>
                  <a:pt x="22846" y="15996"/>
                  <a:pt x="22928" y="15996"/>
                </a:cubicBezTo>
                <a:cubicBezTo>
                  <a:pt x="23251" y="15996"/>
                  <a:pt x="23579" y="16015"/>
                  <a:pt x="23910" y="16015"/>
                </a:cubicBezTo>
                <a:cubicBezTo>
                  <a:pt x="24193" y="16015"/>
                  <a:pt x="24478" y="16001"/>
                  <a:pt x="24763" y="15950"/>
                </a:cubicBezTo>
                <a:lnTo>
                  <a:pt x="25765" y="15925"/>
                </a:lnTo>
                <a:cubicBezTo>
                  <a:pt x="25840" y="15879"/>
                  <a:pt x="25925" y="15870"/>
                  <a:pt x="26013" y="15870"/>
                </a:cubicBezTo>
                <a:cubicBezTo>
                  <a:pt x="26063" y="15870"/>
                  <a:pt x="26114" y="15873"/>
                  <a:pt x="26164" y="15873"/>
                </a:cubicBezTo>
                <a:cubicBezTo>
                  <a:pt x="26263" y="15873"/>
                  <a:pt x="26359" y="15862"/>
                  <a:pt x="26442" y="15800"/>
                </a:cubicBezTo>
                <a:cubicBezTo>
                  <a:pt x="26442" y="15800"/>
                  <a:pt x="26442" y="15775"/>
                  <a:pt x="26442" y="15775"/>
                </a:cubicBezTo>
                <a:cubicBezTo>
                  <a:pt x="26492" y="15800"/>
                  <a:pt x="26542" y="15825"/>
                  <a:pt x="26593" y="15875"/>
                </a:cubicBezTo>
                <a:cubicBezTo>
                  <a:pt x="26653" y="15871"/>
                  <a:pt x="26713" y="15870"/>
                  <a:pt x="26773" y="15870"/>
                </a:cubicBezTo>
                <a:cubicBezTo>
                  <a:pt x="26927" y="15870"/>
                  <a:pt x="27080" y="15879"/>
                  <a:pt x="27236" y="15879"/>
                </a:cubicBezTo>
                <a:cubicBezTo>
                  <a:pt x="27403" y="15879"/>
                  <a:pt x="27572" y="15868"/>
                  <a:pt x="27745" y="15825"/>
                </a:cubicBezTo>
                <a:cubicBezTo>
                  <a:pt x="27846" y="15825"/>
                  <a:pt x="27971" y="15800"/>
                  <a:pt x="28096" y="15800"/>
                </a:cubicBezTo>
                <a:cubicBezTo>
                  <a:pt x="28244" y="15748"/>
                  <a:pt x="28394" y="15735"/>
                  <a:pt x="28545" y="15735"/>
                </a:cubicBezTo>
                <a:cubicBezTo>
                  <a:pt x="28698" y="15735"/>
                  <a:pt x="28851" y="15748"/>
                  <a:pt x="29003" y="15748"/>
                </a:cubicBezTo>
                <a:cubicBezTo>
                  <a:pt x="29137" y="15748"/>
                  <a:pt x="29269" y="15738"/>
                  <a:pt x="29400" y="15700"/>
                </a:cubicBezTo>
                <a:lnTo>
                  <a:pt x="29650" y="15674"/>
                </a:lnTo>
                <a:cubicBezTo>
                  <a:pt x="29771" y="15623"/>
                  <a:pt x="29896" y="15609"/>
                  <a:pt x="30020" y="15609"/>
                </a:cubicBezTo>
                <a:cubicBezTo>
                  <a:pt x="30145" y="15609"/>
                  <a:pt x="30270" y="15623"/>
                  <a:pt x="30392" y="15623"/>
                </a:cubicBezTo>
                <a:cubicBezTo>
                  <a:pt x="30499" y="15623"/>
                  <a:pt x="30603" y="15613"/>
                  <a:pt x="30703" y="15574"/>
                </a:cubicBezTo>
                <a:cubicBezTo>
                  <a:pt x="30778" y="15549"/>
                  <a:pt x="30853" y="15549"/>
                  <a:pt x="30928" y="15549"/>
                </a:cubicBezTo>
                <a:cubicBezTo>
                  <a:pt x="31019" y="15495"/>
                  <a:pt x="31116" y="15483"/>
                  <a:pt x="31215" y="15483"/>
                </a:cubicBezTo>
                <a:cubicBezTo>
                  <a:pt x="31291" y="15483"/>
                  <a:pt x="31368" y="15490"/>
                  <a:pt x="31444" y="15490"/>
                </a:cubicBezTo>
                <a:cubicBezTo>
                  <a:pt x="31543" y="15490"/>
                  <a:pt x="31640" y="15478"/>
                  <a:pt x="31730" y="15424"/>
                </a:cubicBezTo>
                <a:lnTo>
                  <a:pt x="31781" y="15399"/>
                </a:lnTo>
                <a:lnTo>
                  <a:pt x="31856" y="15424"/>
                </a:lnTo>
                <a:cubicBezTo>
                  <a:pt x="31881" y="15399"/>
                  <a:pt x="31906" y="15374"/>
                  <a:pt x="31906" y="15349"/>
                </a:cubicBezTo>
                <a:lnTo>
                  <a:pt x="31956" y="15349"/>
                </a:lnTo>
                <a:cubicBezTo>
                  <a:pt x="32044" y="15349"/>
                  <a:pt x="32138" y="15361"/>
                  <a:pt x="32232" y="15361"/>
                </a:cubicBezTo>
                <a:cubicBezTo>
                  <a:pt x="32326" y="15361"/>
                  <a:pt x="32420" y="15349"/>
                  <a:pt x="32507" y="15299"/>
                </a:cubicBezTo>
                <a:cubicBezTo>
                  <a:pt x="34938" y="15023"/>
                  <a:pt x="37244" y="14296"/>
                  <a:pt x="39600" y="13720"/>
                </a:cubicBezTo>
                <a:cubicBezTo>
                  <a:pt x="40703" y="13544"/>
                  <a:pt x="41756" y="13193"/>
                  <a:pt x="42858" y="12993"/>
                </a:cubicBezTo>
                <a:cubicBezTo>
                  <a:pt x="43811" y="12792"/>
                  <a:pt x="44788" y="12617"/>
                  <a:pt x="45690" y="12216"/>
                </a:cubicBezTo>
                <a:cubicBezTo>
                  <a:pt x="46492" y="12166"/>
                  <a:pt x="47219" y="11865"/>
                  <a:pt x="47971" y="11589"/>
                </a:cubicBezTo>
                <a:cubicBezTo>
                  <a:pt x="48247" y="11489"/>
                  <a:pt x="48648" y="11439"/>
                  <a:pt x="48773" y="11038"/>
                </a:cubicBezTo>
                <a:lnTo>
                  <a:pt x="48873" y="11038"/>
                </a:lnTo>
                <a:cubicBezTo>
                  <a:pt x="49099" y="10712"/>
                  <a:pt x="48873" y="10562"/>
                  <a:pt x="48648" y="10386"/>
                </a:cubicBezTo>
                <a:cubicBezTo>
                  <a:pt x="48548" y="10336"/>
                  <a:pt x="48472" y="10286"/>
                  <a:pt x="48397" y="10236"/>
                </a:cubicBezTo>
                <a:cubicBezTo>
                  <a:pt x="48522" y="10010"/>
                  <a:pt x="48773" y="9785"/>
                  <a:pt x="48497" y="9509"/>
                </a:cubicBezTo>
                <a:cubicBezTo>
                  <a:pt x="48548" y="9409"/>
                  <a:pt x="48598" y="9334"/>
                  <a:pt x="48648" y="9258"/>
                </a:cubicBezTo>
                <a:cubicBezTo>
                  <a:pt x="48823" y="9233"/>
                  <a:pt x="48974" y="9208"/>
                  <a:pt x="49149" y="9208"/>
                </a:cubicBezTo>
                <a:cubicBezTo>
                  <a:pt x="49450" y="9208"/>
                  <a:pt x="49751" y="9208"/>
                  <a:pt x="50026" y="9233"/>
                </a:cubicBezTo>
                <a:cubicBezTo>
                  <a:pt x="50130" y="9171"/>
                  <a:pt x="50243" y="9160"/>
                  <a:pt x="50357" y="9160"/>
                </a:cubicBezTo>
                <a:cubicBezTo>
                  <a:pt x="50416" y="9160"/>
                  <a:pt x="50475" y="9163"/>
                  <a:pt x="50533" y="9163"/>
                </a:cubicBezTo>
                <a:cubicBezTo>
                  <a:pt x="50635" y="9163"/>
                  <a:pt x="50735" y="9155"/>
                  <a:pt x="50828" y="9108"/>
                </a:cubicBezTo>
                <a:cubicBezTo>
                  <a:pt x="51129" y="8857"/>
                  <a:pt x="51179" y="8682"/>
                  <a:pt x="50753" y="8456"/>
                </a:cubicBezTo>
                <a:cubicBezTo>
                  <a:pt x="50152" y="8131"/>
                  <a:pt x="49525" y="8256"/>
                  <a:pt x="48898" y="8181"/>
                </a:cubicBezTo>
                <a:cubicBezTo>
                  <a:pt x="48725" y="8137"/>
                  <a:pt x="48551" y="8127"/>
                  <a:pt x="48379" y="8127"/>
                </a:cubicBezTo>
                <a:cubicBezTo>
                  <a:pt x="48218" y="8127"/>
                  <a:pt x="48059" y="8136"/>
                  <a:pt x="47903" y="8136"/>
                </a:cubicBezTo>
                <a:cubicBezTo>
                  <a:pt x="47842" y="8136"/>
                  <a:pt x="47781" y="8135"/>
                  <a:pt x="47720" y="8131"/>
                </a:cubicBezTo>
                <a:lnTo>
                  <a:pt x="47645" y="8131"/>
                </a:lnTo>
                <a:cubicBezTo>
                  <a:pt x="47645" y="8106"/>
                  <a:pt x="47620" y="8080"/>
                  <a:pt x="47595" y="8080"/>
                </a:cubicBezTo>
                <a:cubicBezTo>
                  <a:pt x="47457" y="8067"/>
                  <a:pt x="47318" y="8062"/>
                  <a:pt x="47180" y="8062"/>
                </a:cubicBezTo>
                <a:cubicBezTo>
                  <a:pt x="46868" y="8062"/>
                  <a:pt x="46556" y="8086"/>
                  <a:pt x="46247" y="8086"/>
                </a:cubicBezTo>
                <a:cubicBezTo>
                  <a:pt x="45925" y="8086"/>
                  <a:pt x="45605" y="8060"/>
                  <a:pt x="45289" y="7955"/>
                </a:cubicBezTo>
                <a:cubicBezTo>
                  <a:pt x="45791" y="7579"/>
                  <a:pt x="45490" y="7354"/>
                  <a:pt x="45164" y="7153"/>
                </a:cubicBezTo>
                <a:cubicBezTo>
                  <a:pt x="44871" y="7110"/>
                  <a:pt x="44573" y="7099"/>
                  <a:pt x="44275" y="7099"/>
                </a:cubicBezTo>
                <a:cubicBezTo>
                  <a:pt x="43995" y="7099"/>
                  <a:pt x="43714" y="7108"/>
                  <a:pt x="43436" y="7108"/>
                </a:cubicBezTo>
                <a:cubicBezTo>
                  <a:pt x="43327" y="7108"/>
                  <a:pt x="43217" y="7107"/>
                  <a:pt x="43109" y="7103"/>
                </a:cubicBezTo>
                <a:cubicBezTo>
                  <a:pt x="43034" y="7128"/>
                  <a:pt x="42984" y="7128"/>
                  <a:pt x="42959" y="7178"/>
                </a:cubicBezTo>
                <a:cubicBezTo>
                  <a:pt x="42943" y="7147"/>
                  <a:pt x="42918" y="7126"/>
                  <a:pt x="42889" y="7126"/>
                </a:cubicBezTo>
                <a:cubicBezTo>
                  <a:pt x="42872" y="7126"/>
                  <a:pt x="42852" y="7134"/>
                  <a:pt x="42833" y="7153"/>
                </a:cubicBezTo>
                <a:cubicBezTo>
                  <a:pt x="42558" y="7153"/>
                  <a:pt x="42257" y="7153"/>
                  <a:pt x="41956" y="7178"/>
                </a:cubicBezTo>
                <a:cubicBezTo>
                  <a:pt x="41766" y="7226"/>
                  <a:pt x="41568" y="7237"/>
                  <a:pt x="41369" y="7237"/>
                </a:cubicBezTo>
                <a:cubicBezTo>
                  <a:pt x="41184" y="7237"/>
                  <a:pt x="40998" y="7227"/>
                  <a:pt x="40815" y="7227"/>
                </a:cubicBezTo>
                <a:cubicBezTo>
                  <a:pt x="40675" y="7227"/>
                  <a:pt x="40537" y="7233"/>
                  <a:pt x="40402" y="7253"/>
                </a:cubicBezTo>
                <a:cubicBezTo>
                  <a:pt x="40402" y="7278"/>
                  <a:pt x="40377" y="7278"/>
                  <a:pt x="40377" y="7304"/>
                </a:cubicBezTo>
                <a:cubicBezTo>
                  <a:pt x="39926" y="7278"/>
                  <a:pt x="39450" y="7278"/>
                  <a:pt x="38999" y="7278"/>
                </a:cubicBezTo>
                <a:cubicBezTo>
                  <a:pt x="38974" y="7253"/>
                  <a:pt x="38948" y="7203"/>
                  <a:pt x="38948" y="7178"/>
                </a:cubicBezTo>
                <a:cubicBezTo>
                  <a:pt x="38898" y="7178"/>
                  <a:pt x="38848" y="7184"/>
                  <a:pt x="38801" y="7184"/>
                </a:cubicBezTo>
                <a:cubicBezTo>
                  <a:pt x="38706" y="7184"/>
                  <a:pt x="38623" y="7162"/>
                  <a:pt x="38573" y="7028"/>
                </a:cubicBezTo>
                <a:cubicBezTo>
                  <a:pt x="38798" y="6953"/>
                  <a:pt x="39024" y="6877"/>
                  <a:pt x="39224" y="6777"/>
                </a:cubicBezTo>
                <a:cubicBezTo>
                  <a:pt x="39525" y="6577"/>
                  <a:pt x="39650" y="6351"/>
                  <a:pt x="39475" y="6000"/>
                </a:cubicBezTo>
                <a:cubicBezTo>
                  <a:pt x="39349" y="5950"/>
                  <a:pt x="39349" y="5850"/>
                  <a:pt x="39349" y="5750"/>
                </a:cubicBezTo>
                <a:cubicBezTo>
                  <a:pt x="39450" y="5624"/>
                  <a:pt x="39550" y="5499"/>
                  <a:pt x="39625" y="5349"/>
                </a:cubicBezTo>
                <a:cubicBezTo>
                  <a:pt x="39675" y="5324"/>
                  <a:pt x="39725" y="5299"/>
                  <a:pt x="39750" y="5248"/>
                </a:cubicBezTo>
                <a:cubicBezTo>
                  <a:pt x="39813" y="5273"/>
                  <a:pt x="39876" y="5292"/>
                  <a:pt x="39938" y="5292"/>
                </a:cubicBezTo>
                <a:cubicBezTo>
                  <a:pt x="40001" y="5292"/>
                  <a:pt x="40064" y="5273"/>
                  <a:pt x="40126" y="5223"/>
                </a:cubicBezTo>
                <a:cubicBezTo>
                  <a:pt x="40151" y="5198"/>
                  <a:pt x="40151" y="5198"/>
                  <a:pt x="40151" y="5173"/>
                </a:cubicBezTo>
                <a:cubicBezTo>
                  <a:pt x="40202" y="5223"/>
                  <a:pt x="40227" y="5248"/>
                  <a:pt x="40277" y="5299"/>
                </a:cubicBezTo>
                <a:cubicBezTo>
                  <a:pt x="40357" y="5294"/>
                  <a:pt x="40438" y="5293"/>
                  <a:pt x="40520" y="5293"/>
                </a:cubicBezTo>
                <a:cubicBezTo>
                  <a:pt x="40726" y="5293"/>
                  <a:pt x="40936" y="5302"/>
                  <a:pt x="41144" y="5302"/>
                </a:cubicBezTo>
                <a:cubicBezTo>
                  <a:pt x="41367" y="5302"/>
                  <a:pt x="41589" y="5292"/>
                  <a:pt x="41806" y="5248"/>
                </a:cubicBezTo>
                <a:cubicBezTo>
                  <a:pt x="41906" y="5223"/>
                  <a:pt x="42031" y="5223"/>
                  <a:pt x="42157" y="5223"/>
                </a:cubicBezTo>
                <a:cubicBezTo>
                  <a:pt x="42238" y="5172"/>
                  <a:pt x="42329" y="5163"/>
                  <a:pt x="42422" y="5163"/>
                </a:cubicBezTo>
                <a:cubicBezTo>
                  <a:pt x="42476" y="5163"/>
                  <a:pt x="42531" y="5166"/>
                  <a:pt x="42586" y="5166"/>
                </a:cubicBezTo>
                <a:cubicBezTo>
                  <a:pt x="42669" y="5166"/>
                  <a:pt x="42753" y="5159"/>
                  <a:pt x="42833" y="5123"/>
                </a:cubicBezTo>
                <a:cubicBezTo>
                  <a:pt x="43309" y="4948"/>
                  <a:pt x="43811" y="4772"/>
                  <a:pt x="44312" y="4597"/>
                </a:cubicBezTo>
                <a:cubicBezTo>
                  <a:pt x="44125" y="4352"/>
                  <a:pt x="43905" y="4322"/>
                  <a:pt x="43685" y="4322"/>
                </a:cubicBezTo>
                <a:cubicBezTo>
                  <a:pt x="43614" y="4322"/>
                  <a:pt x="43543" y="4325"/>
                  <a:pt x="43473" y="4325"/>
                </a:cubicBezTo>
                <a:cubicBezTo>
                  <a:pt x="43383" y="4325"/>
                  <a:pt x="43294" y="4320"/>
                  <a:pt x="43209" y="4296"/>
                </a:cubicBezTo>
                <a:cubicBezTo>
                  <a:pt x="42950" y="4263"/>
                  <a:pt x="42687" y="4252"/>
                  <a:pt x="42422" y="4252"/>
                </a:cubicBezTo>
                <a:cubicBezTo>
                  <a:pt x="41991" y="4252"/>
                  <a:pt x="41556" y="4280"/>
                  <a:pt x="41125" y="4280"/>
                </a:cubicBezTo>
                <a:cubicBezTo>
                  <a:pt x="40823" y="4280"/>
                  <a:pt x="40522" y="4266"/>
                  <a:pt x="40227" y="4221"/>
                </a:cubicBezTo>
                <a:cubicBezTo>
                  <a:pt x="40151" y="4196"/>
                  <a:pt x="40076" y="4196"/>
                  <a:pt x="40001" y="4196"/>
                </a:cubicBezTo>
                <a:cubicBezTo>
                  <a:pt x="39910" y="4139"/>
                  <a:pt x="39819" y="4123"/>
                  <a:pt x="39728" y="4123"/>
                </a:cubicBezTo>
                <a:cubicBezTo>
                  <a:pt x="39618" y="4123"/>
                  <a:pt x="39509" y="4146"/>
                  <a:pt x="39400" y="4146"/>
                </a:cubicBezTo>
                <a:cubicBezTo>
                  <a:pt x="39375" y="4146"/>
                  <a:pt x="39375" y="4171"/>
                  <a:pt x="39349" y="4196"/>
                </a:cubicBezTo>
                <a:cubicBezTo>
                  <a:pt x="39324" y="4121"/>
                  <a:pt x="39249" y="4121"/>
                  <a:pt x="39199" y="4070"/>
                </a:cubicBezTo>
                <a:cubicBezTo>
                  <a:pt x="39191" y="4079"/>
                  <a:pt x="39180" y="4082"/>
                  <a:pt x="39168" y="4082"/>
                </a:cubicBezTo>
                <a:cubicBezTo>
                  <a:pt x="39143" y="4082"/>
                  <a:pt x="39116" y="4070"/>
                  <a:pt x="39099" y="4070"/>
                </a:cubicBezTo>
                <a:cubicBezTo>
                  <a:pt x="39026" y="4016"/>
                  <a:pt x="38947" y="4004"/>
                  <a:pt x="38867" y="4004"/>
                </a:cubicBezTo>
                <a:cubicBezTo>
                  <a:pt x="38805" y="4004"/>
                  <a:pt x="38741" y="4011"/>
                  <a:pt x="38679" y="4011"/>
                </a:cubicBezTo>
                <a:cubicBezTo>
                  <a:pt x="38599" y="4011"/>
                  <a:pt x="38520" y="3999"/>
                  <a:pt x="38447" y="3945"/>
                </a:cubicBezTo>
                <a:cubicBezTo>
                  <a:pt x="38372" y="3895"/>
                  <a:pt x="38297" y="3845"/>
                  <a:pt x="38197" y="3820"/>
                </a:cubicBezTo>
                <a:cubicBezTo>
                  <a:pt x="38247" y="3770"/>
                  <a:pt x="38272" y="3720"/>
                  <a:pt x="38322" y="3669"/>
                </a:cubicBezTo>
                <a:cubicBezTo>
                  <a:pt x="38372" y="3168"/>
                  <a:pt x="37921" y="3043"/>
                  <a:pt x="37670" y="2817"/>
                </a:cubicBezTo>
                <a:cubicBezTo>
                  <a:pt x="37370" y="2517"/>
                  <a:pt x="37019" y="2391"/>
                  <a:pt x="36643" y="2316"/>
                </a:cubicBezTo>
                <a:lnTo>
                  <a:pt x="36618" y="2316"/>
                </a:lnTo>
                <a:cubicBezTo>
                  <a:pt x="36618" y="2316"/>
                  <a:pt x="36618" y="2291"/>
                  <a:pt x="36618" y="2291"/>
                </a:cubicBezTo>
                <a:cubicBezTo>
                  <a:pt x="36417" y="2241"/>
                  <a:pt x="36217" y="2191"/>
                  <a:pt x="36016" y="2141"/>
                </a:cubicBezTo>
                <a:cubicBezTo>
                  <a:pt x="35991" y="2065"/>
                  <a:pt x="35916" y="2040"/>
                  <a:pt x="35841" y="2015"/>
                </a:cubicBezTo>
                <a:cubicBezTo>
                  <a:pt x="35825" y="2016"/>
                  <a:pt x="35810" y="2017"/>
                  <a:pt x="35794" y="2017"/>
                </a:cubicBezTo>
                <a:cubicBezTo>
                  <a:pt x="35395" y="2017"/>
                  <a:pt x="35071" y="1735"/>
                  <a:pt x="34677" y="1735"/>
                </a:cubicBezTo>
                <a:cubicBezTo>
                  <a:pt x="34647" y="1735"/>
                  <a:pt x="34618" y="1736"/>
                  <a:pt x="34588" y="1740"/>
                </a:cubicBezTo>
                <a:cubicBezTo>
                  <a:pt x="34437" y="1564"/>
                  <a:pt x="34187" y="1689"/>
                  <a:pt x="34036" y="1539"/>
                </a:cubicBezTo>
                <a:cubicBezTo>
                  <a:pt x="33977" y="1441"/>
                  <a:pt x="33895" y="1420"/>
                  <a:pt x="33806" y="1420"/>
                </a:cubicBezTo>
                <a:cubicBezTo>
                  <a:pt x="33739" y="1420"/>
                  <a:pt x="33669" y="1432"/>
                  <a:pt x="33602" y="1432"/>
                </a:cubicBezTo>
                <a:cubicBezTo>
                  <a:pt x="33531" y="1432"/>
                  <a:pt x="33464" y="1418"/>
                  <a:pt x="33410" y="1364"/>
                </a:cubicBezTo>
                <a:cubicBezTo>
                  <a:pt x="33337" y="1309"/>
                  <a:pt x="33258" y="1298"/>
                  <a:pt x="33177" y="1298"/>
                </a:cubicBezTo>
                <a:cubicBezTo>
                  <a:pt x="33115" y="1298"/>
                  <a:pt x="33052" y="1304"/>
                  <a:pt x="32990" y="1304"/>
                </a:cubicBezTo>
                <a:cubicBezTo>
                  <a:pt x="32909" y="1304"/>
                  <a:pt x="32830" y="1293"/>
                  <a:pt x="32758" y="1238"/>
                </a:cubicBezTo>
                <a:cubicBezTo>
                  <a:pt x="32708" y="1171"/>
                  <a:pt x="32635" y="1160"/>
                  <a:pt x="32556" y="1160"/>
                </a:cubicBezTo>
                <a:cubicBezTo>
                  <a:pt x="32516" y="1160"/>
                  <a:pt x="32474" y="1163"/>
                  <a:pt x="32432" y="1163"/>
                </a:cubicBezTo>
                <a:cubicBezTo>
                  <a:pt x="32407" y="1188"/>
                  <a:pt x="32357" y="1188"/>
                  <a:pt x="32332" y="1213"/>
                </a:cubicBezTo>
                <a:cubicBezTo>
                  <a:pt x="32232" y="1138"/>
                  <a:pt x="32106" y="1163"/>
                  <a:pt x="31981" y="1113"/>
                </a:cubicBezTo>
                <a:cubicBezTo>
                  <a:pt x="31968" y="1126"/>
                  <a:pt x="31950" y="1132"/>
                  <a:pt x="31928" y="1132"/>
                </a:cubicBezTo>
                <a:cubicBezTo>
                  <a:pt x="31906" y="1132"/>
                  <a:pt x="31881" y="1126"/>
                  <a:pt x="31856" y="1113"/>
                </a:cubicBezTo>
                <a:cubicBezTo>
                  <a:pt x="31758" y="1051"/>
                  <a:pt x="31650" y="1036"/>
                  <a:pt x="31539" y="1036"/>
                </a:cubicBezTo>
                <a:cubicBezTo>
                  <a:pt x="31437" y="1036"/>
                  <a:pt x="31333" y="1048"/>
                  <a:pt x="31229" y="1048"/>
                </a:cubicBezTo>
                <a:cubicBezTo>
                  <a:pt x="31127" y="1048"/>
                  <a:pt x="31025" y="1036"/>
                  <a:pt x="30928" y="988"/>
                </a:cubicBezTo>
                <a:cubicBezTo>
                  <a:pt x="30853" y="988"/>
                  <a:pt x="30778" y="963"/>
                  <a:pt x="30703" y="963"/>
                </a:cubicBezTo>
                <a:cubicBezTo>
                  <a:pt x="30575" y="916"/>
                  <a:pt x="30441" y="897"/>
                  <a:pt x="30305" y="897"/>
                </a:cubicBezTo>
                <a:cubicBezTo>
                  <a:pt x="30148" y="897"/>
                  <a:pt x="29987" y="922"/>
                  <a:pt x="29826" y="963"/>
                </a:cubicBezTo>
                <a:cubicBezTo>
                  <a:pt x="29826" y="913"/>
                  <a:pt x="29826" y="862"/>
                  <a:pt x="29750" y="862"/>
                </a:cubicBezTo>
                <a:cubicBezTo>
                  <a:pt x="29738" y="875"/>
                  <a:pt x="29725" y="881"/>
                  <a:pt x="29713" y="881"/>
                </a:cubicBezTo>
                <a:cubicBezTo>
                  <a:pt x="29700" y="881"/>
                  <a:pt x="29688" y="875"/>
                  <a:pt x="29675" y="862"/>
                </a:cubicBezTo>
                <a:cubicBezTo>
                  <a:pt x="29495" y="785"/>
                  <a:pt x="29307" y="767"/>
                  <a:pt x="29115" y="767"/>
                </a:cubicBezTo>
                <a:cubicBezTo>
                  <a:pt x="28938" y="767"/>
                  <a:pt x="28758" y="783"/>
                  <a:pt x="28581" y="783"/>
                </a:cubicBezTo>
                <a:cubicBezTo>
                  <a:pt x="28390" y="783"/>
                  <a:pt x="28201" y="764"/>
                  <a:pt x="28021" y="687"/>
                </a:cubicBezTo>
                <a:cubicBezTo>
                  <a:pt x="28046" y="662"/>
                  <a:pt x="28021" y="612"/>
                  <a:pt x="27996" y="587"/>
                </a:cubicBezTo>
                <a:lnTo>
                  <a:pt x="20076" y="587"/>
                </a:lnTo>
                <a:cubicBezTo>
                  <a:pt x="19958" y="587"/>
                  <a:pt x="19835" y="609"/>
                  <a:pt x="19716" y="609"/>
                </a:cubicBezTo>
                <a:cubicBezTo>
                  <a:pt x="19583" y="609"/>
                  <a:pt x="19456" y="581"/>
                  <a:pt x="19349" y="461"/>
                </a:cubicBezTo>
                <a:cubicBezTo>
                  <a:pt x="19335" y="232"/>
                  <a:pt x="19231" y="200"/>
                  <a:pt x="19106" y="200"/>
                </a:cubicBezTo>
                <a:cubicBezTo>
                  <a:pt x="19057" y="200"/>
                  <a:pt x="19004" y="205"/>
                  <a:pt x="18952" y="205"/>
                </a:cubicBezTo>
                <a:cubicBezTo>
                  <a:pt x="18907" y="205"/>
                  <a:pt x="18863" y="201"/>
                  <a:pt x="18823" y="186"/>
                </a:cubicBezTo>
                <a:cubicBezTo>
                  <a:pt x="18718" y="142"/>
                  <a:pt x="18610" y="132"/>
                  <a:pt x="18501" y="132"/>
                </a:cubicBezTo>
                <a:cubicBezTo>
                  <a:pt x="18407" y="132"/>
                  <a:pt x="18312" y="139"/>
                  <a:pt x="18218" y="139"/>
                </a:cubicBezTo>
                <a:cubicBezTo>
                  <a:pt x="18109" y="139"/>
                  <a:pt x="18001" y="129"/>
                  <a:pt x="17896" y="85"/>
                </a:cubicBezTo>
                <a:cubicBezTo>
                  <a:pt x="17094" y="60"/>
                  <a:pt x="16292" y="60"/>
                  <a:pt x="15465" y="60"/>
                </a:cubicBezTo>
                <a:cubicBezTo>
                  <a:pt x="14402" y="19"/>
                  <a:pt x="13340" y="0"/>
                  <a:pt x="1227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Deep</a:t>
            </a:r>
            <a:endParaRPr b="1">
              <a:latin typeface="Mada"/>
              <a:ea typeface="Mada"/>
              <a:cs typeface="Mada"/>
              <a:sym typeface="Mada"/>
            </a:endParaRPr>
          </a:p>
        </p:txBody>
      </p:sp>
      <p:sp>
        <p:nvSpPr>
          <p:cNvPr id="1740" name="Google Shape;1740;p26"/>
          <p:cNvSpPr/>
          <p:nvPr/>
        </p:nvSpPr>
        <p:spPr>
          <a:xfrm>
            <a:off x="1054431" y="1575782"/>
            <a:ext cx="1682350"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Superficial</a:t>
            </a:r>
            <a:endParaRPr b="1">
              <a:latin typeface="Mada"/>
              <a:ea typeface="Mada"/>
              <a:cs typeface="Mada"/>
              <a:sym typeface="Mada"/>
            </a:endParaRPr>
          </a:p>
        </p:txBody>
      </p:sp>
      <p:sp>
        <p:nvSpPr>
          <p:cNvPr id="1741" name="Google Shape;1741;p26"/>
          <p:cNvSpPr/>
          <p:nvPr/>
        </p:nvSpPr>
        <p:spPr>
          <a:xfrm>
            <a:off x="5011284" y="1575782"/>
            <a:ext cx="1645750" cy="468691"/>
          </a:xfrm>
          <a:custGeom>
            <a:rect b="b" l="l" r="r" t="t"/>
            <a:pathLst>
              <a:path extrusionOk="0" h="15999" w="42683">
                <a:moveTo>
                  <a:pt x="21730" y="2233"/>
                </a:moveTo>
                <a:cubicBezTo>
                  <a:pt x="21780" y="2258"/>
                  <a:pt x="21805" y="2283"/>
                  <a:pt x="21830" y="2308"/>
                </a:cubicBezTo>
                <a:cubicBezTo>
                  <a:pt x="21780" y="2283"/>
                  <a:pt x="21730" y="2258"/>
                  <a:pt x="21680" y="2258"/>
                </a:cubicBezTo>
                <a:cubicBezTo>
                  <a:pt x="21705" y="2233"/>
                  <a:pt x="21730" y="2233"/>
                  <a:pt x="21730" y="2233"/>
                </a:cubicBezTo>
                <a:close/>
                <a:moveTo>
                  <a:pt x="18597" y="3662"/>
                </a:moveTo>
                <a:cubicBezTo>
                  <a:pt x="18622" y="3662"/>
                  <a:pt x="18597" y="3687"/>
                  <a:pt x="18597" y="3687"/>
                </a:cubicBezTo>
                <a:lnTo>
                  <a:pt x="18572" y="3687"/>
                </a:lnTo>
                <a:cubicBezTo>
                  <a:pt x="18597" y="3687"/>
                  <a:pt x="18597" y="3662"/>
                  <a:pt x="18597" y="3662"/>
                </a:cubicBezTo>
                <a:close/>
                <a:moveTo>
                  <a:pt x="36567" y="3887"/>
                </a:moveTo>
                <a:lnTo>
                  <a:pt x="36567" y="3887"/>
                </a:lnTo>
                <a:cubicBezTo>
                  <a:pt x="36476" y="3924"/>
                  <a:pt x="36397" y="3947"/>
                  <a:pt x="36323" y="3947"/>
                </a:cubicBezTo>
                <a:cubicBezTo>
                  <a:pt x="36295" y="3947"/>
                  <a:pt x="36268" y="3944"/>
                  <a:pt x="36241" y="3937"/>
                </a:cubicBezTo>
                <a:cubicBezTo>
                  <a:pt x="36367" y="3937"/>
                  <a:pt x="36467" y="3912"/>
                  <a:pt x="36567" y="3887"/>
                </a:cubicBezTo>
                <a:close/>
                <a:moveTo>
                  <a:pt x="5439" y="6293"/>
                </a:moveTo>
                <a:cubicBezTo>
                  <a:pt x="5439" y="6293"/>
                  <a:pt x="5439" y="6318"/>
                  <a:pt x="5414" y="6318"/>
                </a:cubicBezTo>
                <a:cubicBezTo>
                  <a:pt x="5414" y="6318"/>
                  <a:pt x="5414" y="6293"/>
                  <a:pt x="5414" y="6293"/>
                </a:cubicBezTo>
                <a:close/>
                <a:moveTo>
                  <a:pt x="23172" y="7054"/>
                </a:moveTo>
                <a:cubicBezTo>
                  <a:pt x="23191" y="7054"/>
                  <a:pt x="23212" y="7059"/>
                  <a:pt x="23234" y="7070"/>
                </a:cubicBezTo>
                <a:cubicBezTo>
                  <a:pt x="23309" y="7095"/>
                  <a:pt x="23384" y="7120"/>
                  <a:pt x="23459" y="7120"/>
                </a:cubicBezTo>
                <a:cubicBezTo>
                  <a:pt x="23334" y="7196"/>
                  <a:pt x="23209" y="7271"/>
                  <a:pt x="23083" y="7396"/>
                </a:cubicBezTo>
                <a:cubicBezTo>
                  <a:pt x="23083" y="7346"/>
                  <a:pt x="23083" y="7271"/>
                  <a:pt x="23083" y="7196"/>
                </a:cubicBezTo>
                <a:cubicBezTo>
                  <a:pt x="23064" y="7117"/>
                  <a:pt x="23105" y="7054"/>
                  <a:pt x="23172" y="7054"/>
                </a:cubicBezTo>
                <a:close/>
                <a:moveTo>
                  <a:pt x="5615" y="8624"/>
                </a:moveTo>
                <a:cubicBezTo>
                  <a:pt x="5690" y="8674"/>
                  <a:pt x="5740" y="8699"/>
                  <a:pt x="5690" y="8749"/>
                </a:cubicBezTo>
                <a:cubicBezTo>
                  <a:pt x="5665" y="8724"/>
                  <a:pt x="5640" y="8674"/>
                  <a:pt x="5615" y="8624"/>
                </a:cubicBezTo>
                <a:close/>
                <a:moveTo>
                  <a:pt x="23159" y="9201"/>
                </a:moveTo>
                <a:cubicBezTo>
                  <a:pt x="23159" y="9201"/>
                  <a:pt x="23134" y="9226"/>
                  <a:pt x="23134" y="9226"/>
                </a:cubicBezTo>
                <a:cubicBezTo>
                  <a:pt x="23134" y="9226"/>
                  <a:pt x="23109" y="9201"/>
                  <a:pt x="23109" y="9201"/>
                </a:cubicBezTo>
                <a:close/>
                <a:moveTo>
                  <a:pt x="39700" y="9226"/>
                </a:moveTo>
                <a:cubicBezTo>
                  <a:pt x="39700" y="9251"/>
                  <a:pt x="39700" y="9276"/>
                  <a:pt x="39675" y="9301"/>
                </a:cubicBezTo>
                <a:cubicBezTo>
                  <a:pt x="39675" y="9276"/>
                  <a:pt x="39700" y="9251"/>
                  <a:pt x="39700" y="9226"/>
                </a:cubicBezTo>
                <a:close/>
                <a:moveTo>
                  <a:pt x="16016" y="9401"/>
                </a:moveTo>
                <a:cubicBezTo>
                  <a:pt x="15991" y="9401"/>
                  <a:pt x="15991" y="9426"/>
                  <a:pt x="15991" y="9426"/>
                </a:cubicBezTo>
                <a:cubicBezTo>
                  <a:pt x="15991" y="9401"/>
                  <a:pt x="15991" y="9401"/>
                  <a:pt x="15991" y="9401"/>
                </a:cubicBezTo>
                <a:close/>
                <a:moveTo>
                  <a:pt x="36868" y="11231"/>
                </a:moveTo>
                <a:cubicBezTo>
                  <a:pt x="36868" y="11231"/>
                  <a:pt x="36868" y="11256"/>
                  <a:pt x="36843" y="11256"/>
                </a:cubicBezTo>
                <a:cubicBezTo>
                  <a:pt x="36843" y="11256"/>
                  <a:pt x="36843" y="11231"/>
                  <a:pt x="36843" y="11231"/>
                </a:cubicBezTo>
                <a:close/>
                <a:moveTo>
                  <a:pt x="1956" y="11256"/>
                </a:moveTo>
                <a:cubicBezTo>
                  <a:pt x="1956" y="11281"/>
                  <a:pt x="1956" y="11331"/>
                  <a:pt x="1930" y="11356"/>
                </a:cubicBezTo>
                <a:cubicBezTo>
                  <a:pt x="1930" y="11306"/>
                  <a:pt x="1930" y="11281"/>
                  <a:pt x="1956" y="11256"/>
                </a:cubicBezTo>
                <a:close/>
                <a:moveTo>
                  <a:pt x="26617" y="11481"/>
                </a:moveTo>
                <a:cubicBezTo>
                  <a:pt x="26667" y="11481"/>
                  <a:pt x="26667" y="11531"/>
                  <a:pt x="26667" y="11582"/>
                </a:cubicBezTo>
                <a:cubicBezTo>
                  <a:pt x="26642" y="11607"/>
                  <a:pt x="26642" y="11632"/>
                  <a:pt x="26617" y="11657"/>
                </a:cubicBezTo>
                <a:cubicBezTo>
                  <a:pt x="26617" y="11590"/>
                  <a:pt x="26617" y="11543"/>
                  <a:pt x="26617" y="11481"/>
                </a:cubicBezTo>
                <a:close/>
                <a:moveTo>
                  <a:pt x="11003" y="11882"/>
                </a:moveTo>
                <a:cubicBezTo>
                  <a:pt x="11003" y="11882"/>
                  <a:pt x="11003" y="11882"/>
                  <a:pt x="10978" y="11907"/>
                </a:cubicBezTo>
                <a:cubicBezTo>
                  <a:pt x="10978" y="11882"/>
                  <a:pt x="10978" y="11882"/>
                  <a:pt x="10978" y="11882"/>
                </a:cubicBezTo>
                <a:close/>
                <a:moveTo>
                  <a:pt x="30721" y="12446"/>
                </a:moveTo>
                <a:cubicBezTo>
                  <a:pt x="30753" y="12446"/>
                  <a:pt x="30778" y="12459"/>
                  <a:pt x="30803" y="12484"/>
                </a:cubicBezTo>
                <a:cubicBezTo>
                  <a:pt x="30753" y="12559"/>
                  <a:pt x="30677" y="12659"/>
                  <a:pt x="30602" y="12759"/>
                </a:cubicBezTo>
                <a:cubicBezTo>
                  <a:pt x="30527" y="12684"/>
                  <a:pt x="30427" y="12609"/>
                  <a:pt x="30602" y="12484"/>
                </a:cubicBezTo>
                <a:cubicBezTo>
                  <a:pt x="30652" y="12459"/>
                  <a:pt x="30690" y="12446"/>
                  <a:pt x="30721" y="12446"/>
                </a:cubicBezTo>
                <a:close/>
                <a:moveTo>
                  <a:pt x="9374" y="12785"/>
                </a:moveTo>
                <a:cubicBezTo>
                  <a:pt x="9365" y="12794"/>
                  <a:pt x="9359" y="12803"/>
                  <a:pt x="9355" y="12811"/>
                </a:cubicBezTo>
                <a:lnTo>
                  <a:pt x="9355" y="12811"/>
                </a:lnTo>
                <a:cubicBezTo>
                  <a:pt x="9359" y="12810"/>
                  <a:pt x="9365" y="12810"/>
                  <a:pt x="9374" y="12810"/>
                </a:cubicBezTo>
                <a:cubicBezTo>
                  <a:pt x="9349" y="12810"/>
                  <a:pt x="9349" y="12834"/>
                  <a:pt x="9349" y="12835"/>
                </a:cubicBezTo>
                <a:lnTo>
                  <a:pt x="9349" y="12835"/>
                </a:lnTo>
                <a:cubicBezTo>
                  <a:pt x="9349" y="12834"/>
                  <a:pt x="9349" y="12824"/>
                  <a:pt x="9355" y="12811"/>
                </a:cubicBezTo>
                <a:lnTo>
                  <a:pt x="9355" y="12811"/>
                </a:lnTo>
                <a:cubicBezTo>
                  <a:pt x="9349" y="12813"/>
                  <a:pt x="9349" y="12819"/>
                  <a:pt x="9349" y="12835"/>
                </a:cubicBezTo>
                <a:cubicBezTo>
                  <a:pt x="9349" y="12810"/>
                  <a:pt x="9349" y="12810"/>
                  <a:pt x="9349" y="12785"/>
                </a:cubicBezTo>
                <a:close/>
                <a:moveTo>
                  <a:pt x="22808" y="12910"/>
                </a:moveTo>
                <a:cubicBezTo>
                  <a:pt x="22808" y="12910"/>
                  <a:pt x="22808" y="12935"/>
                  <a:pt x="22808" y="12935"/>
                </a:cubicBezTo>
                <a:cubicBezTo>
                  <a:pt x="22808" y="12935"/>
                  <a:pt x="22808" y="12910"/>
                  <a:pt x="22783" y="12910"/>
                </a:cubicBezTo>
                <a:close/>
                <a:moveTo>
                  <a:pt x="23058" y="13035"/>
                </a:moveTo>
                <a:cubicBezTo>
                  <a:pt x="23058" y="13035"/>
                  <a:pt x="23058" y="13060"/>
                  <a:pt x="23083" y="13060"/>
                </a:cubicBezTo>
                <a:lnTo>
                  <a:pt x="22983" y="13060"/>
                </a:lnTo>
                <a:cubicBezTo>
                  <a:pt x="23008" y="13060"/>
                  <a:pt x="23033" y="13035"/>
                  <a:pt x="23058" y="13035"/>
                </a:cubicBezTo>
                <a:close/>
                <a:moveTo>
                  <a:pt x="25383" y="1"/>
                </a:moveTo>
                <a:cubicBezTo>
                  <a:pt x="25327" y="1"/>
                  <a:pt x="25270" y="3"/>
                  <a:pt x="25214" y="3"/>
                </a:cubicBezTo>
                <a:lnTo>
                  <a:pt x="20377" y="3"/>
                </a:lnTo>
                <a:cubicBezTo>
                  <a:pt x="20352" y="53"/>
                  <a:pt x="20327" y="78"/>
                  <a:pt x="20352" y="103"/>
                </a:cubicBezTo>
                <a:lnTo>
                  <a:pt x="20302" y="103"/>
                </a:lnTo>
                <a:cubicBezTo>
                  <a:pt x="20201" y="128"/>
                  <a:pt x="20101" y="128"/>
                  <a:pt x="19976" y="128"/>
                </a:cubicBezTo>
                <a:cubicBezTo>
                  <a:pt x="19951" y="103"/>
                  <a:pt x="19850" y="78"/>
                  <a:pt x="19775" y="53"/>
                </a:cubicBezTo>
                <a:cubicBezTo>
                  <a:pt x="19662" y="59"/>
                  <a:pt x="19550" y="60"/>
                  <a:pt x="19437" y="60"/>
                </a:cubicBezTo>
                <a:cubicBezTo>
                  <a:pt x="19324" y="60"/>
                  <a:pt x="19211" y="59"/>
                  <a:pt x="19098" y="59"/>
                </a:cubicBezTo>
                <a:cubicBezTo>
                  <a:pt x="18873" y="59"/>
                  <a:pt x="18647" y="65"/>
                  <a:pt x="18422" y="103"/>
                </a:cubicBezTo>
                <a:cubicBezTo>
                  <a:pt x="17946" y="128"/>
                  <a:pt x="17494" y="128"/>
                  <a:pt x="17018" y="128"/>
                </a:cubicBezTo>
                <a:cubicBezTo>
                  <a:pt x="16913" y="185"/>
                  <a:pt x="16802" y="199"/>
                  <a:pt x="16690" y="199"/>
                </a:cubicBezTo>
                <a:cubicBezTo>
                  <a:pt x="16567" y="199"/>
                  <a:pt x="16442" y="182"/>
                  <a:pt x="16319" y="182"/>
                </a:cubicBezTo>
                <a:cubicBezTo>
                  <a:pt x="16207" y="182"/>
                  <a:pt x="16096" y="196"/>
                  <a:pt x="15991" y="253"/>
                </a:cubicBezTo>
                <a:cubicBezTo>
                  <a:pt x="15961" y="224"/>
                  <a:pt x="15932" y="212"/>
                  <a:pt x="15903" y="212"/>
                </a:cubicBezTo>
                <a:cubicBezTo>
                  <a:pt x="15882" y="212"/>
                  <a:pt x="15861" y="218"/>
                  <a:pt x="15840" y="228"/>
                </a:cubicBezTo>
                <a:cubicBezTo>
                  <a:pt x="15565" y="253"/>
                  <a:pt x="15264" y="253"/>
                  <a:pt x="14988" y="278"/>
                </a:cubicBezTo>
                <a:cubicBezTo>
                  <a:pt x="14896" y="312"/>
                  <a:pt x="14804" y="320"/>
                  <a:pt x="14712" y="320"/>
                </a:cubicBezTo>
                <a:cubicBezTo>
                  <a:pt x="14621" y="320"/>
                  <a:pt x="14529" y="312"/>
                  <a:pt x="14437" y="312"/>
                </a:cubicBezTo>
                <a:cubicBezTo>
                  <a:pt x="14345" y="312"/>
                  <a:pt x="14253" y="320"/>
                  <a:pt x="14161" y="353"/>
                </a:cubicBezTo>
                <a:cubicBezTo>
                  <a:pt x="13910" y="378"/>
                  <a:pt x="13685" y="378"/>
                  <a:pt x="13434" y="404"/>
                </a:cubicBezTo>
                <a:cubicBezTo>
                  <a:pt x="13322" y="454"/>
                  <a:pt x="13202" y="454"/>
                  <a:pt x="13083" y="454"/>
                </a:cubicBezTo>
                <a:cubicBezTo>
                  <a:pt x="12964" y="454"/>
                  <a:pt x="12845" y="454"/>
                  <a:pt x="12733" y="504"/>
                </a:cubicBezTo>
                <a:cubicBezTo>
                  <a:pt x="12582" y="504"/>
                  <a:pt x="12407" y="504"/>
                  <a:pt x="12256" y="529"/>
                </a:cubicBezTo>
                <a:cubicBezTo>
                  <a:pt x="12164" y="580"/>
                  <a:pt x="12072" y="589"/>
                  <a:pt x="11980" y="589"/>
                </a:cubicBezTo>
                <a:cubicBezTo>
                  <a:pt x="11927" y="589"/>
                  <a:pt x="11874" y="586"/>
                  <a:pt x="11821" y="586"/>
                </a:cubicBezTo>
                <a:cubicBezTo>
                  <a:pt x="11740" y="586"/>
                  <a:pt x="11660" y="593"/>
                  <a:pt x="11580" y="629"/>
                </a:cubicBezTo>
                <a:cubicBezTo>
                  <a:pt x="10728" y="729"/>
                  <a:pt x="9900" y="905"/>
                  <a:pt x="9023" y="905"/>
                </a:cubicBezTo>
                <a:cubicBezTo>
                  <a:pt x="8948" y="967"/>
                  <a:pt x="8854" y="967"/>
                  <a:pt x="8763" y="967"/>
                </a:cubicBezTo>
                <a:cubicBezTo>
                  <a:pt x="8672" y="967"/>
                  <a:pt x="8585" y="967"/>
                  <a:pt x="8522" y="1030"/>
                </a:cubicBezTo>
                <a:lnTo>
                  <a:pt x="8497" y="1030"/>
                </a:lnTo>
                <a:cubicBezTo>
                  <a:pt x="8482" y="1001"/>
                  <a:pt x="8459" y="989"/>
                  <a:pt x="8427" y="989"/>
                </a:cubicBezTo>
                <a:cubicBezTo>
                  <a:pt x="8405" y="989"/>
                  <a:pt x="8378" y="995"/>
                  <a:pt x="8347" y="1005"/>
                </a:cubicBezTo>
                <a:cubicBezTo>
                  <a:pt x="8196" y="1030"/>
                  <a:pt x="8021" y="1030"/>
                  <a:pt x="7870" y="1055"/>
                </a:cubicBezTo>
                <a:cubicBezTo>
                  <a:pt x="7820" y="1055"/>
                  <a:pt x="7795" y="1080"/>
                  <a:pt x="7795" y="1155"/>
                </a:cubicBezTo>
                <a:cubicBezTo>
                  <a:pt x="7685" y="1114"/>
                  <a:pt x="7574" y="1095"/>
                  <a:pt x="7464" y="1095"/>
                </a:cubicBezTo>
                <a:cubicBezTo>
                  <a:pt x="7374" y="1095"/>
                  <a:pt x="7284" y="1108"/>
                  <a:pt x="7194" y="1130"/>
                </a:cubicBezTo>
                <a:cubicBezTo>
                  <a:pt x="6442" y="1155"/>
                  <a:pt x="5690" y="1155"/>
                  <a:pt x="4913" y="1155"/>
                </a:cubicBezTo>
                <a:cubicBezTo>
                  <a:pt x="4537" y="1180"/>
                  <a:pt x="4537" y="1180"/>
                  <a:pt x="4637" y="1556"/>
                </a:cubicBezTo>
                <a:cubicBezTo>
                  <a:pt x="4550" y="1669"/>
                  <a:pt x="4443" y="1694"/>
                  <a:pt x="4330" y="1694"/>
                </a:cubicBezTo>
                <a:cubicBezTo>
                  <a:pt x="4240" y="1694"/>
                  <a:pt x="4146" y="1678"/>
                  <a:pt x="4054" y="1678"/>
                </a:cubicBezTo>
                <a:cubicBezTo>
                  <a:pt x="4031" y="1678"/>
                  <a:pt x="4008" y="1679"/>
                  <a:pt x="3986" y="1682"/>
                </a:cubicBezTo>
                <a:cubicBezTo>
                  <a:pt x="3915" y="1692"/>
                  <a:pt x="3844" y="1695"/>
                  <a:pt x="3773" y="1695"/>
                </a:cubicBezTo>
                <a:cubicBezTo>
                  <a:pt x="3665" y="1695"/>
                  <a:pt x="3557" y="1688"/>
                  <a:pt x="3450" y="1688"/>
                </a:cubicBezTo>
                <a:cubicBezTo>
                  <a:pt x="3271" y="1688"/>
                  <a:pt x="3096" y="1707"/>
                  <a:pt x="2933" y="1807"/>
                </a:cubicBezTo>
                <a:cubicBezTo>
                  <a:pt x="2816" y="1807"/>
                  <a:pt x="2699" y="1796"/>
                  <a:pt x="2590" y="1796"/>
                </a:cubicBezTo>
                <a:cubicBezTo>
                  <a:pt x="2535" y="1796"/>
                  <a:pt x="2482" y="1799"/>
                  <a:pt x="2432" y="1807"/>
                </a:cubicBezTo>
                <a:cubicBezTo>
                  <a:pt x="1179" y="2058"/>
                  <a:pt x="552" y="2033"/>
                  <a:pt x="326" y="3486"/>
                </a:cubicBezTo>
                <a:cubicBezTo>
                  <a:pt x="201" y="4063"/>
                  <a:pt x="377" y="4639"/>
                  <a:pt x="226" y="5216"/>
                </a:cubicBezTo>
                <a:lnTo>
                  <a:pt x="201" y="5541"/>
                </a:lnTo>
                <a:cubicBezTo>
                  <a:pt x="101" y="5767"/>
                  <a:pt x="226" y="6018"/>
                  <a:pt x="101" y="6218"/>
                </a:cubicBezTo>
                <a:cubicBezTo>
                  <a:pt x="101" y="6343"/>
                  <a:pt x="76" y="6469"/>
                  <a:pt x="76" y="6594"/>
                </a:cubicBezTo>
                <a:cubicBezTo>
                  <a:pt x="1" y="7045"/>
                  <a:pt x="1" y="7521"/>
                  <a:pt x="76" y="7998"/>
                </a:cubicBezTo>
                <a:cubicBezTo>
                  <a:pt x="76" y="8148"/>
                  <a:pt x="101" y="8298"/>
                  <a:pt x="101" y="8474"/>
                </a:cubicBezTo>
                <a:cubicBezTo>
                  <a:pt x="226" y="8724"/>
                  <a:pt x="76" y="9025"/>
                  <a:pt x="201" y="9276"/>
                </a:cubicBezTo>
                <a:cubicBezTo>
                  <a:pt x="502" y="10704"/>
                  <a:pt x="828" y="12083"/>
                  <a:pt x="1354" y="13436"/>
                </a:cubicBezTo>
                <a:cubicBezTo>
                  <a:pt x="1680" y="14263"/>
                  <a:pt x="2281" y="14765"/>
                  <a:pt x="3184" y="14840"/>
                </a:cubicBezTo>
                <a:cubicBezTo>
                  <a:pt x="3296" y="14902"/>
                  <a:pt x="3415" y="14902"/>
                  <a:pt x="3534" y="14902"/>
                </a:cubicBezTo>
                <a:cubicBezTo>
                  <a:pt x="3654" y="14902"/>
                  <a:pt x="3773" y="14902"/>
                  <a:pt x="3885" y="14965"/>
                </a:cubicBezTo>
                <a:lnTo>
                  <a:pt x="4086" y="14965"/>
                </a:lnTo>
                <a:cubicBezTo>
                  <a:pt x="4249" y="15019"/>
                  <a:pt x="4412" y="15031"/>
                  <a:pt x="4574" y="15031"/>
                </a:cubicBezTo>
                <a:cubicBezTo>
                  <a:pt x="4698" y="15031"/>
                  <a:pt x="4821" y="15024"/>
                  <a:pt x="4944" y="15024"/>
                </a:cubicBezTo>
                <a:cubicBezTo>
                  <a:pt x="5103" y="15024"/>
                  <a:pt x="5260" y="15036"/>
                  <a:pt x="5414" y="15090"/>
                </a:cubicBezTo>
                <a:cubicBezTo>
                  <a:pt x="5615" y="15090"/>
                  <a:pt x="5815" y="15090"/>
                  <a:pt x="6016" y="15115"/>
                </a:cubicBezTo>
                <a:cubicBezTo>
                  <a:pt x="6041" y="15166"/>
                  <a:pt x="6041" y="15191"/>
                  <a:pt x="6041" y="15241"/>
                </a:cubicBezTo>
                <a:cubicBezTo>
                  <a:pt x="5765" y="15391"/>
                  <a:pt x="5815" y="15617"/>
                  <a:pt x="5890" y="15867"/>
                </a:cubicBezTo>
                <a:cubicBezTo>
                  <a:pt x="6038" y="15972"/>
                  <a:pt x="6194" y="15998"/>
                  <a:pt x="6353" y="15998"/>
                </a:cubicBezTo>
                <a:cubicBezTo>
                  <a:pt x="6506" y="15998"/>
                  <a:pt x="6661" y="15975"/>
                  <a:pt x="6815" y="15975"/>
                </a:cubicBezTo>
                <a:cubicBezTo>
                  <a:pt x="6883" y="15975"/>
                  <a:pt x="6951" y="15979"/>
                  <a:pt x="7018" y="15993"/>
                </a:cubicBezTo>
                <a:cubicBezTo>
                  <a:pt x="7110" y="15941"/>
                  <a:pt x="7207" y="15932"/>
                  <a:pt x="7302" y="15932"/>
                </a:cubicBezTo>
                <a:cubicBezTo>
                  <a:pt x="7357" y="15932"/>
                  <a:pt x="7412" y="15935"/>
                  <a:pt x="7465" y="15935"/>
                </a:cubicBezTo>
                <a:cubicBezTo>
                  <a:pt x="7546" y="15935"/>
                  <a:pt x="7624" y="15928"/>
                  <a:pt x="7695" y="15892"/>
                </a:cubicBezTo>
                <a:cubicBezTo>
                  <a:pt x="7895" y="15867"/>
                  <a:pt x="8096" y="15867"/>
                  <a:pt x="8296" y="15867"/>
                </a:cubicBezTo>
                <a:cubicBezTo>
                  <a:pt x="8422" y="15805"/>
                  <a:pt x="8547" y="15798"/>
                  <a:pt x="8672" y="15798"/>
                </a:cubicBezTo>
                <a:cubicBezTo>
                  <a:pt x="8704" y="15798"/>
                  <a:pt x="8735" y="15799"/>
                  <a:pt x="8766" y="15799"/>
                </a:cubicBezTo>
                <a:cubicBezTo>
                  <a:pt x="8860" y="15799"/>
                  <a:pt x="8954" y="15795"/>
                  <a:pt x="9048" y="15767"/>
                </a:cubicBezTo>
                <a:cubicBezTo>
                  <a:pt x="9069" y="15788"/>
                  <a:pt x="9095" y="15796"/>
                  <a:pt x="9123" y="15796"/>
                </a:cubicBezTo>
                <a:cubicBezTo>
                  <a:pt x="9162" y="15796"/>
                  <a:pt x="9205" y="15781"/>
                  <a:pt x="9249" y="15767"/>
                </a:cubicBezTo>
                <a:cubicBezTo>
                  <a:pt x="9750" y="15742"/>
                  <a:pt x="10251" y="15742"/>
                  <a:pt x="10778" y="15717"/>
                </a:cubicBezTo>
                <a:cubicBezTo>
                  <a:pt x="10803" y="15717"/>
                  <a:pt x="10828" y="15692"/>
                  <a:pt x="10828" y="15667"/>
                </a:cubicBezTo>
                <a:cubicBezTo>
                  <a:pt x="10878" y="15667"/>
                  <a:pt x="10928" y="15673"/>
                  <a:pt x="10978" y="15673"/>
                </a:cubicBezTo>
                <a:cubicBezTo>
                  <a:pt x="11028" y="15673"/>
                  <a:pt x="11078" y="15667"/>
                  <a:pt x="11129" y="15642"/>
                </a:cubicBezTo>
                <a:cubicBezTo>
                  <a:pt x="11179" y="15642"/>
                  <a:pt x="11204" y="15642"/>
                  <a:pt x="11229" y="15667"/>
                </a:cubicBezTo>
                <a:cubicBezTo>
                  <a:pt x="11372" y="15667"/>
                  <a:pt x="11515" y="15683"/>
                  <a:pt x="11654" y="15683"/>
                </a:cubicBezTo>
                <a:cubicBezTo>
                  <a:pt x="11758" y="15683"/>
                  <a:pt x="11859" y="15674"/>
                  <a:pt x="11956" y="15642"/>
                </a:cubicBezTo>
                <a:cubicBezTo>
                  <a:pt x="12332" y="15617"/>
                  <a:pt x="12707" y="15617"/>
                  <a:pt x="13083" y="15592"/>
                </a:cubicBezTo>
                <a:cubicBezTo>
                  <a:pt x="13174" y="15551"/>
                  <a:pt x="13268" y="15543"/>
                  <a:pt x="13361" y="15543"/>
                </a:cubicBezTo>
                <a:cubicBezTo>
                  <a:pt x="13424" y="15543"/>
                  <a:pt x="13486" y="15547"/>
                  <a:pt x="13546" y="15547"/>
                </a:cubicBezTo>
                <a:cubicBezTo>
                  <a:pt x="13621" y="15547"/>
                  <a:pt x="13693" y="15541"/>
                  <a:pt x="13760" y="15516"/>
                </a:cubicBezTo>
                <a:cubicBezTo>
                  <a:pt x="14462" y="15441"/>
                  <a:pt x="15139" y="15391"/>
                  <a:pt x="15840" y="15341"/>
                </a:cubicBezTo>
                <a:lnTo>
                  <a:pt x="20828" y="15341"/>
                </a:lnTo>
                <a:cubicBezTo>
                  <a:pt x="21114" y="15289"/>
                  <a:pt x="21400" y="15276"/>
                  <a:pt x="21685" y="15276"/>
                </a:cubicBezTo>
                <a:cubicBezTo>
                  <a:pt x="21974" y="15276"/>
                  <a:pt x="22262" y="15289"/>
                  <a:pt x="22551" y="15289"/>
                </a:cubicBezTo>
                <a:cubicBezTo>
                  <a:pt x="22803" y="15289"/>
                  <a:pt x="23056" y="15279"/>
                  <a:pt x="23309" y="15241"/>
                </a:cubicBezTo>
                <a:cubicBezTo>
                  <a:pt x="23484" y="15241"/>
                  <a:pt x="23660" y="15216"/>
                  <a:pt x="23810" y="15216"/>
                </a:cubicBezTo>
                <a:cubicBezTo>
                  <a:pt x="23964" y="15161"/>
                  <a:pt x="24112" y="15149"/>
                  <a:pt x="24260" y="15149"/>
                </a:cubicBezTo>
                <a:cubicBezTo>
                  <a:pt x="24370" y="15149"/>
                  <a:pt x="24481" y="15156"/>
                  <a:pt x="24592" y="15156"/>
                </a:cubicBezTo>
                <a:cubicBezTo>
                  <a:pt x="24673" y="15156"/>
                  <a:pt x="24755" y="15152"/>
                  <a:pt x="24838" y="15140"/>
                </a:cubicBezTo>
                <a:cubicBezTo>
                  <a:pt x="24888" y="15140"/>
                  <a:pt x="24963" y="15115"/>
                  <a:pt x="25013" y="15090"/>
                </a:cubicBezTo>
                <a:cubicBezTo>
                  <a:pt x="25114" y="15115"/>
                  <a:pt x="25189" y="15115"/>
                  <a:pt x="25264" y="15115"/>
                </a:cubicBezTo>
                <a:cubicBezTo>
                  <a:pt x="25464" y="15115"/>
                  <a:pt x="25665" y="15090"/>
                  <a:pt x="25865" y="15090"/>
                </a:cubicBezTo>
                <a:cubicBezTo>
                  <a:pt x="25891" y="15065"/>
                  <a:pt x="25891" y="15040"/>
                  <a:pt x="25916" y="15015"/>
                </a:cubicBezTo>
                <a:lnTo>
                  <a:pt x="26016" y="15015"/>
                </a:lnTo>
                <a:cubicBezTo>
                  <a:pt x="26016" y="14990"/>
                  <a:pt x="26016" y="14990"/>
                  <a:pt x="26041" y="14965"/>
                </a:cubicBezTo>
                <a:cubicBezTo>
                  <a:pt x="26242" y="15019"/>
                  <a:pt x="26444" y="15044"/>
                  <a:pt x="26649" y="15044"/>
                </a:cubicBezTo>
                <a:cubicBezTo>
                  <a:pt x="26827" y="15044"/>
                  <a:pt x="27008" y="15025"/>
                  <a:pt x="27194" y="14990"/>
                </a:cubicBezTo>
                <a:cubicBezTo>
                  <a:pt x="27294" y="14965"/>
                  <a:pt x="27419" y="14965"/>
                  <a:pt x="27545" y="14965"/>
                </a:cubicBezTo>
                <a:cubicBezTo>
                  <a:pt x="27642" y="14907"/>
                  <a:pt x="27747" y="14894"/>
                  <a:pt x="27853" y="14894"/>
                </a:cubicBezTo>
                <a:cubicBezTo>
                  <a:pt x="27940" y="14894"/>
                  <a:pt x="28027" y="14902"/>
                  <a:pt x="28113" y="14902"/>
                </a:cubicBezTo>
                <a:cubicBezTo>
                  <a:pt x="28193" y="14902"/>
                  <a:pt x="28272" y="14895"/>
                  <a:pt x="28347" y="14865"/>
                </a:cubicBezTo>
                <a:cubicBezTo>
                  <a:pt x="29048" y="14714"/>
                  <a:pt x="29725" y="14589"/>
                  <a:pt x="30427" y="14464"/>
                </a:cubicBezTo>
                <a:cubicBezTo>
                  <a:pt x="30728" y="14414"/>
                  <a:pt x="31053" y="14364"/>
                  <a:pt x="31354" y="14288"/>
                </a:cubicBezTo>
                <a:cubicBezTo>
                  <a:pt x="31855" y="14213"/>
                  <a:pt x="32382" y="14113"/>
                  <a:pt x="32858" y="13862"/>
                </a:cubicBezTo>
                <a:cubicBezTo>
                  <a:pt x="34086" y="13587"/>
                  <a:pt x="35289" y="13186"/>
                  <a:pt x="36492" y="12785"/>
                </a:cubicBezTo>
                <a:cubicBezTo>
                  <a:pt x="37069" y="12559"/>
                  <a:pt x="37645" y="12333"/>
                  <a:pt x="38221" y="12108"/>
                </a:cubicBezTo>
                <a:cubicBezTo>
                  <a:pt x="38622" y="11957"/>
                  <a:pt x="38873" y="11707"/>
                  <a:pt x="38647" y="11256"/>
                </a:cubicBezTo>
                <a:cubicBezTo>
                  <a:pt x="38698" y="11181"/>
                  <a:pt x="38748" y="11130"/>
                  <a:pt x="38798" y="11080"/>
                </a:cubicBezTo>
                <a:cubicBezTo>
                  <a:pt x="38859" y="11029"/>
                  <a:pt x="38929" y="11020"/>
                  <a:pt x="39000" y="11020"/>
                </a:cubicBezTo>
                <a:cubicBezTo>
                  <a:pt x="39042" y="11020"/>
                  <a:pt x="39083" y="11023"/>
                  <a:pt x="39124" y="11023"/>
                </a:cubicBezTo>
                <a:cubicBezTo>
                  <a:pt x="39186" y="11023"/>
                  <a:pt x="39246" y="11016"/>
                  <a:pt x="39299" y="10980"/>
                </a:cubicBezTo>
                <a:cubicBezTo>
                  <a:pt x="39349" y="11005"/>
                  <a:pt x="39393" y="11018"/>
                  <a:pt x="39437" y="11018"/>
                </a:cubicBezTo>
                <a:cubicBezTo>
                  <a:pt x="39481" y="11018"/>
                  <a:pt x="39525" y="11005"/>
                  <a:pt x="39575" y="10980"/>
                </a:cubicBezTo>
                <a:cubicBezTo>
                  <a:pt x="40477" y="10880"/>
                  <a:pt x="41379" y="10754"/>
                  <a:pt x="42156" y="10178"/>
                </a:cubicBezTo>
                <a:cubicBezTo>
                  <a:pt x="42683" y="9526"/>
                  <a:pt x="42658" y="9426"/>
                  <a:pt x="42031" y="9176"/>
                </a:cubicBezTo>
                <a:cubicBezTo>
                  <a:pt x="41901" y="9064"/>
                  <a:pt x="41750" y="9042"/>
                  <a:pt x="41595" y="9042"/>
                </a:cubicBezTo>
                <a:cubicBezTo>
                  <a:pt x="41495" y="9042"/>
                  <a:pt x="41394" y="9051"/>
                  <a:pt x="41295" y="9051"/>
                </a:cubicBezTo>
                <a:cubicBezTo>
                  <a:pt x="41134" y="9051"/>
                  <a:pt x="40980" y="9027"/>
                  <a:pt x="40853" y="8900"/>
                </a:cubicBezTo>
                <a:cubicBezTo>
                  <a:pt x="40878" y="8549"/>
                  <a:pt x="40552" y="8449"/>
                  <a:pt x="40352" y="8248"/>
                </a:cubicBezTo>
                <a:cubicBezTo>
                  <a:pt x="40477" y="8173"/>
                  <a:pt x="40602" y="8098"/>
                  <a:pt x="40728" y="7998"/>
                </a:cubicBezTo>
                <a:cubicBezTo>
                  <a:pt x="40978" y="7872"/>
                  <a:pt x="41003" y="7647"/>
                  <a:pt x="40978" y="7396"/>
                </a:cubicBezTo>
                <a:cubicBezTo>
                  <a:pt x="40928" y="7196"/>
                  <a:pt x="40778" y="7070"/>
                  <a:pt x="40577" y="6970"/>
                </a:cubicBezTo>
                <a:cubicBezTo>
                  <a:pt x="40349" y="6902"/>
                  <a:pt x="40183" y="6688"/>
                  <a:pt x="39929" y="6688"/>
                </a:cubicBezTo>
                <a:cubicBezTo>
                  <a:pt x="39903" y="6688"/>
                  <a:pt x="39877" y="6690"/>
                  <a:pt x="39850" y="6694"/>
                </a:cubicBezTo>
                <a:cubicBezTo>
                  <a:pt x="39424" y="6419"/>
                  <a:pt x="38873" y="6419"/>
                  <a:pt x="38422" y="6193"/>
                </a:cubicBezTo>
                <a:cubicBezTo>
                  <a:pt x="38359" y="6131"/>
                  <a:pt x="38284" y="6120"/>
                  <a:pt x="38205" y="6120"/>
                </a:cubicBezTo>
                <a:cubicBezTo>
                  <a:pt x="38164" y="6120"/>
                  <a:pt x="38122" y="6123"/>
                  <a:pt x="38081" y="6123"/>
                </a:cubicBezTo>
                <a:cubicBezTo>
                  <a:pt x="38008" y="6123"/>
                  <a:pt x="37936" y="6114"/>
                  <a:pt x="37871" y="6068"/>
                </a:cubicBezTo>
                <a:lnTo>
                  <a:pt x="37394" y="6068"/>
                </a:lnTo>
                <a:cubicBezTo>
                  <a:pt x="37344" y="5967"/>
                  <a:pt x="37319" y="5892"/>
                  <a:pt x="37269" y="5817"/>
                </a:cubicBezTo>
                <a:cubicBezTo>
                  <a:pt x="37570" y="5792"/>
                  <a:pt x="37845" y="5692"/>
                  <a:pt x="38046" y="5416"/>
                </a:cubicBezTo>
                <a:cubicBezTo>
                  <a:pt x="38071" y="5366"/>
                  <a:pt x="38121" y="5341"/>
                  <a:pt x="38171" y="5291"/>
                </a:cubicBezTo>
                <a:cubicBezTo>
                  <a:pt x="38422" y="5065"/>
                  <a:pt x="38422" y="4790"/>
                  <a:pt x="38246" y="4514"/>
                </a:cubicBezTo>
                <a:lnTo>
                  <a:pt x="38171" y="4514"/>
                </a:lnTo>
                <a:cubicBezTo>
                  <a:pt x="38121" y="4013"/>
                  <a:pt x="37720" y="3887"/>
                  <a:pt x="37344" y="3737"/>
                </a:cubicBezTo>
                <a:cubicBezTo>
                  <a:pt x="37444" y="3561"/>
                  <a:pt x="37620" y="3411"/>
                  <a:pt x="37394" y="3211"/>
                </a:cubicBezTo>
                <a:cubicBezTo>
                  <a:pt x="37394" y="3135"/>
                  <a:pt x="37394" y="3060"/>
                  <a:pt x="37369" y="2985"/>
                </a:cubicBezTo>
                <a:cubicBezTo>
                  <a:pt x="37280" y="2873"/>
                  <a:pt x="37250" y="2701"/>
                  <a:pt x="37085" y="2701"/>
                </a:cubicBezTo>
                <a:cubicBezTo>
                  <a:pt x="37065" y="2701"/>
                  <a:pt x="37043" y="2704"/>
                  <a:pt x="37018" y="2709"/>
                </a:cubicBezTo>
                <a:cubicBezTo>
                  <a:pt x="36968" y="2584"/>
                  <a:pt x="36818" y="2534"/>
                  <a:pt x="36743" y="2459"/>
                </a:cubicBezTo>
                <a:cubicBezTo>
                  <a:pt x="35865" y="1757"/>
                  <a:pt x="34838" y="1456"/>
                  <a:pt x="33760" y="1281"/>
                </a:cubicBezTo>
                <a:cubicBezTo>
                  <a:pt x="33459" y="1105"/>
                  <a:pt x="33109" y="1055"/>
                  <a:pt x="32733" y="1055"/>
                </a:cubicBezTo>
                <a:cubicBezTo>
                  <a:pt x="32557" y="1005"/>
                  <a:pt x="32382" y="955"/>
                  <a:pt x="32231" y="880"/>
                </a:cubicBezTo>
                <a:cubicBezTo>
                  <a:pt x="32169" y="855"/>
                  <a:pt x="32106" y="836"/>
                  <a:pt x="32043" y="836"/>
                </a:cubicBezTo>
                <a:cubicBezTo>
                  <a:pt x="31981" y="836"/>
                  <a:pt x="31918" y="855"/>
                  <a:pt x="31855" y="905"/>
                </a:cubicBezTo>
                <a:cubicBezTo>
                  <a:pt x="31855" y="880"/>
                  <a:pt x="31830" y="855"/>
                  <a:pt x="31805" y="855"/>
                </a:cubicBezTo>
                <a:cubicBezTo>
                  <a:pt x="31747" y="838"/>
                  <a:pt x="31688" y="835"/>
                  <a:pt x="31631" y="835"/>
                </a:cubicBezTo>
                <a:cubicBezTo>
                  <a:pt x="31602" y="835"/>
                  <a:pt x="31573" y="836"/>
                  <a:pt x="31545" y="836"/>
                </a:cubicBezTo>
                <a:cubicBezTo>
                  <a:pt x="31461" y="836"/>
                  <a:pt x="31379" y="830"/>
                  <a:pt x="31304" y="779"/>
                </a:cubicBezTo>
                <a:cubicBezTo>
                  <a:pt x="31279" y="792"/>
                  <a:pt x="31260" y="798"/>
                  <a:pt x="31241" y="798"/>
                </a:cubicBezTo>
                <a:cubicBezTo>
                  <a:pt x="31223" y="798"/>
                  <a:pt x="31204" y="792"/>
                  <a:pt x="31179" y="779"/>
                </a:cubicBezTo>
                <a:cubicBezTo>
                  <a:pt x="31061" y="725"/>
                  <a:pt x="30933" y="713"/>
                  <a:pt x="30802" y="713"/>
                </a:cubicBezTo>
                <a:cubicBezTo>
                  <a:pt x="30701" y="713"/>
                  <a:pt x="30598" y="720"/>
                  <a:pt x="30495" y="720"/>
                </a:cubicBezTo>
                <a:cubicBezTo>
                  <a:pt x="30361" y="720"/>
                  <a:pt x="30228" y="708"/>
                  <a:pt x="30101" y="654"/>
                </a:cubicBezTo>
                <a:lnTo>
                  <a:pt x="29901" y="654"/>
                </a:lnTo>
                <a:cubicBezTo>
                  <a:pt x="29713" y="592"/>
                  <a:pt x="29523" y="577"/>
                  <a:pt x="29333" y="577"/>
                </a:cubicBezTo>
                <a:cubicBezTo>
                  <a:pt x="29160" y="577"/>
                  <a:pt x="28987" y="589"/>
                  <a:pt x="28817" y="589"/>
                </a:cubicBezTo>
                <a:cubicBezTo>
                  <a:pt x="28649" y="589"/>
                  <a:pt x="28483" y="577"/>
                  <a:pt x="28322" y="529"/>
                </a:cubicBezTo>
                <a:cubicBezTo>
                  <a:pt x="28246" y="529"/>
                  <a:pt x="28171" y="529"/>
                  <a:pt x="28096" y="504"/>
                </a:cubicBezTo>
                <a:cubicBezTo>
                  <a:pt x="27913" y="453"/>
                  <a:pt x="27726" y="439"/>
                  <a:pt x="27538" y="439"/>
                </a:cubicBezTo>
                <a:cubicBezTo>
                  <a:pt x="27318" y="439"/>
                  <a:pt x="27098" y="458"/>
                  <a:pt x="26881" y="458"/>
                </a:cubicBezTo>
                <a:cubicBezTo>
                  <a:pt x="26826" y="458"/>
                  <a:pt x="26772" y="457"/>
                  <a:pt x="26718" y="454"/>
                </a:cubicBezTo>
                <a:cubicBezTo>
                  <a:pt x="26617" y="479"/>
                  <a:pt x="26567" y="504"/>
                  <a:pt x="26542" y="529"/>
                </a:cubicBezTo>
                <a:cubicBezTo>
                  <a:pt x="26292" y="429"/>
                  <a:pt x="25966" y="504"/>
                  <a:pt x="25865" y="128"/>
                </a:cubicBezTo>
                <a:cubicBezTo>
                  <a:pt x="25715" y="15"/>
                  <a:pt x="25551" y="1"/>
                  <a:pt x="2538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Mada"/>
                <a:ea typeface="Mada"/>
                <a:cs typeface="Mada"/>
                <a:sym typeface="Mada"/>
              </a:rPr>
              <a:t>Perforating</a:t>
            </a:r>
            <a:endParaRPr b="1">
              <a:latin typeface="Mada"/>
              <a:ea typeface="Mada"/>
              <a:cs typeface="Mada"/>
              <a:sym typeface="Mada"/>
            </a:endParaRPr>
          </a:p>
        </p:txBody>
      </p:sp>
      <p:sp>
        <p:nvSpPr>
          <p:cNvPr id="1742" name="Google Shape;1742;p26"/>
          <p:cNvSpPr txBox="1"/>
          <p:nvPr/>
        </p:nvSpPr>
        <p:spPr>
          <a:xfrm>
            <a:off x="1619137" y="2239938"/>
            <a:ext cx="44145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Factors Affecting Venous Blood Flow </a:t>
            </a:r>
            <a:endParaRPr b="1" sz="1800">
              <a:solidFill>
                <a:srgbClr val="006D77"/>
              </a:solidFill>
              <a:highlight>
                <a:srgbClr val="EDF9F9"/>
              </a:highlight>
              <a:latin typeface="Lora"/>
              <a:ea typeface="Lora"/>
              <a:cs typeface="Lora"/>
              <a:sym typeface="Lora"/>
            </a:endParaRPr>
          </a:p>
        </p:txBody>
      </p:sp>
      <p:sp>
        <p:nvSpPr>
          <p:cNvPr id="1743" name="Google Shape;1743;p26"/>
          <p:cNvSpPr txBox="1"/>
          <p:nvPr/>
        </p:nvSpPr>
        <p:spPr>
          <a:xfrm>
            <a:off x="402137" y="3305475"/>
            <a:ext cx="3109500" cy="6579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Upon standing about 90 mmHg</a:t>
            </a:r>
            <a:endParaRPr sz="1200">
              <a:solidFill>
                <a:schemeClr val="dk1"/>
              </a:solidFill>
              <a:latin typeface="Mada"/>
              <a:ea typeface="Mada"/>
              <a:cs typeface="Mada"/>
              <a:sym typeface="Mada"/>
            </a:endParaRPr>
          </a:p>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Upon walking less than 20 mmHg</a:t>
            </a:r>
            <a:endParaRPr sz="1200">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
        <p:nvSpPr>
          <p:cNvPr id="1744" name="Google Shape;1744;p26"/>
          <p:cNvSpPr/>
          <p:nvPr/>
        </p:nvSpPr>
        <p:spPr>
          <a:xfrm>
            <a:off x="1008937" y="2740863"/>
            <a:ext cx="17736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Hydrostatic pressure</a:t>
            </a:r>
            <a:endParaRPr b="1">
              <a:solidFill>
                <a:srgbClr val="006D77"/>
              </a:solidFill>
            </a:endParaRPr>
          </a:p>
        </p:txBody>
      </p:sp>
      <p:sp>
        <p:nvSpPr>
          <p:cNvPr id="1745" name="Google Shape;1745;p26"/>
          <p:cNvSpPr txBox="1"/>
          <p:nvPr/>
        </p:nvSpPr>
        <p:spPr>
          <a:xfrm>
            <a:off x="3257013" y="3246538"/>
            <a:ext cx="4137000" cy="642000"/>
          </a:xfrm>
          <a:prstGeom prst="rect">
            <a:avLst/>
          </a:prstGeom>
          <a:noFill/>
          <a:ln>
            <a:noFill/>
          </a:ln>
        </p:spPr>
        <p:txBody>
          <a:bodyPr anchorCtr="0" anchor="ctr" bIns="91425" lIns="91425" spcFirstLastPara="1" rIns="91425" wrap="square" tIns="91425">
            <a:noAutofit/>
          </a:bodyPr>
          <a:lstStyle/>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Expiration → -ve pressure → blood moves from the legs to the heart</a:t>
            </a:r>
            <a:endParaRPr sz="1200">
              <a:solidFill>
                <a:schemeClr val="dk1"/>
              </a:solidFill>
              <a:latin typeface="Mada"/>
              <a:ea typeface="Mada"/>
              <a:cs typeface="Mada"/>
              <a:sym typeface="Mada"/>
            </a:endParaRPr>
          </a:p>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Inspiration → +ve pressure → closure of the valves</a:t>
            </a:r>
            <a:endParaRPr sz="1200">
              <a:solidFill>
                <a:srgbClr val="1C4588"/>
              </a:solidFill>
              <a:latin typeface="Mada"/>
              <a:ea typeface="Mada"/>
              <a:cs typeface="Mada"/>
              <a:sym typeface="Mada"/>
            </a:endParaRPr>
          </a:p>
        </p:txBody>
      </p:sp>
      <p:sp>
        <p:nvSpPr>
          <p:cNvPr id="1746" name="Google Shape;1746;p26"/>
          <p:cNvSpPr/>
          <p:nvPr/>
        </p:nvSpPr>
        <p:spPr>
          <a:xfrm>
            <a:off x="4369538" y="2757600"/>
            <a:ext cx="18384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Intra-abdominal pressure</a:t>
            </a:r>
            <a:endParaRPr b="1">
              <a:solidFill>
                <a:srgbClr val="006D77"/>
              </a:solidFill>
            </a:endParaRPr>
          </a:p>
        </p:txBody>
      </p:sp>
      <p:sp>
        <p:nvSpPr>
          <p:cNvPr id="1747" name="Google Shape;1747;p26"/>
          <p:cNvSpPr txBox="1"/>
          <p:nvPr/>
        </p:nvSpPr>
        <p:spPr>
          <a:xfrm>
            <a:off x="455738" y="4568313"/>
            <a:ext cx="2880000" cy="642000"/>
          </a:xfrm>
          <a:prstGeom prst="rect">
            <a:avLst/>
          </a:prstGeom>
          <a:noFill/>
          <a:ln>
            <a:noFill/>
          </a:ln>
        </p:spPr>
        <p:txBody>
          <a:bodyPr anchorCtr="0" anchor="ctr" bIns="91425" lIns="91425" spcFirstLastPara="1" rIns="91425" wrap="square" tIns="91425">
            <a:noAutofit/>
          </a:bodyPr>
          <a:lstStyle/>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 supine position = 10 mmHg</a:t>
            </a:r>
            <a:endParaRPr sz="1200">
              <a:solidFill>
                <a:schemeClr val="dk1"/>
              </a:solidFill>
              <a:latin typeface="Mada"/>
              <a:ea typeface="Mada"/>
              <a:cs typeface="Mada"/>
              <a:sym typeface="Mada"/>
            </a:endParaRPr>
          </a:p>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Standing still = 90 mmHg</a:t>
            </a:r>
            <a:endParaRPr sz="1200">
              <a:solidFill>
                <a:schemeClr val="dk1"/>
              </a:solidFill>
              <a:latin typeface="Mada"/>
              <a:ea typeface="Mada"/>
              <a:cs typeface="Mada"/>
              <a:sym typeface="Mada"/>
            </a:endParaRPr>
          </a:p>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Upon walking = 25 mmHg</a:t>
            </a:r>
            <a:endParaRPr sz="1200">
              <a:solidFill>
                <a:srgbClr val="1C4588"/>
              </a:solidFill>
              <a:latin typeface="Mada"/>
              <a:ea typeface="Mada"/>
              <a:cs typeface="Mada"/>
              <a:sym typeface="Mada"/>
            </a:endParaRPr>
          </a:p>
        </p:txBody>
      </p:sp>
      <p:sp>
        <p:nvSpPr>
          <p:cNvPr id="1748" name="Google Shape;1748;p26"/>
          <p:cNvSpPr/>
          <p:nvPr/>
        </p:nvSpPr>
        <p:spPr>
          <a:xfrm>
            <a:off x="1070088" y="4071975"/>
            <a:ext cx="17736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Ambulatory  venous pressure</a:t>
            </a:r>
            <a:endParaRPr b="1">
              <a:solidFill>
                <a:srgbClr val="006D77"/>
              </a:solidFill>
            </a:endParaRPr>
          </a:p>
        </p:txBody>
      </p:sp>
      <p:sp>
        <p:nvSpPr>
          <p:cNvPr id="1749" name="Google Shape;1749;p26"/>
          <p:cNvSpPr txBox="1"/>
          <p:nvPr/>
        </p:nvSpPr>
        <p:spPr>
          <a:xfrm>
            <a:off x="4945188" y="6721557"/>
            <a:ext cx="2301900" cy="397800"/>
          </a:xfrm>
          <a:prstGeom prst="rect">
            <a:avLst/>
          </a:prstGeom>
          <a:noFill/>
          <a:ln>
            <a:noFill/>
          </a:ln>
        </p:spPr>
        <p:txBody>
          <a:bodyPr anchorCtr="0" anchor="ctr" bIns="0" lIns="91425" spcFirstLastPara="1" rIns="91425" wrap="square" tIns="162000">
            <a:noAutofit/>
          </a:bodyPr>
          <a:lstStyle/>
          <a:p>
            <a:pPr indent="0" lvl="0" marL="0" rtl="0" algn="ctr">
              <a:spcBef>
                <a:spcPts val="0"/>
              </a:spcBef>
              <a:spcAft>
                <a:spcPts val="1600"/>
              </a:spcAft>
              <a:buNone/>
            </a:pPr>
            <a:r>
              <a:rPr b="1" lang="en-GB">
                <a:latin typeface="Lora"/>
                <a:ea typeface="Lora"/>
                <a:cs typeface="Lora"/>
                <a:sym typeface="Lora"/>
              </a:rPr>
              <a:t>Venous ulcer</a:t>
            </a:r>
            <a:endParaRPr b="1">
              <a:latin typeface="Lora"/>
              <a:ea typeface="Lora"/>
              <a:cs typeface="Lora"/>
              <a:sym typeface="Lora"/>
            </a:endParaRPr>
          </a:p>
        </p:txBody>
      </p:sp>
      <p:cxnSp>
        <p:nvCxnSpPr>
          <p:cNvPr id="1750" name="Google Shape;1750;p26"/>
          <p:cNvCxnSpPr/>
          <p:nvPr/>
        </p:nvCxnSpPr>
        <p:spPr>
          <a:xfrm>
            <a:off x="217738" y="6358163"/>
            <a:ext cx="6941700" cy="0"/>
          </a:xfrm>
          <a:prstGeom prst="straightConnector1">
            <a:avLst/>
          </a:prstGeom>
          <a:noFill/>
          <a:ln cap="flat" cmpd="sng" w="19050">
            <a:solidFill>
              <a:srgbClr val="666666"/>
            </a:solidFill>
            <a:prstDash val="dot"/>
            <a:round/>
            <a:headEnd len="med" w="med" type="oval"/>
            <a:tailEnd len="med" w="med" type="oval"/>
          </a:ln>
        </p:spPr>
      </p:cxnSp>
      <p:sp>
        <p:nvSpPr>
          <p:cNvPr id="1751" name="Google Shape;1751;p26"/>
          <p:cNvSpPr txBox="1"/>
          <p:nvPr/>
        </p:nvSpPr>
        <p:spPr>
          <a:xfrm>
            <a:off x="177212" y="6693038"/>
            <a:ext cx="2807100" cy="397800"/>
          </a:xfrm>
          <a:prstGeom prst="rect">
            <a:avLst/>
          </a:prstGeom>
          <a:noFill/>
          <a:ln>
            <a:noFill/>
          </a:ln>
        </p:spPr>
        <p:txBody>
          <a:bodyPr anchorCtr="0" anchor="ctr" bIns="0" lIns="91425" spcFirstLastPara="1" rIns="91425" wrap="square" tIns="162000">
            <a:noAutofit/>
          </a:bodyPr>
          <a:lstStyle/>
          <a:p>
            <a:pPr indent="0" lvl="0" marL="0" rtl="0" algn="ctr">
              <a:spcBef>
                <a:spcPts val="0"/>
              </a:spcBef>
              <a:spcAft>
                <a:spcPts val="1600"/>
              </a:spcAft>
              <a:buNone/>
            </a:pPr>
            <a:r>
              <a:rPr b="1" lang="en-GB">
                <a:latin typeface="Lora"/>
                <a:ea typeface="Lora"/>
                <a:cs typeface="Lora"/>
                <a:sym typeface="Lora"/>
              </a:rPr>
              <a:t>Chronic venous insufficiency </a:t>
            </a:r>
            <a:endParaRPr b="1">
              <a:latin typeface="Lora"/>
              <a:ea typeface="Lora"/>
              <a:cs typeface="Lora"/>
              <a:sym typeface="Lora"/>
            </a:endParaRPr>
          </a:p>
        </p:txBody>
      </p:sp>
      <p:sp>
        <p:nvSpPr>
          <p:cNvPr id="1752" name="Google Shape;1752;p26"/>
          <p:cNvSpPr txBox="1"/>
          <p:nvPr/>
        </p:nvSpPr>
        <p:spPr>
          <a:xfrm>
            <a:off x="3088738" y="6732860"/>
            <a:ext cx="1607700" cy="318600"/>
          </a:xfrm>
          <a:prstGeom prst="rect">
            <a:avLst/>
          </a:prstGeom>
          <a:noFill/>
          <a:ln>
            <a:noFill/>
          </a:ln>
        </p:spPr>
        <p:txBody>
          <a:bodyPr anchorCtr="0" anchor="ctr" bIns="0" lIns="91425" spcFirstLastPara="1" rIns="91425" wrap="square" tIns="162000">
            <a:noAutofit/>
          </a:bodyPr>
          <a:lstStyle/>
          <a:p>
            <a:pPr indent="0" lvl="0" marL="0" rtl="0" algn="ctr">
              <a:spcBef>
                <a:spcPts val="0"/>
              </a:spcBef>
              <a:spcAft>
                <a:spcPts val="1600"/>
              </a:spcAft>
              <a:buNone/>
            </a:pPr>
            <a:r>
              <a:rPr b="1" lang="en-GB">
                <a:latin typeface="Lora"/>
                <a:ea typeface="Lora"/>
                <a:cs typeface="Lora"/>
                <a:sym typeface="Lora"/>
              </a:rPr>
              <a:t>Varicose veins</a:t>
            </a:r>
            <a:endParaRPr b="1">
              <a:latin typeface="Lora"/>
              <a:ea typeface="Lora"/>
              <a:cs typeface="Lora"/>
              <a:sym typeface="Lora"/>
            </a:endParaRPr>
          </a:p>
        </p:txBody>
      </p:sp>
      <p:sp>
        <p:nvSpPr>
          <p:cNvPr id="1753" name="Google Shape;1753;p26"/>
          <p:cNvSpPr/>
          <p:nvPr/>
        </p:nvSpPr>
        <p:spPr>
          <a:xfrm flipH="1" rot="-9899961">
            <a:off x="1219874" y="59769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6"/>
          <p:cNvSpPr/>
          <p:nvPr/>
        </p:nvSpPr>
        <p:spPr>
          <a:xfrm flipH="1" rot="-9899961">
            <a:off x="3578626" y="6015062"/>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6"/>
          <p:cNvSpPr/>
          <p:nvPr/>
        </p:nvSpPr>
        <p:spPr>
          <a:xfrm flipH="1" rot="-9899961">
            <a:off x="5735526" y="5996924"/>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6"/>
          <p:cNvSpPr txBox="1"/>
          <p:nvPr/>
        </p:nvSpPr>
        <p:spPr>
          <a:xfrm>
            <a:off x="1324423" y="6096600"/>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E29578"/>
                </a:solidFill>
                <a:latin typeface="Life Savers ExtraBold"/>
                <a:ea typeface="Life Savers ExtraBold"/>
                <a:cs typeface="Life Savers ExtraBold"/>
                <a:sym typeface="Life Savers ExtraBold"/>
              </a:rPr>
              <a:t>01</a:t>
            </a:r>
            <a:endParaRPr sz="2000">
              <a:solidFill>
                <a:srgbClr val="E29578"/>
              </a:solidFill>
              <a:latin typeface="Life Savers ExtraBold"/>
              <a:ea typeface="Life Savers ExtraBold"/>
              <a:cs typeface="Life Savers ExtraBold"/>
              <a:sym typeface="Life Savers ExtraBold"/>
            </a:endParaRPr>
          </a:p>
        </p:txBody>
      </p:sp>
      <p:sp>
        <p:nvSpPr>
          <p:cNvPr id="1757" name="Google Shape;1757;p26"/>
          <p:cNvSpPr txBox="1"/>
          <p:nvPr/>
        </p:nvSpPr>
        <p:spPr>
          <a:xfrm>
            <a:off x="3624538" y="6139563"/>
            <a:ext cx="629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02</a:t>
            </a:r>
            <a:endParaRPr sz="2000">
              <a:solidFill>
                <a:srgbClr val="006D77"/>
              </a:solidFill>
              <a:latin typeface="Life Savers ExtraBold"/>
              <a:ea typeface="Life Savers ExtraBold"/>
              <a:cs typeface="Life Savers ExtraBold"/>
              <a:sym typeface="Life Savers ExtraBold"/>
            </a:endParaRPr>
          </a:p>
        </p:txBody>
      </p:sp>
      <p:sp>
        <p:nvSpPr>
          <p:cNvPr id="1758" name="Google Shape;1758;p26"/>
          <p:cNvSpPr txBox="1"/>
          <p:nvPr/>
        </p:nvSpPr>
        <p:spPr>
          <a:xfrm>
            <a:off x="5839763" y="6116575"/>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03</a:t>
            </a:r>
            <a:endParaRPr sz="2000">
              <a:solidFill>
                <a:srgbClr val="006D77"/>
              </a:solidFill>
              <a:latin typeface="Life Savers ExtraBold"/>
              <a:ea typeface="Life Savers ExtraBold"/>
              <a:cs typeface="Life Savers ExtraBold"/>
              <a:sym typeface="Life Savers ExtraBold"/>
            </a:endParaRPr>
          </a:p>
        </p:txBody>
      </p:sp>
      <p:sp>
        <p:nvSpPr>
          <p:cNvPr id="1759" name="Google Shape;1759;p26"/>
          <p:cNvSpPr txBox="1"/>
          <p:nvPr/>
        </p:nvSpPr>
        <p:spPr>
          <a:xfrm>
            <a:off x="354225" y="9923923"/>
            <a:ext cx="1878900" cy="32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Evaluation:</a:t>
            </a:r>
            <a:endParaRPr b="1" sz="1800">
              <a:solidFill>
                <a:srgbClr val="006D77"/>
              </a:solidFill>
              <a:highlight>
                <a:srgbClr val="EDF9F9"/>
              </a:highlight>
              <a:latin typeface="Lora"/>
              <a:ea typeface="Lora"/>
              <a:cs typeface="Lora"/>
              <a:sym typeface="Lora"/>
            </a:endParaRPr>
          </a:p>
        </p:txBody>
      </p:sp>
      <p:sp>
        <p:nvSpPr>
          <p:cNvPr id="1760" name="Google Shape;1760;p26"/>
          <p:cNvSpPr/>
          <p:nvPr/>
        </p:nvSpPr>
        <p:spPr>
          <a:xfrm rot="7992535">
            <a:off x="326368" y="8527107"/>
            <a:ext cx="1796123" cy="1425139"/>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61" name="Google Shape;1761;p26"/>
          <p:cNvGrpSpPr/>
          <p:nvPr/>
        </p:nvGrpSpPr>
        <p:grpSpPr>
          <a:xfrm flipH="1">
            <a:off x="421543" y="8585729"/>
            <a:ext cx="748654" cy="902261"/>
            <a:chOff x="1720625" y="227850"/>
            <a:chExt cx="4182425" cy="5218400"/>
          </a:xfrm>
        </p:grpSpPr>
        <p:sp>
          <p:nvSpPr>
            <p:cNvPr id="1762" name="Google Shape;1762;p26"/>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6"/>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6"/>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5" name="Google Shape;1765;p26"/>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6" name="Google Shape;1766;p26"/>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6"/>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6"/>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6"/>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6"/>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6"/>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6"/>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6"/>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6"/>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6"/>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6"/>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6"/>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6"/>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6"/>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6"/>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6"/>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2" name="Google Shape;1782;p26"/>
          <p:cNvSpPr/>
          <p:nvPr/>
        </p:nvSpPr>
        <p:spPr>
          <a:xfrm rot="2138415">
            <a:off x="1489754" y="9240795"/>
            <a:ext cx="527079" cy="271927"/>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83" name="Google Shape;1783;p26"/>
          <p:cNvGrpSpPr/>
          <p:nvPr/>
        </p:nvGrpSpPr>
        <p:grpSpPr>
          <a:xfrm>
            <a:off x="1141479" y="8368227"/>
            <a:ext cx="752774" cy="1199536"/>
            <a:chOff x="2707675" y="238125"/>
            <a:chExt cx="3392400" cy="5238150"/>
          </a:xfrm>
        </p:grpSpPr>
        <p:sp>
          <p:nvSpPr>
            <p:cNvPr id="1784" name="Google Shape;1784;p26"/>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6"/>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6"/>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6"/>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6"/>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6"/>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6"/>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6"/>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2" name="Google Shape;1792;p26"/>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3" name="Google Shape;1793;p26"/>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6"/>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6"/>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6"/>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6"/>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6"/>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6"/>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6"/>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6"/>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6"/>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6"/>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6"/>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6"/>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6"/>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6"/>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6"/>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6"/>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6"/>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6"/>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6"/>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6"/>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6"/>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6"/>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6"/>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6"/>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8" name="Google Shape;1818;p26"/>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6"/>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0" name="Google Shape;1820;p26"/>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1" name="Google Shape;1821;p26"/>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2" name="Google Shape;1822;p26"/>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3" name="Google Shape;1823;p26"/>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4" name="Google Shape;1824;p26"/>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6"/>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6"/>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6"/>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6"/>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6"/>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6"/>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6"/>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6"/>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6"/>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6"/>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35" name="Google Shape;1835;p26"/>
          <p:cNvSpPr txBox="1"/>
          <p:nvPr/>
        </p:nvSpPr>
        <p:spPr>
          <a:xfrm>
            <a:off x="3948525" y="9897200"/>
            <a:ext cx="1682400" cy="354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Management: </a:t>
            </a:r>
            <a:endParaRPr b="1" sz="1800">
              <a:solidFill>
                <a:srgbClr val="006D77"/>
              </a:solidFill>
              <a:highlight>
                <a:srgbClr val="EDF9F9"/>
              </a:highlight>
              <a:latin typeface="Lora"/>
              <a:ea typeface="Lora"/>
              <a:cs typeface="Lora"/>
              <a:sym typeface="Lora"/>
            </a:endParaRPr>
          </a:p>
        </p:txBody>
      </p:sp>
      <p:sp>
        <p:nvSpPr>
          <p:cNvPr id="1836" name="Google Shape;1836;p26"/>
          <p:cNvSpPr/>
          <p:nvPr/>
        </p:nvSpPr>
        <p:spPr>
          <a:xfrm rot="7992535">
            <a:off x="3919691" y="8542477"/>
            <a:ext cx="1796123" cy="1425139"/>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7" name="Google Shape;1837;p26"/>
          <p:cNvSpPr/>
          <p:nvPr/>
        </p:nvSpPr>
        <p:spPr>
          <a:xfrm>
            <a:off x="4972561" y="9419649"/>
            <a:ext cx="344518" cy="156725"/>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6"/>
          <p:cNvSpPr/>
          <p:nvPr/>
        </p:nvSpPr>
        <p:spPr>
          <a:xfrm>
            <a:off x="4465882" y="8443649"/>
            <a:ext cx="371467" cy="837437"/>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6"/>
          <p:cNvSpPr/>
          <p:nvPr/>
        </p:nvSpPr>
        <p:spPr>
          <a:xfrm>
            <a:off x="4465882" y="8443649"/>
            <a:ext cx="371467" cy="196069"/>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6"/>
          <p:cNvSpPr/>
          <p:nvPr/>
        </p:nvSpPr>
        <p:spPr>
          <a:xfrm>
            <a:off x="4447739" y="9341665"/>
            <a:ext cx="407742" cy="196077"/>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6"/>
          <p:cNvSpPr/>
          <p:nvPr/>
        </p:nvSpPr>
        <p:spPr>
          <a:xfrm>
            <a:off x="4447739" y="9341751"/>
            <a:ext cx="200759" cy="195913"/>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6"/>
          <p:cNvSpPr/>
          <p:nvPr/>
        </p:nvSpPr>
        <p:spPr>
          <a:xfrm>
            <a:off x="4465882" y="9321600"/>
            <a:ext cx="371467" cy="196069"/>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6"/>
          <p:cNvSpPr/>
          <p:nvPr/>
        </p:nvSpPr>
        <p:spPr>
          <a:xfrm>
            <a:off x="4589712" y="9155906"/>
            <a:ext cx="124511" cy="296426"/>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4" name="Google Shape;1844;p26"/>
          <p:cNvSpPr/>
          <p:nvPr/>
        </p:nvSpPr>
        <p:spPr>
          <a:xfrm>
            <a:off x="4589712" y="9161345"/>
            <a:ext cx="117596" cy="290986"/>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5" name="Google Shape;1845;p26"/>
          <p:cNvSpPr/>
          <p:nvPr/>
        </p:nvSpPr>
        <p:spPr>
          <a:xfrm>
            <a:off x="4589712" y="9155906"/>
            <a:ext cx="124494" cy="125005"/>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6"/>
          <p:cNvSpPr/>
          <p:nvPr/>
        </p:nvSpPr>
        <p:spPr>
          <a:xfrm>
            <a:off x="4589712" y="9161345"/>
            <a:ext cx="27730" cy="117840"/>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6"/>
          <p:cNvSpPr/>
          <p:nvPr/>
        </p:nvSpPr>
        <p:spPr>
          <a:xfrm>
            <a:off x="4589712" y="9053723"/>
            <a:ext cx="27730" cy="225471"/>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6"/>
          <p:cNvSpPr/>
          <p:nvPr/>
        </p:nvSpPr>
        <p:spPr>
          <a:xfrm>
            <a:off x="4589712" y="9017285"/>
            <a:ext cx="124511" cy="204007"/>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6"/>
          <p:cNvSpPr/>
          <p:nvPr/>
        </p:nvSpPr>
        <p:spPr>
          <a:xfrm>
            <a:off x="4589712" y="9053723"/>
            <a:ext cx="27730" cy="162133"/>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0" name="Google Shape;1850;p26"/>
          <p:cNvSpPr/>
          <p:nvPr/>
        </p:nvSpPr>
        <p:spPr>
          <a:xfrm>
            <a:off x="4481704" y="8968273"/>
            <a:ext cx="339793" cy="163390"/>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1" name="Google Shape;1851;p26"/>
          <p:cNvSpPr/>
          <p:nvPr/>
        </p:nvSpPr>
        <p:spPr>
          <a:xfrm>
            <a:off x="4481704" y="8955903"/>
            <a:ext cx="339793" cy="163390"/>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2" name="Google Shape;1852;p26"/>
          <p:cNvSpPr/>
          <p:nvPr/>
        </p:nvSpPr>
        <p:spPr>
          <a:xfrm>
            <a:off x="4496808" y="8466609"/>
            <a:ext cx="309570" cy="641992"/>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6"/>
          <p:cNvSpPr/>
          <p:nvPr/>
        </p:nvSpPr>
        <p:spPr>
          <a:xfrm>
            <a:off x="4496816" y="8466609"/>
            <a:ext cx="309561" cy="173107"/>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6"/>
          <p:cNvSpPr/>
          <p:nvPr/>
        </p:nvSpPr>
        <p:spPr>
          <a:xfrm>
            <a:off x="4496808" y="8509361"/>
            <a:ext cx="240826" cy="599221"/>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6"/>
          <p:cNvSpPr/>
          <p:nvPr/>
        </p:nvSpPr>
        <p:spPr>
          <a:xfrm>
            <a:off x="4481704" y="8466609"/>
            <a:ext cx="339793" cy="150137"/>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6"/>
          <p:cNvSpPr/>
          <p:nvPr/>
        </p:nvSpPr>
        <p:spPr>
          <a:xfrm>
            <a:off x="4558752" y="8400241"/>
            <a:ext cx="185742" cy="190458"/>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6"/>
          <p:cNvSpPr/>
          <p:nvPr/>
        </p:nvSpPr>
        <p:spPr>
          <a:xfrm>
            <a:off x="4558752" y="8421953"/>
            <a:ext cx="171484" cy="168752"/>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6"/>
          <p:cNvSpPr/>
          <p:nvPr/>
        </p:nvSpPr>
        <p:spPr>
          <a:xfrm>
            <a:off x="4549676" y="8400241"/>
            <a:ext cx="203875" cy="98039"/>
          </a:xfrm>
          <a:custGeom>
            <a:rect b="b" l="l" r="r" t="t"/>
            <a:pathLst>
              <a:path extrusionOk="0" h="12561" w="23880">
                <a:moveTo>
                  <a:pt x="11940" y="1"/>
                </a:moveTo>
                <a:cubicBezTo>
                  <a:pt x="9156" y="1"/>
                  <a:pt x="6373" y="614"/>
                  <a:pt x="4249" y="1841"/>
                </a:cubicBezTo>
                <a:cubicBezTo>
                  <a:pt x="1" y="4292"/>
                  <a:pt x="1" y="8269"/>
                  <a:pt x="4249" y="10722"/>
                </a:cubicBezTo>
                <a:cubicBezTo>
                  <a:pt x="6374" y="11948"/>
                  <a:pt x="9158" y="12561"/>
                  <a:pt x="11942" y="12561"/>
                </a:cubicBezTo>
                <a:cubicBezTo>
                  <a:pt x="14725" y="12561"/>
                  <a:pt x="17508" y="11948"/>
                  <a:pt x="19632" y="10722"/>
                </a:cubicBezTo>
                <a:cubicBezTo>
                  <a:pt x="23880" y="8269"/>
                  <a:pt x="23880" y="4292"/>
                  <a:pt x="19632" y="1841"/>
                </a:cubicBezTo>
                <a:cubicBezTo>
                  <a:pt x="17508" y="614"/>
                  <a:pt x="14724" y="1"/>
                  <a:pt x="119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6"/>
          <p:cNvSpPr/>
          <p:nvPr/>
        </p:nvSpPr>
        <p:spPr>
          <a:xfrm>
            <a:off x="4607830" y="8333732"/>
            <a:ext cx="87578" cy="138640"/>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6"/>
          <p:cNvSpPr/>
          <p:nvPr/>
        </p:nvSpPr>
        <p:spPr>
          <a:xfrm>
            <a:off x="4607830" y="8343769"/>
            <a:ext cx="82737" cy="128611"/>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6"/>
          <p:cNvSpPr/>
          <p:nvPr/>
        </p:nvSpPr>
        <p:spPr>
          <a:xfrm>
            <a:off x="4603561" y="8333732"/>
            <a:ext cx="96115" cy="46221"/>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6"/>
          <p:cNvSpPr/>
          <p:nvPr/>
        </p:nvSpPr>
        <p:spPr>
          <a:xfrm>
            <a:off x="4646772" y="7940962"/>
            <a:ext cx="9699" cy="415913"/>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6"/>
          <p:cNvSpPr/>
          <p:nvPr/>
        </p:nvSpPr>
        <p:spPr>
          <a:xfrm>
            <a:off x="4767844" y="8883120"/>
            <a:ext cx="412097" cy="693279"/>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6"/>
          <p:cNvSpPr/>
          <p:nvPr/>
        </p:nvSpPr>
        <p:spPr>
          <a:xfrm>
            <a:off x="4768100" y="9361121"/>
            <a:ext cx="411840" cy="215238"/>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6"/>
          <p:cNvSpPr/>
          <p:nvPr/>
        </p:nvSpPr>
        <p:spPr>
          <a:xfrm>
            <a:off x="4800203" y="9114863"/>
            <a:ext cx="347468" cy="431937"/>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6"/>
          <p:cNvSpPr/>
          <p:nvPr/>
        </p:nvSpPr>
        <p:spPr>
          <a:xfrm>
            <a:off x="4800203" y="9364703"/>
            <a:ext cx="347468" cy="183394"/>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6"/>
          <p:cNvSpPr/>
          <p:nvPr/>
        </p:nvSpPr>
        <p:spPr>
          <a:xfrm>
            <a:off x="4800169" y="9113739"/>
            <a:ext cx="347442" cy="185681"/>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6"/>
          <p:cNvSpPr/>
          <p:nvPr/>
        </p:nvSpPr>
        <p:spPr>
          <a:xfrm>
            <a:off x="4767844" y="8883120"/>
            <a:ext cx="274370" cy="693185"/>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6"/>
          <p:cNvSpPr/>
          <p:nvPr/>
        </p:nvSpPr>
        <p:spPr>
          <a:xfrm>
            <a:off x="4978105" y="8735688"/>
            <a:ext cx="31495" cy="28793"/>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6"/>
          <p:cNvSpPr/>
          <p:nvPr/>
        </p:nvSpPr>
        <p:spPr>
          <a:xfrm>
            <a:off x="4863036" y="8799028"/>
            <a:ext cx="222129" cy="142668"/>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6"/>
          <p:cNvSpPr/>
          <p:nvPr/>
        </p:nvSpPr>
        <p:spPr>
          <a:xfrm>
            <a:off x="4863036" y="8815378"/>
            <a:ext cx="189473" cy="126316"/>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6"/>
          <p:cNvSpPr/>
          <p:nvPr/>
        </p:nvSpPr>
        <p:spPr>
          <a:xfrm>
            <a:off x="4863019" y="8799036"/>
            <a:ext cx="222018" cy="117184"/>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6"/>
          <p:cNvSpPr/>
          <p:nvPr/>
        </p:nvSpPr>
        <p:spPr>
          <a:xfrm>
            <a:off x="4863036" y="8721375"/>
            <a:ext cx="222129" cy="181021"/>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6"/>
          <p:cNvSpPr/>
          <p:nvPr/>
        </p:nvSpPr>
        <p:spPr>
          <a:xfrm>
            <a:off x="4913522" y="8582761"/>
            <a:ext cx="121036" cy="229170"/>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6"/>
          <p:cNvSpPr/>
          <p:nvPr/>
        </p:nvSpPr>
        <p:spPr>
          <a:xfrm>
            <a:off x="4913522" y="8582761"/>
            <a:ext cx="117689" cy="229170"/>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6"/>
          <p:cNvSpPr txBox="1"/>
          <p:nvPr/>
        </p:nvSpPr>
        <p:spPr>
          <a:xfrm>
            <a:off x="1564876" y="5528107"/>
            <a:ext cx="39666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Venous Disorders</a:t>
            </a:r>
            <a:endParaRPr b="1" sz="1800">
              <a:solidFill>
                <a:srgbClr val="006D77"/>
              </a:solidFill>
              <a:highlight>
                <a:srgbClr val="EDF9F9"/>
              </a:highlight>
              <a:latin typeface="Lora"/>
              <a:ea typeface="Lora"/>
              <a:cs typeface="Lora"/>
              <a:sym typeface="Lora"/>
            </a:endParaRPr>
          </a:p>
        </p:txBody>
      </p:sp>
      <p:sp>
        <p:nvSpPr>
          <p:cNvPr id="1877" name="Google Shape;1877;p26"/>
          <p:cNvSpPr txBox="1"/>
          <p:nvPr/>
        </p:nvSpPr>
        <p:spPr>
          <a:xfrm>
            <a:off x="2266113" y="8054475"/>
            <a:ext cx="1682400" cy="2526300"/>
          </a:xfrm>
          <a:prstGeom prst="rect">
            <a:avLst/>
          </a:prstGeom>
          <a:noFill/>
          <a:ln>
            <a:noFill/>
          </a:ln>
        </p:spPr>
        <p:txBody>
          <a:bodyPr anchorCtr="0" anchor="ctr" bIns="72000" lIns="91425" spcFirstLastPara="1" rIns="91425" wrap="square" tIns="0">
            <a:noAutofit/>
          </a:bodyPr>
          <a:lstStyle/>
          <a:p>
            <a:pPr indent="0" lvl="0" marL="0" rtl="0" algn="l">
              <a:spcBef>
                <a:spcPts val="0"/>
              </a:spcBef>
              <a:spcAft>
                <a:spcPts val="0"/>
              </a:spcAft>
              <a:buNone/>
            </a:pPr>
            <a:r>
              <a:rPr b="1" lang="en-GB" sz="1600">
                <a:solidFill>
                  <a:srgbClr val="E29578"/>
                </a:solidFill>
                <a:latin typeface="Mada"/>
                <a:ea typeface="Mada"/>
                <a:cs typeface="Mada"/>
                <a:sym typeface="Mada"/>
              </a:rPr>
              <a:t>Non</a:t>
            </a:r>
            <a:r>
              <a:rPr b="1" lang="en-GB" sz="1600">
                <a:solidFill>
                  <a:srgbClr val="E29578"/>
                </a:solidFill>
                <a:latin typeface="Mada"/>
                <a:ea typeface="Mada"/>
                <a:cs typeface="Mada"/>
                <a:sym typeface="Mada"/>
              </a:rPr>
              <a:t> invasive:</a:t>
            </a:r>
            <a:endParaRPr b="1" sz="1600">
              <a:solidFill>
                <a:srgbClr val="E29578"/>
              </a:solidFill>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Doppler</a:t>
            </a:r>
            <a:endParaRPr>
              <a:latin typeface="Mada"/>
              <a:ea typeface="Mada"/>
              <a:cs typeface="Mada"/>
              <a:sym typeface="Mada"/>
            </a:endParaRPr>
          </a:p>
          <a:p>
            <a:pPr indent="-330200" lvl="0" marL="457200" rtl="0" algn="l">
              <a:spcBef>
                <a:spcPts val="0"/>
              </a:spcBef>
              <a:spcAft>
                <a:spcPts val="0"/>
              </a:spcAft>
              <a:buSzPts val="1600"/>
              <a:buFont typeface="Mada"/>
              <a:buChar char="●"/>
            </a:pPr>
            <a:r>
              <a:rPr lang="en-GB">
                <a:latin typeface="Mada"/>
                <a:ea typeface="Mada"/>
                <a:cs typeface="Mada"/>
                <a:sym typeface="Mada"/>
              </a:rPr>
              <a:t>Duplex scanning</a:t>
            </a:r>
            <a:endParaRPr>
              <a:latin typeface="Mada"/>
              <a:ea typeface="Mada"/>
              <a:cs typeface="Mada"/>
              <a:sym typeface="Mada"/>
            </a:endParaRPr>
          </a:p>
          <a:p>
            <a:pPr indent="0" lvl="0" marL="0" rtl="0" algn="l">
              <a:spcBef>
                <a:spcPts val="0"/>
              </a:spcBef>
              <a:spcAft>
                <a:spcPts val="0"/>
              </a:spcAft>
              <a:buNone/>
            </a:pPr>
            <a:r>
              <a:rPr b="1" lang="en-GB" sz="1600">
                <a:solidFill>
                  <a:srgbClr val="E29578"/>
                </a:solidFill>
                <a:latin typeface="Mada"/>
                <a:ea typeface="Mada"/>
                <a:cs typeface="Mada"/>
                <a:sym typeface="Mada"/>
              </a:rPr>
              <a:t>Invasive:</a:t>
            </a:r>
            <a:endParaRPr b="1" sz="1600">
              <a:solidFill>
                <a:srgbClr val="E29578"/>
              </a:solidFill>
              <a:latin typeface="Mada"/>
              <a:ea typeface="Mada"/>
              <a:cs typeface="Mada"/>
              <a:sym typeface="Mada"/>
            </a:endParaRPr>
          </a:p>
          <a:p>
            <a:pPr indent="-317500" lvl="0" marL="457200" rtl="0" algn="l">
              <a:spcBef>
                <a:spcPts val="0"/>
              </a:spcBef>
              <a:spcAft>
                <a:spcPts val="0"/>
              </a:spcAft>
              <a:buSzPts val="1400"/>
              <a:buFont typeface="Mada"/>
              <a:buChar char="●"/>
            </a:pPr>
            <a:r>
              <a:rPr lang="en-GB">
                <a:latin typeface="Mada"/>
                <a:ea typeface="Mada"/>
                <a:cs typeface="Mada"/>
                <a:sym typeface="Mada"/>
              </a:rPr>
              <a:t>Ambulatory venous pressure</a:t>
            </a:r>
            <a:endParaRPr>
              <a:latin typeface="Mada"/>
              <a:ea typeface="Mada"/>
              <a:cs typeface="Mada"/>
              <a:sym typeface="Mada"/>
            </a:endParaRPr>
          </a:p>
        </p:txBody>
      </p:sp>
      <p:sp>
        <p:nvSpPr>
          <p:cNvPr id="1878" name="Google Shape;1878;p26"/>
          <p:cNvSpPr txBox="1"/>
          <p:nvPr/>
        </p:nvSpPr>
        <p:spPr>
          <a:xfrm>
            <a:off x="3250338" y="4540713"/>
            <a:ext cx="4143600" cy="902400"/>
          </a:xfrm>
          <a:prstGeom prst="rect">
            <a:avLst/>
          </a:prstGeom>
          <a:noFill/>
          <a:ln>
            <a:noFill/>
          </a:ln>
        </p:spPr>
        <p:txBody>
          <a:bodyPr anchorCtr="0" anchor="ctr" bIns="91425" lIns="91425" spcFirstLastPara="1" rIns="91425" wrap="square" tIns="91425">
            <a:noAutofit/>
          </a:bodyPr>
          <a:lstStyle/>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Calf muscles relax → deep veins expand → pressure collapse → blood sucked from superficial veins</a:t>
            </a:r>
            <a:endParaRPr sz="1200">
              <a:solidFill>
                <a:schemeClr val="dk1"/>
              </a:solidFill>
              <a:latin typeface="Mada"/>
              <a:ea typeface="Mada"/>
              <a:cs typeface="Mada"/>
              <a:sym typeface="Mada"/>
            </a:endParaRPr>
          </a:p>
          <a:p>
            <a:pPr indent="-304800" lvl="0" marL="5400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Calf muscles contract → blood forced up → opening of the valves → blood pumped towards the heart</a:t>
            </a:r>
            <a:endParaRPr sz="1200">
              <a:solidFill>
                <a:srgbClr val="1C4588"/>
              </a:solidFill>
              <a:latin typeface="Mada"/>
              <a:ea typeface="Mada"/>
              <a:cs typeface="Mada"/>
              <a:sym typeface="Mada"/>
            </a:endParaRPr>
          </a:p>
        </p:txBody>
      </p:sp>
      <p:sp>
        <p:nvSpPr>
          <p:cNvPr id="1879" name="Google Shape;1879;p26"/>
          <p:cNvSpPr/>
          <p:nvPr/>
        </p:nvSpPr>
        <p:spPr>
          <a:xfrm>
            <a:off x="4505889" y="4054563"/>
            <a:ext cx="15657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Mada"/>
                <a:ea typeface="Mada"/>
                <a:cs typeface="Mada"/>
                <a:sym typeface="Mada"/>
              </a:rPr>
              <a:t>Venous pump</a:t>
            </a:r>
            <a:endParaRPr b="1">
              <a:solidFill>
                <a:srgbClr val="006D77"/>
              </a:solidFill>
            </a:endParaRPr>
          </a:p>
        </p:txBody>
      </p:sp>
      <p:sp>
        <p:nvSpPr>
          <p:cNvPr id="1880" name="Google Shape;1880;p26"/>
          <p:cNvSpPr txBox="1"/>
          <p:nvPr/>
        </p:nvSpPr>
        <p:spPr>
          <a:xfrm>
            <a:off x="-5425" y="6971250"/>
            <a:ext cx="3280200" cy="884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presence of (usually irreversible) skin damage (such as eczema, lipodermatosclerosis) in the lower leg as a result of sustained ambulatory venous hypertension.</a:t>
            </a:r>
            <a:endParaRPr>
              <a:latin typeface="Mada"/>
              <a:ea typeface="Mada"/>
              <a:cs typeface="Mada"/>
              <a:sym typeface="Mada"/>
            </a:endParaRPr>
          </a:p>
        </p:txBody>
      </p:sp>
      <p:sp>
        <p:nvSpPr>
          <p:cNvPr id="1881" name="Google Shape;1881;p26"/>
          <p:cNvSpPr txBox="1"/>
          <p:nvPr/>
        </p:nvSpPr>
        <p:spPr>
          <a:xfrm>
            <a:off x="4896275" y="7012588"/>
            <a:ext cx="2400000" cy="46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solidFill>
                  <a:schemeClr val="dk1"/>
                </a:solidFill>
                <a:latin typeface="Mada"/>
                <a:ea typeface="Mada"/>
                <a:cs typeface="Mada"/>
                <a:sym typeface="Mada"/>
              </a:rPr>
              <a:t>usually located in the “</a:t>
            </a:r>
            <a:r>
              <a:rPr i="1" lang="en-GB" sz="1200">
                <a:solidFill>
                  <a:schemeClr val="dk1"/>
                </a:solidFill>
                <a:latin typeface="Mada"/>
                <a:ea typeface="Mada"/>
                <a:cs typeface="Mada"/>
                <a:sym typeface="Mada"/>
              </a:rPr>
              <a:t>gaiter</a:t>
            </a:r>
            <a:r>
              <a:rPr lang="en-GB" sz="1200">
                <a:solidFill>
                  <a:schemeClr val="dk1"/>
                </a:solidFill>
                <a:latin typeface="Mada"/>
                <a:ea typeface="Mada"/>
                <a:cs typeface="Mada"/>
                <a:sym typeface="Mada"/>
              </a:rPr>
              <a:t>” </a:t>
            </a:r>
            <a:r>
              <a:rPr i="1" lang="en-GB" sz="1200">
                <a:solidFill>
                  <a:schemeClr val="dk1"/>
                </a:solidFill>
                <a:latin typeface="Mada"/>
                <a:ea typeface="Mada"/>
                <a:cs typeface="Mada"/>
                <a:sym typeface="Mada"/>
              </a:rPr>
              <a:t>region</a:t>
            </a:r>
            <a:r>
              <a:rPr lang="en-GB" sz="1200">
                <a:solidFill>
                  <a:schemeClr val="dk1"/>
                </a:solidFill>
                <a:latin typeface="Mada"/>
                <a:ea typeface="Mada"/>
                <a:cs typeface="Mada"/>
                <a:sym typeface="Mada"/>
              </a:rPr>
              <a:t> of the leg</a:t>
            </a:r>
            <a:endParaRPr>
              <a:latin typeface="Mada"/>
              <a:ea typeface="Mada"/>
              <a:cs typeface="Mada"/>
              <a:sym typeface="Mada"/>
            </a:endParaRPr>
          </a:p>
        </p:txBody>
      </p:sp>
      <p:sp>
        <p:nvSpPr>
          <p:cNvPr id="1882" name="Google Shape;1882;p26"/>
          <p:cNvSpPr txBox="1"/>
          <p:nvPr/>
        </p:nvSpPr>
        <p:spPr>
          <a:xfrm>
            <a:off x="6160000" y="8042688"/>
            <a:ext cx="1344900" cy="322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None/>
            </a:pPr>
            <a:r>
              <a:rPr lang="en-GB" sz="1300">
                <a:solidFill>
                  <a:schemeClr val="dk1"/>
                </a:solidFill>
                <a:latin typeface="Mada"/>
                <a:ea typeface="Mada"/>
                <a:cs typeface="Mada"/>
                <a:sym typeface="Mada"/>
              </a:rPr>
              <a:t>Compression stocking</a:t>
            </a:r>
            <a:endParaRPr sz="1300">
              <a:latin typeface="Mada"/>
              <a:ea typeface="Mada"/>
              <a:cs typeface="Mada"/>
              <a:sym typeface="Mada"/>
            </a:endParaRPr>
          </a:p>
        </p:txBody>
      </p:sp>
      <p:sp>
        <p:nvSpPr>
          <p:cNvPr id="1883" name="Google Shape;1883;p26"/>
          <p:cNvSpPr txBox="1"/>
          <p:nvPr/>
        </p:nvSpPr>
        <p:spPr>
          <a:xfrm>
            <a:off x="6160000" y="8478038"/>
            <a:ext cx="1344900" cy="468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None/>
            </a:pPr>
            <a:r>
              <a:rPr lang="en-GB" sz="1300">
                <a:solidFill>
                  <a:schemeClr val="dk1"/>
                </a:solidFill>
                <a:latin typeface="Mada"/>
                <a:ea typeface="Mada"/>
                <a:cs typeface="Mada"/>
                <a:sym typeface="Mada"/>
              </a:rPr>
              <a:t>Sclerotherapy</a:t>
            </a:r>
            <a:endParaRPr sz="1300">
              <a:latin typeface="Mada"/>
              <a:ea typeface="Mada"/>
              <a:cs typeface="Mada"/>
              <a:sym typeface="Mada"/>
            </a:endParaRPr>
          </a:p>
        </p:txBody>
      </p:sp>
      <p:sp>
        <p:nvSpPr>
          <p:cNvPr id="1884" name="Google Shape;1884;p26"/>
          <p:cNvSpPr txBox="1"/>
          <p:nvPr/>
        </p:nvSpPr>
        <p:spPr>
          <a:xfrm>
            <a:off x="6224200" y="8970979"/>
            <a:ext cx="1216500" cy="719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500"/>
              </a:spcAft>
              <a:buNone/>
            </a:pPr>
            <a:r>
              <a:rPr lang="en-GB" sz="1300">
                <a:solidFill>
                  <a:schemeClr val="dk1"/>
                </a:solidFill>
                <a:latin typeface="Mada"/>
                <a:ea typeface="Mada"/>
                <a:cs typeface="Mada"/>
                <a:sym typeface="Mada"/>
              </a:rPr>
              <a:t>EndoVenous Ablation Techniques</a:t>
            </a:r>
            <a:endParaRPr sz="1300">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sp>
        <p:nvSpPr>
          <p:cNvPr id="1889" name="Google Shape;1889;p27"/>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7"/>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1" name="Google Shape;1891;p27"/>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1892" name="Google Shape;1892;p27"/>
          <p:cNvGraphicFramePr/>
          <p:nvPr/>
        </p:nvGraphicFramePr>
        <p:xfrm>
          <a:off x="1477951" y="9473188"/>
          <a:ext cx="3000000" cy="3000000"/>
        </p:xfrm>
        <a:graphic>
          <a:graphicData uri="http://schemas.openxmlformats.org/drawingml/2006/table">
            <a:tbl>
              <a:tblPr>
                <a:noFill/>
                <a:tableStyleId>{74CDFE83-7679-42EF-832E-779F1F4DF692}</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C</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893" name="Google Shape;1893;p27"/>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7"/>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7"/>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1896" name="Google Shape;1896;p27"/>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7"/>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1898" name="Google Shape;1898;p27"/>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7"/>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7"/>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1901" name="Google Shape;1901;p27"/>
          <p:cNvSpPr txBox="1"/>
          <p:nvPr/>
        </p:nvSpPr>
        <p:spPr>
          <a:xfrm>
            <a:off x="265625" y="2654625"/>
            <a:ext cx="6979500" cy="60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Mada"/>
                <a:ea typeface="Mada"/>
                <a:cs typeface="Mada"/>
                <a:sym typeface="Mada"/>
              </a:rPr>
              <a:t>Q1: A 41-year-old woman, diagnosed with varicose veins in the left leg, presents to your clinic with a 2-month history of severe pain in the left leg on prolonged standing. The patient is obese and the pain has affected her working and social lifestyle and she asks you about the most effective treatment option. From the list below, choose the most effective treatment option that you would discuss with this patient.</a:t>
            </a:r>
            <a:endParaRPr sz="1100">
              <a:solidFill>
                <a:srgbClr val="006D77"/>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A) Use of compression stockings</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B) Injection sclerotherapy</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C) Surgery</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Mada"/>
                <a:ea typeface="Mada"/>
                <a:cs typeface="Mada"/>
                <a:sym typeface="Mada"/>
              </a:rPr>
              <a:t>Q2: Lipodermatosclerosis is commonly associated with which one of the following conditions?</a:t>
            </a:r>
            <a:endParaRPr sz="1100">
              <a:solidFill>
                <a:srgbClr val="006D77"/>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A) Deep vein thrombosis</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B) Varicose veins</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C) Intermittent claudication</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Mada"/>
                <a:ea typeface="Mada"/>
                <a:cs typeface="Mada"/>
                <a:sym typeface="Mada"/>
              </a:rPr>
              <a:t>Q3: A 65-year-old man presents for the first time to your clinic with a painless wound in his right leg, which has been present for over 2 months. On examination you notice a 3 cm × 4 cm leg ulcer in the gaiter area of the right leg, covering the medial malleolus. The shallow bed of the ulcer is covered with granulation tissue, which is surrounded by sloping edges. There is no history of trauma. From the list below, choose the most likely diagnosis.</a:t>
            </a:r>
            <a:endParaRPr sz="1100">
              <a:solidFill>
                <a:srgbClr val="006D77"/>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A) Arterial leg ulcer</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B) Neuropathic ulcer</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C) Venous ulcer</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Mada"/>
                <a:ea typeface="Mada"/>
                <a:cs typeface="Mada"/>
                <a:sym typeface="Mada"/>
              </a:rPr>
              <a:t>Q4: Which of the following statements  regarding venous leg ulcers are true?</a:t>
            </a:r>
            <a:endParaRPr sz="1100">
              <a:solidFill>
                <a:srgbClr val="006D77"/>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A) Less than 10 percent of patients will get a recurrence within 5 years after healing.</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B) Venous ulcers are best managed by ‘two layer’ bandaging.</a:t>
            </a:r>
            <a:endParaRPr sz="1100">
              <a:solidFill>
                <a:srgbClr val="83C5BE"/>
              </a:solidFill>
              <a:latin typeface="Mada"/>
              <a:ea typeface="Mada"/>
              <a:cs typeface="Mada"/>
              <a:sym typeface="Mada"/>
            </a:endParaRPr>
          </a:p>
          <a:p>
            <a:pPr indent="0" lvl="0" marL="0" marR="0" rtl="0" algn="l">
              <a:lnSpc>
                <a:spcPct val="100000"/>
              </a:lnSpc>
              <a:spcBef>
                <a:spcPts val="0"/>
              </a:spcBef>
              <a:spcAft>
                <a:spcPts val="0"/>
              </a:spcAft>
              <a:buNone/>
            </a:pPr>
            <a:r>
              <a:rPr lang="en-GB" sz="1100">
                <a:solidFill>
                  <a:srgbClr val="83C5BE"/>
                </a:solidFill>
                <a:latin typeface="Mada"/>
                <a:ea typeface="Mada"/>
                <a:cs typeface="Mada"/>
                <a:sym typeface="Mada"/>
              </a:rPr>
              <a:t>C) Greater than 60 percent of all leg ulcers are venous in origin.</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Mada"/>
                <a:ea typeface="Mada"/>
                <a:cs typeface="Mada"/>
                <a:sym typeface="Mada"/>
              </a:rPr>
              <a:t>Q5: A 48-year-old man has a body mass index (BMI) of 37 and is a heavy smoker. He has primary symptomatic varicose veins with skin changes and duplex scan demonstrates an isolated saphenopopliteal junction incompetence and short saphenous reflux.</a:t>
            </a:r>
            <a:endParaRPr sz="1100">
              <a:solidFill>
                <a:srgbClr val="006D77"/>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A) Endovascular laser treatment (EVLT)</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B) Foam sclerotherapy</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83C5BE"/>
                </a:solidFill>
                <a:latin typeface="Mada"/>
                <a:ea typeface="Mada"/>
                <a:cs typeface="Mada"/>
                <a:sym typeface="Mada"/>
              </a:rPr>
              <a:t>C) Valve surgery</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sp>
        <p:nvSpPr>
          <p:cNvPr id="1906" name="Google Shape;1906;p28"/>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8"/>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8"/>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1909" name="Google Shape;1909;p28"/>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1910" name="Google Shape;1910;p28"/>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1911" name="Google Shape;1911;p28"/>
          <p:cNvSpPr txBox="1"/>
          <p:nvPr/>
        </p:nvSpPr>
        <p:spPr>
          <a:xfrm>
            <a:off x="1457325" y="5981700"/>
            <a:ext cx="4076700" cy="3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1912" name="Google Shape;1912;p28"/>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sp>
        <p:nvSpPr>
          <p:cNvPr id="1913" name="Google Shape;1913;p28"/>
          <p:cNvSpPr txBox="1"/>
          <p:nvPr/>
        </p:nvSpPr>
        <p:spPr>
          <a:xfrm>
            <a:off x="600075" y="4086225"/>
            <a:ext cx="33432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sp>
        <p:nvSpPr>
          <p:cNvPr id="1914" name="Google Shape;1914;p28"/>
          <p:cNvSpPr txBox="1"/>
          <p:nvPr/>
        </p:nvSpPr>
        <p:spPr>
          <a:xfrm>
            <a:off x="4195800" y="4086225"/>
            <a:ext cx="3126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Clr>
                <a:schemeClr val="dk1"/>
              </a:buClr>
              <a:buSzPts val="2300"/>
              <a:buFont typeface="Arial"/>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t/>
            </a:r>
            <a:endParaRPr sz="2400">
              <a:solidFill>
                <a:srgbClr val="83C5BE"/>
              </a:solidFill>
              <a:latin typeface="Lora"/>
              <a:ea typeface="Lora"/>
              <a:cs typeface="Lora"/>
              <a:sym typeface="Lora"/>
            </a:endParaRPr>
          </a:p>
        </p:txBody>
      </p:sp>
      <p:pic>
        <p:nvPicPr>
          <p:cNvPr id="1915" name="Google Shape;1915;p28"/>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1916" name="Google Shape;1916;p28"/>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8"/>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8"/>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919" name="Google Shape;1919;p28"/>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920" name="Google Shape;1920;p28"/>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921" name="Google Shape;1921;p28"/>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922" name="Google Shape;1922;p28"/>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923" name="Google Shape;1923;p28"/>
          <p:cNvSpPr txBox="1"/>
          <p:nvPr/>
        </p:nvSpPr>
        <p:spPr>
          <a:xfrm>
            <a:off x="1488875" y="6569500"/>
            <a:ext cx="44928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Abeer Almutairi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Amirah Alzahrani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Nujud Alabdullatif</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Khaled Alharbi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Faris Almubarak</a:t>
            </a:r>
            <a:endParaRPr sz="2400">
              <a:solidFill>
                <a:srgbClr val="E29578"/>
              </a:solidFill>
              <a:latin typeface="Mada"/>
              <a:ea typeface="Mada"/>
              <a:cs typeface="Mada"/>
              <a:sym typeface="Mada"/>
            </a:endParaRPr>
          </a:p>
        </p:txBody>
      </p:sp>
      <p:pic>
        <p:nvPicPr>
          <p:cNvPr id="1924" name="Google Shape;1924;p28"/>
          <p:cNvPicPr preferRelativeResize="0"/>
          <p:nvPr/>
        </p:nvPicPr>
        <p:blipFill>
          <a:blip r:embed="rId5">
            <a:alphaModFix/>
          </a:blip>
          <a:stretch>
            <a:fillRect/>
          </a:stretch>
        </p:blipFill>
        <p:spPr>
          <a:xfrm>
            <a:off x="1522312" y="7403025"/>
            <a:ext cx="332475" cy="332475"/>
          </a:xfrm>
          <a:prstGeom prst="rect">
            <a:avLst/>
          </a:prstGeom>
          <a:noFill/>
          <a:ln>
            <a:noFill/>
          </a:ln>
        </p:spPr>
      </p:pic>
      <p:pic>
        <p:nvPicPr>
          <p:cNvPr id="1925" name="Google Shape;1925;p28"/>
          <p:cNvPicPr preferRelativeResize="0"/>
          <p:nvPr/>
        </p:nvPicPr>
        <p:blipFill>
          <a:blip r:embed="rId6">
            <a:alphaModFix/>
          </a:blip>
          <a:stretch>
            <a:fillRect/>
          </a:stretch>
        </p:blipFill>
        <p:spPr>
          <a:xfrm>
            <a:off x="1534425" y="8165025"/>
            <a:ext cx="332475" cy="332475"/>
          </a:xfrm>
          <a:prstGeom prst="rect">
            <a:avLst/>
          </a:prstGeom>
          <a:noFill/>
          <a:ln>
            <a:noFill/>
          </a:ln>
        </p:spPr>
      </p:pic>
      <p:pic>
        <p:nvPicPr>
          <p:cNvPr id="1926" name="Google Shape;1926;p28"/>
          <p:cNvPicPr preferRelativeResize="0"/>
          <p:nvPr/>
        </p:nvPicPr>
        <p:blipFill>
          <a:blip r:embed="rId5">
            <a:alphaModFix/>
          </a:blip>
          <a:stretch>
            <a:fillRect/>
          </a:stretch>
        </p:blipFill>
        <p:spPr>
          <a:xfrm>
            <a:off x="1522312" y="7784025"/>
            <a:ext cx="332475" cy="332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a:off x="307400" y="8381350"/>
            <a:ext cx="7440600" cy="1455000"/>
          </a:xfrm>
          <a:prstGeom prst="round2SameRect">
            <a:avLst>
              <a:gd fmla="val 16667" name="adj1"/>
              <a:gd fmla="val 0" name="adj2"/>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A valve is not a </a:t>
            </a:r>
            <a:r>
              <a:rPr lang="en-GB" sz="1000">
                <a:solidFill>
                  <a:srgbClr val="6AA84F"/>
                </a:solidFill>
                <a:latin typeface="Mada"/>
                <a:ea typeface="Mada"/>
                <a:cs typeface="Mada"/>
                <a:sym typeface="Mada"/>
              </a:rPr>
              <a:t>muscular </a:t>
            </a:r>
            <a:r>
              <a:rPr lang="en-GB" sz="1000">
                <a:solidFill>
                  <a:srgbClr val="6AA84F"/>
                </a:solidFill>
                <a:latin typeface="Mada"/>
                <a:ea typeface="Mada"/>
                <a:cs typeface="Mada"/>
                <a:sym typeface="Mada"/>
              </a:rPr>
              <a:t>structure, but a fold within the vein formed from a single layer of endothelial cells. </a:t>
            </a:r>
            <a:endParaRPr sz="1000">
              <a:solidFill>
                <a:srgbClr val="6AA84F"/>
              </a:solidFill>
              <a:latin typeface="Mada"/>
              <a:ea typeface="Mada"/>
              <a:cs typeface="Mada"/>
              <a:sym typeface="Mada"/>
            </a:endParaRPr>
          </a:p>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There are two types of valves: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Vertical valves; prevent blood from going down (flow direction: </a:t>
            </a:r>
            <a:r>
              <a:rPr b="1" lang="en-GB" sz="1000">
                <a:solidFill>
                  <a:srgbClr val="6AA84F"/>
                </a:solidFill>
                <a:latin typeface="Mada"/>
                <a:ea typeface="Mada"/>
                <a:cs typeface="Mada"/>
                <a:sym typeface="Mada"/>
              </a:rPr>
              <a:t>down to up</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Perforating veins valve; directing blood from superficial to deep veins (flow direction: </a:t>
            </a:r>
            <a:r>
              <a:rPr b="1" lang="en-GB" sz="1000">
                <a:solidFill>
                  <a:srgbClr val="6AA84F"/>
                </a:solidFill>
                <a:latin typeface="Mada"/>
                <a:ea typeface="Mada"/>
                <a:cs typeface="Mada"/>
                <a:sym typeface="Mada"/>
              </a:rPr>
              <a:t>out to in</a:t>
            </a:r>
            <a:r>
              <a:rPr lang="en-GB" sz="1000">
                <a:solidFill>
                  <a:srgbClr val="6AA84F"/>
                </a:solidFill>
                <a:latin typeface="Mada"/>
                <a:ea typeface="Mada"/>
                <a:cs typeface="Mada"/>
                <a:sym typeface="Mada"/>
              </a:rPr>
              <a:t>)</a:t>
            </a:r>
            <a:endParaRPr sz="1000">
              <a:solidFill>
                <a:srgbClr val="6AA84F"/>
              </a:solidFill>
              <a:latin typeface="Mada"/>
              <a:ea typeface="Mada"/>
              <a:cs typeface="Mada"/>
              <a:sym typeface="Mada"/>
            </a:endParaRPr>
          </a:p>
        </p:txBody>
      </p:sp>
      <p:pic>
        <p:nvPicPr>
          <p:cNvPr id="79" name="Google Shape;79;p14"/>
          <p:cNvPicPr preferRelativeResize="0"/>
          <p:nvPr/>
        </p:nvPicPr>
        <p:blipFill>
          <a:blip r:embed="rId3">
            <a:alphaModFix/>
          </a:blip>
          <a:stretch>
            <a:fillRect/>
          </a:stretch>
        </p:blipFill>
        <p:spPr>
          <a:xfrm>
            <a:off x="6466015" y="8552825"/>
            <a:ext cx="1069660" cy="1150251"/>
          </a:xfrm>
          <a:prstGeom prst="rect">
            <a:avLst/>
          </a:prstGeom>
          <a:noFill/>
          <a:ln>
            <a:noFill/>
          </a:ln>
        </p:spPr>
      </p:pic>
      <p:pic>
        <p:nvPicPr>
          <p:cNvPr id="80" name="Google Shape;80;p14"/>
          <p:cNvPicPr preferRelativeResize="0"/>
          <p:nvPr/>
        </p:nvPicPr>
        <p:blipFill>
          <a:blip r:embed="rId4">
            <a:alphaModFix/>
          </a:blip>
          <a:stretch>
            <a:fillRect/>
          </a:stretch>
        </p:blipFill>
        <p:spPr>
          <a:xfrm>
            <a:off x="5258950" y="1361187"/>
            <a:ext cx="2062375" cy="1217775"/>
          </a:xfrm>
          <a:prstGeom prst="rect">
            <a:avLst/>
          </a:prstGeom>
          <a:noFill/>
          <a:ln>
            <a:noFill/>
          </a:ln>
        </p:spPr>
      </p:pic>
      <p:sp>
        <p:nvSpPr>
          <p:cNvPr id="81" name="Google Shape;81;p14"/>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4"/>
          <p:cNvSpPr/>
          <p:nvPr/>
        </p:nvSpPr>
        <p:spPr>
          <a:xfrm>
            <a:off x="74475" y="9846975"/>
            <a:ext cx="7440600" cy="7686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ctr" bIns="91425" lIns="91425" spcFirstLastPara="1" rIns="91425" wrap="square" tIns="91425">
            <a:noAutofit/>
          </a:bodyPr>
          <a:lstStyle/>
          <a:p>
            <a:pPr indent="-292100" lvl="0" marL="457200" rtl="0" algn="l">
              <a:spcBef>
                <a:spcPts val="0"/>
              </a:spcBef>
              <a:spcAft>
                <a:spcPts val="0"/>
              </a:spcAft>
              <a:buClr>
                <a:srgbClr val="6AA84F"/>
              </a:buClr>
              <a:buSzPts val="1000"/>
              <a:buFont typeface="Mada"/>
              <a:buAutoNum type="arabicPeriod"/>
            </a:pPr>
            <a:r>
              <a:rPr lang="en-GB" sz="1000">
                <a:solidFill>
                  <a:srgbClr val="6AA84F"/>
                </a:solidFill>
                <a:latin typeface="Mada"/>
                <a:ea typeface="Mada"/>
                <a:cs typeface="Mada"/>
                <a:sym typeface="Mada"/>
              </a:rPr>
              <a:t>The g</a:t>
            </a:r>
            <a:r>
              <a:rPr lang="en-GB" sz="1000">
                <a:solidFill>
                  <a:srgbClr val="6AA84F"/>
                </a:solidFill>
                <a:latin typeface="Mada"/>
                <a:ea typeface="Mada"/>
                <a:cs typeface="Mada"/>
                <a:sym typeface="Mada"/>
              </a:rPr>
              <a:t>reatest</a:t>
            </a:r>
            <a:r>
              <a:rPr lang="en-GB" sz="1000">
                <a:solidFill>
                  <a:srgbClr val="6AA84F"/>
                </a:solidFill>
                <a:latin typeface="Mada"/>
                <a:ea typeface="Mada"/>
                <a:cs typeface="Mada"/>
                <a:sym typeface="Mada"/>
              </a:rPr>
              <a:t> challenge that veins must overcome is achieving sufficient venous return given the force of gravity which tends to pool blood in veins. Venous return in the face of gravity is achieved by an anatomical solution which involves </a:t>
            </a:r>
            <a:r>
              <a:rPr lang="en-GB" sz="1000">
                <a:solidFill>
                  <a:srgbClr val="6AA84F"/>
                </a:solidFill>
                <a:latin typeface="Mada"/>
                <a:ea typeface="Mada"/>
                <a:cs typeface="Mada"/>
                <a:sym typeface="Mada"/>
              </a:rPr>
              <a:t>using a </a:t>
            </a:r>
            <a:r>
              <a:rPr b="1" lang="en-GB" sz="1000">
                <a:solidFill>
                  <a:srgbClr val="6AA84F"/>
                </a:solidFill>
                <a:latin typeface="Mada"/>
                <a:ea typeface="Mada"/>
                <a:cs typeface="Mada"/>
                <a:sym typeface="Mada"/>
              </a:rPr>
              <a:t>muscle pump </a:t>
            </a:r>
            <a:r>
              <a:rPr lang="en-GB" sz="1000">
                <a:solidFill>
                  <a:srgbClr val="6AA84F"/>
                </a:solidFill>
                <a:latin typeface="Mada"/>
                <a:ea typeface="Mada"/>
                <a:cs typeface="Mada"/>
                <a:sym typeface="Mada"/>
              </a:rPr>
              <a:t>and</a:t>
            </a:r>
            <a:r>
              <a:rPr b="1"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the existence of one-way </a:t>
            </a:r>
            <a:r>
              <a:rPr b="1" lang="en-GB" sz="1000">
                <a:solidFill>
                  <a:srgbClr val="6AA84F"/>
                </a:solidFill>
                <a:latin typeface="Mada"/>
                <a:ea typeface="Mada"/>
                <a:cs typeface="Mada"/>
                <a:sym typeface="Mada"/>
              </a:rPr>
              <a:t>valves</a:t>
            </a:r>
            <a:r>
              <a:rPr lang="en-GB" sz="1000">
                <a:solidFill>
                  <a:srgbClr val="6AA84F"/>
                </a:solidFill>
                <a:latin typeface="Mada"/>
                <a:ea typeface="Mada"/>
                <a:cs typeface="Mada"/>
                <a:sym typeface="Mada"/>
              </a:rPr>
              <a:t> within the veins. These valves allow blood to move in the direction of the heart but prevent backward flow.</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p:txBody>
      </p:sp>
      <p:sp>
        <p:nvSpPr>
          <p:cNvPr id="83" name="Google Shape;83;p14"/>
          <p:cNvSpPr txBox="1"/>
          <p:nvPr/>
        </p:nvSpPr>
        <p:spPr>
          <a:xfrm>
            <a:off x="811175" y="1372763"/>
            <a:ext cx="4419300" cy="76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100">
                <a:solidFill>
                  <a:srgbClr val="6AA84F"/>
                </a:solidFill>
                <a:latin typeface="Mada"/>
                <a:ea typeface="Mada"/>
                <a:cs typeface="Mada"/>
                <a:sym typeface="Mada"/>
              </a:rPr>
              <a:t>Superficial veins “Saphenous system”:</a:t>
            </a:r>
            <a:r>
              <a:rPr lang="en-GB" sz="1100">
                <a:solidFill>
                  <a:srgbClr val="6AA84F"/>
                </a:solidFill>
                <a:latin typeface="Mada"/>
                <a:ea typeface="Mada"/>
                <a:cs typeface="Mada"/>
                <a:sym typeface="Mada"/>
              </a:rPr>
              <a:t> Lie in the fatty layer just beneath the skin. And</a:t>
            </a:r>
            <a:r>
              <a:rPr lang="en-GB" sz="1100">
                <a:solidFill>
                  <a:srgbClr val="6AA84F"/>
                </a:solidFill>
                <a:latin typeface="Mada"/>
                <a:ea typeface="Mada"/>
                <a:cs typeface="Mada"/>
                <a:sym typeface="Mada"/>
              </a:rPr>
              <a:t> is</a:t>
            </a:r>
            <a:r>
              <a:rPr lang="en-GB" sz="1100">
                <a:solidFill>
                  <a:srgbClr val="6AA84F"/>
                </a:solidFill>
                <a:latin typeface="Mada"/>
                <a:ea typeface="Mada"/>
                <a:cs typeface="Mada"/>
                <a:sym typeface="Mada"/>
              </a:rPr>
              <a:t> further divided into 1- Great Saphenous Vein (</a:t>
            </a:r>
            <a:r>
              <a:rPr b="1" lang="en-GB" sz="1100">
                <a:solidFill>
                  <a:srgbClr val="6AA84F"/>
                </a:solidFill>
                <a:latin typeface="Mada"/>
                <a:ea typeface="Mada"/>
                <a:cs typeface="Mada"/>
                <a:sym typeface="Mada"/>
              </a:rPr>
              <a:t>GSV</a:t>
            </a:r>
            <a:r>
              <a:rPr lang="en-GB" sz="1100">
                <a:solidFill>
                  <a:srgbClr val="6AA84F"/>
                </a:solidFill>
                <a:latin typeface="Mada"/>
                <a:ea typeface="Mada"/>
                <a:cs typeface="Mada"/>
                <a:sym typeface="Mada"/>
              </a:rPr>
              <a:t>) medially 2- Lesser Saphenous Vein (</a:t>
            </a:r>
            <a:r>
              <a:rPr b="1" lang="en-GB" sz="1100" u="sng">
                <a:solidFill>
                  <a:srgbClr val="6AA84F"/>
                </a:solidFill>
                <a:latin typeface="Mada"/>
                <a:ea typeface="Mada"/>
                <a:cs typeface="Mada"/>
                <a:sym typeface="Mada"/>
              </a:rPr>
              <a:t>L</a:t>
            </a:r>
            <a:r>
              <a:rPr b="1" lang="en-GB" sz="1100">
                <a:solidFill>
                  <a:srgbClr val="6AA84F"/>
                </a:solidFill>
                <a:latin typeface="Mada"/>
                <a:ea typeface="Mada"/>
                <a:cs typeface="Mada"/>
                <a:sym typeface="Mada"/>
              </a:rPr>
              <a:t>SV</a:t>
            </a:r>
            <a:r>
              <a:rPr lang="en-GB" sz="1100">
                <a:solidFill>
                  <a:srgbClr val="6AA84F"/>
                </a:solidFill>
                <a:latin typeface="Mada"/>
                <a:ea typeface="Mada"/>
                <a:cs typeface="Mada"/>
                <a:sym typeface="Mada"/>
              </a:rPr>
              <a:t>) </a:t>
            </a:r>
            <a:r>
              <a:rPr b="1" lang="en-GB" sz="1100" u="sng">
                <a:solidFill>
                  <a:srgbClr val="6AA84F"/>
                </a:solidFill>
                <a:latin typeface="Mada"/>
                <a:ea typeface="Mada"/>
                <a:cs typeface="Mada"/>
                <a:sym typeface="Mada"/>
              </a:rPr>
              <a:t>l</a:t>
            </a:r>
            <a:r>
              <a:rPr lang="en-GB" sz="1100">
                <a:solidFill>
                  <a:srgbClr val="6AA84F"/>
                </a:solidFill>
                <a:latin typeface="Mada"/>
                <a:ea typeface="Mada"/>
                <a:cs typeface="Mada"/>
                <a:sym typeface="Mada"/>
              </a:rPr>
              <a:t>aterally. </a:t>
            </a:r>
            <a:endParaRPr sz="1100">
              <a:solidFill>
                <a:srgbClr val="6AA84F"/>
              </a:solidFill>
              <a:latin typeface="Mada"/>
              <a:ea typeface="Mada"/>
              <a:cs typeface="Mada"/>
              <a:sym typeface="Mada"/>
            </a:endParaRPr>
          </a:p>
        </p:txBody>
      </p:sp>
      <p:sp>
        <p:nvSpPr>
          <p:cNvPr id="84" name="Google Shape;84;p14"/>
          <p:cNvSpPr/>
          <p:nvPr/>
        </p:nvSpPr>
        <p:spPr>
          <a:xfrm>
            <a:off x="230200" y="1486649"/>
            <a:ext cx="580984" cy="50590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230200" y="2897188"/>
            <a:ext cx="580984" cy="50590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a:off x="201763" y="3936690"/>
            <a:ext cx="580984" cy="505903"/>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4"/>
          <p:cNvSpPr txBox="1"/>
          <p:nvPr/>
        </p:nvSpPr>
        <p:spPr>
          <a:xfrm>
            <a:off x="390223" y="1540725"/>
            <a:ext cx="261000" cy="39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1</a:t>
            </a:r>
            <a:endParaRPr b="1" sz="2000">
              <a:solidFill>
                <a:srgbClr val="E29578"/>
              </a:solidFill>
              <a:latin typeface="Life Savers"/>
              <a:ea typeface="Life Savers"/>
              <a:cs typeface="Life Savers"/>
              <a:sym typeface="Life Savers"/>
            </a:endParaRPr>
          </a:p>
        </p:txBody>
      </p:sp>
      <p:cxnSp>
        <p:nvCxnSpPr>
          <p:cNvPr id="88" name="Google Shape;88;p14"/>
          <p:cNvCxnSpPr/>
          <p:nvPr/>
        </p:nvCxnSpPr>
        <p:spPr>
          <a:xfrm flipH="1" rot="10800000">
            <a:off x="796391" y="2693820"/>
            <a:ext cx="3987000" cy="3300"/>
          </a:xfrm>
          <a:prstGeom prst="straightConnector1">
            <a:avLst/>
          </a:prstGeom>
          <a:noFill/>
          <a:ln cap="flat" cmpd="sng" w="19050">
            <a:solidFill>
              <a:srgbClr val="7ECCC6"/>
            </a:solidFill>
            <a:prstDash val="dash"/>
            <a:round/>
            <a:headEnd len="med" w="med" type="none"/>
            <a:tailEnd len="med" w="med" type="none"/>
          </a:ln>
        </p:spPr>
      </p:cxnSp>
      <p:sp>
        <p:nvSpPr>
          <p:cNvPr id="89" name="Google Shape;89;p14"/>
          <p:cNvSpPr txBox="1"/>
          <p:nvPr/>
        </p:nvSpPr>
        <p:spPr>
          <a:xfrm>
            <a:off x="351424" y="2937038"/>
            <a:ext cx="2610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83C5BE"/>
                </a:solidFill>
                <a:latin typeface="Life Savers"/>
                <a:ea typeface="Life Savers"/>
                <a:cs typeface="Life Savers"/>
                <a:sym typeface="Life Savers"/>
              </a:rPr>
              <a:t>2</a:t>
            </a:r>
            <a:endParaRPr b="1" sz="2000">
              <a:solidFill>
                <a:srgbClr val="83C5BE"/>
              </a:solidFill>
              <a:latin typeface="Life Savers"/>
              <a:ea typeface="Life Savers"/>
              <a:cs typeface="Life Savers"/>
              <a:sym typeface="Life Savers"/>
            </a:endParaRPr>
          </a:p>
        </p:txBody>
      </p:sp>
      <p:sp>
        <p:nvSpPr>
          <p:cNvPr id="90" name="Google Shape;90;p14"/>
          <p:cNvSpPr txBox="1"/>
          <p:nvPr/>
        </p:nvSpPr>
        <p:spPr>
          <a:xfrm>
            <a:off x="354637" y="3990742"/>
            <a:ext cx="197700" cy="39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006D77"/>
                </a:solidFill>
                <a:latin typeface="Life Savers"/>
                <a:ea typeface="Life Savers"/>
                <a:cs typeface="Life Savers"/>
                <a:sym typeface="Life Savers"/>
              </a:rPr>
              <a:t>3</a:t>
            </a:r>
            <a:endParaRPr b="1" sz="2000">
              <a:solidFill>
                <a:srgbClr val="006D77"/>
              </a:solidFill>
              <a:latin typeface="Life Savers"/>
              <a:ea typeface="Life Savers"/>
              <a:cs typeface="Life Savers"/>
              <a:sym typeface="Life Savers"/>
            </a:endParaRPr>
          </a:p>
        </p:txBody>
      </p:sp>
      <p:sp>
        <p:nvSpPr>
          <p:cNvPr id="91" name="Google Shape;91;p14"/>
          <p:cNvSpPr txBox="1"/>
          <p:nvPr/>
        </p:nvSpPr>
        <p:spPr>
          <a:xfrm>
            <a:off x="811175" y="2838825"/>
            <a:ext cx="4419300" cy="4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600"/>
              </a:spcAft>
              <a:buNone/>
            </a:pPr>
            <a:r>
              <a:rPr b="1" lang="en-GB" sz="1100">
                <a:solidFill>
                  <a:srgbClr val="6AA84F"/>
                </a:solidFill>
                <a:latin typeface="Mada"/>
                <a:ea typeface="Mada"/>
                <a:cs typeface="Mada"/>
                <a:sym typeface="Mada"/>
              </a:rPr>
              <a:t>Deep veins: </a:t>
            </a:r>
            <a:r>
              <a:rPr lang="en-GB" sz="1100">
                <a:solidFill>
                  <a:srgbClr val="6AA84F"/>
                </a:solidFill>
                <a:latin typeface="Mada"/>
                <a:ea typeface="Mada"/>
                <a:cs typeface="Mada"/>
                <a:sym typeface="Mada"/>
              </a:rPr>
              <a:t>Lie deeply within the muscles, it has valves that allow the blood to flow upward towards the heart. Naming follows </a:t>
            </a:r>
            <a:r>
              <a:rPr lang="en-GB" sz="1100">
                <a:solidFill>
                  <a:srgbClr val="6AA84F"/>
                </a:solidFill>
                <a:latin typeface="Mada"/>
                <a:ea typeface="Mada"/>
                <a:cs typeface="Mada"/>
                <a:sym typeface="Mada"/>
              </a:rPr>
              <a:t>arterial</a:t>
            </a:r>
            <a:r>
              <a:rPr lang="en-GB" sz="1100">
                <a:solidFill>
                  <a:srgbClr val="6AA84F"/>
                </a:solidFill>
                <a:latin typeface="Mada"/>
                <a:ea typeface="Mada"/>
                <a:cs typeface="Mada"/>
                <a:sym typeface="Mada"/>
              </a:rPr>
              <a:t> system: femoral vein, popliteal vein, etc.</a:t>
            </a:r>
            <a:endParaRPr sz="1100">
              <a:solidFill>
                <a:srgbClr val="6AA84F"/>
              </a:solidFill>
              <a:latin typeface="Mada"/>
              <a:ea typeface="Mada"/>
              <a:cs typeface="Mada"/>
              <a:sym typeface="Mada"/>
            </a:endParaRPr>
          </a:p>
        </p:txBody>
      </p:sp>
      <p:sp>
        <p:nvSpPr>
          <p:cNvPr id="92" name="Google Shape;92;p14"/>
          <p:cNvSpPr txBox="1"/>
          <p:nvPr/>
        </p:nvSpPr>
        <p:spPr>
          <a:xfrm>
            <a:off x="839650" y="3901625"/>
            <a:ext cx="4242000" cy="52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100">
                <a:solidFill>
                  <a:srgbClr val="6AA84F"/>
                </a:solidFill>
                <a:latin typeface="Mada"/>
                <a:ea typeface="Mada"/>
                <a:cs typeface="Mada"/>
                <a:sym typeface="Mada"/>
              </a:rPr>
              <a:t>Perforators: </a:t>
            </a:r>
            <a:r>
              <a:rPr lang="en-GB" sz="1100">
                <a:solidFill>
                  <a:srgbClr val="6AA84F"/>
                </a:solidFill>
                <a:latin typeface="Mada"/>
                <a:ea typeface="Mada"/>
                <a:cs typeface="Mada"/>
                <a:sym typeface="Mada"/>
              </a:rPr>
              <a:t>perforate the deep fascia (muscular fascia) to connect  the superficial and deep systems.</a:t>
            </a:r>
            <a:endParaRPr sz="1100">
              <a:solidFill>
                <a:srgbClr val="6AA84F"/>
              </a:solidFill>
              <a:latin typeface="Mada"/>
              <a:ea typeface="Mada"/>
              <a:cs typeface="Mada"/>
              <a:sym typeface="Mada"/>
            </a:endParaRPr>
          </a:p>
          <a:p>
            <a:pPr indent="0" lvl="0" marL="0" rtl="0" algn="l">
              <a:spcBef>
                <a:spcPts val="1600"/>
              </a:spcBef>
              <a:spcAft>
                <a:spcPts val="1600"/>
              </a:spcAft>
              <a:buNone/>
            </a:pPr>
            <a:r>
              <a:t/>
            </a:r>
            <a:endParaRPr sz="1100">
              <a:solidFill>
                <a:srgbClr val="6AA84F"/>
              </a:solidFill>
              <a:latin typeface="Mada"/>
              <a:ea typeface="Mada"/>
              <a:cs typeface="Mada"/>
              <a:sym typeface="Mada"/>
            </a:endParaRPr>
          </a:p>
        </p:txBody>
      </p:sp>
      <p:sp>
        <p:nvSpPr>
          <p:cNvPr id="93" name="Google Shape;93;p14"/>
          <p:cNvSpPr txBox="1"/>
          <p:nvPr/>
        </p:nvSpPr>
        <p:spPr>
          <a:xfrm>
            <a:off x="754275" y="1971225"/>
            <a:ext cx="4419300" cy="322200"/>
          </a:xfrm>
          <a:prstGeom prst="rect">
            <a:avLst/>
          </a:prstGeom>
          <a:noFill/>
          <a:ln>
            <a:noFill/>
          </a:ln>
        </p:spPr>
        <p:txBody>
          <a:bodyPr anchorCtr="0" anchor="t" bIns="91425" lIns="91425" spcFirstLastPara="1" rIns="91425" wrap="square" tIns="91425">
            <a:noAutofit/>
          </a:bodyPr>
          <a:lstStyle/>
          <a:p>
            <a:pPr indent="-117475" lvl="0" marL="89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saphenous veins and their tributaries lie outside the deep fascia and in healthy individuals carry about 10% of the venous return from the limb.</a:t>
            </a:r>
            <a:endParaRPr sz="1100">
              <a:solidFill>
                <a:srgbClr val="1C4588"/>
              </a:solidFill>
              <a:latin typeface="Mada"/>
              <a:ea typeface="Mada"/>
              <a:cs typeface="Mada"/>
              <a:sym typeface="Mada"/>
            </a:endParaRPr>
          </a:p>
        </p:txBody>
      </p:sp>
      <p:sp>
        <p:nvSpPr>
          <p:cNvPr id="94" name="Google Shape;94;p14"/>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Anatomy Of Venous System </a:t>
            </a:r>
            <a:r>
              <a:rPr b="1" baseline="30000" lang="en-GB" sz="2200">
                <a:solidFill>
                  <a:srgbClr val="006D77"/>
                </a:solidFill>
                <a:latin typeface="Lora"/>
                <a:ea typeface="Lora"/>
                <a:cs typeface="Lora"/>
                <a:sym typeface="Lora"/>
              </a:rPr>
              <a:t>1</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95" name="Google Shape;95;p14"/>
          <p:cNvCxnSpPr/>
          <p:nvPr/>
        </p:nvCxnSpPr>
        <p:spPr>
          <a:xfrm>
            <a:off x="1634763" y="665700"/>
            <a:ext cx="4320000" cy="3900"/>
          </a:xfrm>
          <a:prstGeom prst="straightConnector1">
            <a:avLst/>
          </a:prstGeom>
          <a:noFill/>
          <a:ln cap="flat" cmpd="sng" w="19050">
            <a:solidFill>
              <a:srgbClr val="83C5BE"/>
            </a:solidFill>
            <a:prstDash val="solid"/>
            <a:round/>
            <a:headEnd len="med" w="med" type="oval"/>
            <a:tailEnd len="med" w="med" type="oval"/>
          </a:ln>
        </p:spPr>
      </p:cxnSp>
      <p:sp>
        <p:nvSpPr>
          <p:cNvPr id="96" name="Google Shape;96;p14"/>
          <p:cNvSpPr txBox="1"/>
          <p:nvPr/>
        </p:nvSpPr>
        <p:spPr>
          <a:xfrm>
            <a:off x="670850" y="839225"/>
            <a:ext cx="39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Lower Extremity Veins:</a:t>
            </a:r>
            <a:endParaRPr b="1" sz="1800">
              <a:solidFill>
                <a:srgbClr val="006D77"/>
              </a:solidFill>
              <a:highlight>
                <a:srgbClr val="EDF9F9"/>
              </a:highlight>
              <a:latin typeface="Lora"/>
              <a:ea typeface="Lora"/>
              <a:cs typeface="Lora"/>
              <a:sym typeface="Lora"/>
            </a:endParaRPr>
          </a:p>
        </p:txBody>
      </p:sp>
      <p:grpSp>
        <p:nvGrpSpPr>
          <p:cNvPr id="97" name="Google Shape;97;p14"/>
          <p:cNvGrpSpPr/>
          <p:nvPr/>
        </p:nvGrpSpPr>
        <p:grpSpPr>
          <a:xfrm>
            <a:off x="247144" y="808790"/>
            <a:ext cx="467181" cy="476434"/>
            <a:chOff x="2410712" y="2415450"/>
            <a:chExt cx="312600" cy="312600"/>
          </a:xfrm>
        </p:grpSpPr>
        <p:sp>
          <p:nvSpPr>
            <p:cNvPr id="98" name="Google Shape;98;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00" name="Google Shape;100;p14"/>
          <p:cNvPicPr preferRelativeResize="0"/>
          <p:nvPr/>
        </p:nvPicPr>
        <p:blipFill>
          <a:blip r:embed="rId5">
            <a:alphaModFix/>
          </a:blip>
          <a:stretch>
            <a:fillRect/>
          </a:stretch>
        </p:blipFill>
        <p:spPr>
          <a:xfrm>
            <a:off x="2484505" y="5792188"/>
            <a:ext cx="1209265" cy="1907930"/>
          </a:xfrm>
          <a:prstGeom prst="rect">
            <a:avLst/>
          </a:prstGeom>
          <a:noFill/>
          <a:ln>
            <a:noFill/>
          </a:ln>
        </p:spPr>
      </p:pic>
      <p:pic>
        <p:nvPicPr>
          <p:cNvPr id="101" name="Google Shape;101;p14"/>
          <p:cNvPicPr preferRelativeResize="0"/>
          <p:nvPr/>
        </p:nvPicPr>
        <p:blipFill rotWithShape="1">
          <a:blip r:embed="rId6">
            <a:alphaModFix/>
          </a:blip>
          <a:srcRect b="0" l="0" r="0" t="6846"/>
          <a:stretch/>
        </p:blipFill>
        <p:spPr>
          <a:xfrm>
            <a:off x="3788779" y="5789134"/>
            <a:ext cx="1209264" cy="1894491"/>
          </a:xfrm>
          <a:prstGeom prst="rect">
            <a:avLst/>
          </a:prstGeom>
          <a:noFill/>
          <a:ln>
            <a:noFill/>
          </a:ln>
        </p:spPr>
      </p:pic>
      <p:pic>
        <p:nvPicPr>
          <p:cNvPr id="102" name="Google Shape;102;p14">
            <a:hlinkClick r:id="rId7"/>
          </p:cNvPr>
          <p:cNvPicPr preferRelativeResize="0"/>
          <p:nvPr/>
        </p:nvPicPr>
        <p:blipFill>
          <a:blip r:embed="rId8">
            <a:alphaModFix/>
          </a:blip>
          <a:stretch>
            <a:fillRect/>
          </a:stretch>
        </p:blipFill>
        <p:spPr>
          <a:xfrm>
            <a:off x="1829975" y="8088397"/>
            <a:ext cx="664425" cy="664425"/>
          </a:xfrm>
          <a:prstGeom prst="rect">
            <a:avLst/>
          </a:prstGeom>
          <a:noFill/>
          <a:ln>
            <a:noFill/>
          </a:ln>
        </p:spPr>
      </p:pic>
      <p:cxnSp>
        <p:nvCxnSpPr>
          <p:cNvPr id="103" name="Google Shape;103;p14"/>
          <p:cNvCxnSpPr/>
          <p:nvPr/>
        </p:nvCxnSpPr>
        <p:spPr>
          <a:xfrm flipH="1" rot="10800000">
            <a:off x="889541" y="3678008"/>
            <a:ext cx="3987000" cy="3300"/>
          </a:xfrm>
          <a:prstGeom prst="straightConnector1">
            <a:avLst/>
          </a:prstGeom>
          <a:noFill/>
          <a:ln cap="flat" cmpd="sng" w="19050">
            <a:solidFill>
              <a:srgbClr val="7ECCC6"/>
            </a:solidFill>
            <a:prstDash val="dash"/>
            <a:round/>
            <a:headEnd len="med" w="med" type="none"/>
            <a:tailEnd len="med" w="med" type="none"/>
          </a:ln>
        </p:spPr>
      </p:cxnSp>
      <p:cxnSp>
        <p:nvCxnSpPr>
          <p:cNvPr id="104" name="Google Shape;104;p14"/>
          <p:cNvCxnSpPr/>
          <p:nvPr/>
        </p:nvCxnSpPr>
        <p:spPr>
          <a:xfrm flipH="1" rot="10800000">
            <a:off x="916403" y="4600037"/>
            <a:ext cx="3987000" cy="3300"/>
          </a:xfrm>
          <a:prstGeom prst="straightConnector1">
            <a:avLst/>
          </a:prstGeom>
          <a:noFill/>
          <a:ln cap="flat" cmpd="sng" w="19050">
            <a:solidFill>
              <a:srgbClr val="7ECCC6"/>
            </a:solidFill>
            <a:prstDash val="dash"/>
            <a:round/>
            <a:headEnd len="med" w="med" type="none"/>
            <a:tailEnd len="med" w="med" type="none"/>
          </a:ln>
        </p:spPr>
      </p:cxnSp>
      <p:pic>
        <p:nvPicPr>
          <p:cNvPr id="105" name="Google Shape;105;p14"/>
          <p:cNvPicPr preferRelativeResize="0"/>
          <p:nvPr/>
        </p:nvPicPr>
        <p:blipFill rotWithShape="1">
          <a:blip r:embed="rId9">
            <a:alphaModFix/>
          </a:blip>
          <a:srcRect b="16698" l="0" r="0" t="17194"/>
          <a:stretch/>
        </p:blipFill>
        <p:spPr>
          <a:xfrm>
            <a:off x="5262875" y="2584600"/>
            <a:ext cx="2272800" cy="1946799"/>
          </a:xfrm>
          <a:prstGeom prst="rect">
            <a:avLst/>
          </a:prstGeom>
          <a:noFill/>
          <a:ln>
            <a:noFill/>
          </a:ln>
        </p:spPr>
      </p:pic>
      <p:sp>
        <p:nvSpPr>
          <p:cNvPr id="106" name="Google Shape;106;p14"/>
          <p:cNvSpPr txBox="1"/>
          <p:nvPr/>
        </p:nvSpPr>
        <p:spPr>
          <a:xfrm>
            <a:off x="39200" y="5676250"/>
            <a:ext cx="2192400" cy="22164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 most important system. </a:t>
            </a:r>
            <a:endParaRPr sz="1100">
              <a:solidFill>
                <a:srgbClr val="6AA84F"/>
              </a:solidFill>
              <a:latin typeface="Mada"/>
              <a:ea typeface="Mada"/>
              <a:cs typeface="Mada"/>
              <a:sym typeface="Mada"/>
            </a:endParaRPr>
          </a:p>
          <a:p>
            <a:pPr indent="-159849"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It begins at the medial end of the dorsal venous arch, crosses in front of the medial malleolus and ascends the medial side of the leg. It penetrates the deep (cribriform) fascia 2.5 cm below and lateral to the pubic tubercle to enter the common femoral vein at the saphenofemoral junction (SFJ).</a:t>
            </a:r>
            <a:endParaRPr sz="1100">
              <a:solidFill>
                <a:srgbClr val="6AA84F"/>
              </a:solidFill>
              <a:latin typeface="Mada"/>
              <a:ea typeface="Mada"/>
              <a:cs typeface="Mada"/>
              <a:sym typeface="Mada"/>
            </a:endParaRPr>
          </a:p>
          <a:p>
            <a:pPr indent="0" lvl="0" marL="914400" rtl="0" algn="l">
              <a:spcBef>
                <a:spcPts val="0"/>
              </a:spcBef>
              <a:spcAft>
                <a:spcPts val="0"/>
              </a:spcAft>
              <a:buNone/>
            </a:pPr>
            <a:r>
              <a:t/>
            </a:r>
            <a:endParaRPr sz="1100">
              <a:solidFill>
                <a:srgbClr val="6AA84F"/>
              </a:solidFill>
              <a:latin typeface="Mada"/>
              <a:ea typeface="Mada"/>
              <a:cs typeface="Mada"/>
              <a:sym typeface="Mada"/>
            </a:endParaRPr>
          </a:p>
        </p:txBody>
      </p:sp>
      <p:sp>
        <p:nvSpPr>
          <p:cNvPr id="107" name="Google Shape;107;p14"/>
          <p:cNvSpPr/>
          <p:nvPr/>
        </p:nvSpPr>
        <p:spPr>
          <a:xfrm>
            <a:off x="434000" y="5035313"/>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14"/>
          <p:cNvGrpSpPr/>
          <p:nvPr/>
        </p:nvGrpSpPr>
        <p:grpSpPr>
          <a:xfrm>
            <a:off x="115400" y="5491350"/>
            <a:ext cx="1931400" cy="184800"/>
            <a:chOff x="1619525" y="1693513"/>
            <a:chExt cx="1931400" cy="184800"/>
          </a:xfrm>
        </p:grpSpPr>
        <p:cxnSp>
          <p:nvCxnSpPr>
            <p:cNvPr id="109" name="Google Shape;109;p14"/>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10" name="Google Shape;110;p14"/>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11" name="Google Shape;111;p14"/>
          <p:cNvSpPr txBox="1"/>
          <p:nvPr/>
        </p:nvSpPr>
        <p:spPr>
          <a:xfrm>
            <a:off x="-109250" y="5026013"/>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GSV</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112" name="Google Shape;112;p14"/>
          <p:cNvSpPr txBox="1"/>
          <p:nvPr/>
        </p:nvSpPr>
        <p:spPr>
          <a:xfrm>
            <a:off x="5297000" y="5752413"/>
            <a:ext cx="2298000" cy="4560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It starts at the lateral end of the dorsal venous arch, passes posterior to the lateral malleolus, then ascends the median posterior line of the calf to join the popliteal vein at the saphenopopliteal junction (SPJ), usually just above the knee. </a:t>
            </a:r>
            <a:r>
              <a:rPr lang="en-GB" sz="1100">
                <a:solidFill>
                  <a:srgbClr val="1C4588"/>
                </a:solidFill>
                <a:latin typeface="Mada"/>
                <a:ea typeface="Mada"/>
                <a:cs typeface="Mada"/>
                <a:sym typeface="Mada"/>
              </a:rPr>
              <a:t>Anatomical variations are very common.</a:t>
            </a:r>
            <a:endParaRPr sz="1100">
              <a:solidFill>
                <a:srgbClr val="1C4588"/>
              </a:solidFill>
              <a:latin typeface="Mada"/>
              <a:ea typeface="Mada"/>
              <a:cs typeface="Mada"/>
              <a:sym typeface="Mada"/>
            </a:endParaRPr>
          </a:p>
          <a:p>
            <a:pPr indent="0" lvl="0" marL="914400" rtl="0" algn="l">
              <a:spcBef>
                <a:spcPts val="0"/>
              </a:spcBef>
              <a:spcAft>
                <a:spcPts val="0"/>
              </a:spcAft>
              <a:buNone/>
            </a:pPr>
            <a:r>
              <a:t/>
            </a:r>
            <a:endParaRPr sz="1100">
              <a:solidFill>
                <a:srgbClr val="6AA84F"/>
              </a:solidFill>
              <a:latin typeface="Mada"/>
              <a:ea typeface="Mada"/>
              <a:cs typeface="Mada"/>
              <a:sym typeface="Mada"/>
            </a:endParaRPr>
          </a:p>
        </p:txBody>
      </p:sp>
      <p:sp>
        <p:nvSpPr>
          <p:cNvPr id="113" name="Google Shape;113;p14"/>
          <p:cNvSpPr/>
          <p:nvPr/>
        </p:nvSpPr>
        <p:spPr>
          <a:xfrm>
            <a:off x="5691800" y="5035313"/>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14" name="Google Shape;114;p14"/>
          <p:cNvGrpSpPr/>
          <p:nvPr/>
        </p:nvGrpSpPr>
        <p:grpSpPr>
          <a:xfrm>
            <a:off x="5373200" y="5491350"/>
            <a:ext cx="1931400" cy="184800"/>
            <a:chOff x="1619525" y="1693513"/>
            <a:chExt cx="1931400" cy="184800"/>
          </a:xfrm>
        </p:grpSpPr>
        <p:cxnSp>
          <p:nvCxnSpPr>
            <p:cNvPr id="115" name="Google Shape;115;p14"/>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16" name="Google Shape;116;p14"/>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17" name="Google Shape;117;p14"/>
          <p:cNvSpPr txBox="1"/>
          <p:nvPr/>
        </p:nvSpPr>
        <p:spPr>
          <a:xfrm>
            <a:off x="5148550" y="5026013"/>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LSV</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118" name="Google Shape;118;p14"/>
          <p:cNvSpPr txBox="1"/>
          <p:nvPr/>
        </p:nvSpPr>
        <p:spPr>
          <a:xfrm>
            <a:off x="2418200" y="5698725"/>
            <a:ext cx="2620200" cy="2066400"/>
          </a:xfrm>
          <a:prstGeom prst="rect">
            <a:avLst/>
          </a:prstGeom>
          <a:noFill/>
          <a:ln cap="flat" cmpd="sng" w="19050">
            <a:solidFill>
              <a:srgbClr val="ABE5D9"/>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14"/>
          <p:cNvSpPr txBox="1"/>
          <p:nvPr/>
        </p:nvSpPr>
        <p:spPr>
          <a:xfrm>
            <a:off x="747050" y="8306825"/>
            <a:ext cx="10068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Valves:</a:t>
            </a:r>
            <a:endParaRPr b="1" sz="1800">
              <a:solidFill>
                <a:srgbClr val="006D77"/>
              </a:solidFill>
              <a:highlight>
                <a:srgbClr val="EDF9F9"/>
              </a:highlight>
              <a:latin typeface="Lora"/>
              <a:ea typeface="Lora"/>
              <a:cs typeface="Lora"/>
              <a:sym typeface="Lora"/>
            </a:endParaRPr>
          </a:p>
        </p:txBody>
      </p:sp>
      <p:grpSp>
        <p:nvGrpSpPr>
          <p:cNvPr id="120" name="Google Shape;120;p14"/>
          <p:cNvGrpSpPr/>
          <p:nvPr/>
        </p:nvGrpSpPr>
        <p:grpSpPr>
          <a:xfrm>
            <a:off x="323344" y="8276390"/>
            <a:ext cx="467181" cy="476434"/>
            <a:chOff x="2410712" y="2415450"/>
            <a:chExt cx="312600" cy="312600"/>
          </a:xfrm>
        </p:grpSpPr>
        <p:sp>
          <p:nvSpPr>
            <p:cNvPr id="121" name="Google Shape;121;p14"/>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4"/>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15"/>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8" name="Google Shape;128;p15"/>
          <p:cNvCxnSpPr/>
          <p:nvPr/>
        </p:nvCxnSpPr>
        <p:spPr>
          <a:xfrm>
            <a:off x="1634763" y="589500"/>
            <a:ext cx="4320000" cy="3900"/>
          </a:xfrm>
          <a:prstGeom prst="straightConnector1">
            <a:avLst/>
          </a:prstGeom>
          <a:noFill/>
          <a:ln cap="flat" cmpd="sng" w="19050">
            <a:solidFill>
              <a:srgbClr val="83C5BE"/>
            </a:solidFill>
            <a:prstDash val="solid"/>
            <a:round/>
            <a:headEnd len="med" w="med" type="oval"/>
            <a:tailEnd len="med" w="med" type="oval"/>
          </a:ln>
        </p:spPr>
      </p:cxnSp>
      <p:sp>
        <p:nvSpPr>
          <p:cNvPr id="129" name="Google Shape;129;p15"/>
          <p:cNvSpPr txBox="1"/>
          <p:nvPr/>
        </p:nvSpPr>
        <p:spPr>
          <a:xfrm>
            <a:off x="1061300" y="160600"/>
            <a:ext cx="55257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Physiology Of Venous System:</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sp>
        <p:nvSpPr>
          <p:cNvPr id="130" name="Google Shape;130;p15"/>
          <p:cNvSpPr txBox="1"/>
          <p:nvPr/>
        </p:nvSpPr>
        <p:spPr>
          <a:xfrm>
            <a:off x="2772088" y="9479658"/>
            <a:ext cx="1618500" cy="8511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700"/>
              </a:spcAft>
              <a:buNone/>
            </a:pPr>
            <a:r>
              <a:rPr lang="en-GB" sz="1000">
                <a:solidFill>
                  <a:srgbClr val="999999"/>
                </a:solidFill>
                <a:latin typeface="Mada"/>
                <a:ea typeface="Mada"/>
                <a:cs typeface="Mada"/>
                <a:sym typeface="Mada"/>
              </a:rPr>
              <a:t>The green graph depicts the normal rise and fall of venous pressure according to body positioning and gravitational effect.</a:t>
            </a:r>
            <a:endParaRPr sz="1000">
              <a:solidFill>
                <a:srgbClr val="999999"/>
              </a:solidFill>
            </a:endParaRPr>
          </a:p>
        </p:txBody>
      </p:sp>
      <p:pic>
        <p:nvPicPr>
          <p:cNvPr id="131" name="Google Shape;131;p15"/>
          <p:cNvPicPr preferRelativeResize="0"/>
          <p:nvPr/>
        </p:nvPicPr>
        <p:blipFill>
          <a:blip r:embed="rId3">
            <a:alphaModFix/>
          </a:blip>
          <a:stretch>
            <a:fillRect/>
          </a:stretch>
        </p:blipFill>
        <p:spPr>
          <a:xfrm>
            <a:off x="215136" y="9250653"/>
            <a:ext cx="2556965" cy="1283136"/>
          </a:xfrm>
          <a:prstGeom prst="rect">
            <a:avLst/>
          </a:prstGeom>
          <a:noFill/>
          <a:ln>
            <a:noFill/>
          </a:ln>
        </p:spPr>
      </p:pic>
      <p:grpSp>
        <p:nvGrpSpPr>
          <p:cNvPr id="132" name="Google Shape;132;p15"/>
          <p:cNvGrpSpPr/>
          <p:nvPr/>
        </p:nvGrpSpPr>
        <p:grpSpPr>
          <a:xfrm>
            <a:off x="230124" y="7389323"/>
            <a:ext cx="1804139" cy="476383"/>
            <a:chOff x="197496" y="5815475"/>
            <a:chExt cx="2248429" cy="643500"/>
          </a:xfrm>
        </p:grpSpPr>
        <p:sp>
          <p:nvSpPr>
            <p:cNvPr id="133" name="Google Shape;133;p15"/>
            <p:cNvSpPr/>
            <p:nvPr/>
          </p:nvSpPr>
          <p:spPr>
            <a:xfrm flipH="1" rot="5946412">
              <a:off x="1729355" y="5675370"/>
              <a:ext cx="167215" cy="519988"/>
            </a:xfrm>
            <a:custGeom>
              <a:rect b="b" l="l" r="r" t="t"/>
              <a:pathLst>
                <a:path extrusionOk="0" h="24911" w="10430">
                  <a:moveTo>
                    <a:pt x="2748" y="0"/>
                  </a:moveTo>
                  <a:cubicBezTo>
                    <a:pt x="2649" y="0"/>
                    <a:pt x="2549" y="7"/>
                    <a:pt x="2451" y="20"/>
                  </a:cubicBezTo>
                  <a:cubicBezTo>
                    <a:pt x="965" y="203"/>
                    <a:pt x="0" y="1585"/>
                    <a:pt x="235" y="3019"/>
                  </a:cubicBezTo>
                  <a:lnTo>
                    <a:pt x="261" y="3331"/>
                  </a:lnTo>
                  <a:cubicBezTo>
                    <a:pt x="365" y="3827"/>
                    <a:pt x="548" y="4322"/>
                    <a:pt x="782" y="4739"/>
                  </a:cubicBezTo>
                  <a:cubicBezTo>
                    <a:pt x="1017" y="5209"/>
                    <a:pt x="1278" y="5600"/>
                    <a:pt x="1565" y="5991"/>
                  </a:cubicBezTo>
                  <a:cubicBezTo>
                    <a:pt x="2112" y="6773"/>
                    <a:pt x="2660" y="7581"/>
                    <a:pt x="3207" y="8363"/>
                  </a:cubicBezTo>
                  <a:cubicBezTo>
                    <a:pt x="3729" y="9145"/>
                    <a:pt x="4250" y="9954"/>
                    <a:pt x="4693" y="10736"/>
                  </a:cubicBezTo>
                  <a:cubicBezTo>
                    <a:pt x="5163" y="11466"/>
                    <a:pt x="5501" y="12248"/>
                    <a:pt x="5762" y="13030"/>
                  </a:cubicBezTo>
                  <a:cubicBezTo>
                    <a:pt x="5814" y="13134"/>
                    <a:pt x="5814" y="13213"/>
                    <a:pt x="5840" y="13291"/>
                  </a:cubicBezTo>
                  <a:lnTo>
                    <a:pt x="5893" y="13473"/>
                  </a:lnTo>
                  <a:cubicBezTo>
                    <a:pt x="5945" y="13552"/>
                    <a:pt x="5945" y="13578"/>
                    <a:pt x="5945" y="13656"/>
                  </a:cubicBezTo>
                  <a:lnTo>
                    <a:pt x="5945" y="13864"/>
                  </a:lnTo>
                  <a:cubicBezTo>
                    <a:pt x="5945" y="14256"/>
                    <a:pt x="5893" y="14621"/>
                    <a:pt x="5814" y="15012"/>
                  </a:cubicBezTo>
                  <a:cubicBezTo>
                    <a:pt x="5606" y="15898"/>
                    <a:pt x="5319" y="16811"/>
                    <a:pt x="4980" y="17645"/>
                  </a:cubicBezTo>
                  <a:cubicBezTo>
                    <a:pt x="4641" y="18557"/>
                    <a:pt x="4250" y="19444"/>
                    <a:pt x="3807" y="20356"/>
                  </a:cubicBezTo>
                  <a:cubicBezTo>
                    <a:pt x="3390" y="21269"/>
                    <a:pt x="2920" y="22181"/>
                    <a:pt x="2477" y="23042"/>
                  </a:cubicBezTo>
                  <a:lnTo>
                    <a:pt x="2477" y="23120"/>
                  </a:lnTo>
                  <a:cubicBezTo>
                    <a:pt x="2216" y="23615"/>
                    <a:pt x="2321" y="24267"/>
                    <a:pt x="2764" y="24632"/>
                  </a:cubicBezTo>
                  <a:cubicBezTo>
                    <a:pt x="2996" y="24818"/>
                    <a:pt x="3279" y="24910"/>
                    <a:pt x="3561" y="24910"/>
                  </a:cubicBezTo>
                  <a:cubicBezTo>
                    <a:pt x="3914" y="24910"/>
                    <a:pt x="4265" y="24765"/>
                    <a:pt x="4511" y="24476"/>
                  </a:cubicBezTo>
                  <a:cubicBezTo>
                    <a:pt x="5893" y="22833"/>
                    <a:pt x="7144" y="21112"/>
                    <a:pt x="8239" y="19287"/>
                  </a:cubicBezTo>
                  <a:cubicBezTo>
                    <a:pt x="8839" y="18297"/>
                    <a:pt x="9360" y="17306"/>
                    <a:pt x="9777" y="16263"/>
                  </a:cubicBezTo>
                  <a:cubicBezTo>
                    <a:pt x="10038" y="15663"/>
                    <a:pt x="10194" y="15038"/>
                    <a:pt x="10325" y="14438"/>
                  </a:cubicBezTo>
                  <a:cubicBezTo>
                    <a:pt x="10351" y="14229"/>
                    <a:pt x="10403" y="14073"/>
                    <a:pt x="10403" y="13864"/>
                  </a:cubicBezTo>
                  <a:cubicBezTo>
                    <a:pt x="10429" y="13682"/>
                    <a:pt x="10429" y="13473"/>
                    <a:pt x="10429" y="13291"/>
                  </a:cubicBezTo>
                  <a:lnTo>
                    <a:pt x="10429" y="12952"/>
                  </a:lnTo>
                  <a:lnTo>
                    <a:pt x="10403" y="12691"/>
                  </a:lnTo>
                  <a:cubicBezTo>
                    <a:pt x="10377" y="12509"/>
                    <a:pt x="10377" y="12352"/>
                    <a:pt x="10325" y="12170"/>
                  </a:cubicBezTo>
                  <a:cubicBezTo>
                    <a:pt x="10142" y="10970"/>
                    <a:pt x="9803" y="9797"/>
                    <a:pt x="9386" y="8650"/>
                  </a:cubicBezTo>
                  <a:cubicBezTo>
                    <a:pt x="8995" y="7607"/>
                    <a:pt x="8552" y="6564"/>
                    <a:pt x="8030" y="5600"/>
                  </a:cubicBezTo>
                  <a:cubicBezTo>
                    <a:pt x="7483" y="4609"/>
                    <a:pt x="6988" y="3696"/>
                    <a:pt x="6388" y="2784"/>
                  </a:cubicBezTo>
                  <a:cubicBezTo>
                    <a:pt x="6127" y="2341"/>
                    <a:pt x="5814" y="1871"/>
                    <a:pt x="5449" y="1480"/>
                  </a:cubicBezTo>
                  <a:cubicBezTo>
                    <a:pt x="5058" y="1063"/>
                    <a:pt x="4641" y="698"/>
                    <a:pt x="4146" y="411"/>
                  </a:cubicBezTo>
                  <a:cubicBezTo>
                    <a:pt x="3714" y="152"/>
                    <a:pt x="3228" y="0"/>
                    <a:pt x="2748"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15"/>
            <p:cNvSpPr/>
            <p:nvPr/>
          </p:nvSpPr>
          <p:spPr>
            <a:xfrm rot="5400000">
              <a:off x="2195614" y="6055322"/>
              <a:ext cx="181965" cy="192988"/>
            </a:xfrm>
            <a:custGeom>
              <a:rect b="b" l="l" r="r" t="t"/>
              <a:pathLst>
                <a:path extrusionOk="0" h="9235" w="9152">
                  <a:moveTo>
                    <a:pt x="1920" y="0"/>
                  </a:moveTo>
                  <a:cubicBezTo>
                    <a:pt x="1705" y="0"/>
                    <a:pt x="1491" y="14"/>
                    <a:pt x="1278" y="44"/>
                  </a:cubicBezTo>
                  <a:cubicBezTo>
                    <a:pt x="0" y="617"/>
                    <a:pt x="235" y="3564"/>
                    <a:pt x="391" y="5050"/>
                  </a:cubicBezTo>
                  <a:cubicBezTo>
                    <a:pt x="391" y="5050"/>
                    <a:pt x="5100" y="9235"/>
                    <a:pt x="7038" y="9235"/>
                  </a:cubicBezTo>
                  <a:cubicBezTo>
                    <a:pt x="7175" y="9235"/>
                    <a:pt x="7298" y="9214"/>
                    <a:pt x="7405" y="9169"/>
                  </a:cubicBezTo>
                  <a:cubicBezTo>
                    <a:pt x="8995" y="8465"/>
                    <a:pt x="9152" y="4711"/>
                    <a:pt x="8734" y="3876"/>
                  </a:cubicBezTo>
                  <a:cubicBezTo>
                    <a:pt x="8344" y="3095"/>
                    <a:pt x="5114" y="0"/>
                    <a:pt x="1920"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5"/>
            <p:cNvSpPr/>
            <p:nvPr/>
          </p:nvSpPr>
          <p:spPr>
            <a:xfrm rot="5400000">
              <a:off x="1639836" y="5876341"/>
              <a:ext cx="395026" cy="552488"/>
            </a:xfrm>
            <a:custGeom>
              <a:rect b="b" l="l" r="r" t="t"/>
              <a:pathLst>
                <a:path extrusionOk="0" h="26438" w="19868">
                  <a:moveTo>
                    <a:pt x="9569" y="0"/>
                  </a:moveTo>
                  <a:lnTo>
                    <a:pt x="2973" y="1095"/>
                  </a:lnTo>
                  <a:cubicBezTo>
                    <a:pt x="1617" y="1304"/>
                    <a:pt x="574" y="2477"/>
                    <a:pt x="496" y="3885"/>
                  </a:cubicBezTo>
                  <a:cubicBezTo>
                    <a:pt x="1" y="11185"/>
                    <a:pt x="1278" y="14679"/>
                    <a:pt x="1513" y="26203"/>
                  </a:cubicBezTo>
                  <a:cubicBezTo>
                    <a:pt x="2008" y="26203"/>
                    <a:pt x="16217" y="26437"/>
                    <a:pt x="16217" y="26437"/>
                  </a:cubicBezTo>
                  <a:cubicBezTo>
                    <a:pt x="15852" y="20180"/>
                    <a:pt x="19085" y="12358"/>
                    <a:pt x="19763" y="4537"/>
                  </a:cubicBezTo>
                  <a:cubicBezTo>
                    <a:pt x="19868" y="2999"/>
                    <a:pt x="18773" y="1617"/>
                    <a:pt x="17286" y="1356"/>
                  </a:cubicBezTo>
                  <a:lnTo>
                    <a:pt x="9569" y="0"/>
                  </a:ln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15"/>
            <p:cNvSpPr/>
            <p:nvPr/>
          </p:nvSpPr>
          <p:spPr>
            <a:xfrm rot="5400000">
              <a:off x="2061357" y="6032696"/>
              <a:ext cx="152936" cy="219591"/>
            </a:xfrm>
            <a:custGeom>
              <a:rect b="b" l="l" r="r" t="t"/>
              <a:pathLst>
                <a:path extrusionOk="0" h="10508" w="7692">
                  <a:moveTo>
                    <a:pt x="7378" y="1"/>
                  </a:moveTo>
                  <a:lnTo>
                    <a:pt x="2425" y="2686"/>
                  </a:lnTo>
                  <a:cubicBezTo>
                    <a:pt x="2738" y="4276"/>
                    <a:pt x="3285" y="6545"/>
                    <a:pt x="991" y="6910"/>
                  </a:cubicBezTo>
                  <a:cubicBezTo>
                    <a:pt x="287" y="7770"/>
                    <a:pt x="0" y="9413"/>
                    <a:pt x="2190" y="10508"/>
                  </a:cubicBezTo>
                  <a:cubicBezTo>
                    <a:pt x="4954" y="9856"/>
                    <a:pt x="7378" y="8422"/>
                    <a:pt x="7691" y="7066"/>
                  </a:cubicBezTo>
                  <a:cubicBezTo>
                    <a:pt x="7144" y="4667"/>
                    <a:pt x="7196" y="2034"/>
                    <a:pt x="7378"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5"/>
            <p:cNvSpPr/>
            <p:nvPr/>
          </p:nvSpPr>
          <p:spPr>
            <a:xfrm rot="5400000">
              <a:off x="1930236" y="6049295"/>
              <a:ext cx="188208" cy="161496"/>
            </a:xfrm>
            <a:custGeom>
              <a:rect b="b" l="l" r="r" t="t"/>
              <a:pathLst>
                <a:path extrusionOk="0" h="7728" w="9466">
                  <a:moveTo>
                    <a:pt x="2262" y="0"/>
                  </a:moveTo>
                  <a:cubicBezTo>
                    <a:pt x="2217" y="0"/>
                    <a:pt x="2179" y="20"/>
                    <a:pt x="2165" y="63"/>
                  </a:cubicBezTo>
                  <a:cubicBezTo>
                    <a:pt x="2061" y="167"/>
                    <a:pt x="1" y="2800"/>
                    <a:pt x="2817" y="7650"/>
                  </a:cubicBezTo>
                  <a:cubicBezTo>
                    <a:pt x="2843" y="7676"/>
                    <a:pt x="2869" y="7728"/>
                    <a:pt x="2921" y="7728"/>
                  </a:cubicBezTo>
                  <a:lnTo>
                    <a:pt x="2947" y="7728"/>
                  </a:lnTo>
                  <a:lnTo>
                    <a:pt x="3051" y="7702"/>
                  </a:lnTo>
                  <a:cubicBezTo>
                    <a:pt x="7223" y="4782"/>
                    <a:pt x="9283" y="1418"/>
                    <a:pt x="9439" y="323"/>
                  </a:cubicBezTo>
                  <a:cubicBezTo>
                    <a:pt x="9465" y="219"/>
                    <a:pt x="9413" y="167"/>
                    <a:pt x="9335" y="167"/>
                  </a:cubicBezTo>
                  <a:cubicBezTo>
                    <a:pt x="9310" y="155"/>
                    <a:pt x="9289" y="150"/>
                    <a:pt x="9270" y="150"/>
                  </a:cubicBezTo>
                  <a:cubicBezTo>
                    <a:pt x="9209" y="150"/>
                    <a:pt x="9178" y="205"/>
                    <a:pt x="9178" y="245"/>
                  </a:cubicBezTo>
                  <a:cubicBezTo>
                    <a:pt x="9022" y="1340"/>
                    <a:pt x="7014" y="4495"/>
                    <a:pt x="2973" y="7389"/>
                  </a:cubicBezTo>
                  <a:cubicBezTo>
                    <a:pt x="366" y="2800"/>
                    <a:pt x="2295" y="323"/>
                    <a:pt x="2399" y="219"/>
                  </a:cubicBezTo>
                  <a:cubicBezTo>
                    <a:pt x="2426" y="167"/>
                    <a:pt x="2426" y="63"/>
                    <a:pt x="2373" y="37"/>
                  </a:cubicBezTo>
                  <a:cubicBezTo>
                    <a:pt x="2338" y="13"/>
                    <a:pt x="2298" y="0"/>
                    <a:pt x="2262"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rot="5400000">
              <a:off x="2135486" y="6127232"/>
              <a:ext cx="79331" cy="51241"/>
            </a:xfrm>
            <a:custGeom>
              <a:rect b="b" l="l" r="r" t="t"/>
              <a:pathLst>
                <a:path extrusionOk="0" h="2452" w="3990">
                  <a:moveTo>
                    <a:pt x="3990" y="1"/>
                  </a:moveTo>
                  <a:lnTo>
                    <a:pt x="235" y="314"/>
                  </a:lnTo>
                  <a:lnTo>
                    <a:pt x="1" y="392"/>
                  </a:lnTo>
                  <a:cubicBezTo>
                    <a:pt x="183" y="1096"/>
                    <a:pt x="261" y="1774"/>
                    <a:pt x="340" y="2452"/>
                  </a:cubicBezTo>
                  <a:cubicBezTo>
                    <a:pt x="1382" y="2452"/>
                    <a:pt x="2451" y="2165"/>
                    <a:pt x="3051" y="1513"/>
                  </a:cubicBezTo>
                  <a:cubicBezTo>
                    <a:pt x="3442" y="1096"/>
                    <a:pt x="3755" y="548"/>
                    <a:pt x="3990" y="1"/>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5"/>
            <p:cNvSpPr/>
            <p:nvPr/>
          </p:nvSpPr>
          <p:spPr>
            <a:xfrm rot="5400000">
              <a:off x="2192195" y="6029233"/>
              <a:ext cx="170035" cy="229099"/>
            </a:xfrm>
            <a:custGeom>
              <a:rect b="b" l="l" r="r" t="t"/>
              <a:pathLst>
                <a:path extrusionOk="0" h="10963" w="8552">
                  <a:moveTo>
                    <a:pt x="4680" y="1"/>
                  </a:moveTo>
                  <a:cubicBezTo>
                    <a:pt x="4332" y="1"/>
                    <a:pt x="3977" y="48"/>
                    <a:pt x="3624" y="146"/>
                  </a:cubicBezTo>
                  <a:cubicBezTo>
                    <a:pt x="782" y="980"/>
                    <a:pt x="0" y="5048"/>
                    <a:pt x="365" y="7576"/>
                  </a:cubicBezTo>
                  <a:cubicBezTo>
                    <a:pt x="639" y="9552"/>
                    <a:pt x="2338" y="10963"/>
                    <a:pt x="4129" y="10963"/>
                  </a:cubicBezTo>
                  <a:cubicBezTo>
                    <a:pt x="4891" y="10963"/>
                    <a:pt x="5669" y="10707"/>
                    <a:pt x="6362" y="10132"/>
                  </a:cubicBezTo>
                  <a:cubicBezTo>
                    <a:pt x="7900" y="8854"/>
                    <a:pt x="8004" y="7185"/>
                    <a:pt x="8447" y="4448"/>
                  </a:cubicBezTo>
                  <a:cubicBezTo>
                    <a:pt x="8552" y="3900"/>
                    <a:pt x="8500" y="3327"/>
                    <a:pt x="8395" y="2805"/>
                  </a:cubicBezTo>
                  <a:cubicBezTo>
                    <a:pt x="7898" y="1099"/>
                    <a:pt x="6363" y="1"/>
                    <a:pt x="4680"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5"/>
            <p:cNvSpPr/>
            <p:nvPr/>
          </p:nvSpPr>
          <p:spPr>
            <a:xfrm rot="5400000">
              <a:off x="2213656" y="6089839"/>
              <a:ext cx="271655" cy="192884"/>
            </a:xfrm>
            <a:custGeom>
              <a:rect b="b" l="l" r="r" t="t"/>
              <a:pathLst>
                <a:path extrusionOk="0" h="9230" w="13663">
                  <a:moveTo>
                    <a:pt x="2035" y="0"/>
                  </a:moveTo>
                  <a:cubicBezTo>
                    <a:pt x="418" y="235"/>
                    <a:pt x="1" y="1747"/>
                    <a:pt x="679" y="3103"/>
                  </a:cubicBezTo>
                  <a:cubicBezTo>
                    <a:pt x="1306" y="4342"/>
                    <a:pt x="2939" y="4723"/>
                    <a:pt x="4581" y="4723"/>
                  </a:cubicBezTo>
                  <a:cubicBezTo>
                    <a:pt x="5531" y="4723"/>
                    <a:pt x="6485" y="4595"/>
                    <a:pt x="7249" y="4433"/>
                  </a:cubicBezTo>
                  <a:lnTo>
                    <a:pt x="7249" y="4433"/>
                  </a:lnTo>
                  <a:cubicBezTo>
                    <a:pt x="6415" y="6179"/>
                    <a:pt x="7405" y="8291"/>
                    <a:pt x="8553" y="9230"/>
                  </a:cubicBezTo>
                  <a:cubicBezTo>
                    <a:pt x="13663" y="7014"/>
                    <a:pt x="12750" y="3077"/>
                    <a:pt x="10977" y="2868"/>
                  </a:cubicBezTo>
                  <a:cubicBezTo>
                    <a:pt x="11215" y="1001"/>
                    <a:pt x="9684" y="593"/>
                    <a:pt x="8176" y="593"/>
                  </a:cubicBezTo>
                  <a:cubicBezTo>
                    <a:pt x="7369" y="593"/>
                    <a:pt x="6568" y="710"/>
                    <a:pt x="6050" y="783"/>
                  </a:cubicBezTo>
                  <a:cubicBezTo>
                    <a:pt x="5449" y="879"/>
                    <a:pt x="4801" y="984"/>
                    <a:pt x="4189" y="984"/>
                  </a:cubicBezTo>
                  <a:cubicBezTo>
                    <a:pt x="3312" y="984"/>
                    <a:pt x="2511" y="768"/>
                    <a:pt x="2035"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5"/>
            <p:cNvSpPr/>
            <p:nvPr/>
          </p:nvSpPr>
          <p:spPr>
            <a:xfrm rot="5400000">
              <a:off x="2212494" y="6190954"/>
              <a:ext cx="68933" cy="63800"/>
            </a:xfrm>
            <a:custGeom>
              <a:rect b="b" l="l" r="r" t="t"/>
              <a:pathLst>
                <a:path extrusionOk="0" h="3053" w="3467">
                  <a:moveTo>
                    <a:pt x="2025" y="0"/>
                  </a:moveTo>
                  <a:cubicBezTo>
                    <a:pt x="1247" y="0"/>
                    <a:pt x="569" y="866"/>
                    <a:pt x="312" y="1522"/>
                  </a:cubicBezTo>
                  <a:cubicBezTo>
                    <a:pt x="1" y="2287"/>
                    <a:pt x="305" y="3053"/>
                    <a:pt x="1062" y="3053"/>
                  </a:cubicBezTo>
                  <a:cubicBezTo>
                    <a:pt x="1130" y="3053"/>
                    <a:pt x="1201" y="3047"/>
                    <a:pt x="1277" y="3034"/>
                  </a:cubicBezTo>
                  <a:cubicBezTo>
                    <a:pt x="1954" y="2903"/>
                    <a:pt x="2580" y="2512"/>
                    <a:pt x="2971" y="1913"/>
                  </a:cubicBezTo>
                  <a:cubicBezTo>
                    <a:pt x="3467" y="1209"/>
                    <a:pt x="3180" y="270"/>
                    <a:pt x="2293" y="36"/>
                  </a:cubicBezTo>
                  <a:cubicBezTo>
                    <a:pt x="2203" y="12"/>
                    <a:pt x="2113" y="0"/>
                    <a:pt x="2025"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15"/>
            <p:cNvSpPr/>
            <p:nvPr/>
          </p:nvSpPr>
          <p:spPr>
            <a:xfrm rot="5400000">
              <a:off x="803386" y="5444855"/>
              <a:ext cx="217733" cy="1307640"/>
            </a:xfrm>
            <a:custGeom>
              <a:rect b="b" l="l" r="r" t="t"/>
              <a:pathLst>
                <a:path extrusionOk="0" h="62574" w="10951">
                  <a:moveTo>
                    <a:pt x="0" y="1"/>
                  </a:moveTo>
                  <a:cubicBezTo>
                    <a:pt x="0" y="1"/>
                    <a:pt x="548" y="20519"/>
                    <a:pt x="1695" y="28993"/>
                  </a:cubicBezTo>
                  <a:cubicBezTo>
                    <a:pt x="3207" y="40386"/>
                    <a:pt x="3077" y="62573"/>
                    <a:pt x="3077" y="62573"/>
                  </a:cubicBezTo>
                  <a:lnTo>
                    <a:pt x="6336" y="62573"/>
                  </a:lnTo>
                  <a:cubicBezTo>
                    <a:pt x="6336" y="62573"/>
                    <a:pt x="10090" y="40934"/>
                    <a:pt x="8135" y="27898"/>
                  </a:cubicBezTo>
                  <a:cubicBezTo>
                    <a:pt x="8031" y="13767"/>
                    <a:pt x="10951" y="209"/>
                    <a:pt x="10951" y="209"/>
                  </a:cubicBezTo>
                  <a:lnTo>
                    <a:pt x="0"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5"/>
            <p:cNvSpPr/>
            <p:nvPr/>
          </p:nvSpPr>
          <p:spPr>
            <a:xfrm rot="5400000">
              <a:off x="134599" y="6000352"/>
              <a:ext cx="193377" cy="67583"/>
            </a:xfrm>
            <a:custGeom>
              <a:rect b="b" l="l" r="r" t="t"/>
              <a:pathLst>
                <a:path extrusionOk="0" h="3234" w="9726">
                  <a:moveTo>
                    <a:pt x="5710" y="0"/>
                  </a:moveTo>
                  <a:cubicBezTo>
                    <a:pt x="5475" y="0"/>
                    <a:pt x="5241" y="53"/>
                    <a:pt x="5006" y="157"/>
                  </a:cubicBezTo>
                  <a:cubicBezTo>
                    <a:pt x="2972" y="1304"/>
                    <a:pt x="2738" y="1304"/>
                    <a:pt x="496" y="1747"/>
                  </a:cubicBezTo>
                  <a:cubicBezTo>
                    <a:pt x="0" y="1878"/>
                    <a:pt x="209" y="3051"/>
                    <a:pt x="1356" y="3051"/>
                  </a:cubicBezTo>
                  <a:cubicBezTo>
                    <a:pt x="1854" y="3065"/>
                    <a:pt x="2211" y="3069"/>
                    <a:pt x="2496" y="3069"/>
                  </a:cubicBezTo>
                  <a:cubicBezTo>
                    <a:pt x="3136" y="3069"/>
                    <a:pt x="3414" y="3045"/>
                    <a:pt x="4113" y="3045"/>
                  </a:cubicBezTo>
                  <a:cubicBezTo>
                    <a:pt x="4292" y="3045"/>
                    <a:pt x="4498" y="3047"/>
                    <a:pt x="4745" y="3051"/>
                  </a:cubicBezTo>
                  <a:cubicBezTo>
                    <a:pt x="6101" y="3103"/>
                    <a:pt x="8135" y="3181"/>
                    <a:pt x="9230" y="3233"/>
                  </a:cubicBezTo>
                  <a:lnTo>
                    <a:pt x="9282" y="3233"/>
                  </a:lnTo>
                  <a:cubicBezTo>
                    <a:pt x="9543" y="3233"/>
                    <a:pt x="9725" y="2999"/>
                    <a:pt x="9699" y="2738"/>
                  </a:cubicBezTo>
                  <a:lnTo>
                    <a:pt x="9438" y="235"/>
                  </a:lnTo>
                  <a:cubicBezTo>
                    <a:pt x="9412" y="131"/>
                    <a:pt x="9308" y="27"/>
                    <a:pt x="9204" y="27"/>
                  </a:cubicBezTo>
                  <a:lnTo>
                    <a:pt x="5710" y="0"/>
                  </a:ln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15"/>
            <p:cNvSpPr/>
            <p:nvPr/>
          </p:nvSpPr>
          <p:spPr>
            <a:xfrm rot="5400000">
              <a:off x="248498" y="6016865"/>
              <a:ext cx="35272" cy="15360"/>
            </a:xfrm>
            <a:custGeom>
              <a:rect b="b" l="l" r="r" t="t"/>
              <a:pathLst>
                <a:path extrusionOk="0" h="735" w="1774">
                  <a:moveTo>
                    <a:pt x="339" y="142"/>
                  </a:moveTo>
                  <a:cubicBezTo>
                    <a:pt x="602" y="142"/>
                    <a:pt x="1107" y="346"/>
                    <a:pt x="1513" y="549"/>
                  </a:cubicBezTo>
                  <a:cubicBezTo>
                    <a:pt x="1291" y="586"/>
                    <a:pt x="1089" y="603"/>
                    <a:pt x="913" y="603"/>
                  </a:cubicBezTo>
                  <a:cubicBezTo>
                    <a:pt x="591" y="603"/>
                    <a:pt x="353" y="546"/>
                    <a:pt x="235" y="445"/>
                  </a:cubicBezTo>
                  <a:cubicBezTo>
                    <a:pt x="183" y="392"/>
                    <a:pt x="131" y="314"/>
                    <a:pt x="183" y="210"/>
                  </a:cubicBezTo>
                  <a:cubicBezTo>
                    <a:pt x="183" y="210"/>
                    <a:pt x="183" y="184"/>
                    <a:pt x="235" y="158"/>
                  </a:cubicBezTo>
                  <a:cubicBezTo>
                    <a:pt x="263" y="147"/>
                    <a:pt x="298" y="142"/>
                    <a:pt x="339" y="142"/>
                  </a:cubicBezTo>
                  <a:close/>
                  <a:moveTo>
                    <a:pt x="291" y="0"/>
                  </a:moveTo>
                  <a:cubicBezTo>
                    <a:pt x="229" y="0"/>
                    <a:pt x="175" y="9"/>
                    <a:pt x="131" y="27"/>
                  </a:cubicBezTo>
                  <a:cubicBezTo>
                    <a:pt x="79" y="53"/>
                    <a:pt x="53" y="132"/>
                    <a:pt x="1" y="184"/>
                  </a:cubicBezTo>
                  <a:cubicBezTo>
                    <a:pt x="1" y="314"/>
                    <a:pt x="53" y="418"/>
                    <a:pt x="131" y="523"/>
                  </a:cubicBezTo>
                  <a:cubicBezTo>
                    <a:pt x="306" y="684"/>
                    <a:pt x="600" y="735"/>
                    <a:pt x="911" y="735"/>
                  </a:cubicBezTo>
                  <a:cubicBezTo>
                    <a:pt x="1202" y="735"/>
                    <a:pt x="1508" y="691"/>
                    <a:pt x="1748" y="653"/>
                  </a:cubicBezTo>
                  <a:cubicBezTo>
                    <a:pt x="1774" y="653"/>
                    <a:pt x="1774" y="601"/>
                    <a:pt x="1774" y="575"/>
                  </a:cubicBezTo>
                  <a:cubicBezTo>
                    <a:pt x="1774" y="549"/>
                    <a:pt x="1774" y="523"/>
                    <a:pt x="1748" y="523"/>
                  </a:cubicBezTo>
                  <a:cubicBezTo>
                    <a:pt x="1633" y="454"/>
                    <a:pt x="749" y="0"/>
                    <a:pt x="291"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5"/>
            <p:cNvSpPr/>
            <p:nvPr/>
          </p:nvSpPr>
          <p:spPr>
            <a:xfrm rot="5400000">
              <a:off x="262084" y="6017391"/>
              <a:ext cx="22308" cy="27271"/>
            </a:xfrm>
            <a:custGeom>
              <a:rect b="b" l="l" r="r" t="t"/>
              <a:pathLst>
                <a:path extrusionOk="0" h="1305" w="1122">
                  <a:moveTo>
                    <a:pt x="340" y="131"/>
                  </a:moveTo>
                  <a:cubicBezTo>
                    <a:pt x="444" y="131"/>
                    <a:pt x="522" y="157"/>
                    <a:pt x="600" y="235"/>
                  </a:cubicBezTo>
                  <a:cubicBezTo>
                    <a:pt x="783" y="496"/>
                    <a:pt x="913" y="783"/>
                    <a:pt x="965" y="1096"/>
                  </a:cubicBezTo>
                  <a:cubicBezTo>
                    <a:pt x="600" y="887"/>
                    <a:pt x="183" y="418"/>
                    <a:pt x="209" y="235"/>
                  </a:cubicBezTo>
                  <a:cubicBezTo>
                    <a:pt x="209" y="183"/>
                    <a:pt x="209" y="157"/>
                    <a:pt x="261" y="131"/>
                  </a:cubicBezTo>
                  <a:close/>
                  <a:moveTo>
                    <a:pt x="340" y="1"/>
                  </a:moveTo>
                  <a:cubicBezTo>
                    <a:pt x="131" y="1"/>
                    <a:pt x="105" y="105"/>
                    <a:pt x="79" y="183"/>
                  </a:cubicBezTo>
                  <a:cubicBezTo>
                    <a:pt x="1" y="522"/>
                    <a:pt x="679" y="1148"/>
                    <a:pt x="1017" y="1304"/>
                  </a:cubicBezTo>
                  <a:cubicBezTo>
                    <a:pt x="1044" y="1278"/>
                    <a:pt x="1044" y="1278"/>
                    <a:pt x="1096" y="1278"/>
                  </a:cubicBezTo>
                  <a:cubicBezTo>
                    <a:pt x="1122" y="1278"/>
                    <a:pt x="1122" y="1226"/>
                    <a:pt x="1122" y="1200"/>
                  </a:cubicBezTo>
                  <a:cubicBezTo>
                    <a:pt x="1122" y="1174"/>
                    <a:pt x="1044" y="418"/>
                    <a:pt x="705" y="131"/>
                  </a:cubicBezTo>
                  <a:cubicBezTo>
                    <a:pt x="600" y="27"/>
                    <a:pt x="470" y="1"/>
                    <a:pt x="340" y="1"/>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5"/>
            <p:cNvSpPr/>
            <p:nvPr/>
          </p:nvSpPr>
          <p:spPr>
            <a:xfrm rot="5400000">
              <a:off x="1228601" y="6079291"/>
              <a:ext cx="34238" cy="136231"/>
            </a:xfrm>
            <a:custGeom>
              <a:rect b="b" l="l" r="r" t="t"/>
              <a:pathLst>
                <a:path extrusionOk="0" h="6519" w="1722">
                  <a:moveTo>
                    <a:pt x="835" y="1"/>
                  </a:moveTo>
                  <a:lnTo>
                    <a:pt x="835" y="1"/>
                  </a:lnTo>
                  <a:cubicBezTo>
                    <a:pt x="27" y="1018"/>
                    <a:pt x="1" y="3677"/>
                    <a:pt x="1383" y="6519"/>
                  </a:cubicBezTo>
                  <a:cubicBezTo>
                    <a:pt x="1487" y="5241"/>
                    <a:pt x="1591" y="4016"/>
                    <a:pt x="1722" y="2791"/>
                  </a:cubicBezTo>
                  <a:lnTo>
                    <a:pt x="835" y="1"/>
                  </a:lnTo>
                  <a:close/>
                </a:path>
              </a:pathLst>
            </a:custGeom>
            <a:solidFill>
              <a:srgbClr val="000000">
                <a:alpha val="88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5"/>
            <p:cNvSpPr/>
            <p:nvPr/>
          </p:nvSpPr>
          <p:spPr>
            <a:xfrm rot="5400000">
              <a:off x="2285791" y="6129111"/>
              <a:ext cx="12446" cy="16906"/>
            </a:xfrm>
            <a:custGeom>
              <a:rect b="b" l="l" r="r" t="t"/>
              <a:pathLst>
                <a:path extrusionOk="0" h="809" w="626">
                  <a:moveTo>
                    <a:pt x="339" y="1"/>
                  </a:moveTo>
                  <a:cubicBezTo>
                    <a:pt x="209" y="1"/>
                    <a:pt x="78" y="183"/>
                    <a:pt x="52" y="392"/>
                  </a:cubicBezTo>
                  <a:cubicBezTo>
                    <a:pt x="0" y="574"/>
                    <a:pt x="104" y="809"/>
                    <a:pt x="261" y="809"/>
                  </a:cubicBezTo>
                  <a:cubicBezTo>
                    <a:pt x="443" y="809"/>
                    <a:pt x="574" y="652"/>
                    <a:pt x="600" y="418"/>
                  </a:cubicBezTo>
                  <a:cubicBezTo>
                    <a:pt x="626" y="183"/>
                    <a:pt x="469" y="1"/>
                    <a:pt x="33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5"/>
            <p:cNvSpPr/>
            <p:nvPr/>
          </p:nvSpPr>
          <p:spPr>
            <a:xfrm rot="5400000">
              <a:off x="2292039" y="6066623"/>
              <a:ext cx="12466" cy="17470"/>
            </a:xfrm>
            <a:custGeom>
              <a:rect b="b" l="l" r="r" t="t"/>
              <a:pathLst>
                <a:path extrusionOk="0" h="836" w="627">
                  <a:moveTo>
                    <a:pt x="339" y="1"/>
                  </a:moveTo>
                  <a:cubicBezTo>
                    <a:pt x="209" y="1"/>
                    <a:pt x="79" y="209"/>
                    <a:pt x="53" y="392"/>
                  </a:cubicBezTo>
                  <a:cubicBezTo>
                    <a:pt x="0" y="600"/>
                    <a:pt x="105" y="835"/>
                    <a:pt x="261" y="835"/>
                  </a:cubicBezTo>
                  <a:cubicBezTo>
                    <a:pt x="444" y="835"/>
                    <a:pt x="548" y="653"/>
                    <a:pt x="600" y="444"/>
                  </a:cubicBezTo>
                  <a:cubicBezTo>
                    <a:pt x="626" y="235"/>
                    <a:pt x="470" y="1"/>
                    <a:pt x="33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5"/>
            <p:cNvSpPr/>
            <p:nvPr/>
          </p:nvSpPr>
          <p:spPr>
            <a:xfrm rot="5400000">
              <a:off x="2257942" y="6071541"/>
              <a:ext cx="25410" cy="45473"/>
            </a:xfrm>
            <a:custGeom>
              <a:rect b="b" l="l" r="r" t="t"/>
              <a:pathLst>
                <a:path extrusionOk="0" h="2176" w="1278">
                  <a:moveTo>
                    <a:pt x="1278" y="1"/>
                  </a:moveTo>
                  <a:lnTo>
                    <a:pt x="1278" y="1"/>
                  </a:lnTo>
                  <a:cubicBezTo>
                    <a:pt x="939" y="652"/>
                    <a:pt x="522" y="1278"/>
                    <a:pt x="0" y="1826"/>
                  </a:cubicBezTo>
                  <a:cubicBezTo>
                    <a:pt x="245" y="2048"/>
                    <a:pt x="566" y="2176"/>
                    <a:pt x="898" y="2176"/>
                  </a:cubicBezTo>
                  <a:cubicBezTo>
                    <a:pt x="955" y="2176"/>
                    <a:pt x="1012" y="2172"/>
                    <a:pt x="1069" y="2165"/>
                  </a:cubicBezTo>
                  <a:lnTo>
                    <a:pt x="1278"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5"/>
            <p:cNvSpPr/>
            <p:nvPr/>
          </p:nvSpPr>
          <p:spPr>
            <a:xfrm rot="5400000">
              <a:off x="2223901" y="6123261"/>
              <a:ext cx="34755" cy="14607"/>
            </a:xfrm>
            <a:custGeom>
              <a:rect b="b" l="l" r="r" t="t"/>
              <a:pathLst>
                <a:path extrusionOk="0" h="699" w="1748">
                  <a:moveTo>
                    <a:pt x="1656" y="1"/>
                  </a:moveTo>
                  <a:cubicBezTo>
                    <a:pt x="1643" y="1"/>
                    <a:pt x="1630" y="8"/>
                    <a:pt x="1617" y="21"/>
                  </a:cubicBezTo>
                  <a:cubicBezTo>
                    <a:pt x="1280" y="380"/>
                    <a:pt x="808" y="584"/>
                    <a:pt x="318" y="584"/>
                  </a:cubicBezTo>
                  <a:cubicBezTo>
                    <a:pt x="238" y="584"/>
                    <a:pt x="159" y="579"/>
                    <a:pt x="79" y="568"/>
                  </a:cubicBezTo>
                  <a:cubicBezTo>
                    <a:pt x="53" y="568"/>
                    <a:pt x="1" y="594"/>
                    <a:pt x="1" y="646"/>
                  </a:cubicBezTo>
                  <a:cubicBezTo>
                    <a:pt x="1" y="672"/>
                    <a:pt x="53" y="698"/>
                    <a:pt x="79" y="698"/>
                  </a:cubicBezTo>
                  <a:lnTo>
                    <a:pt x="366" y="698"/>
                  </a:lnTo>
                  <a:cubicBezTo>
                    <a:pt x="887" y="698"/>
                    <a:pt x="1382" y="464"/>
                    <a:pt x="1695" y="125"/>
                  </a:cubicBezTo>
                  <a:cubicBezTo>
                    <a:pt x="1747" y="73"/>
                    <a:pt x="1747" y="47"/>
                    <a:pt x="1695" y="21"/>
                  </a:cubicBezTo>
                  <a:cubicBezTo>
                    <a:pt x="1682" y="8"/>
                    <a:pt x="1669" y="1"/>
                    <a:pt x="1656"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5"/>
            <p:cNvSpPr/>
            <p:nvPr/>
          </p:nvSpPr>
          <p:spPr>
            <a:xfrm rot="5400000">
              <a:off x="2319035" y="6136070"/>
              <a:ext cx="23859" cy="18536"/>
            </a:xfrm>
            <a:custGeom>
              <a:rect b="b" l="l" r="r" t="t"/>
              <a:pathLst>
                <a:path extrusionOk="0" h="887" w="1200">
                  <a:moveTo>
                    <a:pt x="157" y="0"/>
                  </a:moveTo>
                  <a:cubicBezTo>
                    <a:pt x="105" y="0"/>
                    <a:pt x="26" y="26"/>
                    <a:pt x="0" y="105"/>
                  </a:cubicBezTo>
                  <a:cubicBezTo>
                    <a:pt x="0" y="157"/>
                    <a:pt x="26" y="235"/>
                    <a:pt x="105" y="261"/>
                  </a:cubicBezTo>
                  <a:lnTo>
                    <a:pt x="131" y="261"/>
                  </a:lnTo>
                  <a:cubicBezTo>
                    <a:pt x="470" y="287"/>
                    <a:pt x="783" y="496"/>
                    <a:pt x="939" y="783"/>
                  </a:cubicBezTo>
                  <a:cubicBezTo>
                    <a:pt x="1017" y="861"/>
                    <a:pt x="1043" y="887"/>
                    <a:pt x="1069" y="887"/>
                  </a:cubicBezTo>
                  <a:cubicBezTo>
                    <a:pt x="1122" y="887"/>
                    <a:pt x="1122" y="887"/>
                    <a:pt x="1148" y="861"/>
                  </a:cubicBezTo>
                  <a:cubicBezTo>
                    <a:pt x="1200" y="809"/>
                    <a:pt x="1200" y="730"/>
                    <a:pt x="1174" y="652"/>
                  </a:cubicBezTo>
                  <a:cubicBezTo>
                    <a:pt x="939" y="287"/>
                    <a:pt x="600" y="26"/>
                    <a:pt x="157"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5"/>
            <p:cNvSpPr/>
            <p:nvPr/>
          </p:nvSpPr>
          <p:spPr>
            <a:xfrm rot="5400000">
              <a:off x="2310066" y="6070059"/>
              <a:ext cx="24913" cy="14733"/>
            </a:xfrm>
            <a:custGeom>
              <a:rect b="b" l="l" r="r" t="t"/>
              <a:pathLst>
                <a:path extrusionOk="0" h="705" w="1253">
                  <a:moveTo>
                    <a:pt x="1122" y="1"/>
                  </a:moveTo>
                  <a:cubicBezTo>
                    <a:pt x="705" y="1"/>
                    <a:pt x="288" y="157"/>
                    <a:pt x="27" y="522"/>
                  </a:cubicBezTo>
                  <a:cubicBezTo>
                    <a:pt x="1" y="574"/>
                    <a:pt x="1" y="653"/>
                    <a:pt x="53" y="705"/>
                  </a:cubicBezTo>
                  <a:cubicBezTo>
                    <a:pt x="92" y="692"/>
                    <a:pt x="112" y="685"/>
                    <a:pt x="125" y="685"/>
                  </a:cubicBezTo>
                  <a:cubicBezTo>
                    <a:pt x="138" y="685"/>
                    <a:pt x="144" y="692"/>
                    <a:pt x="157" y="705"/>
                  </a:cubicBezTo>
                  <a:cubicBezTo>
                    <a:pt x="183" y="705"/>
                    <a:pt x="262" y="679"/>
                    <a:pt x="288" y="653"/>
                  </a:cubicBezTo>
                  <a:cubicBezTo>
                    <a:pt x="470" y="392"/>
                    <a:pt x="809" y="235"/>
                    <a:pt x="1122" y="235"/>
                  </a:cubicBezTo>
                  <a:cubicBezTo>
                    <a:pt x="1200" y="235"/>
                    <a:pt x="1252" y="183"/>
                    <a:pt x="1252" y="131"/>
                  </a:cubicBezTo>
                  <a:cubicBezTo>
                    <a:pt x="1252" y="53"/>
                    <a:pt x="1226" y="1"/>
                    <a:pt x="1122"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5"/>
            <p:cNvSpPr/>
            <p:nvPr/>
          </p:nvSpPr>
          <p:spPr>
            <a:xfrm rot="5400000">
              <a:off x="729973" y="5611529"/>
              <a:ext cx="361842" cy="1307097"/>
            </a:xfrm>
            <a:custGeom>
              <a:rect b="b" l="l" r="r" t="t"/>
              <a:pathLst>
                <a:path extrusionOk="0" h="62548" w="18199">
                  <a:moveTo>
                    <a:pt x="1" y="1"/>
                  </a:moveTo>
                  <a:cubicBezTo>
                    <a:pt x="1" y="1"/>
                    <a:pt x="5476" y="19972"/>
                    <a:pt x="7588" y="28393"/>
                  </a:cubicBezTo>
                  <a:cubicBezTo>
                    <a:pt x="9804" y="37153"/>
                    <a:pt x="15201" y="62469"/>
                    <a:pt x="15201" y="62469"/>
                  </a:cubicBezTo>
                  <a:lnTo>
                    <a:pt x="18147" y="62547"/>
                  </a:lnTo>
                  <a:cubicBezTo>
                    <a:pt x="18199" y="62547"/>
                    <a:pt x="17808" y="37388"/>
                    <a:pt x="13532" y="27481"/>
                  </a:cubicBezTo>
                  <a:cubicBezTo>
                    <a:pt x="11577" y="14836"/>
                    <a:pt x="11133" y="2999"/>
                    <a:pt x="9282" y="157"/>
                  </a:cubicBezTo>
                  <a:lnTo>
                    <a:pt x="1"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15"/>
            <p:cNvSpPr/>
            <p:nvPr/>
          </p:nvSpPr>
          <p:spPr>
            <a:xfrm rot="5400000">
              <a:off x="153332" y="6347082"/>
              <a:ext cx="156058" cy="67729"/>
            </a:xfrm>
            <a:custGeom>
              <a:rect b="b" l="l" r="r" t="t"/>
              <a:pathLst>
                <a:path extrusionOk="0" h="3241" w="7849">
                  <a:moveTo>
                    <a:pt x="3819" y="1"/>
                  </a:moveTo>
                  <a:cubicBezTo>
                    <a:pt x="3618" y="1"/>
                    <a:pt x="3412" y="55"/>
                    <a:pt x="3260" y="164"/>
                  </a:cubicBezTo>
                  <a:cubicBezTo>
                    <a:pt x="2556" y="816"/>
                    <a:pt x="2035" y="1441"/>
                    <a:pt x="496" y="1859"/>
                  </a:cubicBezTo>
                  <a:cubicBezTo>
                    <a:pt x="1" y="1989"/>
                    <a:pt x="262" y="3058"/>
                    <a:pt x="1409" y="3058"/>
                  </a:cubicBezTo>
                  <a:cubicBezTo>
                    <a:pt x="1907" y="3072"/>
                    <a:pt x="2223" y="3076"/>
                    <a:pt x="2447" y="3076"/>
                  </a:cubicBezTo>
                  <a:cubicBezTo>
                    <a:pt x="2950" y="3076"/>
                    <a:pt x="2989" y="3052"/>
                    <a:pt x="3587" y="3052"/>
                  </a:cubicBezTo>
                  <a:cubicBezTo>
                    <a:pt x="3740" y="3052"/>
                    <a:pt x="3929" y="3054"/>
                    <a:pt x="4173" y="3058"/>
                  </a:cubicBezTo>
                  <a:cubicBezTo>
                    <a:pt x="5554" y="3110"/>
                    <a:pt x="6232" y="3188"/>
                    <a:pt x="7353" y="3240"/>
                  </a:cubicBezTo>
                  <a:lnTo>
                    <a:pt x="7379" y="3240"/>
                  </a:lnTo>
                  <a:cubicBezTo>
                    <a:pt x="7640" y="3240"/>
                    <a:pt x="7849" y="3006"/>
                    <a:pt x="7797" y="2745"/>
                  </a:cubicBezTo>
                  <a:lnTo>
                    <a:pt x="7536" y="242"/>
                  </a:lnTo>
                  <a:cubicBezTo>
                    <a:pt x="7510" y="138"/>
                    <a:pt x="7405" y="34"/>
                    <a:pt x="7327" y="34"/>
                  </a:cubicBezTo>
                  <a:lnTo>
                    <a:pt x="3938" y="7"/>
                  </a:lnTo>
                  <a:cubicBezTo>
                    <a:pt x="3899" y="3"/>
                    <a:pt x="3859" y="1"/>
                    <a:pt x="381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15"/>
            <p:cNvSpPr/>
            <p:nvPr/>
          </p:nvSpPr>
          <p:spPr>
            <a:xfrm rot="5400000">
              <a:off x="256897" y="6360165"/>
              <a:ext cx="31116" cy="22402"/>
            </a:xfrm>
            <a:custGeom>
              <a:rect b="b" l="l" r="r" t="t"/>
              <a:pathLst>
                <a:path extrusionOk="0" h="1072" w="1565">
                  <a:moveTo>
                    <a:pt x="261" y="107"/>
                  </a:moveTo>
                  <a:cubicBezTo>
                    <a:pt x="470" y="107"/>
                    <a:pt x="965" y="551"/>
                    <a:pt x="1304" y="916"/>
                  </a:cubicBezTo>
                  <a:cubicBezTo>
                    <a:pt x="678" y="785"/>
                    <a:pt x="261" y="603"/>
                    <a:pt x="157" y="394"/>
                  </a:cubicBezTo>
                  <a:cubicBezTo>
                    <a:pt x="131" y="342"/>
                    <a:pt x="131" y="238"/>
                    <a:pt x="157" y="159"/>
                  </a:cubicBezTo>
                  <a:cubicBezTo>
                    <a:pt x="157" y="133"/>
                    <a:pt x="183" y="107"/>
                    <a:pt x="261" y="107"/>
                  </a:cubicBezTo>
                  <a:close/>
                  <a:moveTo>
                    <a:pt x="244" y="1"/>
                  </a:moveTo>
                  <a:cubicBezTo>
                    <a:pt x="232" y="1"/>
                    <a:pt x="220" y="2"/>
                    <a:pt x="209" y="3"/>
                  </a:cubicBezTo>
                  <a:cubicBezTo>
                    <a:pt x="157" y="3"/>
                    <a:pt x="79" y="55"/>
                    <a:pt x="52" y="133"/>
                  </a:cubicBezTo>
                  <a:cubicBezTo>
                    <a:pt x="0" y="238"/>
                    <a:pt x="0" y="368"/>
                    <a:pt x="52" y="498"/>
                  </a:cubicBezTo>
                  <a:cubicBezTo>
                    <a:pt x="235" y="863"/>
                    <a:pt x="1017" y="1020"/>
                    <a:pt x="1486" y="1072"/>
                  </a:cubicBezTo>
                  <a:cubicBezTo>
                    <a:pt x="1539" y="1072"/>
                    <a:pt x="1565" y="1072"/>
                    <a:pt x="1565" y="1046"/>
                  </a:cubicBezTo>
                  <a:lnTo>
                    <a:pt x="1565" y="994"/>
                  </a:lnTo>
                  <a:cubicBezTo>
                    <a:pt x="1463" y="892"/>
                    <a:pt x="671" y="1"/>
                    <a:pt x="244" y="1"/>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5"/>
            <p:cNvSpPr/>
            <p:nvPr/>
          </p:nvSpPr>
          <p:spPr>
            <a:xfrm rot="5400000">
              <a:off x="266996" y="6366131"/>
              <a:ext cx="18690" cy="30176"/>
            </a:xfrm>
            <a:custGeom>
              <a:rect b="b" l="l" r="r" t="t"/>
              <a:pathLst>
                <a:path extrusionOk="0" h="1444" w="940">
                  <a:moveTo>
                    <a:pt x="392" y="114"/>
                  </a:moveTo>
                  <a:cubicBezTo>
                    <a:pt x="496" y="140"/>
                    <a:pt x="548" y="219"/>
                    <a:pt x="626" y="271"/>
                  </a:cubicBezTo>
                  <a:cubicBezTo>
                    <a:pt x="731" y="584"/>
                    <a:pt x="757" y="896"/>
                    <a:pt x="652" y="1235"/>
                  </a:cubicBezTo>
                  <a:cubicBezTo>
                    <a:pt x="392" y="896"/>
                    <a:pt x="157" y="271"/>
                    <a:pt x="235" y="114"/>
                  </a:cubicBezTo>
                  <a:lnTo>
                    <a:pt x="235" y="114"/>
                  </a:lnTo>
                  <a:cubicBezTo>
                    <a:pt x="244" y="123"/>
                    <a:pt x="250" y="126"/>
                    <a:pt x="256" y="126"/>
                  </a:cubicBezTo>
                  <a:cubicBezTo>
                    <a:pt x="270" y="126"/>
                    <a:pt x="287" y="114"/>
                    <a:pt x="340" y="114"/>
                  </a:cubicBezTo>
                  <a:close/>
                  <a:moveTo>
                    <a:pt x="357" y="1"/>
                  </a:moveTo>
                  <a:cubicBezTo>
                    <a:pt x="252" y="1"/>
                    <a:pt x="197" y="35"/>
                    <a:pt x="157" y="114"/>
                  </a:cubicBezTo>
                  <a:cubicBezTo>
                    <a:pt x="1" y="401"/>
                    <a:pt x="418" y="1183"/>
                    <a:pt x="678" y="1444"/>
                  </a:cubicBezTo>
                  <a:cubicBezTo>
                    <a:pt x="731" y="1444"/>
                    <a:pt x="757" y="1418"/>
                    <a:pt x="757" y="1418"/>
                  </a:cubicBezTo>
                  <a:cubicBezTo>
                    <a:pt x="757" y="1392"/>
                    <a:pt x="939" y="636"/>
                    <a:pt x="757" y="245"/>
                  </a:cubicBezTo>
                  <a:cubicBezTo>
                    <a:pt x="678" y="114"/>
                    <a:pt x="574" y="36"/>
                    <a:pt x="470" y="10"/>
                  </a:cubicBezTo>
                  <a:cubicBezTo>
                    <a:pt x="427" y="4"/>
                    <a:pt x="390" y="1"/>
                    <a:pt x="357" y="1"/>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5"/>
            <p:cNvSpPr/>
            <p:nvPr/>
          </p:nvSpPr>
          <p:spPr>
            <a:xfrm rot="5400000">
              <a:off x="1272785" y="6049396"/>
              <a:ext cx="272172" cy="322010"/>
            </a:xfrm>
            <a:custGeom>
              <a:rect b="b" l="l" r="r" t="t"/>
              <a:pathLst>
                <a:path extrusionOk="0" h="15409" w="13689">
                  <a:moveTo>
                    <a:pt x="0" y="0"/>
                  </a:moveTo>
                  <a:cubicBezTo>
                    <a:pt x="0" y="0"/>
                    <a:pt x="2399" y="11524"/>
                    <a:pt x="2660" y="15409"/>
                  </a:cubicBezTo>
                  <a:cubicBezTo>
                    <a:pt x="6049" y="15252"/>
                    <a:pt x="9360" y="14783"/>
                    <a:pt x="12645" y="14001"/>
                  </a:cubicBezTo>
                  <a:cubicBezTo>
                    <a:pt x="12645" y="14001"/>
                    <a:pt x="13688" y="5918"/>
                    <a:pt x="10168" y="261"/>
                  </a:cubicBezTo>
                  <a:cubicBezTo>
                    <a:pt x="6623" y="52"/>
                    <a:pt x="0" y="0"/>
                    <a:pt x="0"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5"/>
            <p:cNvSpPr/>
            <p:nvPr/>
          </p:nvSpPr>
          <p:spPr>
            <a:xfrm rot="5400000">
              <a:off x="1385767" y="6126015"/>
              <a:ext cx="56009" cy="293693"/>
            </a:xfrm>
            <a:custGeom>
              <a:rect b="b" l="l" r="r" t="t"/>
              <a:pathLst>
                <a:path extrusionOk="0" h="14054" w="2817">
                  <a:moveTo>
                    <a:pt x="157" y="0"/>
                  </a:moveTo>
                  <a:cubicBezTo>
                    <a:pt x="79" y="0"/>
                    <a:pt x="1" y="105"/>
                    <a:pt x="1" y="209"/>
                  </a:cubicBezTo>
                  <a:cubicBezTo>
                    <a:pt x="27" y="261"/>
                    <a:pt x="2452" y="7770"/>
                    <a:pt x="2347" y="13897"/>
                  </a:cubicBezTo>
                  <a:cubicBezTo>
                    <a:pt x="2347" y="13949"/>
                    <a:pt x="2400" y="14053"/>
                    <a:pt x="2504" y="14053"/>
                  </a:cubicBezTo>
                  <a:cubicBezTo>
                    <a:pt x="2608" y="14053"/>
                    <a:pt x="2686" y="13949"/>
                    <a:pt x="2686" y="13897"/>
                  </a:cubicBezTo>
                  <a:cubicBezTo>
                    <a:pt x="2817" y="7692"/>
                    <a:pt x="366" y="183"/>
                    <a:pt x="340" y="105"/>
                  </a:cubicBezTo>
                  <a:cubicBezTo>
                    <a:pt x="288" y="52"/>
                    <a:pt x="236" y="0"/>
                    <a:pt x="157"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15"/>
            <p:cNvSpPr/>
            <p:nvPr/>
          </p:nvSpPr>
          <p:spPr>
            <a:xfrm rot="5400000">
              <a:off x="1383163" y="6100431"/>
              <a:ext cx="57560" cy="298730"/>
            </a:xfrm>
            <a:custGeom>
              <a:rect b="b" l="l" r="r" t="t"/>
              <a:pathLst>
                <a:path extrusionOk="0" h="14295" w="2895">
                  <a:moveTo>
                    <a:pt x="182" y="1"/>
                  </a:moveTo>
                  <a:cubicBezTo>
                    <a:pt x="166" y="1"/>
                    <a:pt x="149" y="3"/>
                    <a:pt x="131" y="7"/>
                  </a:cubicBezTo>
                  <a:cubicBezTo>
                    <a:pt x="53" y="33"/>
                    <a:pt x="1" y="138"/>
                    <a:pt x="27" y="242"/>
                  </a:cubicBezTo>
                  <a:cubicBezTo>
                    <a:pt x="53" y="346"/>
                    <a:pt x="2530" y="7985"/>
                    <a:pt x="2451" y="14112"/>
                  </a:cubicBezTo>
                  <a:cubicBezTo>
                    <a:pt x="2451" y="14190"/>
                    <a:pt x="2504" y="14295"/>
                    <a:pt x="2608" y="14295"/>
                  </a:cubicBezTo>
                  <a:cubicBezTo>
                    <a:pt x="2712" y="14295"/>
                    <a:pt x="2790" y="14190"/>
                    <a:pt x="2764" y="14112"/>
                  </a:cubicBezTo>
                  <a:cubicBezTo>
                    <a:pt x="2895" y="7933"/>
                    <a:pt x="392" y="216"/>
                    <a:pt x="366" y="138"/>
                  </a:cubicBezTo>
                  <a:cubicBezTo>
                    <a:pt x="322" y="51"/>
                    <a:pt x="261" y="1"/>
                    <a:pt x="182"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15"/>
            <p:cNvSpPr/>
            <p:nvPr/>
          </p:nvSpPr>
          <p:spPr>
            <a:xfrm rot="5400000">
              <a:off x="1423101" y="6113658"/>
              <a:ext cx="301717" cy="34335"/>
            </a:xfrm>
            <a:custGeom>
              <a:rect b="b" l="l" r="r" t="t"/>
              <a:pathLst>
                <a:path extrusionOk="0" h="1643" w="15175">
                  <a:moveTo>
                    <a:pt x="183" y="0"/>
                  </a:moveTo>
                  <a:cubicBezTo>
                    <a:pt x="52" y="0"/>
                    <a:pt x="0" y="79"/>
                    <a:pt x="26" y="157"/>
                  </a:cubicBezTo>
                  <a:lnTo>
                    <a:pt x="78" y="1382"/>
                  </a:lnTo>
                  <a:cubicBezTo>
                    <a:pt x="78" y="1460"/>
                    <a:pt x="157" y="1539"/>
                    <a:pt x="261" y="1539"/>
                  </a:cubicBezTo>
                  <a:lnTo>
                    <a:pt x="15018" y="1643"/>
                  </a:lnTo>
                  <a:cubicBezTo>
                    <a:pt x="15122" y="1643"/>
                    <a:pt x="15174" y="1565"/>
                    <a:pt x="15174" y="1460"/>
                  </a:cubicBezTo>
                  <a:lnTo>
                    <a:pt x="15174" y="496"/>
                  </a:lnTo>
                  <a:cubicBezTo>
                    <a:pt x="15174" y="391"/>
                    <a:pt x="15122" y="339"/>
                    <a:pt x="15018" y="339"/>
                  </a:cubicBezTo>
                  <a:lnTo>
                    <a:pt x="18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5"/>
            <p:cNvSpPr/>
            <p:nvPr/>
          </p:nvSpPr>
          <p:spPr>
            <a:xfrm rot="5400000">
              <a:off x="1268779" y="5974364"/>
              <a:ext cx="292909" cy="309283"/>
            </a:xfrm>
            <a:custGeom>
              <a:rect b="b" l="l" r="r" t="t"/>
              <a:pathLst>
                <a:path extrusionOk="0" h="14800" w="14732">
                  <a:moveTo>
                    <a:pt x="0" y="0"/>
                  </a:moveTo>
                  <a:cubicBezTo>
                    <a:pt x="0" y="0"/>
                    <a:pt x="365" y="10690"/>
                    <a:pt x="365" y="14261"/>
                  </a:cubicBezTo>
                  <a:cubicBezTo>
                    <a:pt x="2548" y="14684"/>
                    <a:pt x="4931" y="14800"/>
                    <a:pt x="6892" y="14800"/>
                  </a:cubicBezTo>
                  <a:cubicBezTo>
                    <a:pt x="9288" y="14800"/>
                    <a:pt x="11055" y="14626"/>
                    <a:pt x="11055" y="14626"/>
                  </a:cubicBezTo>
                  <a:cubicBezTo>
                    <a:pt x="11055" y="14626"/>
                    <a:pt x="14731" y="5971"/>
                    <a:pt x="11394" y="261"/>
                  </a:cubicBezTo>
                  <a:cubicBezTo>
                    <a:pt x="7874" y="52"/>
                    <a:pt x="1" y="0"/>
                    <a:pt x="0"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5"/>
            <p:cNvSpPr/>
            <p:nvPr/>
          </p:nvSpPr>
          <p:spPr>
            <a:xfrm rot="5400000">
              <a:off x="1712443" y="6090860"/>
              <a:ext cx="207374" cy="520578"/>
            </a:xfrm>
            <a:custGeom>
              <a:rect b="b" l="l" r="r" t="t"/>
              <a:pathLst>
                <a:path extrusionOk="0" h="24911" w="10430">
                  <a:moveTo>
                    <a:pt x="2748" y="0"/>
                  </a:moveTo>
                  <a:cubicBezTo>
                    <a:pt x="2649" y="0"/>
                    <a:pt x="2549" y="7"/>
                    <a:pt x="2451" y="20"/>
                  </a:cubicBezTo>
                  <a:cubicBezTo>
                    <a:pt x="965" y="203"/>
                    <a:pt x="0" y="1585"/>
                    <a:pt x="235" y="3019"/>
                  </a:cubicBezTo>
                  <a:lnTo>
                    <a:pt x="261" y="3331"/>
                  </a:lnTo>
                  <a:cubicBezTo>
                    <a:pt x="365" y="3827"/>
                    <a:pt x="548" y="4322"/>
                    <a:pt x="782" y="4739"/>
                  </a:cubicBezTo>
                  <a:cubicBezTo>
                    <a:pt x="1017" y="5209"/>
                    <a:pt x="1278" y="5600"/>
                    <a:pt x="1565" y="5991"/>
                  </a:cubicBezTo>
                  <a:cubicBezTo>
                    <a:pt x="2112" y="6773"/>
                    <a:pt x="2660" y="7581"/>
                    <a:pt x="3207" y="8363"/>
                  </a:cubicBezTo>
                  <a:cubicBezTo>
                    <a:pt x="3729" y="9145"/>
                    <a:pt x="4250" y="9954"/>
                    <a:pt x="4693" y="10736"/>
                  </a:cubicBezTo>
                  <a:cubicBezTo>
                    <a:pt x="5163" y="11466"/>
                    <a:pt x="5501" y="12248"/>
                    <a:pt x="5762" y="13030"/>
                  </a:cubicBezTo>
                  <a:cubicBezTo>
                    <a:pt x="5814" y="13134"/>
                    <a:pt x="5814" y="13213"/>
                    <a:pt x="5840" y="13291"/>
                  </a:cubicBezTo>
                  <a:lnTo>
                    <a:pt x="5893" y="13473"/>
                  </a:lnTo>
                  <a:cubicBezTo>
                    <a:pt x="5945" y="13552"/>
                    <a:pt x="5945" y="13578"/>
                    <a:pt x="5945" y="13656"/>
                  </a:cubicBezTo>
                  <a:lnTo>
                    <a:pt x="5945" y="13864"/>
                  </a:lnTo>
                  <a:cubicBezTo>
                    <a:pt x="5945" y="14256"/>
                    <a:pt x="5893" y="14621"/>
                    <a:pt x="5814" y="15012"/>
                  </a:cubicBezTo>
                  <a:cubicBezTo>
                    <a:pt x="5606" y="15898"/>
                    <a:pt x="5319" y="16811"/>
                    <a:pt x="4980" y="17645"/>
                  </a:cubicBezTo>
                  <a:cubicBezTo>
                    <a:pt x="4641" y="18557"/>
                    <a:pt x="4250" y="19444"/>
                    <a:pt x="3807" y="20356"/>
                  </a:cubicBezTo>
                  <a:cubicBezTo>
                    <a:pt x="3390" y="21269"/>
                    <a:pt x="2920" y="22181"/>
                    <a:pt x="2477" y="23042"/>
                  </a:cubicBezTo>
                  <a:lnTo>
                    <a:pt x="2477" y="23120"/>
                  </a:lnTo>
                  <a:cubicBezTo>
                    <a:pt x="2216" y="23615"/>
                    <a:pt x="2321" y="24267"/>
                    <a:pt x="2764" y="24632"/>
                  </a:cubicBezTo>
                  <a:cubicBezTo>
                    <a:pt x="2996" y="24818"/>
                    <a:pt x="3279" y="24910"/>
                    <a:pt x="3561" y="24910"/>
                  </a:cubicBezTo>
                  <a:cubicBezTo>
                    <a:pt x="3914" y="24910"/>
                    <a:pt x="4265" y="24765"/>
                    <a:pt x="4511" y="24476"/>
                  </a:cubicBezTo>
                  <a:cubicBezTo>
                    <a:pt x="5893" y="22833"/>
                    <a:pt x="7144" y="21112"/>
                    <a:pt x="8239" y="19287"/>
                  </a:cubicBezTo>
                  <a:cubicBezTo>
                    <a:pt x="8839" y="18297"/>
                    <a:pt x="9360" y="17306"/>
                    <a:pt x="9777" y="16263"/>
                  </a:cubicBezTo>
                  <a:cubicBezTo>
                    <a:pt x="10038" y="15663"/>
                    <a:pt x="10194" y="15038"/>
                    <a:pt x="10325" y="14438"/>
                  </a:cubicBezTo>
                  <a:cubicBezTo>
                    <a:pt x="10351" y="14229"/>
                    <a:pt x="10403" y="14073"/>
                    <a:pt x="10403" y="13864"/>
                  </a:cubicBezTo>
                  <a:cubicBezTo>
                    <a:pt x="10429" y="13682"/>
                    <a:pt x="10429" y="13473"/>
                    <a:pt x="10429" y="13291"/>
                  </a:cubicBezTo>
                  <a:lnTo>
                    <a:pt x="10429" y="12952"/>
                  </a:lnTo>
                  <a:lnTo>
                    <a:pt x="10403" y="12691"/>
                  </a:lnTo>
                  <a:cubicBezTo>
                    <a:pt x="10377" y="12509"/>
                    <a:pt x="10377" y="12352"/>
                    <a:pt x="10325" y="12170"/>
                  </a:cubicBezTo>
                  <a:cubicBezTo>
                    <a:pt x="10142" y="10970"/>
                    <a:pt x="9803" y="9797"/>
                    <a:pt x="9386" y="8650"/>
                  </a:cubicBezTo>
                  <a:cubicBezTo>
                    <a:pt x="8995" y="7607"/>
                    <a:pt x="8552" y="6564"/>
                    <a:pt x="8030" y="5600"/>
                  </a:cubicBezTo>
                  <a:cubicBezTo>
                    <a:pt x="7483" y="4609"/>
                    <a:pt x="6988" y="3696"/>
                    <a:pt x="6388" y="2784"/>
                  </a:cubicBezTo>
                  <a:cubicBezTo>
                    <a:pt x="6127" y="2341"/>
                    <a:pt x="5814" y="1871"/>
                    <a:pt x="5449" y="1480"/>
                  </a:cubicBezTo>
                  <a:cubicBezTo>
                    <a:pt x="5058" y="1063"/>
                    <a:pt x="4641" y="698"/>
                    <a:pt x="4146" y="411"/>
                  </a:cubicBezTo>
                  <a:cubicBezTo>
                    <a:pt x="3714" y="152"/>
                    <a:pt x="3228" y="0"/>
                    <a:pt x="2748"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5"/>
            <p:cNvSpPr/>
            <p:nvPr/>
          </p:nvSpPr>
          <p:spPr>
            <a:xfrm rot="5400000">
              <a:off x="1501391" y="6243230"/>
              <a:ext cx="116651" cy="107497"/>
            </a:xfrm>
            <a:custGeom>
              <a:rect b="b" l="l" r="r" t="t"/>
              <a:pathLst>
                <a:path extrusionOk="0" h="5144" w="5867">
                  <a:moveTo>
                    <a:pt x="3728" y="0"/>
                  </a:moveTo>
                  <a:lnTo>
                    <a:pt x="1877" y="1095"/>
                  </a:lnTo>
                  <a:cubicBezTo>
                    <a:pt x="1486" y="1330"/>
                    <a:pt x="1173" y="1669"/>
                    <a:pt x="913" y="2008"/>
                  </a:cubicBezTo>
                  <a:lnTo>
                    <a:pt x="287" y="2920"/>
                  </a:lnTo>
                  <a:cubicBezTo>
                    <a:pt x="0" y="3390"/>
                    <a:pt x="78" y="3963"/>
                    <a:pt x="521" y="4302"/>
                  </a:cubicBezTo>
                  <a:cubicBezTo>
                    <a:pt x="521" y="4302"/>
                    <a:pt x="548" y="4302"/>
                    <a:pt x="548" y="4328"/>
                  </a:cubicBezTo>
                  <a:lnTo>
                    <a:pt x="1564" y="4980"/>
                  </a:lnTo>
                  <a:cubicBezTo>
                    <a:pt x="1727" y="5089"/>
                    <a:pt x="1917" y="5143"/>
                    <a:pt x="2106" y="5143"/>
                  </a:cubicBezTo>
                  <a:cubicBezTo>
                    <a:pt x="2371" y="5143"/>
                    <a:pt x="2633" y="5037"/>
                    <a:pt x="2816" y="4824"/>
                  </a:cubicBezTo>
                  <a:lnTo>
                    <a:pt x="3807" y="3781"/>
                  </a:lnTo>
                  <a:cubicBezTo>
                    <a:pt x="3807" y="3781"/>
                    <a:pt x="5866" y="2190"/>
                    <a:pt x="5162" y="965"/>
                  </a:cubicBezTo>
                  <a:lnTo>
                    <a:pt x="3728" y="0"/>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4" name="Google Shape;164;p15"/>
          <p:cNvGrpSpPr/>
          <p:nvPr/>
        </p:nvGrpSpPr>
        <p:grpSpPr>
          <a:xfrm>
            <a:off x="2907645" y="6772267"/>
            <a:ext cx="623957" cy="1155442"/>
            <a:chOff x="760200" y="2077550"/>
            <a:chExt cx="1088550" cy="2123975"/>
          </a:xfrm>
        </p:grpSpPr>
        <p:sp>
          <p:nvSpPr>
            <p:cNvPr id="165" name="Google Shape;165;p15"/>
            <p:cNvSpPr/>
            <p:nvPr/>
          </p:nvSpPr>
          <p:spPr>
            <a:xfrm>
              <a:off x="1134350" y="2490525"/>
              <a:ext cx="642700" cy="191000"/>
            </a:xfrm>
            <a:custGeom>
              <a:rect b="b" l="l" r="r" t="t"/>
              <a:pathLst>
                <a:path extrusionOk="0" h="7640" w="25708">
                  <a:moveTo>
                    <a:pt x="2451" y="0"/>
                  </a:moveTo>
                  <a:cubicBezTo>
                    <a:pt x="1825" y="0"/>
                    <a:pt x="1252" y="209"/>
                    <a:pt x="808" y="678"/>
                  </a:cubicBezTo>
                  <a:cubicBezTo>
                    <a:pt x="0" y="1513"/>
                    <a:pt x="78" y="2868"/>
                    <a:pt x="913" y="3677"/>
                  </a:cubicBezTo>
                  <a:cubicBezTo>
                    <a:pt x="1695" y="4355"/>
                    <a:pt x="2607" y="4876"/>
                    <a:pt x="3598" y="5215"/>
                  </a:cubicBezTo>
                  <a:cubicBezTo>
                    <a:pt x="4537" y="5554"/>
                    <a:pt x="5501" y="5919"/>
                    <a:pt x="6492" y="6206"/>
                  </a:cubicBezTo>
                  <a:cubicBezTo>
                    <a:pt x="7457" y="6518"/>
                    <a:pt x="8474" y="6805"/>
                    <a:pt x="9490" y="7040"/>
                  </a:cubicBezTo>
                  <a:cubicBezTo>
                    <a:pt x="10533" y="7248"/>
                    <a:pt x="11602" y="7457"/>
                    <a:pt x="12671" y="7587"/>
                  </a:cubicBezTo>
                  <a:cubicBezTo>
                    <a:pt x="12958" y="7614"/>
                    <a:pt x="13297" y="7640"/>
                    <a:pt x="13558" y="7640"/>
                  </a:cubicBezTo>
                  <a:lnTo>
                    <a:pt x="14392" y="7640"/>
                  </a:lnTo>
                  <a:lnTo>
                    <a:pt x="15226" y="7614"/>
                  </a:lnTo>
                  <a:lnTo>
                    <a:pt x="16008" y="7561"/>
                  </a:lnTo>
                  <a:cubicBezTo>
                    <a:pt x="17051" y="7431"/>
                    <a:pt x="18068" y="7248"/>
                    <a:pt x="19059" y="7092"/>
                  </a:cubicBezTo>
                  <a:cubicBezTo>
                    <a:pt x="21092" y="6727"/>
                    <a:pt x="23048" y="6310"/>
                    <a:pt x="25003" y="5815"/>
                  </a:cubicBezTo>
                  <a:cubicBezTo>
                    <a:pt x="25446" y="5684"/>
                    <a:pt x="25707" y="5293"/>
                    <a:pt x="25707" y="4850"/>
                  </a:cubicBezTo>
                  <a:cubicBezTo>
                    <a:pt x="25681" y="4302"/>
                    <a:pt x="25212" y="3859"/>
                    <a:pt x="24664" y="3859"/>
                  </a:cubicBezTo>
                  <a:cubicBezTo>
                    <a:pt x="23700" y="3963"/>
                    <a:pt x="22683" y="3990"/>
                    <a:pt x="21718" y="4068"/>
                  </a:cubicBezTo>
                  <a:cubicBezTo>
                    <a:pt x="20727" y="4120"/>
                    <a:pt x="19763" y="4172"/>
                    <a:pt x="18772" y="4198"/>
                  </a:cubicBezTo>
                  <a:cubicBezTo>
                    <a:pt x="18290" y="4211"/>
                    <a:pt x="17801" y="4218"/>
                    <a:pt x="17315" y="4218"/>
                  </a:cubicBezTo>
                  <a:cubicBezTo>
                    <a:pt x="16830" y="4218"/>
                    <a:pt x="16347" y="4211"/>
                    <a:pt x="15878" y="4198"/>
                  </a:cubicBezTo>
                  <a:lnTo>
                    <a:pt x="15200" y="4172"/>
                  </a:lnTo>
                  <a:lnTo>
                    <a:pt x="14496" y="4094"/>
                  </a:lnTo>
                  <a:lnTo>
                    <a:pt x="13897" y="3990"/>
                  </a:lnTo>
                  <a:cubicBezTo>
                    <a:pt x="13714" y="3963"/>
                    <a:pt x="13479" y="3911"/>
                    <a:pt x="13297" y="3859"/>
                  </a:cubicBezTo>
                  <a:cubicBezTo>
                    <a:pt x="12410" y="3651"/>
                    <a:pt x="11524" y="3338"/>
                    <a:pt x="10690" y="3025"/>
                  </a:cubicBezTo>
                  <a:cubicBezTo>
                    <a:pt x="9777" y="2686"/>
                    <a:pt x="8891" y="2295"/>
                    <a:pt x="8030" y="1956"/>
                  </a:cubicBezTo>
                  <a:lnTo>
                    <a:pt x="5345" y="809"/>
                  </a:lnTo>
                  <a:cubicBezTo>
                    <a:pt x="4432" y="392"/>
                    <a:pt x="3494" y="131"/>
                    <a:pt x="2503" y="27"/>
                  </a:cubicBezTo>
                  <a:lnTo>
                    <a:pt x="2451" y="0"/>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5"/>
            <p:cNvSpPr/>
            <p:nvPr/>
          </p:nvSpPr>
          <p:spPr>
            <a:xfrm>
              <a:off x="1717050" y="2574475"/>
              <a:ext cx="131700" cy="81225"/>
            </a:xfrm>
            <a:custGeom>
              <a:rect b="b" l="l" r="r" t="t"/>
              <a:pathLst>
                <a:path extrusionOk="0" h="3249" w="5268">
                  <a:moveTo>
                    <a:pt x="3004" y="1"/>
                  </a:moveTo>
                  <a:cubicBezTo>
                    <a:pt x="2693" y="1"/>
                    <a:pt x="2396" y="68"/>
                    <a:pt x="2112" y="162"/>
                  </a:cubicBezTo>
                  <a:lnTo>
                    <a:pt x="183" y="814"/>
                  </a:lnTo>
                  <a:lnTo>
                    <a:pt x="1" y="2404"/>
                  </a:lnTo>
                  <a:cubicBezTo>
                    <a:pt x="281" y="3098"/>
                    <a:pt x="1164" y="3249"/>
                    <a:pt x="1876" y="3249"/>
                  </a:cubicBezTo>
                  <a:cubicBezTo>
                    <a:pt x="2422" y="3249"/>
                    <a:pt x="2868" y="3160"/>
                    <a:pt x="2868" y="3160"/>
                  </a:cubicBezTo>
                  <a:lnTo>
                    <a:pt x="4198" y="3108"/>
                  </a:lnTo>
                  <a:cubicBezTo>
                    <a:pt x="4667" y="3082"/>
                    <a:pt x="5006" y="2769"/>
                    <a:pt x="5085" y="2300"/>
                  </a:cubicBezTo>
                  <a:lnTo>
                    <a:pt x="5215" y="1153"/>
                  </a:lnTo>
                  <a:lnTo>
                    <a:pt x="5215" y="1127"/>
                  </a:lnTo>
                  <a:cubicBezTo>
                    <a:pt x="5267" y="632"/>
                    <a:pt x="4928" y="188"/>
                    <a:pt x="4407" y="110"/>
                  </a:cubicBezTo>
                  <a:lnTo>
                    <a:pt x="3364" y="32"/>
                  </a:lnTo>
                  <a:cubicBezTo>
                    <a:pt x="3242" y="10"/>
                    <a:pt x="3122" y="1"/>
                    <a:pt x="3004"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p:nvPr/>
          </p:nvSpPr>
          <p:spPr>
            <a:xfrm>
              <a:off x="876875" y="2447325"/>
              <a:ext cx="397625" cy="631800"/>
            </a:xfrm>
            <a:custGeom>
              <a:rect b="b" l="l" r="r" t="t"/>
              <a:pathLst>
                <a:path extrusionOk="0" h="25272" w="15905">
                  <a:moveTo>
                    <a:pt x="7199" y="1"/>
                  </a:moveTo>
                  <a:cubicBezTo>
                    <a:pt x="6179" y="1"/>
                    <a:pt x="4826" y="99"/>
                    <a:pt x="3599" y="503"/>
                  </a:cubicBezTo>
                  <a:cubicBezTo>
                    <a:pt x="1800" y="1077"/>
                    <a:pt x="53" y="2067"/>
                    <a:pt x="27" y="5796"/>
                  </a:cubicBezTo>
                  <a:cubicBezTo>
                    <a:pt x="1" y="12679"/>
                    <a:pt x="1304" y="17554"/>
                    <a:pt x="79" y="24098"/>
                  </a:cubicBezTo>
                  <a:cubicBezTo>
                    <a:pt x="79" y="24098"/>
                    <a:pt x="13376" y="25245"/>
                    <a:pt x="13819" y="25271"/>
                  </a:cubicBezTo>
                  <a:cubicBezTo>
                    <a:pt x="14627" y="13513"/>
                    <a:pt x="15905" y="10358"/>
                    <a:pt x="15800" y="3971"/>
                  </a:cubicBezTo>
                  <a:cubicBezTo>
                    <a:pt x="15800" y="2824"/>
                    <a:pt x="15070" y="1807"/>
                    <a:pt x="13949" y="1494"/>
                  </a:cubicBezTo>
                  <a:lnTo>
                    <a:pt x="8813" y="86"/>
                  </a:lnTo>
                  <a:cubicBezTo>
                    <a:pt x="8813" y="86"/>
                    <a:pt x="8151" y="1"/>
                    <a:pt x="7199"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5"/>
            <p:cNvSpPr/>
            <p:nvPr/>
          </p:nvSpPr>
          <p:spPr>
            <a:xfrm>
              <a:off x="884700" y="2491000"/>
              <a:ext cx="170150" cy="187700"/>
            </a:xfrm>
            <a:custGeom>
              <a:rect b="b" l="l" r="r" t="t"/>
              <a:pathLst>
                <a:path extrusionOk="0" h="7508" w="6806">
                  <a:moveTo>
                    <a:pt x="2658" y="0"/>
                  </a:moveTo>
                  <a:cubicBezTo>
                    <a:pt x="2379" y="0"/>
                    <a:pt x="2107" y="53"/>
                    <a:pt x="1852" y="164"/>
                  </a:cubicBezTo>
                  <a:cubicBezTo>
                    <a:pt x="444" y="764"/>
                    <a:pt x="1" y="2875"/>
                    <a:pt x="861" y="4857"/>
                  </a:cubicBezTo>
                  <a:cubicBezTo>
                    <a:pt x="1559" y="6466"/>
                    <a:pt x="2894" y="7507"/>
                    <a:pt x="4125" y="7507"/>
                  </a:cubicBezTo>
                  <a:cubicBezTo>
                    <a:pt x="4410" y="7507"/>
                    <a:pt x="4689" y="7451"/>
                    <a:pt x="4954" y="7334"/>
                  </a:cubicBezTo>
                  <a:cubicBezTo>
                    <a:pt x="6362" y="6734"/>
                    <a:pt x="6805" y="4622"/>
                    <a:pt x="5945" y="2641"/>
                  </a:cubicBezTo>
                  <a:cubicBezTo>
                    <a:pt x="5244" y="1026"/>
                    <a:pt x="3885" y="0"/>
                    <a:pt x="2658"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15"/>
            <p:cNvSpPr/>
            <p:nvPr/>
          </p:nvSpPr>
          <p:spPr>
            <a:xfrm>
              <a:off x="893825" y="2490050"/>
              <a:ext cx="627700" cy="274300"/>
            </a:xfrm>
            <a:custGeom>
              <a:rect b="b" l="l" r="r" t="t"/>
              <a:pathLst>
                <a:path extrusionOk="0" h="10972" w="25108">
                  <a:moveTo>
                    <a:pt x="2401" y="1"/>
                  </a:moveTo>
                  <a:cubicBezTo>
                    <a:pt x="1989" y="1"/>
                    <a:pt x="1588" y="123"/>
                    <a:pt x="1226" y="358"/>
                  </a:cubicBezTo>
                  <a:cubicBezTo>
                    <a:pt x="235" y="1062"/>
                    <a:pt x="1" y="2366"/>
                    <a:pt x="652" y="3331"/>
                  </a:cubicBezTo>
                  <a:cubicBezTo>
                    <a:pt x="1278" y="4191"/>
                    <a:pt x="2060" y="4895"/>
                    <a:pt x="2973" y="5416"/>
                  </a:cubicBezTo>
                  <a:cubicBezTo>
                    <a:pt x="3833" y="5964"/>
                    <a:pt x="4693" y="6537"/>
                    <a:pt x="5606" y="7059"/>
                  </a:cubicBezTo>
                  <a:cubicBezTo>
                    <a:pt x="6519" y="7580"/>
                    <a:pt x="7483" y="8050"/>
                    <a:pt x="8422" y="8519"/>
                  </a:cubicBezTo>
                  <a:cubicBezTo>
                    <a:pt x="9439" y="8962"/>
                    <a:pt x="10429" y="9405"/>
                    <a:pt x="11472" y="9744"/>
                  </a:cubicBezTo>
                  <a:cubicBezTo>
                    <a:pt x="11733" y="9823"/>
                    <a:pt x="12046" y="9953"/>
                    <a:pt x="12333" y="9979"/>
                  </a:cubicBezTo>
                  <a:cubicBezTo>
                    <a:pt x="12619" y="10005"/>
                    <a:pt x="12906" y="10109"/>
                    <a:pt x="13167" y="10135"/>
                  </a:cubicBezTo>
                  <a:cubicBezTo>
                    <a:pt x="13741" y="10240"/>
                    <a:pt x="14262" y="10318"/>
                    <a:pt x="14783" y="10370"/>
                  </a:cubicBezTo>
                  <a:cubicBezTo>
                    <a:pt x="15826" y="10500"/>
                    <a:pt x="16869" y="10579"/>
                    <a:pt x="17860" y="10657"/>
                  </a:cubicBezTo>
                  <a:cubicBezTo>
                    <a:pt x="19920" y="10839"/>
                    <a:pt x="21953" y="10918"/>
                    <a:pt x="23987" y="10970"/>
                  </a:cubicBezTo>
                  <a:cubicBezTo>
                    <a:pt x="24004" y="10971"/>
                    <a:pt x="24020" y="10971"/>
                    <a:pt x="24037" y="10971"/>
                  </a:cubicBezTo>
                  <a:cubicBezTo>
                    <a:pt x="24510" y="10971"/>
                    <a:pt x="24903" y="10614"/>
                    <a:pt x="25004" y="10135"/>
                  </a:cubicBezTo>
                  <a:cubicBezTo>
                    <a:pt x="25108" y="9588"/>
                    <a:pt x="24743" y="9066"/>
                    <a:pt x="24195" y="8962"/>
                  </a:cubicBezTo>
                  <a:cubicBezTo>
                    <a:pt x="23179" y="8780"/>
                    <a:pt x="22214" y="8571"/>
                    <a:pt x="21223" y="8389"/>
                  </a:cubicBezTo>
                  <a:cubicBezTo>
                    <a:pt x="20259" y="8180"/>
                    <a:pt x="19268" y="7998"/>
                    <a:pt x="18303" y="7763"/>
                  </a:cubicBezTo>
                  <a:cubicBezTo>
                    <a:pt x="17312" y="7528"/>
                    <a:pt x="16374" y="7320"/>
                    <a:pt x="15435" y="7059"/>
                  </a:cubicBezTo>
                  <a:cubicBezTo>
                    <a:pt x="14549" y="6850"/>
                    <a:pt x="13662" y="6537"/>
                    <a:pt x="12854" y="6172"/>
                  </a:cubicBezTo>
                  <a:cubicBezTo>
                    <a:pt x="12046" y="5755"/>
                    <a:pt x="11212" y="5286"/>
                    <a:pt x="10481" y="4765"/>
                  </a:cubicBezTo>
                  <a:cubicBezTo>
                    <a:pt x="9647" y="4243"/>
                    <a:pt x="8865" y="3696"/>
                    <a:pt x="8057" y="3148"/>
                  </a:cubicBezTo>
                  <a:lnTo>
                    <a:pt x="5658" y="1453"/>
                  </a:lnTo>
                  <a:cubicBezTo>
                    <a:pt x="4876" y="828"/>
                    <a:pt x="3990" y="332"/>
                    <a:pt x="3051" y="46"/>
                  </a:cubicBezTo>
                  <a:lnTo>
                    <a:pt x="2947" y="72"/>
                  </a:lnTo>
                  <a:cubicBezTo>
                    <a:pt x="2764" y="24"/>
                    <a:pt x="2581" y="1"/>
                    <a:pt x="2401"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15"/>
            <p:cNvSpPr/>
            <p:nvPr/>
          </p:nvSpPr>
          <p:spPr>
            <a:xfrm>
              <a:off x="1465450" y="2687900"/>
              <a:ext cx="130400" cy="83100"/>
            </a:xfrm>
            <a:custGeom>
              <a:rect b="b" l="l" r="r" t="t"/>
              <a:pathLst>
                <a:path extrusionOk="0" h="3324" w="5216">
                  <a:moveTo>
                    <a:pt x="3092" y="0"/>
                  </a:moveTo>
                  <a:cubicBezTo>
                    <a:pt x="2711" y="0"/>
                    <a:pt x="2350" y="77"/>
                    <a:pt x="2008" y="214"/>
                  </a:cubicBezTo>
                  <a:lnTo>
                    <a:pt x="131" y="970"/>
                  </a:lnTo>
                  <a:lnTo>
                    <a:pt x="1" y="2560"/>
                  </a:lnTo>
                  <a:cubicBezTo>
                    <a:pt x="254" y="3173"/>
                    <a:pt x="1004" y="3323"/>
                    <a:pt x="1678" y="3323"/>
                  </a:cubicBezTo>
                  <a:cubicBezTo>
                    <a:pt x="2321" y="3323"/>
                    <a:pt x="2895" y="3186"/>
                    <a:pt x="2895" y="3186"/>
                  </a:cubicBezTo>
                  <a:lnTo>
                    <a:pt x="4224" y="3082"/>
                  </a:lnTo>
                  <a:cubicBezTo>
                    <a:pt x="4694" y="3056"/>
                    <a:pt x="5033" y="2691"/>
                    <a:pt x="5085" y="2221"/>
                  </a:cubicBezTo>
                  <a:lnTo>
                    <a:pt x="5163" y="1100"/>
                  </a:lnTo>
                  <a:lnTo>
                    <a:pt x="5163" y="1048"/>
                  </a:lnTo>
                  <a:cubicBezTo>
                    <a:pt x="5215" y="527"/>
                    <a:pt x="4824" y="110"/>
                    <a:pt x="4303" y="84"/>
                  </a:cubicBezTo>
                  <a:lnTo>
                    <a:pt x="3260" y="5"/>
                  </a:lnTo>
                  <a:cubicBezTo>
                    <a:pt x="3203" y="2"/>
                    <a:pt x="3148" y="0"/>
                    <a:pt x="3092"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5"/>
            <p:cNvSpPr/>
            <p:nvPr/>
          </p:nvSpPr>
          <p:spPr>
            <a:xfrm>
              <a:off x="979875" y="2268750"/>
              <a:ext cx="108500" cy="106650"/>
            </a:xfrm>
            <a:custGeom>
              <a:rect b="b" l="l" r="r" t="t"/>
              <a:pathLst>
                <a:path extrusionOk="0" h="4266" w="4340">
                  <a:moveTo>
                    <a:pt x="2005" y="1"/>
                  </a:moveTo>
                  <a:cubicBezTo>
                    <a:pt x="1955" y="1"/>
                    <a:pt x="1904" y="3"/>
                    <a:pt x="1851" y="7"/>
                  </a:cubicBezTo>
                  <a:cubicBezTo>
                    <a:pt x="0" y="137"/>
                    <a:pt x="678" y="3735"/>
                    <a:pt x="2529" y="4231"/>
                  </a:cubicBezTo>
                  <a:cubicBezTo>
                    <a:pt x="2618" y="4254"/>
                    <a:pt x="2702" y="4266"/>
                    <a:pt x="2782" y="4266"/>
                  </a:cubicBezTo>
                  <a:cubicBezTo>
                    <a:pt x="4340" y="4266"/>
                    <a:pt x="4263" y="1"/>
                    <a:pt x="200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5"/>
            <p:cNvSpPr/>
            <p:nvPr/>
          </p:nvSpPr>
          <p:spPr>
            <a:xfrm>
              <a:off x="1128475" y="2162225"/>
              <a:ext cx="142075" cy="121025"/>
            </a:xfrm>
            <a:custGeom>
              <a:rect b="b" l="l" r="r" t="t"/>
              <a:pathLst>
                <a:path extrusionOk="0" h="4841" w="5683">
                  <a:moveTo>
                    <a:pt x="3027" y="1"/>
                  </a:moveTo>
                  <a:cubicBezTo>
                    <a:pt x="1550" y="1"/>
                    <a:pt x="1" y="2713"/>
                    <a:pt x="913" y="4320"/>
                  </a:cubicBezTo>
                  <a:cubicBezTo>
                    <a:pt x="1125" y="4685"/>
                    <a:pt x="1442" y="4841"/>
                    <a:pt x="1802" y="4841"/>
                  </a:cubicBezTo>
                  <a:cubicBezTo>
                    <a:pt x="3347" y="4841"/>
                    <a:pt x="5683" y="1964"/>
                    <a:pt x="3885" y="357"/>
                  </a:cubicBezTo>
                  <a:cubicBezTo>
                    <a:pt x="3616" y="109"/>
                    <a:pt x="3323" y="1"/>
                    <a:pt x="3027"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5"/>
            <p:cNvSpPr/>
            <p:nvPr/>
          </p:nvSpPr>
          <p:spPr>
            <a:xfrm>
              <a:off x="1009850" y="2291725"/>
              <a:ext cx="172100" cy="234675"/>
            </a:xfrm>
            <a:custGeom>
              <a:rect b="b" l="l" r="r" t="t"/>
              <a:pathLst>
                <a:path extrusionOk="0" h="9387" w="6884">
                  <a:moveTo>
                    <a:pt x="1017" y="1"/>
                  </a:moveTo>
                  <a:cubicBezTo>
                    <a:pt x="939" y="1878"/>
                    <a:pt x="756" y="4355"/>
                    <a:pt x="0" y="6545"/>
                  </a:cubicBezTo>
                  <a:cubicBezTo>
                    <a:pt x="157" y="7822"/>
                    <a:pt x="2503" y="8500"/>
                    <a:pt x="5058" y="9386"/>
                  </a:cubicBezTo>
                  <a:cubicBezTo>
                    <a:pt x="6492" y="8552"/>
                    <a:pt x="6883" y="7874"/>
                    <a:pt x="6310" y="7066"/>
                  </a:cubicBezTo>
                  <a:cubicBezTo>
                    <a:pt x="4198" y="6466"/>
                    <a:pt x="4928" y="4433"/>
                    <a:pt x="5397" y="2947"/>
                  </a:cubicBezTo>
                  <a:lnTo>
                    <a:pt x="1017"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15"/>
            <p:cNvSpPr/>
            <p:nvPr/>
          </p:nvSpPr>
          <p:spPr>
            <a:xfrm>
              <a:off x="1052875" y="2347125"/>
              <a:ext cx="91925" cy="65850"/>
            </a:xfrm>
            <a:custGeom>
              <a:rect b="b" l="l" r="r" t="t"/>
              <a:pathLst>
                <a:path extrusionOk="0" h="2634" w="3677">
                  <a:moveTo>
                    <a:pt x="0" y="1"/>
                  </a:moveTo>
                  <a:lnTo>
                    <a:pt x="0" y="1"/>
                  </a:lnTo>
                  <a:cubicBezTo>
                    <a:pt x="157" y="548"/>
                    <a:pt x="417" y="1044"/>
                    <a:pt x="756" y="1487"/>
                  </a:cubicBezTo>
                  <a:cubicBezTo>
                    <a:pt x="1252" y="2139"/>
                    <a:pt x="2216" y="2530"/>
                    <a:pt x="3207" y="2634"/>
                  </a:cubicBezTo>
                  <a:cubicBezTo>
                    <a:pt x="3285" y="1982"/>
                    <a:pt x="3468" y="1356"/>
                    <a:pt x="3676" y="731"/>
                  </a:cubicBezTo>
                  <a:lnTo>
                    <a:pt x="3494" y="600"/>
                  </a:lnTo>
                  <a:lnTo>
                    <a:pt x="0"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15"/>
            <p:cNvSpPr/>
            <p:nvPr/>
          </p:nvSpPr>
          <p:spPr>
            <a:xfrm>
              <a:off x="1022875" y="2137000"/>
              <a:ext cx="196875" cy="258775"/>
            </a:xfrm>
            <a:custGeom>
              <a:rect b="b" l="l" r="r" t="t"/>
              <a:pathLst>
                <a:path extrusionOk="0" h="10351" w="7875">
                  <a:moveTo>
                    <a:pt x="3613" y="1"/>
                  </a:moveTo>
                  <a:cubicBezTo>
                    <a:pt x="2195" y="1"/>
                    <a:pt x="860" y="845"/>
                    <a:pt x="288" y="2227"/>
                  </a:cubicBezTo>
                  <a:cubicBezTo>
                    <a:pt x="105" y="2722"/>
                    <a:pt x="1" y="3269"/>
                    <a:pt x="27" y="3843"/>
                  </a:cubicBezTo>
                  <a:cubicBezTo>
                    <a:pt x="157" y="6450"/>
                    <a:pt x="131" y="7962"/>
                    <a:pt x="1435" y="9344"/>
                  </a:cubicBezTo>
                  <a:cubicBezTo>
                    <a:pt x="2122" y="10040"/>
                    <a:pt x="2959" y="10351"/>
                    <a:pt x="3787" y="10351"/>
                  </a:cubicBezTo>
                  <a:cubicBezTo>
                    <a:pt x="5348" y="10351"/>
                    <a:pt x="6875" y="9248"/>
                    <a:pt x="7301" y="7545"/>
                  </a:cubicBezTo>
                  <a:cubicBezTo>
                    <a:pt x="7875" y="5199"/>
                    <a:pt x="7562" y="1314"/>
                    <a:pt x="4981" y="271"/>
                  </a:cubicBezTo>
                  <a:cubicBezTo>
                    <a:pt x="4531" y="88"/>
                    <a:pt x="4068" y="1"/>
                    <a:pt x="3613"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5"/>
            <p:cNvSpPr/>
            <p:nvPr/>
          </p:nvSpPr>
          <p:spPr>
            <a:xfrm>
              <a:off x="927075" y="2077550"/>
              <a:ext cx="327225" cy="219925"/>
            </a:xfrm>
            <a:custGeom>
              <a:rect b="b" l="l" r="r" t="t"/>
              <a:pathLst>
                <a:path extrusionOk="0" h="8797" w="13089">
                  <a:moveTo>
                    <a:pt x="6273" y="0"/>
                  </a:moveTo>
                  <a:cubicBezTo>
                    <a:pt x="6042" y="0"/>
                    <a:pt x="5801" y="29"/>
                    <a:pt x="5554" y="94"/>
                  </a:cubicBezTo>
                  <a:cubicBezTo>
                    <a:pt x="3572" y="616"/>
                    <a:pt x="3520" y="2076"/>
                    <a:pt x="3520" y="2076"/>
                  </a:cubicBezTo>
                  <a:cubicBezTo>
                    <a:pt x="3520" y="2076"/>
                    <a:pt x="3411" y="2066"/>
                    <a:pt x="3234" y="2066"/>
                  </a:cubicBezTo>
                  <a:cubicBezTo>
                    <a:pt x="2605" y="2066"/>
                    <a:pt x="1115" y="2193"/>
                    <a:pt x="626" y="3353"/>
                  </a:cubicBezTo>
                  <a:cubicBezTo>
                    <a:pt x="0" y="4813"/>
                    <a:pt x="1278" y="5908"/>
                    <a:pt x="1278" y="5908"/>
                  </a:cubicBezTo>
                  <a:cubicBezTo>
                    <a:pt x="1278" y="5908"/>
                    <a:pt x="533" y="8390"/>
                    <a:pt x="3112" y="8390"/>
                  </a:cubicBezTo>
                  <a:cubicBezTo>
                    <a:pt x="3176" y="8390"/>
                    <a:pt x="3243" y="8388"/>
                    <a:pt x="3311" y="8385"/>
                  </a:cubicBezTo>
                  <a:cubicBezTo>
                    <a:pt x="3311" y="8385"/>
                    <a:pt x="4325" y="8796"/>
                    <a:pt x="4986" y="8796"/>
                  </a:cubicBezTo>
                  <a:cubicBezTo>
                    <a:pt x="5416" y="8796"/>
                    <a:pt x="5696" y="8622"/>
                    <a:pt x="5449" y="8046"/>
                  </a:cubicBezTo>
                  <a:cubicBezTo>
                    <a:pt x="5449" y="8046"/>
                    <a:pt x="6753" y="6247"/>
                    <a:pt x="5632" y="5074"/>
                  </a:cubicBezTo>
                  <a:lnTo>
                    <a:pt x="5632" y="5074"/>
                  </a:lnTo>
                  <a:cubicBezTo>
                    <a:pt x="5957" y="5157"/>
                    <a:pt x="6288" y="5192"/>
                    <a:pt x="6609" y="5192"/>
                  </a:cubicBezTo>
                  <a:cubicBezTo>
                    <a:pt x="7909" y="5192"/>
                    <a:pt x="9052" y="4611"/>
                    <a:pt x="9073" y="4214"/>
                  </a:cubicBezTo>
                  <a:cubicBezTo>
                    <a:pt x="9447" y="4704"/>
                    <a:pt x="10061" y="4954"/>
                    <a:pt x="10616" y="4954"/>
                  </a:cubicBezTo>
                  <a:cubicBezTo>
                    <a:pt x="11300" y="4954"/>
                    <a:pt x="11895" y="4574"/>
                    <a:pt x="11837" y="3796"/>
                  </a:cubicBezTo>
                  <a:cubicBezTo>
                    <a:pt x="12437" y="3301"/>
                    <a:pt x="13088" y="1815"/>
                    <a:pt x="11446" y="1033"/>
                  </a:cubicBezTo>
                  <a:cubicBezTo>
                    <a:pt x="11197" y="914"/>
                    <a:pt x="10937" y="868"/>
                    <a:pt x="10685" y="868"/>
                  </a:cubicBezTo>
                  <a:cubicBezTo>
                    <a:pt x="9826" y="868"/>
                    <a:pt x="9047" y="1398"/>
                    <a:pt x="9047" y="1398"/>
                  </a:cubicBezTo>
                  <a:cubicBezTo>
                    <a:pt x="9047" y="1398"/>
                    <a:pt x="7889" y="0"/>
                    <a:pt x="6273"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5"/>
            <p:cNvSpPr/>
            <p:nvPr/>
          </p:nvSpPr>
          <p:spPr>
            <a:xfrm>
              <a:off x="987025" y="2253725"/>
              <a:ext cx="73600" cy="73925"/>
            </a:xfrm>
            <a:custGeom>
              <a:rect b="b" l="l" r="r" t="t"/>
              <a:pathLst>
                <a:path extrusionOk="0" h="2957" w="2944">
                  <a:moveTo>
                    <a:pt x="1166" y="1"/>
                  </a:moveTo>
                  <a:cubicBezTo>
                    <a:pt x="1125" y="1"/>
                    <a:pt x="1085" y="3"/>
                    <a:pt x="1044" y="8"/>
                  </a:cubicBezTo>
                  <a:cubicBezTo>
                    <a:pt x="418" y="61"/>
                    <a:pt x="1" y="660"/>
                    <a:pt x="53" y="1286"/>
                  </a:cubicBezTo>
                  <a:cubicBezTo>
                    <a:pt x="53" y="1416"/>
                    <a:pt x="131" y="1573"/>
                    <a:pt x="235" y="1703"/>
                  </a:cubicBezTo>
                  <a:cubicBezTo>
                    <a:pt x="522" y="2303"/>
                    <a:pt x="1070" y="2720"/>
                    <a:pt x="1696" y="2902"/>
                  </a:cubicBezTo>
                  <a:cubicBezTo>
                    <a:pt x="1813" y="2939"/>
                    <a:pt x="1922" y="2956"/>
                    <a:pt x="2023" y="2956"/>
                  </a:cubicBezTo>
                  <a:cubicBezTo>
                    <a:pt x="2641" y="2956"/>
                    <a:pt x="2944" y="2316"/>
                    <a:pt x="2764" y="1599"/>
                  </a:cubicBezTo>
                  <a:cubicBezTo>
                    <a:pt x="2591" y="929"/>
                    <a:pt x="1946" y="1"/>
                    <a:pt x="1166"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15"/>
            <p:cNvSpPr/>
            <p:nvPr/>
          </p:nvSpPr>
          <p:spPr>
            <a:xfrm>
              <a:off x="1131075" y="2236975"/>
              <a:ext cx="13075" cy="19575"/>
            </a:xfrm>
            <a:custGeom>
              <a:rect b="b" l="l" r="r" t="t"/>
              <a:pathLst>
                <a:path extrusionOk="0" h="783" w="523">
                  <a:moveTo>
                    <a:pt x="261" y="1"/>
                  </a:moveTo>
                  <a:cubicBezTo>
                    <a:pt x="105" y="1"/>
                    <a:pt x="27" y="157"/>
                    <a:pt x="1" y="392"/>
                  </a:cubicBezTo>
                  <a:cubicBezTo>
                    <a:pt x="1" y="574"/>
                    <a:pt x="105" y="783"/>
                    <a:pt x="261" y="783"/>
                  </a:cubicBezTo>
                  <a:cubicBezTo>
                    <a:pt x="418" y="783"/>
                    <a:pt x="522" y="626"/>
                    <a:pt x="522" y="392"/>
                  </a:cubicBezTo>
                  <a:cubicBezTo>
                    <a:pt x="522" y="157"/>
                    <a:pt x="418" y="1"/>
                    <a:pt x="26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15"/>
            <p:cNvSpPr/>
            <p:nvPr/>
          </p:nvSpPr>
          <p:spPr>
            <a:xfrm>
              <a:off x="1144125" y="2311275"/>
              <a:ext cx="13050" cy="19575"/>
            </a:xfrm>
            <a:custGeom>
              <a:rect b="b" l="l" r="r" t="t"/>
              <a:pathLst>
                <a:path extrusionOk="0" h="783" w="522">
                  <a:moveTo>
                    <a:pt x="261" y="1"/>
                  </a:moveTo>
                  <a:cubicBezTo>
                    <a:pt x="104" y="1"/>
                    <a:pt x="0" y="183"/>
                    <a:pt x="0" y="392"/>
                  </a:cubicBezTo>
                  <a:cubicBezTo>
                    <a:pt x="0" y="574"/>
                    <a:pt x="104" y="783"/>
                    <a:pt x="261" y="783"/>
                  </a:cubicBezTo>
                  <a:cubicBezTo>
                    <a:pt x="417" y="783"/>
                    <a:pt x="522" y="600"/>
                    <a:pt x="522" y="392"/>
                  </a:cubicBezTo>
                  <a:cubicBezTo>
                    <a:pt x="522" y="157"/>
                    <a:pt x="417" y="1"/>
                    <a:pt x="26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5"/>
            <p:cNvSpPr/>
            <p:nvPr/>
          </p:nvSpPr>
          <p:spPr>
            <a:xfrm>
              <a:off x="1193000" y="2240875"/>
              <a:ext cx="13075" cy="19600"/>
            </a:xfrm>
            <a:custGeom>
              <a:rect b="b" l="l" r="r" t="t"/>
              <a:pathLst>
                <a:path extrusionOk="0" h="784" w="523">
                  <a:moveTo>
                    <a:pt x="261" y="1"/>
                  </a:moveTo>
                  <a:cubicBezTo>
                    <a:pt x="105" y="1"/>
                    <a:pt x="1" y="210"/>
                    <a:pt x="1" y="392"/>
                  </a:cubicBezTo>
                  <a:cubicBezTo>
                    <a:pt x="1" y="601"/>
                    <a:pt x="105" y="783"/>
                    <a:pt x="261" y="783"/>
                  </a:cubicBezTo>
                  <a:cubicBezTo>
                    <a:pt x="418" y="783"/>
                    <a:pt x="522" y="627"/>
                    <a:pt x="522" y="392"/>
                  </a:cubicBezTo>
                  <a:cubicBezTo>
                    <a:pt x="522" y="157"/>
                    <a:pt x="418" y="1"/>
                    <a:pt x="261"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5"/>
            <p:cNvSpPr/>
            <p:nvPr/>
          </p:nvSpPr>
          <p:spPr>
            <a:xfrm>
              <a:off x="1174100" y="2253275"/>
              <a:ext cx="25450" cy="51250"/>
            </a:xfrm>
            <a:custGeom>
              <a:rect b="b" l="l" r="r" t="t"/>
              <a:pathLst>
                <a:path extrusionOk="0" h="2050" w="1018">
                  <a:moveTo>
                    <a:pt x="1" y="0"/>
                  </a:moveTo>
                  <a:lnTo>
                    <a:pt x="1" y="2008"/>
                  </a:lnTo>
                  <a:cubicBezTo>
                    <a:pt x="93" y="2036"/>
                    <a:pt x="190" y="2049"/>
                    <a:pt x="287" y="2049"/>
                  </a:cubicBezTo>
                  <a:cubicBezTo>
                    <a:pt x="545" y="2049"/>
                    <a:pt x="809" y="1958"/>
                    <a:pt x="1017" y="1825"/>
                  </a:cubicBezTo>
                  <a:cubicBezTo>
                    <a:pt x="600" y="1278"/>
                    <a:pt x="261" y="652"/>
                    <a:pt x="1" y="0"/>
                  </a:cubicBez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5"/>
            <p:cNvSpPr/>
            <p:nvPr/>
          </p:nvSpPr>
          <p:spPr>
            <a:xfrm>
              <a:off x="1110875" y="2211275"/>
              <a:ext cx="31975" cy="14900"/>
            </a:xfrm>
            <a:custGeom>
              <a:rect b="b" l="l" r="r" t="t"/>
              <a:pathLst>
                <a:path extrusionOk="0" h="596" w="1279">
                  <a:moveTo>
                    <a:pt x="995" y="0"/>
                  </a:moveTo>
                  <a:cubicBezTo>
                    <a:pt x="645" y="0"/>
                    <a:pt x="320" y="131"/>
                    <a:pt x="53" y="377"/>
                  </a:cubicBezTo>
                  <a:cubicBezTo>
                    <a:pt x="1" y="403"/>
                    <a:pt x="27" y="507"/>
                    <a:pt x="53" y="533"/>
                  </a:cubicBezTo>
                  <a:cubicBezTo>
                    <a:pt x="105" y="533"/>
                    <a:pt x="105" y="559"/>
                    <a:pt x="131" y="559"/>
                  </a:cubicBezTo>
                  <a:cubicBezTo>
                    <a:pt x="143" y="583"/>
                    <a:pt x="165" y="596"/>
                    <a:pt x="191" y="596"/>
                  </a:cubicBezTo>
                  <a:cubicBezTo>
                    <a:pt x="222" y="596"/>
                    <a:pt x="259" y="576"/>
                    <a:pt x="287" y="533"/>
                  </a:cubicBezTo>
                  <a:cubicBezTo>
                    <a:pt x="471" y="327"/>
                    <a:pt x="734" y="242"/>
                    <a:pt x="1026" y="242"/>
                  </a:cubicBezTo>
                  <a:cubicBezTo>
                    <a:pt x="1066" y="242"/>
                    <a:pt x="1107" y="243"/>
                    <a:pt x="1148" y="246"/>
                  </a:cubicBezTo>
                  <a:cubicBezTo>
                    <a:pt x="1200" y="246"/>
                    <a:pt x="1278" y="220"/>
                    <a:pt x="1278" y="142"/>
                  </a:cubicBezTo>
                  <a:cubicBezTo>
                    <a:pt x="1278" y="90"/>
                    <a:pt x="1226" y="12"/>
                    <a:pt x="1174" y="12"/>
                  </a:cubicBezTo>
                  <a:cubicBezTo>
                    <a:pt x="1114" y="4"/>
                    <a:pt x="1054" y="0"/>
                    <a:pt x="995"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5"/>
            <p:cNvSpPr/>
            <p:nvPr/>
          </p:nvSpPr>
          <p:spPr>
            <a:xfrm>
              <a:off x="1188450" y="2214150"/>
              <a:ext cx="28050" cy="16975"/>
            </a:xfrm>
            <a:custGeom>
              <a:rect b="b" l="l" r="r" t="t"/>
              <a:pathLst>
                <a:path extrusionOk="0" h="679" w="1122">
                  <a:moveTo>
                    <a:pt x="78" y="1"/>
                  </a:moveTo>
                  <a:cubicBezTo>
                    <a:pt x="26" y="1"/>
                    <a:pt x="0" y="53"/>
                    <a:pt x="0" y="131"/>
                  </a:cubicBezTo>
                  <a:cubicBezTo>
                    <a:pt x="0" y="183"/>
                    <a:pt x="52" y="236"/>
                    <a:pt x="130" y="236"/>
                  </a:cubicBezTo>
                  <a:cubicBezTo>
                    <a:pt x="443" y="236"/>
                    <a:pt x="730" y="392"/>
                    <a:pt x="939" y="653"/>
                  </a:cubicBezTo>
                  <a:cubicBezTo>
                    <a:pt x="939" y="679"/>
                    <a:pt x="991" y="679"/>
                    <a:pt x="1043" y="679"/>
                  </a:cubicBezTo>
                  <a:lnTo>
                    <a:pt x="1069" y="679"/>
                  </a:lnTo>
                  <a:cubicBezTo>
                    <a:pt x="1121" y="653"/>
                    <a:pt x="1121" y="575"/>
                    <a:pt x="1095" y="522"/>
                  </a:cubicBezTo>
                  <a:cubicBezTo>
                    <a:pt x="860" y="183"/>
                    <a:pt x="469" y="1"/>
                    <a:pt x="78"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p:nvPr/>
          </p:nvSpPr>
          <p:spPr>
            <a:xfrm>
              <a:off x="1076325" y="4097850"/>
              <a:ext cx="25" cy="25"/>
            </a:xfrm>
            <a:custGeom>
              <a:rect b="b" l="l" r="r" t="t"/>
              <a:pathLst>
                <a:path extrusionOk="0" h="1" w="1">
                  <a:moveTo>
                    <a:pt x="1" y="1"/>
                  </a:move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5"/>
            <p:cNvSpPr/>
            <p:nvPr/>
          </p:nvSpPr>
          <p:spPr>
            <a:xfrm>
              <a:off x="872975" y="3023700"/>
              <a:ext cx="357850" cy="64550"/>
            </a:xfrm>
            <a:custGeom>
              <a:rect b="b" l="l" r="r" t="t"/>
              <a:pathLst>
                <a:path extrusionOk="0" h="2582" w="14314">
                  <a:moveTo>
                    <a:pt x="261" y="0"/>
                  </a:moveTo>
                  <a:cubicBezTo>
                    <a:pt x="157" y="0"/>
                    <a:pt x="78" y="79"/>
                    <a:pt x="78" y="131"/>
                  </a:cubicBezTo>
                  <a:lnTo>
                    <a:pt x="0" y="1043"/>
                  </a:lnTo>
                  <a:cubicBezTo>
                    <a:pt x="0" y="1148"/>
                    <a:pt x="52" y="1200"/>
                    <a:pt x="131" y="1200"/>
                  </a:cubicBezTo>
                  <a:lnTo>
                    <a:pt x="13949" y="2581"/>
                  </a:lnTo>
                  <a:cubicBezTo>
                    <a:pt x="14027" y="2581"/>
                    <a:pt x="14105" y="2503"/>
                    <a:pt x="14105" y="2451"/>
                  </a:cubicBezTo>
                  <a:lnTo>
                    <a:pt x="14288" y="1304"/>
                  </a:lnTo>
                  <a:cubicBezTo>
                    <a:pt x="14314" y="1252"/>
                    <a:pt x="14236" y="1174"/>
                    <a:pt x="14131" y="1148"/>
                  </a:cubicBezTo>
                  <a:lnTo>
                    <a:pt x="261"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5"/>
            <p:cNvSpPr/>
            <p:nvPr/>
          </p:nvSpPr>
          <p:spPr>
            <a:xfrm>
              <a:off x="1098500" y="3096700"/>
              <a:ext cx="589250" cy="1036375"/>
            </a:xfrm>
            <a:custGeom>
              <a:rect b="b" l="l" r="r" t="t"/>
              <a:pathLst>
                <a:path extrusionOk="0" h="41455" w="23570">
                  <a:moveTo>
                    <a:pt x="4537" y="0"/>
                  </a:moveTo>
                  <a:lnTo>
                    <a:pt x="0" y="9334"/>
                  </a:lnTo>
                  <a:cubicBezTo>
                    <a:pt x="0" y="9334"/>
                    <a:pt x="5814" y="11811"/>
                    <a:pt x="14314" y="13688"/>
                  </a:cubicBezTo>
                  <a:cubicBezTo>
                    <a:pt x="10377" y="19346"/>
                    <a:pt x="12802" y="28158"/>
                    <a:pt x="11602" y="41455"/>
                  </a:cubicBezTo>
                  <a:lnTo>
                    <a:pt x="14627" y="41455"/>
                  </a:lnTo>
                  <a:cubicBezTo>
                    <a:pt x="14627" y="41455"/>
                    <a:pt x="17833" y="23674"/>
                    <a:pt x="21588" y="12202"/>
                  </a:cubicBezTo>
                  <a:cubicBezTo>
                    <a:pt x="23569" y="6258"/>
                    <a:pt x="4537" y="0"/>
                    <a:pt x="4537"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5"/>
            <p:cNvSpPr/>
            <p:nvPr/>
          </p:nvSpPr>
          <p:spPr>
            <a:xfrm>
              <a:off x="1370950" y="4125225"/>
              <a:ext cx="227500" cy="76300"/>
            </a:xfrm>
            <a:custGeom>
              <a:rect b="b" l="l" r="r" t="t"/>
              <a:pathLst>
                <a:path extrusionOk="0" h="3052" w="9100">
                  <a:moveTo>
                    <a:pt x="3729" y="1"/>
                  </a:moveTo>
                  <a:lnTo>
                    <a:pt x="470" y="53"/>
                  </a:lnTo>
                  <a:cubicBezTo>
                    <a:pt x="365" y="53"/>
                    <a:pt x="287" y="105"/>
                    <a:pt x="287" y="236"/>
                  </a:cubicBezTo>
                  <a:lnTo>
                    <a:pt x="26" y="2582"/>
                  </a:lnTo>
                  <a:cubicBezTo>
                    <a:pt x="0" y="2817"/>
                    <a:pt x="183" y="3051"/>
                    <a:pt x="417" y="3051"/>
                  </a:cubicBezTo>
                  <a:lnTo>
                    <a:pt x="444" y="3051"/>
                  </a:lnTo>
                  <a:cubicBezTo>
                    <a:pt x="1486" y="2999"/>
                    <a:pt x="3364" y="2921"/>
                    <a:pt x="4667" y="2921"/>
                  </a:cubicBezTo>
                  <a:cubicBezTo>
                    <a:pt x="5070" y="2907"/>
                    <a:pt x="5356" y="2903"/>
                    <a:pt x="5592" y="2903"/>
                  </a:cubicBezTo>
                  <a:cubicBezTo>
                    <a:pt x="6122" y="2903"/>
                    <a:pt x="6396" y="2926"/>
                    <a:pt x="7156" y="2926"/>
                  </a:cubicBezTo>
                  <a:cubicBezTo>
                    <a:pt x="7351" y="2926"/>
                    <a:pt x="7577" y="2925"/>
                    <a:pt x="7848" y="2921"/>
                  </a:cubicBezTo>
                  <a:cubicBezTo>
                    <a:pt x="8917" y="2921"/>
                    <a:pt x="9099" y="1800"/>
                    <a:pt x="8630" y="1696"/>
                  </a:cubicBezTo>
                  <a:cubicBezTo>
                    <a:pt x="6492" y="1278"/>
                    <a:pt x="6310" y="1252"/>
                    <a:pt x="4380" y="210"/>
                  </a:cubicBezTo>
                  <a:cubicBezTo>
                    <a:pt x="4224" y="79"/>
                    <a:pt x="3963" y="1"/>
                    <a:pt x="3729" y="1"/>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p:nvPr/>
          </p:nvSpPr>
          <p:spPr>
            <a:xfrm>
              <a:off x="1475875" y="4116725"/>
              <a:ext cx="40450" cy="16275"/>
            </a:xfrm>
            <a:custGeom>
              <a:rect b="b" l="l" r="r" t="t"/>
              <a:pathLst>
                <a:path extrusionOk="0" h="651" w="1618">
                  <a:moveTo>
                    <a:pt x="1331" y="117"/>
                  </a:moveTo>
                  <a:cubicBezTo>
                    <a:pt x="1371" y="117"/>
                    <a:pt x="1407" y="122"/>
                    <a:pt x="1435" y="132"/>
                  </a:cubicBezTo>
                  <a:cubicBezTo>
                    <a:pt x="1461" y="158"/>
                    <a:pt x="1487" y="158"/>
                    <a:pt x="1487" y="185"/>
                  </a:cubicBezTo>
                  <a:cubicBezTo>
                    <a:pt x="1539" y="263"/>
                    <a:pt x="1487" y="315"/>
                    <a:pt x="1435" y="393"/>
                  </a:cubicBezTo>
                  <a:cubicBezTo>
                    <a:pt x="1341" y="487"/>
                    <a:pt x="1144" y="534"/>
                    <a:pt x="877" y="534"/>
                  </a:cubicBezTo>
                  <a:cubicBezTo>
                    <a:pt x="700" y="534"/>
                    <a:pt x="491" y="513"/>
                    <a:pt x="262" y="471"/>
                  </a:cubicBezTo>
                  <a:cubicBezTo>
                    <a:pt x="600" y="314"/>
                    <a:pt x="1074" y="117"/>
                    <a:pt x="1331" y="117"/>
                  </a:cubicBezTo>
                  <a:close/>
                  <a:moveTo>
                    <a:pt x="1383" y="0"/>
                  </a:moveTo>
                  <a:cubicBezTo>
                    <a:pt x="955" y="0"/>
                    <a:pt x="141" y="426"/>
                    <a:pt x="27" y="471"/>
                  </a:cubicBezTo>
                  <a:cubicBezTo>
                    <a:pt x="1" y="471"/>
                    <a:pt x="1" y="523"/>
                    <a:pt x="1" y="550"/>
                  </a:cubicBezTo>
                  <a:cubicBezTo>
                    <a:pt x="1" y="550"/>
                    <a:pt x="1" y="576"/>
                    <a:pt x="27" y="576"/>
                  </a:cubicBezTo>
                  <a:cubicBezTo>
                    <a:pt x="227" y="613"/>
                    <a:pt x="506" y="651"/>
                    <a:pt x="773" y="651"/>
                  </a:cubicBezTo>
                  <a:cubicBezTo>
                    <a:pt x="1062" y="651"/>
                    <a:pt x="1338" y="607"/>
                    <a:pt x="1487" y="471"/>
                  </a:cubicBezTo>
                  <a:cubicBezTo>
                    <a:pt x="1591" y="419"/>
                    <a:pt x="1617" y="315"/>
                    <a:pt x="1617" y="185"/>
                  </a:cubicBezTo>
                  <a:cubicBezTo>
                    <a:pt x="1617" y="132"/>
                    <a:pt x="1591" y="54"/>
                    <a:pt x="1539" y="28"/>
                  </a:cubicBezTo>
                  <a:cubicBezTo>
                    <a:pt x="1497" y="9"/>
                    <a:pt x="1444" y="0"/>
                    <a:pt x="1383"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5"/>
            <p:cNvSpPr/>
            <p:nvPr/>
          </p:nvSpPr>
          <p:spPr>
            <a:xfrm>
              <a:off x="1475875" y="4101125"/>
              <a:ext cx="26100" cy="30000"/>
            </a:xfrm>
            <a:custGeom>
              <a:rect b="b" l="l" r="r" t="t"/>
              <a:pathLst>
                <a:path extrusionOk="0" h="1200" w="1044">
                  <a:moveTo>
                    <a:pt x="783" y="131"/>
                  </a:moveTo>
                  <a:cubicBezTo>
                    <a:pt x="809" y="157"/>
                    <a:pt x="809" y="183"/>
                    <a:pt x="835" y="183"/>
                  </a:cubicBezTo>
                  <a:cubicBezTo>
                    <a:pt x="887" y="391"/>
                    <a:pt x="444" y="835"/>
                    <a:pt x="131" y="1043"/>
                  </a:cubicBezTo>
                  <a:cubicBezTo>
                    <a:pt x="157" y="756"/>
                    <a:pt x="262" y="444"/>
                    <a:pt x="444" y="235"/>
                  </a:cubicBezTo>
                  <a:cubicBezTo>
                    <a:pt x="522" y="157"/>
                    <a:pt x="627" y="131"/>
                    <a:pt x="705" y="131"/>
                  </a:cubicBezTo>
                  <a:close/>
                  <a:moveTo>
                    <a:pt x="731" y="0"/>
                  </a:moveTo>
                  <a:cubicBezTo>
                    <a:pt x="601" y="0"/>
                    <a:pt x="496" y="26"/>
                    <a:pt x="392" y="131"/>
                  </a:cubicBezTo>
                  <a:cubicBezTo>
                    <a:pt x="53" y="391"/>
                    <a:pt x="1" y="1095"/>
                    <a:pt x="1" y="1147"/>
                  </a:cubicBezTo>
                  <a:cubicBezTo>
                    <a:pt x="1" y="1174"/>
                    <a:pt x="1" y="1200"/>
                    <a:pt x="27" y="1200"/>
                  </a:cubicBezTo>
                  <a:cubicBezTo>
                    <a:pt x="27" y="1200"/>
                    <a:pt x="53" y="1200"/>
                    <a:pt x="79" y="1174"/>
                  </a:cubicBezTo>
                  <a:cubicBezTo>
                    <a:pt x="418" y="1043"/>
                    <a:pt x="1044" y="444"/>
                    <a:pt x="966" y="157"/>
                  </a:cubicBezTo>
                  <a:cubicBezTo>
                    <a:pt x="966" y="105"/>
                    <a:pt x="913" y="0"/>
                    <a:pt x="731"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15"/>
            <p:cNvSpPr/>
            <p:nvPr/>
          </p:nvSpPr>
          <p:spPr>
            <a:xfrm>
              <a:off x="918600" y="3053675"/>
              <a:ext cx="531900" cy="383950"/>
            </a:xfrm>
            <a:custGeom>
              <a:rect b="b" l="l" r="r" t="t"/>
              <a:pathLst>
                <a:path extrusionOk="0" h="15358" w="21276">
                  <a:moveTo>
                    <a:pt x="1512" y="1"/>
                  </a:moveTo>
                  <a:lnTo>
                    <a:pt x="1512" y="1"/>
                  </a:lnTo>
                  <a:cubicBezTo>
                    <a:pt x="0" y="11681"/>
                    <a:pt x="14913" y="14836"/>
                    <a:pt x="18016" y="15357"/>
                  </a:cubicBezTo>
                  <a:lnTo>
                    <a:pt x="18042" y="15357"/>
                  </a:lnTo>
                  <a:cubicBezTo>
                    <a:pt x="18329" y="15357"/>
                    <a:pt x="18564" y="15175"/>
                    <a:pt x="18590" y="14914"/>
                  </a:cubicBezTo>
                  <a:cubicBezTo>
                    <a:pt x="18903" y="11681"/>
                    <a:pt x="19737" y="8474"/>
                    <a:pt x="21145" y="5554"/>
                  </a:cubicBezTo>
                  <a:cubicBezTo>
                    <a:pt x="21275" y="5319"/>
                    <a:pt x="21171" y="5059"/>
                    <a:pt x="20936" y="4928"/>
                  </a:cubicBezTo>
                  <a:cubicBezTo>
                    <a:pt x="17807" y="3260"/>
                    <a:pt x="12254" y="835"/>
                    <a:pt x="12254" y="835"/>
                  </a:cubicBezTo>
                  <a:cubicBezTo>
                    <a:pt x="12254" y="835"/>
                    <a:pt x="4876" y="183"/>
                    <a:pt x="151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p:nvPr/>
          </p:nvSpPr>
          <p:spPr>
            <a:xfrm>
              <a:off x="760200" y="3041950"/>
              <a:ext cx="458900" cy="395125"/>
            </a:xfrm>
            <a:custGeom>
              <a:rect b="b" l="l" r="r" t="t"/>
              <a:pathLst>
                <a:path extrusionOk="0" h="15805" w="18356">
                  <a:moveTo>
                    <a:pt x="4798" y="0"/>
                  </a:moveTo>
                  <a:lnTo>
                    <a:pt x="4798" y="0"/>
                  </a:lnTo>
                  <a:cubicBezTo>
                    <a:pt x="1" y="14940"/>
                    <a:pt x="11551" y="15513"/>
                    <a:pt x="14210" y="15800"/>
                  </a:cubicBezTo>
                  <a:cubicBezTo>
                    <a:pt x="14248" y="15803"/>
                    <a:pt x="14286" y="15805"/>
                    <a:pt x="14323" y="15805"/>
                  </a:cubicBezTo>
                  <a:cubicBezTo>
                    <a:pt x="14591" y="15805"/>
                    <a:pt x="14829" y="15719"/>
                    <a:pt x="14966" y="15513"/>
                  </a:cubicBezTo>
                  <a:cubicBezTo>
                    <a:pt x="16843" y="13193"/>
                    <a:pt x="18355" y="10012"/>
                    <a:pt x="17756" y="6023"/>
                  </a:cubicBezTo>
                  <a:cubicBezTo>
                    <a:pt x="17730" y="5788"/>
                    <a:pt x="17573" y="5580"/>
                    <a:pt x="17365" y="5423"/>
                  </a:cubicBezTo>
                  <a:cubicBezTo>
                    <a:pt x="14549" y="3729"/>
                    <a:pt x="12698" y="809"/>
                    <a:pt x="12698" y="809"/>
                  </a:cubicBezTo>
                  <a:cubicBezTo>
                    <a:pt x="12698" y="809"/>
                    <a:pt x="8135" y="157"/>
                    <a:pt x="4798"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5"/>
            <p:cNvSpPr/>
            <p:nvPr/>
          </p:nvSpPr>
          <p:spPr>
            <a:xfrm>
              <a:off x="1019625" y="3182725"/>
              <a:ext cx="353300" cy="951000"/>
            </a:xfrm>
            <a:custGeom>
              <a:rect b="b" l="l" r="r" t="t"/>
              <a:pathLst>
                <a:path extrusionOk="0" h="38040" w="14132">
                  <a:moveTo>
                    <a:pt x="4485" y="1"/>
                  </a:moveTo>
                  <a:cubicBezTo>
                    <a:pt x="1747" y="392"/>
                    <a:pt x="0" y="8057"/>
                    <a:pt x="1617" y="9126"/>
                  </a:cubicBezTo>
                  <a:cubicBezTo>
                    <a:pt x="3155" y="9778"/>
                    <a:pt x="4824" y="10221"/>
                    <a:pt x="5867" y="10221"/>
                  </a:cubicBezTo>
                  <a:cubicBezTo>
                    <a:pt x="1956" y="15905"/>
                    <a:pt x="4354" y="24691"/>
                    <a:pt x="3155" y="38040"/>
                  </a:cubicBezTo>
                  <a:lnTo>
                    <a:pt x="6180" y="38040"/>
                  </a:lnTo>
                  <a:cubicBezTo>
                    <a:pt x="6180" y="38040"/>
                    <a:pt x="9386" y="20285"/>
                    <a:pt x="13141" y="8813"/>
                  </a:cubicBezTo>
                  <a:cubicBezTo>
                    <a:pt x="14131" y="5606"/>
                    <a:pt x="9282" y="2347"/>
                    <a:pt x="4485"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5"/>
            <p:cNvSpPr/>
            <p:nvPr/>
          </p:nvSpPr>
          <p:spPr>
            <a:xfrm>
              <a:off x="1079600" y="4125225"/>
              <a:ext cx="227500" cy="76300"/>
            </a:xfrm>
            <a:custGeom>
              <a:rect b="b" l="l" r="r" t="t"/>
              <a:pathLst>
                <a:path extrusionOk="0" h="3052" w="9100">
                  <a:moveTo>
                    <a:pt x="3754" y="1"/>
                  </a:moveTo>
                  <a:lnTo>
                    <a:pt x="495" y="53"/>
                  </a:lnTo>
                  <a:cubicBezTo>
                    <a:pt x="391" y="53"/>
                    <a:pt x="313" y="105"/>
                    <a:pt x="313" y="236"/>
                  </a:cubicBezTo>
                  <a:lnTo>
                    <a:pt x="52" y="2582"/>
                  </a:lnTo>
                  <a:cubicBezTo>
                    <a:pt x="0" y="2817"/>
                    <a:pt x="209" y="3051"/>
                    <a:pt x="443" y="3051"/>
                  </a:cubicBezTo>
                  <a:lnTo>
                    <a:pt x="469" y="3051"/>
                  </a:lnTo>
                  <a:cubicBezTo>
                    <a:pt x="1512" y="2999"/>
                    <a:pt x="3389" y="2921"/>
                    <a:pt x="4693" y="2921"/>
                  </a:cubicBezTo>
                  <a:cubicBezTo>
                    <a:pt x="5095" y="2907"/>
                    <a:pt x="5382" y="2903"/>
                    <a:pt x="5618" y="2903"/>
                  </a:cubicBezTo>
                  <a:cubicBezTo>
                    <a:pt x="6148" y="2903"/>
                    <a:pt x="6422" y="2926"/>
                    <a:pt x="7182" y="2926"/>
                  </a:cubicBezTo>
                  <a:cubicBezTo>
                    <a:pt x="7377" y="2926"/>
                    <a:pt x="7603" y="2925"/>
                    <a:pt x="7874" y="2921"/>
                  </a:cubicBezTo>
                  <a:cubicBezTo>
                    <a:pt x="8943" y="2921"/>
                    <a:pt x="9099" y="1800"/>
                    <a:pt x="8656" y="1696"/>
                  </a:cubicBezTo>
                  <a:cubicBezTo>
                    <a:pt x="6518" y="1278"/>
                    <a:pt x="6336" y="1252"/>
                    <a:pt x="4406" y="210"/>
                  </a:cubicBezTo>
                  <a:cubicBezTo>
                    <a:pt x="4250" y="79"/>
                    <a:pt x="4015" y="1"/>
                    <a:pt x="3754" y="1"/>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5"/>
            <p:cNvSpPr/>
            <p:nvPr/>
          </p:nvSpPr>
          <p:spPr>
            <a:xfrm>
              <a:off x="1185175" y="4116725"/>
              <a:ext cx="41100" cy="16275"/>
            </a:xfrm>
            <a:custGeom>
              <a:rect b="b" l="l" r="r" t="t"/>
              <a:pathLst>
                <a:path extrusionOk="0" h="651" w="1644">
                  <a:moveTo>
                    <a:pt x="1330" y="117"/>
                  </a:moveTo>
                  <a:cubicBezTo>
                    <a:pt x="1371" y="117"/>
                    <a:pt x="1406" y="122"/>
                    <a:pt x="1435" y="132"/>
                  </a:cubicBezTo>
                  <a:cubicBezTo>
                    <a:pt x="1487" y="158"/>
                    <a:pt x="1487" y="158"/>
                    <a:pt x="1487" y="185"/>
                  </a:cubicBezTo>
                  <a:cubicBezTo>
                    <a:pt x="1513" y="263"/>
                    <a:pt x="1487" y="315"/>
                    <a:pt x="1435" y="393"/>
                  </a:cubicBezTo>
                  <a:cubicBezTo>
                    <a:pt x="1325" y="487"/>
                    <a:pt x="1131" y="534"/>
                    <a:pt x="870" y="534"/>
                  </a:cubicBezTo>
                  <a:cubicBezTo>
                    <a:pt x="695" y="534"/>
                    <a:pt x="491" y="513"/>
                    <a:pt x="261" y="471"/>
                  </a:cubicBezTo>
                  <a:cubicBezTo>
                    <a:pt x="577" y="314"/>
                    <a:pt x="1068" y="117"/>
                    <a:pt x="1330" y="117"/>
                  </a:cubicBezTo>
                  <a:close/>
                  <a:moveTo>
                    <a:pt x="1366" y="0"/>
                  </a:moveTo>
                  <a:cubicBezTo>
                    <a:pt x="955" y="0"/>
                    <a:pt x="141" y="426"/>
                    <a:pt x="27" y="471"/>
                  </a:cubicBezTo>
                  <a:cubicBezTo>
                    <a:pt x="1" y="471"/>
                    <a:pt x="1" y="523"/>
                    <a:pt x="1" y="550"/>
                  </a:cubicBezTo>
                  <a:cubicBezTo>
                    <a:pt x="1" y="550"/>
                    <a:pt x="1" y="576"/>
                    <a:pt x="27" y="576"/>
                  </a:cubicBezTo>
                  <a:cubicBezTo>
                    <a:pt x="227" y="613"/>
                    <a:pt x="512" y="651"/>
                    <a:pt x="785" y="651"/>
                  </a:cubicBezTo>
                  <a:cubicBezTo>
                    <a:pt x="1081" y="651"/>
                    <a:pt x="1364" y="607"/>
                    <a:pt x="1513" y="471"/>
                  </a:cubicBezTo>
                  <a:cubicBezTo>
                    <a:pt x="1591" y="419"/>
                    <a:pt x="1643" y="315"/>
                    <a:pt x="1617" y="185"/>
                  </a:cubicBezTo>
                  <a:cubicBezTo>
                    <a:pt x="1617" y="132"/>
                    <a:pt x="1591" y="54"/>
                    <a:pt x="1513" y="28"/>
                  </a:cubicBezTo>
                  <a:cubicBezTo>
                    <a:pt x="1474" y="9"/>
                    <a:pt x="1424" y="0"/>
                    <a:pt x="1366"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5"/>
            <p:cNvSpPr/>
            <p:nvPr/>
          </p:nvSpPr>
          <p:spPr>
            <a:xfrm>
              <a:off x="1185175" y="4101125"/>
              <a:ext cx="26100" cy="30000"/>
            </a:xfrm>
            <a:custGeom>
              <a:rect b="b" l="l" r="r" t="t"/>
              <a:pathLst>
                <a:path extrusionOk="0" h="1200" w="1044">
                  <a:moveTo>
                    <a:pt x="783" y="131"/>
                  </a:moveTo>
                  <a:cubicBezTo>
                    <a:pt x="835" y="157"/>
                    <a:pt x="835" y="183"/>
                    <a:pt x="835" y="183"/>
                  </a:cubicBezTo>
                  <a:cubicBezTo>
                    <a:pt x="861" y="391"/>
                    <a:pt x="444" y="835"/>
                    <a:pt x="131" y="1043"/>
                  </a:cubicBezTo>
                  <a:cubicBezTo>
                    <a:pt x="157" y="756"/>
                    <a:pt x="261" y="444"/>
                    <a:pt x="444" y="235"/>
                  </a:cubicBezTo>
                  <a:cubicBezTo>
                    <a:pt x="522" y="157"/>
                    <a:pt x="600" y="131"/>
                    <a:pt x="705" y="131"/>
                  </a:cubicBezTo>
                  <a:close/>
                  <a:moveTo>
                    <a:pt x="731" y="0"/>
                  </a:moveTo>
                  <a:cubicBezTo>
                    <a:pt x="600" y="0"/>
                    <a:pt x="470" y="26"/>
                    <a:pt x="392" y="131"/>
                  </a:cubicBezTo>
                  <a:cubicBezTo>
                    <a:pt x="53" y="391"/>
                    <a:pt x="1" y="1095"/>
                    <a:pt x="1" y="1147"/>
                  </a:cubicBezTo>
                  <a:cubicBezTo>
                    <a:pt x="1" y="1174"/>
                    <a:pt x="1" y="1200"/>
                    <a:pt x="27" y="1200"/>
                  </a:cubicBezTo>
                  <a:cubicBezTo>
                    <a:pt x="53" y="1200"/>
                    <a:pt x="53" y="1200"/>
                    <a:pt x="79" y="1174"/>
                  </a:cubicBezTo>
                  <a:cubicBezTo>
                    <a:pt x="392" y="1043"/>
                    <a:pt x="1044" y="444"/>
                    <a:pt x="965" y="157"/>
                  </a:cubicBezTo>
                  <a:cubicBezTo>
                    <a:pt x="965" y="105"/>
                    <a:pt x="913" y="0"/>
                    <a:pt x="731"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6" name="Google Shape;196;p15"/>
          <p:cNvGrpSpPr/>
          <p:nvPr/>
        </p:nvGrpSpPr>
        <p:grpSpPr>
          <a:xfrm>
            <a:off x="4821466" y="6644244"/>
            <a:ext cx="357028" cy="1268747"/>
            <a:chOff x="4959825" y="4609257"/>
            <a:chExt cx="472509" cy="2000232"/>
          </a:xfrm>
        </p:grpSpPr>
        <p:sp>
          <p:nvSpPr>
            <p:cNvPr id="197" name="Google Shape;197;p15"/>
            <p:cNvSpPr/>
            <p:nvPr/>
          </p:nvSpPr>
          <p:spPr>
            <a:xfrm>
              <a:off x="5272732" y="4973468"/>
              <a:ext cx="159602" cy="357522"/>
            </a:xfrm>
            <a:custGeom>
              <a:rect b="b" l="l" r="r" t="t"/>
              <a:pathLst>
                <a:path extrusionOk="0" h="14217" w="6713">
                  <a:moveTo>
                    <a:pt x="1281" y="1"/>
                  </a:moveTo>
                  <a:cubicBezTo>
                    <a:pt x="1018" y="1"/>
                    <a:pt x="753" y="82"/>
                    <a:pt x="535" y="251"/>
                  </a:cubicBezTo>
                  <a:cubicBezTo>
                    <a:pt x="43" y="635"/>
                    <a:pt x="1" y="1341"/>
                    <a:pt x="385" y="1811"/>
                  </a:cubicBezTo>
                  <a:lnTo>
                    <a:pt x="428" y="1854"/>
                  </a:lnTo>
                  <a:cubicBezTo>
                    <a:pt x="1198" y="2730"/>
                    <a:pt x="1967" y="3670"/>
                    <a:pt x="2694" y="4589"/>
                  </a:cubicBezTo>
                  <a:cubicBezTo>
                    <a:pt x="3057" y="5081"/>
                    <a:pt x="3420" y="5551"/>
                    <a:pt x="3698" y="6043"/>
                  </a:cubicBezTo>
                  <a:cubicBezTo>
                    <a:pt x="3998" y="6492"/>
                    <a:pt x="4233" y="6983"/>
                    <a:pt x="4446" y="7475"/>
                  </a:cubicBezTo>
                  <a:cubicBezTo>
                    <a:pt x="4532" y="7667"/>
                    <a:pt x="4596" y="7860"/>
                    <a:pt x="4617" y="8052"/>
                  </a:cubicBezTo>
                  <a:lnTo>
                    <a:pt x="4617" y="8138"/>
                  </a:lnTo>
                  <a:lnTo>
                    <a:pt x="4617" y="8180"/>
                  </a:lnTo>
                  <a:lnTo>
                    <a:pt x="4596" y="8266"/>
                  </a:lnTo>
                  <a:lnTo>
                    <a:pt x="4553" y="8415"/>
                  </a:lnTo>
                  <a:lnTo>
                    <a:pt x="4510" y="8608"/>
                  </a:lnTo>
                  <a:cubicBezTo>
                    <a:pt x="4297" y="9142"/>
                    <a:pt x="4083" y="9676"/>
                    <a:pt x="3805" y="10168"/>
                  </a:cubicBezTo>
                  <a:cubicBezTo>
                    <a:pt x="3271" y="11237"/>
                    <a:pt x="2694" y="12305"/>
                    <a:pt x="2138" y="13417"/>
                  </a:cubicBezTo>
                  <a:cubicBezTo>
                    <a:pt x="2031" y="13631"/>
                    <a:pt x="2074" y="13908"/>
                    <a:pt x="2266" y="14079"/>
                  </a:cubicBezTo>
                  <a:cubicBezTo>
                    <a:pt x="2375" y="14169"/>
                    <a:pt x="2507" y="14217"/>
                    <a:pt x="2639" y="14217"/>
                  </a:cubicBezTo>
                  <a:cubicBezTo>
                    <a:pt x="2791" y="14217"/>
                    <a:pt x="2943" y="14153"/>
                    <a:pt x="3057" y="14015"/>
                  </a:cubicBezTo>
                  <a:cubicBezTo>
                    <a:pt x="3891" y="13096"/>
                    <a:pt x="4660" y="12070"/>
                    <a:pt x="5365" y="11044"/>
                  </a:cubicBezTo>
                  <a:cubicBezTo>
                    <a:pt x="5729" y="10510"/>
                    <a:pt x="6049" y="9912"/>
                    <a:pt x="6349" y="9334"/>
                  </a:cubicBezTo>
                  <a:lnTo>
                    <a:pt x="6456" y="9078"/>
                  </a:lnTo>
                  <a:cubicBezTo>
                    <a:pt x="6520" y="8992"/>
                    <a:pt x="6541" y="8928"/>
                    <a:pt x="6562" y="8821"/>
                  </a:cubicBezTo>
                  <a:lnTo>
                    <a:pt x="6627" y="8672"/>
                  </a:lnTo>
                  <a:cubicBezTo>
                    <a:pt x="6648" y="8608"/>
                    <a:pt x="6669" y="8544"/>
                    <a:pt x="6669" y="8458"/>
                  </a:cubicBezTo>
                  <a:cubicBezTo>
                    <a:pt x="6669" y="8330"/>
                    <a:pt x="6712" y="8202"/>
                    <a:pt x="6712" y="8073"/>
                  </a:cubicBezTo>
                  <a:cubicBezTo>
                    <a:pt x="6712" y="7646"/>
                    <a:pt x="6627" y="7218"/>
                    <a:pt x="6498" y="6812"/>
                  </a:cubicBezTo>
                  <a:cubicBezTo>
                    <a:pt x="6242" y="6150"/>
                    <a:pt x="5964" y="5509"/>
                    <a:pt x="5601" y="4910"/>
                  </a:cubicBezTo>
                  <a:cubicBezTo>
                    <a:pt x="5280" y="4354"/>
                    <a:pt x="4917" y="3820"/>
                    <a:pt x="4532" y="3286"/>
                  </a:cubicBezTo>
                  <a:cubicBezTo>
                    <a:pt x="3784" y="2238"/>
                    <a:pt x="2993" y="1255"/>
                    <a:pt x="2117" y="315"/>
                  </a:cubicBezTo>
                  <a:cubicBezTo>
                    <a:pt x="1888" y="109"/>
                    <a:pt x="1585" y="1"/>
                    <a:pt x="1281"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5"/>
            <p:cNvSpPr/>
            <p:nvPr/>
          </p:nvSpPr>
          <p:spPr>
            <a:xfrm flipH="1">
              <a:off x="4963367" y="4609257"/>
              <a:ext cx="194147" cy="229169"/>
            </a:xfrm>
            <a:custGeom>
              <a:rect b="b" l="l" r="r" t="t"/>
              <a:pathLst>
                <a:path extrusionOk="0" h="9113" w="8166">
                  <a:moveTo>
                    <a:pt x="3512" y="1"/>
                  </a:moveTo>
                  <a:cubicBezTo>
                    <a:pt x="2884" y="1"/>
                    <a:pt x="2309" y="442"/>
                    <a:pt x="2159" y="1097"/>
                  </a:cubicBezTo>
                  <a:cubicBezTo>
                    <a:pt x="2159" y="1161"/>
                    <a:pt x="2138" y="1182"/>
                    <a:pt x="2138" y="1225"/>
                  </a:cubicBezTo>
                  <a:cubicBezTo>
                    <a:pt x="2031" y="2123"/>
                    <a:pt x="1689" y="3192"/>
                    <a:pt x="0" y="4089"/>
                  </a:cubicBezTo>
                  <a:lnTo>
                    <a:pt x="1946" y="5927"/>
                  </a:lnTo>
                  <a:cubicBezTo>
                    <a:pt x="2114" y="5899"/>
                    <a:pt x="2265" y="5885"/>
                    <a:pt x="2401" y="5885"/>
                  </a:cubicBezTo>
                  <a:cubicBezTo>
                    <a:pt x="3986" y="5885"/>
                    <a:pt x="3421" y="7728"/>
                    <a:pt x="2929" y="8792"/>
                  </a:cubicBezTo>
                  <a:cubicBezTo>
                    <a:pt x="3613" y="8706"/>
                    <a:pt x="4211" y="8343"/>
                    <a:pt x="4575" y="7766"/>
                  </a:cubicBezTo>
                  <a:cubicBezTo>
                    <a:pt x="4724" y="8193"/>
                    <a:pt x="4724" y="8685"/>
                    <a:pt x="4596" y="9112"/>
                  </a:cubicBezTo>
                  <a:cubicBezTo>
                    <a:pt x="5536" y="8621"/>
                    <a:pt x="6092" y="7637"/>
                    <a:pt x="6028" y="6590"/>
                  </a:cubicBezTo>
                  <a:lnTo>
                    <a:pt x="6028" y="6590"/>
                  </a:lnTo>
                  <a:cubicBezTo>
                    <a:pt x="6391" y="6889"/>
                    <a:pt x="6626" y="7295"/>
                    <a:pt x="6712" y="7723"/>
                  </a:cubicBezTo>
                  <a:cubicBezTo>
                    <a:pt x="8165" y="6141"/>
                    <a:pt x="6370" y="3876"/>
                    <a:pt x="6370" y="3876"/>
                  </a:cubicBezTo>
                  <a:lnTo>
                    <a:pt x="6370" y="3876"/>
                  </a:lnTo>
                  <a:cubicBezTo>
                    <a:pt x="6755" y="4004"/>
                    <a:pt x="7139" y="4196"/>
                    <a:pt x="7460" y="4453"/>
                  </a:cubicBezTo>
                  <a:cubicBezTo>
                    <a:pt x="7503" y="2358"/>
                    <a:pt x="5194" y="1802"/>
                    <a:pt x="5194" y="1802"/>
                  </a:cubicBezTo>
                  <a:cubicBezTo>
                    <a:pt x="5194" y="1802"/>
                    <a:pt x="5601" y="1361"/>
                    <a:pt x="6108" y="1361"/>
                  </a:cubicBezTo>
                  <a:cubicBezTo>
                    <a:pt x="6159" y="1361"/>
                    <a:pt x="6211" y="1365"/>
                    <a:pt x="6263" y="1375"/>
                  </a:cubicBezTo>
                  <a:cubicBezTo>
                    <a:pt x="5930" y="783"/>
                    <a:pt x="5184" y="575"/>
                    <a:pt x="4502" y="575"/>
                  </a:cubicBezTo>
                  <a:cubicBezTo>
                    <a:pt x="4002" y="575"/>
                    <a:pt x="3536" y="687"/>
                    <a:pt x="3292" y="840"/>
                  </a:cubicBezTo>
                  <a:cubicBezTo>
                    <a:pt x="3228" y="477"/>
                    <a:pt x="3442" y="135"/>
                    <a:pt x="3784" y="28"/>
                  </a:cubicBezTo>
                  <a:cubicBezTo>
                    <a:pt x="3693" y="10"/>
                    <a:pt x="3602" y="1"/>
                    <a:pt x="3512"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5"/>
            <p:cNvSpPr/>
            <p:nvPr/>
          </p:nvSpPr>
          <p:spPr>
            <a:xfrm flipH="1">
              <a:off x="5074658" y="4682990"/>
              <a:ext cx="94553" cy="103633"/>
            </a:xfrm>
            <a:custGeom>
              <a:rect b="b" l="l" r="r" t="t"/>
              <a:pathLst>
                <a:path extrusionOk="0" h="4121" w="3977">
                  <a:moveTo>
                    <a:pt x="1709" y="0"/>
                  </a:moveTo>
                  <a:cubicBezTo>
                    <a:pt x="1226" y="0"/>
                    <a:pt x="764" y="222"/>
                    <a:pt x="514" y="623"/>
                  </a:cubicBezTo>
                  <a:cubicBezTo>
                    <a:pt x="0" y="1444"/>
                    <a:pt x="908" y="4121"/>
                    <a:pt x="1662" y="4121"/>
                  </a:cubicBezTo>
                  <a:cubicBezTo>
                    <a:pt x="1693" y="4121"/>
                    <a:pt x="1723" y="4116"/>
                    <a:pt x="1754" y="4107"/>
                  </a:cubicBezTo>
                  <a:cubicBezTo>
                    <a:pt x="3186" y="3637"/>
                    <a:pt x="3976" y="2440"/>
                    <a:pt x="3164" y="922"/>
                  </a:cubicBezTo>
                  <a:cubicBezTo>
                    <a:pt x="2835" y="286"/>
                    <a:pt x="2258" y="0"/>
                    <a:pt x="170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5"/>
            <p:cNvSpPr/>
            <p:nvPr/>
          </p:nvSpPr>
          <p:spPr>
            <a:xfrm flipH="1">
              <a:off x="5229647" y="6426717"/>
              <a:ext cx="62029" cy="145679"/>
            </a:xfrm>
            <a:custGeom>
              <a:rect b="b" l="l" r="r" t="t"/>
              <a:pathLst>
                <a:path extrusionOk="0" h="5793" w="2609">
                  <a:moveTo>
                    <a:pt x="1" y="0"/>
                  </a:moveTo>
                  <a:lnTo>
                    <a:pt x="257" y="5792"/>
                  </a:lnTo>
                  <a:lnTo>
                    <a:pt x="1796" y="5792"/>
                  </a:lnTo>
                  <a:lnTo>
                    <a:pt x="2608" y="86"/>
                  </a:lnTo>
                  <a:lnTo>
                    <a:pt x="1" y="0"/>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5"/>
            <p:cNvSpPr/>
            <p:nvPr/>
          </p:nvSpPr>
          <p:spPr>
            <a:xfrm flipH="1">
              <a:off x="5124966" y="5314091"/>
              <a:ext cx="198711" cy="1114789"/>
            </a:xfrm>
            <a:custGeom>
              <a:rect b="b" l="l" r="r" t="t"/>
              <a:pathLst>
                <a:path extrusionOk="0" h="44330" w="8358">
                  <a:moveTo>
                    <a:pt x="470" y="0"/>
                  </a:moveTo>
                  <a:cubicBezTo>
                    <a:pt x="470" y="0"/>
                    <a:pt x="342" y="16586"/>
                    <a:pt x="0" y="23405"/>
                  </a:cubicBezTo>
                  <a:cubicBezTo>
                    <a:pt x="492" y="30330"/>
                    <a:pt x="1347" y="44244"/>
                    <a:pt x="1347" y="44244"/>
                  </a:cubicBezTo>
                  <a:lnTo>
                    <a:pt x="3976" y="44330"/>
                  </a:lnTo>
                  <a:cubicBezTo>
                    <a:pt x="3976" y="44330"/>
                    <a:pt x="6241" y="33536"/>
                    <a:pt x="4852" y="23789"/>
                  </a:cubicBezTo>
                  <a:cubicBezTo>
                    <a:pt x="7118" y="12739"/>
                    <a:pt x="8357" y="2886"/>
                    <a:pt x="6306"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5"/>
            <p:cNvSpPr/>
            <p:nvPr/>
          </p:nvSpPr>
          <p:spPr>
            <a:xfrm flipH="1">
              <a:off x="5165621" y="5474784"/>
              <a:ext cx="61506" cy="384882"/>
            </a:xfrm>
            <a:custGeom>
              <a:rect b="b" l="l" r="r" t="t"/>
              <a:pathLst>
                <a:path extrusionOk="0" h="15305" w="2587">
                  <a:moveTo>
                    <a:pt x="791" y="1"/>
                  </a:moveTo>
                  <a:lnTo>
                    <a:pt x="791" y="1"/>
                  </a:lnTo>
                  <a:cubicBezTo>
                    <a:pt x="0" y="2694"/>
                    <a:pt x="770" y="11329"/>
                    <a:pt x="1197" y="15305"/>
                  </a:cubicBezTo>
                  <a:cubicBezTo>
                    <a:pt x="1753" y="12419"/>
                    <a:pt x="2245" y="9662"/>
                    <a:pt x="2587" y="7097"/>
                  </a:cubicBezTo>
                  <a:lnTo>
                    <a:pt x="791"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5"/>
            <p:cNvSpPr/>
            <p:nvPr/>
          </p:nvSpPr>
          <p:spPr>
            <a:xfrm flipH="1">
              <a:off x="5233214" y="6553561"/>
              <a:ext cx="137729" cy="55928"/>
            </a:xfrm>
            <a:custGeom>
              <a:rect b="b" l="l" r="r" t="t"/>
              <a:pathLst>
                <a:path extrusionOk="0" h="2224" w="5793">
                  <a:moveTo>
                    <a:pt x="3420" y="0"/>
                  </a:moveTo>
                  <a:cubicBezTo>
                    <a:pt x="3292" y="0"/>
                    <a:pt x="3164" y="65"/>
                    <a:pt x="3014" y="171"/>
                  </a:cubicBezTo>
                  <a:cubicBezTo>
                    <a:pt x="2373" y="642"/>
                    <a:pt x="2159" y="855"/>
                    <a:pt x="385" y="1240"/>
                  </a:cubicBezTo>
                  <a:cubicBezTo>
                    <a:pt x="0" y="1326"/>
                    <a:pt x="0" y="2223"/>
                    <a:pt x="941" y="2223"/>
                  </a:cubicBezTo>
                  <a:cubicBezTo>
                    <a:pt x="1903" y="2223"/>
                    <a:pt x="2309" y="2138"/>
                    <a:pt x="2993" y="2138"/>
                  </a:cubicBezTo>
                  <a:cubicBezTo>
                    <a:pt x="4126" y="2138"/>
                    <a:pt x="4553" y="2202"/>
                    <a:pt x="5429" y="2202"/>
                  </a:cubicBezTo>
                  <a:cubicBezTo>
                    <a:pt x="5643" y="2181"/>
                    <a:pt x="5793" y="2010"/>
                    <a:pt x="5793" y="1796"/>
                  </a:cubicBezTo>
                  <a:lnTo>
                    <a:pt x="5579" y="171"/>
                  </a:lnTo>
                  <a:cubicBezTo>
                    <a:pt x="5579" y="65"/>
                    <a:pt x="5515" y="0"/>
                    <a:pt x="5429"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15"/>
            <p:cNvSpPr/>
            <p:nvPr/>
          </p:nvSpPr>
          <p:spPr>
            <a:xfrm flipH="1">
              <a:off x="5068049" y="4965371"/>
              <a:ext cx="275956" cy="348192"/>
            </a:xfrm>
            <a:custGeom>
              <a:rect b="b" l="l" r="r" t="t"/>
              <a:pathLst>
                <a:path extrusionOk="0" h="13846" w="11607">
                  <a:moveTo>
                    <a:pt x="5964" y="1"/>
                  </a:moveTo>
                  <a:cubicBezTo>
                    <a:pt x="5290" y="1"/>
                    <a:pt x="4617" y="28"/>
                    <a:pt x="3954" y="81"/>
                  </a:cubicBezTo>
                  <a:cubicBezTo>
                    <a:pt x="3420" y="145"/>
                    <a:pt x="2886" y="188"/>
                    <a:pt x="2373" y="273"/>
                  </a:cubicBezTo>
                  <a:cubicBezTo>
                    <a:pt x="1005" y="487"/>
                    <a:pt x="0" y="1705"/>
                    <a:pt x="22" y="3095"/>
                  </a:cubicBezTo>
                  <a:cubicBezTo>
                    <a:pt x="64" y="4954"/>
                    <a:pt x="877" y="8160"/>
                    <a:pt x="1304" y="13846"/>
                  </a:cubicBezTo>
                  <a:lnTo>
                    <a:pt x="10260" y="13846"/>
                  </a:lnTo>
                  <a:cubicBezTo>
                    <a:pt x="10110" y="10426"/>
                    <a:pt x="10046" y="8267"/>
                    <a:pt x="11478" y="1769"/>
                  </a:cubicBezTo>
                  <a:cubicBezTo>
                    <a:pt x="11606" y="1128"/>
                    <a:pt x="11222" y="508"/>
                    <a:pt x="10602" y="380"/>
                  </a:cubicBezTo>
                  <a:cubicBezTo>
                    <a:pt x="10580" y="380"/>
                    <a:pt x="10538" y="380"/>
                    <a:pt x="10516" y="359"/>
                  </a:cubicBezTo>
                  <a:cubicBezTo>
                    <a:pt x="9661" y="209"/>
                    <a:pt x="8828" y="145"/>
                    <a:pt x="7973" y="81"/>
                  </a:cubicBezTo>
                  <a:cubicBezTo>
                    <a:pt x="7310" y="28"/>
                    <a:pt x="6637" y="1"/>
                    <a:pt x="5964"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5"/>
            <p:cNvSpPr/>
            <p:nvPr/>
          </p:nvSpPr>
          <p:spPr>
            <a:xfrm flipH="1">
              <a:off x="5076180" y="5020067"/>
              <a:ext cx="18830" cy="67219"/>
            </a:xfrm>
            <a:custGeom>
              <a:rect b="b" l="l" r="r" t="t"/>
              <a:pathLst>
                <a:path extrusionOk="0" h="2673" w="792">
                  <a:moveTo>
                    <a:pt x="43" y="1"/>
                  </a:moveTo>
                  <a:cubicBezTo>
                    <a:pt x="1" y="898"/>
                    <a:pt x="107" y="1817"/>
                    <a:pt x="385" y="2672"/>
                  </a:cubicBezTo>
                  <a:cubicBezTo>
                    <a:pt x="492" y="2052"/>
                    <a:pt x="620" y="1390"/>
                    <a:pt x="791" y="663"/>
                  </a:cubicBezTo>
                  <a:lnTo>
                    <a:pt x="43" y="1"/>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5"/>
            <p:cNvSpPr/>
            <p:nvPr/>
          </p:nvSpPr>
          <p:spPr>
            <a:xfrm flipH="1">
              <a:off x="5153425" y="4853993"/>
              <a:ext cx="128599" cy="147289"/>
            </a:xfrm>
            <a:custGeom>
              <a:rect b="b" l="l" r="r" t="t"/>
              <a:pathLst>
                <a:path extrusionOk="0" h="5857" w="5409">
                  <a:moveTo>
                    <a:pt x="5002" y="0"/>
                  </a:moveTo>
                  <a:lnTo>
                    <a:pt x="2523" y="2116"/>
                  </a:lnTo>
                  <a:cubicBezTo>
                    <a:pt x="2779" y="3121"/>
                    <a:pt x="2801" y="4189"/>
                    <a:pt x="1369" y="4531"/>
                  </a:cubicBezTo>
                  <a:cubicBezTo>
                    <a:pt x="1369" y="4531"/>
                    <a:pt x="1" y="5857"/>
                    <a:pt x="2651" y="5857"/>
                  </a:cubicBezTo>
                  <a:cubicBezTo>
                    <a:pt x="5045" y="5857"/>
                    <a:pt x="5408" y="4531"/>
                    <a:pt x="5408" y="4531"/>
                  </a:cubicBezTo>
                  <a:cubicBezTo>
                    <a:pt x="4489" y="3676"/>
                    <a:pt x="4725" y="1304"/>
                    <a:pt x="5002"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5"/>
            <p:cNvSpPr/>
            <p:nvPr/>
          </p:nvSpPr>
          <p:spPr>
            <a:xfrm flipH="1">
              <a:off x="5185450" y="4875494"/>
              <a:ext cx="36614" cy="49465"/>
            </a:xfrm>
            <a:custGeom>
              <a:rect b="b" l="l" r="r" t="t"/>
              <a:pathLst>
                <a:path extrusionOk="0" h="1967" w="1540">
                  <a:moveTo>
                    <a:pt x="1454" y="0"/>
                  </a:moveTo>
                  <a:lnTo>
                    <a:pt x="1" y="1261"/>
                  </a:lnTo>
                  <a:cubicBezTo>
                    <a:pt x="44" y="1496"/>
                    <a:pt x="108" y="1731"/>
                    <a:pt x="129" y="1966"/>
                  </a:cubicBezTo>
                  <a:cubicBezTo>
                    <a:pt x="685" y="1881"/>
                    <a:pt x="1433" y="1282"/>
                    <a:pt x="1497" y="727"/>
                  </a:cubicBezTo>
                  <a:cubicBezTo>
                    <a:pt x="1540" y="470"/>
                    <a:pt x="1519" y="235"/>
                    <a:pt x="1454" y="0"/>
                  </a:cubicBez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15"/>
            <p:cNvSpPr/>
            <p:nvPr/>
          </p:nvSpPr>
          <p:spPr>
            <a:xfrm flipH="1">
              <a:off x="5193581" y="4731625"/>
              <a:ext cx="94244" cy="98805"/>
            </a:xfrm>
            <a:custGeom>
              <a:rect b="b" l="l" r="r" t="t"/>
              <a:pathLst>
                <a:path extrusionOk="0" h="3929" w="3964">
                  <a:moveTo>
                    <a:pt x="1337" y="0"/>
                  </a:moveTo>
                  <a:cubicBezTo>
                    <a:pt x="1072" y="0"/>
                    <a:pt x="831" y="83"/>
                    <a:pt x="651" y="292"/>
                  </a:cubicBezTo>
                  <a:cubicBezTo>
                    <a:pt x="0" y="1048"/>
                    <a:pt x="525" y="3928"/>
                    <a:pt x="1293" y="3928"/>
                  </a:cubicBezTo>
                  <a:cubicBezTo>
                    <a:pt x="1307" y="3928"/>
                    <a:pt x="1321" y="3927"/>
                    <a:pt x="1335" y="3926"/>
                  </a:cubicBezTo>
                  <a:cubicBezTo>
                    <a:pt x="2831" y="3712"/>
                    <a:pt x="3964" y="1916"/>
                    <a:pt x="3216" y="955"/>
                  </a:cubicBezTo>
                  <a:cubicBezTo>
                    <a:pt x="2920" y="597"/>
                    <a:pt x="2046" y="0"/>
                    <a:pt x="1337"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5"/>
            <p:cNvSpPr/>
            <p:nvPr/>
          </p:nvSpPr>
          <p:spPr>
            <a:xfrm flipH="1">
              <a:off x="5127011" y="4704289"/>
              <a:ext cx="159578" cy="206386"/>
            </a:xfrm>
            <a:custGeom>
              <a:rect b="b" l="l" r="r" t="t"/>
              <a:pathLst>
                <a:path extrusionOk="0" h="8207" w="6712">
                  <a:moveTo>
                    <a:pt x="3739" y="1"/>
                  </a:moveTo>
                  <a:cubicBezTo>
                    <a:pt x="3521" y="1"/>
                    <a:pt x="3300" y="25"/>
                    <a:pt x="3078" y="75"/>
                  </a:cubicBezTo>
                  <a:cubicBezTo>
                    <a:pt x="834" y="545"/>
                    <a:pt x="0" y="3687"/>
                    <a:pt x="129" y="5675"/>
                  </a:cubicBezTo>
                  <a:cubicBezTo>
                    <a:pt x="248" y="7220"/>
                    <a:pt x="1481" y="8207"/>
                    <a:pt x="2860" y="8207"/>
                  </a:cubicBezTo>
                  <a:cubicBezTo>
                    <a:pt x="3466" y="8207"/>
                    <a:pt x="4101" y="8016"/>
                    <a:pt x="4681" y="7599"/>
                  </a:cubicBezTo>
                  <a:cubicBezTo>
                    <a:pt x="5942" y="6701"/>
                    <a:pt x="6092" y="5782"/>
                    <a:pt x="6605" y="3687"/>
                  </a:cubicBezTo>
                  <a:cubicBezTo>
                    <a:pt x="6712" y="3260"/>
                    <a:pt x="6712" y="2768"/>
                    <a:pt x="6626" y="2319"/>
                  </a:cubicBezTo>
                  <a:cubicBezTo>
                    <a:pt x="6313" y="938"/>
                    <a:pt x="5095" y="1"/>
                    <a:pt x="3739"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5"/>
            <p:cNvSpPr/>
            <p:nvPr/>
          </p:nvSpPr>
          <p:spPr>
            <a:xfrm flipH="1">
              <a:off x="5104639" y="4679620"/>
              <a:ext cx="198711" cy="85149"/>
            </a:xfrm>
            <a:custGeom>
              <a:rect b="b" l="l" r="r" t="t"/>
              <a:pathLst>
                <a:path extrusionOk="0" h="3386" w="8358">
                  <a:moveTo>
                    <a:pt x="5055" y="1"/>
                  </a:moveTo>
                  <a:cubicBezTo>
                    <a:pt x="3290" y="1"/>
                    <a:pt x="1947" y="1546"/>
                    <a:pt x="1298" y="1546"/>
                  </a:cubicBezTo>
                  <a:cubicBezTo>
                    <a:pt x="1162" y="1546"/>
                    <a:pt x="1056" y="1478"/>
                    <a:pt x="983" y="1313"/>
                  </a:cubicBezTo>
                  <a:cubicBezTo>
                    <a:pt x="898" y="1099"/>
                    <a:pt x="983" y="885"/>
                    <a:pt x="1133" y="736"/>
                  </a:cubicBezTo>
                  <a:lnTo>
                    <a:pt x="1133" y="736"/>
                  </a:lnTo>
                  <a:cubicBezTo>
                    <a:pt x="1133" y="736"/>
                    <a:pt x="0" y="1291"/>
                    <a:pt x="492" y="1997"/>
                  </a:cubicBezTo>
                  <a:cubicBezTo>
                    <a:pt x="1182" y="2944"/>
                    <a:pt x="5406" y="2980"/>
                    <a:pt x="6052" y="2980"/>
                  </a:cubicBezTo>
                  <a:cubicBezTo>
                    <a:pt x="6106" y="2980"/>
                    <a:pt x="6134" y="2980"/>
                    <a:pt x="6134" y="2980"/>
                  </a:cubicBezTo>
                  <a:lnTo>
                    <a:pt x="8122" y="3386"/>
                  </a:lnTo>
                  <a:cubicBezTo>
                    <a:pt x="8357" y="2424"/>
                    <a:pt x="8357" y="821"/>
                    <a:pt x="5878" y="116"/>
                  </a:cubicBezTo>
                  <a:cubicBezTo>
                    <a:pt x="5595" y="35"/>
                    <a:pt x="5320" y="1"/>
                    <a:pt x="5055"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5"/>
            <p:cNvSpPr/>
            <p:nvPr/>
          </p:nvSpPr>
          <p:spPr>
            <a:xfrm flipH="1">
              <a:off x="5084834" y="4733913"/>
              <a:ext cx="94743" cy="98654"/>
            </a:xfrm>
            <a:custGeom>
              <a:rect b="b" l="l" r="r" t="t"/>
              <a:pathLst>
                <a:path extrusionOk="0" h="3923" w="3985">
                  <a:moveTo>
                    <a:pt x="1363" y="1"/>
                  </a:moveTo>
                  <a:cubicBezTo>
                    <a:pt x="1097" y="1"/>
                    <a:pt x="853" y="82"/>
                    <a:pt x="672" y="287"/>
                  </a:cubicBezTo>
                  <a:cubicBezTo>
                    <a:pt x="0" y="1042"/>
                    <a:pt x="545" y="3923"/>
                    <a:pt x="1314" y="3923"/>
                  </a:cubicBezTo>
                  <a:cubicBezTo>
                    <a:pt x="1328" y="3923"/>
                    <a:pt x="1342" y="3922"/>
                    <a:pt x="1356" y="3920"/>
                  </a:cubicBezTo>
                  <a:cubicBezTo>
                    <a:pt x="2852" y="3706"/>
                    <a:pt x="3985" y="1932"/>
                    <a:pt x="3237" y="949"/>
                  </a:cubicBezTo>
                  <a:cubicBezTo>
                    <a:pt x="2942" y="576"/>
                    <a:pt x="2071" y="1"/>
                    <a:pt x="1363"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5"/>
            <p:cNvSpPr/>
            <p:nvPr/>
          </p:nvSpPr>
          <p:spPr>
            <a:xfrm flipH="1">
              <a:off x="4977086" y="6426717"/>
              <a:ext cx="63551" cy="133860"/>
            </a:xfrm>
            <a:custGeom>
              <a:rect b="b" l="l" r="r" t="t"/>
              <a:pathLst>
                <a:path extrusionOk="0" h="5323" w="2673">
                  <a:moveTo>
                    <a:pt x="1" y="0"/>
                  </a:moveTo>
                  <a:lnTo>
                    <a:pt x="1069" y="5322"/>
                  </a:lnTo>
                  <a:lnTo>
                    <a:pt x="2672" y="5258"/>
                  </a:lnTo>
                  <a:lnTo>
                    <a:pt x="2459" y="86"/>
                  </a:lnTo>
                  <a:lnTo>
                    <a:pt x="1" y="0"/>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5"/>
            <p:cNvSpPr/>
            <p:nvPr/>
          </p:nvSpPr>
          <p:spPr>
            <a:xfrm flipH="1">
              <a:off x="4959825" y="6553033"/>
              <a:ext cx="116379" cy="55903"/>
            </a:xfrm>
            <a:custGeom>
              <a:rect b="b" l="l" r="r" t="t"/>
              <a:pathLst>
                <a:path extrusionOk="0" h="2223" w="4895">
                  <a:moveTo>
                    <a:pt x="2266" y="0"/>
                  </a:moveTo>
                  <a:cubicBezTo>
                    <a:pt x="2138" y="0"/>
                    <a:pt x="2031" y="21"/>
                    <a:pt x="1945" y="128"/>
                  </a:cubicBezTo>
                  <a:cubicBezTo>
                    <a:pt x="1561" y="556"/>
                    <a:pt x="1603" y="812"/>
                    <a:pt x="321" y="1347"/>
                  </a:cubicBezTo>
                  <a:cubicBezTo>
                    <a:pt x="0" y="1475"/>
                    <a:pt x="86" y="2223"/>
                    <a:pt x="855" y="2223"/>
                  </a:cubicBezTo>
                  <a:lnTo>
                    <a:pt x="4617" y="2223"/>
                  </a:lnTo>
                  <a:cubicBezTo>
                    <a:pt x="4788" y="2202"/>
                    <a:pt x="4895" y="2031"/>
                    <a:pt x="4874" y="1881"/>
                  </a:cubicBezTo>
                  <a:lnTo>
                    <a:pt x="4574" y="128"/>
                  </a:lnTo>
                  <a:cubicBezTo>
                    <a:pt x="4553" y="64"/>
                    <a:pt x="4489" y="0"/>
                    <a:pt x="4403"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5"/>
            <p:cNvSpPr/>
            <p:nvPr/>
          </p:nvSpPr>
          <p:spPr>
            <a:xfrm flipH="1">
              <a:off x="4981674" y="5314091"/>
              <a:ext cx="272390" cy="1114789"/>
            </a:xfrm>
            <a:custGeom>
              <a:rect b="b" l="l" r="r" t="t"/>
              <a:pathLst>
                <a:path extrusionOk="0" h="44330" w="11457">
                  <a:moveTo>
                    <a:pt x="0" y="0"/>
                  </a:moveTo>
                  <a:cubicBezTo>
                    <a:pt x="0" y="0"/>
                    <a:pt x="2950" y="16864"/>
                    <a:pt x="4190" y="23511"/>
                  </a:cubicBezTo>
                  <a:cubicBezTo>
                    <a:pt x="5472" y="30458"/>
                    <a:pt x="8978" y="44244"/>
                    <a:pt x="8978" y="44244"/>
                  </a:cubicBezTo>
                  <a:lnTo>
                    <a:pt x="11457" y="44330"/>
                  </a:lnTo>
                  <a:cubicBezTo>
                    <a:pt x="11457" y="44330"/>
                    <a:pt x="10367" y="29026"/>
                    <a:pt x="8849" y="22934"/>
                  </a:cubicBezTo>
                  <a:cubicBezTo>
                    <a:pt x="8550" y="11884"/>
                    <a:pt x="9255" y="2886"/>
                    <a:pt x="6520"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5"/>
            <p:cNvSpPr/>
            <p:nvPr/>
          </p:nvSpPr>
          <p:spPr>
            <a:xfrm flipH="1">
              <a:off x="5212886" y="4787327"/>
              <a:ext cx="11198" cy="16220"/>
            </a:xfrm>
            <a:custGeom>
              <a:rect b="b" l="l" r="r" t="t"/>
              <a:pathLst>
                <a:path extrusionOk="0" h="645" w="471">
                  <a:moveTo>
                    <a:pt x="300" y="1"/>
                  </a:moveTo>
                  <a:cubicBezTo>
                    <a:pt x="150" y="1"/>
                    <a:pt x="43" y="129"/>
                    <a:pt x="22" y="300"/>
                  </a:cubicBezTo>
                  <a:cubicBezTo>
                    <a:pt x="0" y="450"/>
                    <a:pt x="43" y="621"/>
                    <a:pt x="193" y="642"/>
                  </a:cubicBezTo>
                  <a:cubicBezTo>
                    <a:pt x="202" y="643"/>
                    <a:pt x="212" y="644"/>
                    <a:pt x="221" y="644"/>
                  </a:cubicBezTo>
                  <a:cubicBezTo>
                    <a:pt x="336" y="644"/>
                    <a:pt x="430" y="524"/>
                    <a:pt x="449" y="385"/>
                  </a:cubicBezTo>
                  <a:cubicBezTo>
                    <a:pt x="471" y="193"/>
                    <a:pt x="428" y="1"/>
                    <a:pt x="300"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5"/>
            <p:cNvSpPr/>
            <p:nvPr/>
          </p:nvSpPr>
          <p:spPr>
            <a:xfrm flipH="1">
              <a:off x="5259128" y="4779204"/>
              <a:ext cx="11697" cy="15742"/>
            </a:xfrm>
            <a:custGeom>
              <a:rect b="b" l="l" r="r" t="t"/>
              <a:pathLst>
                <a:path extrusionOk="0" h="626" w="492">
                  <a:moveTo>
                    <a:pt x="267" y="0"/>
                  </a:moveTo>
                  <a:cubicBezTo>
                    <a:pt x="154" y="0"/>
                    <a:pt x="62" y="105"/>
                    <a:pt x="43" y="281"/>
                  </a:cubicBezTo>
                  <a:cubicBezTo>
                    <a:pt x="0" y="452"/>
                    <a:pt x="64" y="602"/>
                    <a:pt x="192" y="623"/>
                  </a:cubicBezTo>
                  <a:cubicBezTo>
                    <a:pt x="203" y="624"/>
                    <a:pt x="214" y="625"/>
                    <a:pt x="225" y="625"/>
                  </a:cubicBezTo>
                  <a:cubicBezTo>
                    <a:pt x="357" y="625"/>
                    <a:pt x="450" y="504"/>
                    <a:pt x="470" y="345"/>
                  </a:cubicBezTo>
                  <a:cubicBezTo>
                    <a:pt x="492" y="195"/>
                    <a:pt x="449" y="24"/>
                    <a:pt x="299" y="3"/>
                  </a:cubicBezTo>
                  <a:cubicBezTo>
                    <a:pt x="288" y="1"/>
                    <a:pt x="278" y="0"/>
                    <a:pt x="267"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5"/>
            <p:cNvSpPr/>
            <p:nvPr/>
          </p:nvSpPr>
          <p:spPr>
            <a:xfrm flipH="1">
              <a:off x="5262172" y="4775507"/>
              <a:ext cx="9676" cy="5532"/>
            </a:xfrm>
            <a:custGeom>
              <a:rect b="b" l="l" r="r" t="t"/>
              <a:pathLst>
                <a:path extrusionOk="0" h="220" w="407">
                  <a:moveTo>
                    <a:pt x="0" y="0"/>
                  </a:moveTo>
                  <a:cubicBezTo>
                    <a:pt x="0" y="1"/>
                    <a:pt x="110" y="219"/>
                    <a:pt x="274" y="219"/>
                  </a:cubicBezTo>
                  <a:cubicBezTo>
                    <a:pt x="315" y="219"/>
                    <a:pt x="359" y="206"/>
                    <a:pt x="406" y="171"/>
                  </a:cubicBezTo>
                  <a:lnTo>
                    <a:pt x="0" y="0"/>
                  </a:ln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5"/>
            <p:cNvSpPr/>
            <p:nvPr/>
          </p:nvSpPr>
          <p:spPr>
            <a:xfrm flipH="1">
              <a:off x="5246932" y="4798618"/>
              <a:ext cx="19329" cy="31283"/>
            </a:xfrm>
            <a:custGeom>
              <a:rect b="b" l="l" r="r" t="t"/>
              <a:pathLst>
                <a:path extrusionOk="0" h="1244" w="813">
                  <a:moveTo>
                    <a:pt x="813" y="1"/>
                  </a:moveTo>
                  <a:lnTo>
                    <a:pt x="813" y="1"/>
                  </a:lnTo>
                  <a:cubicBezTo>
                    <a:pt x="599" y="385"/>
                    <a:pt x="321" y="706"/>
                    <a:pt x="0" y="1026"/>
                  </a:cubicBezTo>
                  <a:cubicBezTo>
                    <a:pt x="154" y="1161"/>
                    <a:pt x="342" y="1243"/>
                    <a:pt x="534" y="1243"/>
                  </a:cubicBezTo>
                  <a:cubicBezTo>
                    <a:pt x="555" y="1243"/>
                    <a:pt x="577" y="1242"/>
                    <a:pt x="599" y="1240"/>
                  </a:cubicBezTo>
                  <a:lnTo>
                    <a:pt x="813" y="1"/>
                  </a:lnTo>
                  <a:close/>
                </a:path>
              </a:pathLst>
            </a:custGeom>
            <a:solidFill>
              <a:srgbClr val="B55B5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5"/>
            <p:cNvSpPr/>
            <p:nvPr/>
          </p:nvSpPr>
          <p:spPr>
            <a:xfrm flipH="1">
              <a:off x="5206776" y="4837999"/>
              <a:ext cx="32548" cy="12825"/>
            </a:xfrm>
            <a:custGeom>
              <a:rect b="b" l="l" r="r" t="t"/>
              <a:pathLst>
                <a:path extrusionOk="0" h="510" w="1369">
                  <a:moveTo>
                    <a:pt x="1293" y="0"/>
                  </a:moveTo>
                  <a:cubicBezTo>
                    <a:pt x="1283" y="0"/>
                    <a:pt x="1272" y="6"/>
                    <a:pt x="1261" y="16"/>
                  </a:cubicBezTo>
                  <a:cubicBezTo>
                    <a:pt x="1006" y="254"/>
                    <a:pt x="656" y="384"/>
                    <a:pt x="309" y="384"/>
                  </a:cubicBezTo>
                  <a:cubicBezTo>
                    <a:pt x="219" y="384"/>
                    <a:pt x="130" y="376"/>
                    <a:pt x="43" y="358"/>
                  </a:cubicBezTo>
                  <a:cubicBezTo>
                    <a:pt x="22" y="358"/>
                    <a:pt x="0" y="401"/>
                    <a:pt x="0" y="422"/>
                  </a:cubicBezTo>
                  <a:cubicBezTo>
                    <a:pt x="0" y="444"/>
                    <a:pt x="22" y="465"/>
                    <a:pt x="43" y="465"/>
                  </a:cubicBezTo>
                  <a:cubicBezTo>
                    <a:pt x="129" y="508"/>
                    <a:pt x="235" y="508"/>
                    <a:pt x="321" y="508"/>
                  </a:cubicBezTo>
                  <a:cubicBezTo>
                    <a:pt x="341" y="509"/>
                    <a:pt x="362" y="510"/>
                    <a:pt x="383" y="510"/>
                  </a:cubicBezTo>
                  <a:cubicBezTo>
                    <a:pt x="727" y="510"/>
                    <a:pt x="1083" y="344"/>
                    <a:pt x="1325" y="102"/>
                  </a:cubicBezTo>
                  <a:cubicBezTo>
                    <a:pt x="1368" y="80"/>
                    <a:pt x="1368" y="38"/>
                    <a:pt x="1325" y="16"/>
                  </a:cubicBezTo>
                  <a:cubicBezTo>
                    <a:pt x="1315" y="6"/>
                    <a:pt x="1304" y="0"/>
                    <a:pt x="1293"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5"/>
            <p:cNvSpPr/>
            <p:nvPr/>
          </p:nvSpPr>
          <p:spPr>
            <a:xfrm flipH="1">
              <a:off x="5118880" y="4815617"/>
              <a:ext cx="45291" cy="46976"/>
            </a:xfrm>
            <a:custGeom>
              <a:rect b="b" l="l" r="r" t="t"/>
              <a:pathLst>
                <a:path extrusionOk="0" h="1868" w="1905">
                  <a:moveTo>
                    <a:pt x="1164" y="1"/>
                  </a:moveTo>
                  <a:cubicBezTo>
                    <a:pt x="674" y="1"/>
                    <a:pt x="272" y="571"/>
                    <a:pt x="152" y="992"/>
                  </a:cubicBezTo>
                  <a:cubicBezTo>
                    <a:pt x="1" y="1447"/>
                    <a:pt x="202" y="1868"/>
                    <a:pt x="622" y="1868"/>
                  </a:cubicBezTo>
                  <a:cubicBezTo>
                    <a:pt x="676" y="1868"/>
                    <a:pt x="733" y="1861"/>
                    <a:pt x="793" y="1847"/>
                  </a:cubicBezTo>
                  <a:cubicBezTo>
                    <a:pt x="1200" y="1718"/>
                    <a:pt x="1542" y="1462"/>
                    <a:pt x="1755" y="1099"/>
                  </a:cubicBezTo>
                  <a:cubicBezTo>
                    <a:pt x="1798" y="1013"/>
                    <a:pt x="1841" y="906"/>
                    <a:pt x="1862" y="821"/>
                  </a:cubicBezTo>
                  <a:cubicBezTo>
                    <a:pt x="1905" y="457"/>
                    <a:pt x="1670" y="73"/>
                    <a:pt x="1264" y="8"/>
                  </a:cubicBezTo>
                  <a:cubicBezTo>
                    <a:pt x="1230" y="3"/>
                    <a:pt x="1197" y="1"/>
                    <a:pt x="1164"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5"/>
            <p:cNvSpPr/>
            <p:nvPr/>
          </p:nvSpPr>
          <p:spPr>
            <a:xfrm flipH="1">
              <a:off x="5190514" y="4766379"/>
              <a:ext cx="23918" cy="23664"/>
            </a:xfrm>
            <a:custGeom>
              <a:rect b="b" l="l" r="r" t="t"/>
              <a:pathLst>
                <a:path extrusionOk="0" h="941" w="1006">
                  <a:moveTo>
                    <a:pt x="129" y="0"/>
                  </a:moveTo>
                  <a:cubicBezTo>
                    <a:pt x="65" y="0"/>
                    <a:pt x="22" y="21"/>
                    <a:pt x="1" y="86"/>
                  </a:cubicBezTo>
                  <a:cubicBezTo>
                    <a:pt x="1" y="128"/>
                    <a:pt x="22" y="192"/>
                    <a:pt x="65" y="214"/>
                  </a:cubicBezTo>
                  <a:cubicBezTo>
                    <a:pt x="65" y="214"/>
                    <a:pt x="663" y="406"/>
                    <a:pt x="791" y="855"/>
                  </a:cubicBezTo>
                  <a:cubicBezTo>
                    <a:pt x="813" y="919"/>
                    <a:pt x="834" y="941"/>
                    <a:pt x="898" y="941"/>
                  </a:cubicBezTo>
                  <a:cubicBezTo>
                    <a:pt x="962" y="919"/>
                    <a:pt x="1005" y="855"/>
                    <a:pt x="984" y="812"/>
                  </a:cubicBezTo>
                  <a:cubicBezTo>
                    <a:pt x="813" y="235"/>
                    <a:pt x="150" y="0"/>
                    <a:pt x="129"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5"/>
            <p:cNvSpPr/>
            <p:nvPr/>
          </p:nvSpPr>
          <p:spPr>
            <a:xfrm flipH="1">
              <a:off x="5247431" y="4755113"/>
              <a:ext cx="25439" cy="8047"/>
            </a:xfrm>
            <a:custGeom>
              <a:rect b="b" l="l" r="r" t="t"/>
              <a:pathLst>
                <a:path extrusionOk="0" h="320" w="1070">
                  <a:moveTo>
                    <a:pt x="569" y="1"/>
                  </a:moveTo>
                  <a:cubicBezTo>
                    <a:pt x="390" y="1"/>
                    <a:pt x="210" y="44"/>
                    <a:pt x="43" y="127"/>
                  </a:cubicBezTo>
                  <a:cubicBezTo>
                    <a:pt x="22" y="170"/>
                    <a:pt x="1" y="213"/>
                    <a:pt x="22" y="277"/>
                  </a:cubicBezTo>
                  <a:cubicBezTo>
                    <a:pt x="22" y="298"/>
                    <a:pt x="65" y="320"/>
                    <a:pt x="107" y="320"/>
                  </a:cubicBezTo>
                  <a:cubicBezTo>
                    <a:pt x="122" y="320"/>
                    <a:pt x="136" y="310"/>
                    <a:pt x="144" y="310"/>
                  </a:cubicBezTo>
                  <a:cubicBezTo>
                    <a:pt x="148" y="310"/>
                    <a:pt x="150" y="313"/>
                    <a:pt x="150" y="320"/>
                  </a:cubicBezTo>
                  <a:cubicBezTo>
                    <a:pt x="272" y="247"/>
                    <a:pt x="420" y="209"/>
                    <a:pt x="570" y="209"/>
                  </a:cubicBezTo>
                  <a:cubicBezTo>
                    <a:pt x="683" y="209"/>
                    <a:pt x="797" y="231"/>
                    <a:pt x="898" y="277"/>
                  </a:cubicBezTo>
                  <a:cubicBezTo>
                    <a:pt x="914" y="282"/>
                    <a:pt x="929" y="285"/>
                    <a:pt x="942" y="285"/>
                  </a:cubicBezTo>
                  <a:cubicBezTo>
                    <a:pt x="982" y="285"/>
                    <a:pt x="1011" y="261"/>
                    <a:pt x="1027" y="213"/>
                  </a:cubicBezTo>
                  <a:cubicBezTo>
                    <a:pt x="1069" y="170"/>
                    <a:pt x="1027" y="106"/>
                    <a:pt x="984" y="85"/>
                  </a:cubicBezTo>
                  <a:cubicBezTo>
                    <a:pt x="851" y="28"/>
                    <a:pt x="711" y="1"/>
                    <a:pt x="569"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5"/>
            <p:cNvSpPr/>
            <p:nvPr/>
          </p:nvSpPr>
          <p:spPr>
            <a:xfrm flipH="1">
              <a:off x="4967932" y="4973468"/>
              <a:ext cx="159602" cy="357522"/>
            </a:xfrm>
            <a:custGeom>
              <a:rect b="b" l="l" r="r" t="t"/>
              <a:pathLst>
                <a:path extrusionOk="0" h="14217" w="6713">
                  <a:moveTo>
                    <a:pt x="1281" y="1"/>
                  </a:moveTo>
                  <a:cubicBezTo>
                    <a:pt x="1018" y="1"/>
                    <a:pt x="753" y="82"/>
                    <a:pt x="535" y="251"/>
                  </a:cubicBezTo>
                  <a:cubicBezTo>
                    <a:pt x="43" y="635"/>
                    <a:pt x="1" y="1341"/>
                    <a:pt x="385" y="1811"/>
                  </a:cubicBezTo>
                  <a:lnTo>
                    <a:pt x="428" y="1854"/>
                  </a:lnTo>
                  <a:cubicBezTo>
                    <a:pt x="1198" y="2730"/>
                    <a:pt x="1967" y="3670"/>
                    <a:pt x="2694" y="4589"/>
                  </a:cubicBezTo>
                  <a:cubicBezTo>
                    <a:pt x="3057" y="5081"/>
                    <a:pt x="3420" y="5551"/>
                    <a:pt x="3698" y="6043"/>
                  </a:cubicBezTo>
                  <a:cubicBezTo>
                    <a:pt x="3998" y="6492"/>
                    <a:pt x="4233" y="6983"/>
                    <a:pt x="4446" y="7475"/>
                  </a:cubicBezTo>
                  <a:cubicBezTo>
                    <a:pt x="4532" y="7667"/>
                    <a:pt x="4596" y="7860"/>
                    <a:pt x="4617" y="8052"/>
                  </a:cubicBezTo>
                  <a:lnTo>
                    <a:pt x="4617" y="8138"/>
                  </a:lnTo>
                  <a:lnTo>
                    <a:pt x="4617" y="8180"/>
                  </a:lnTo>
                  <a:lnTo>
                    <a:pt x="4596" y="8266"/>
                  </a:lnTo>
                  <a:lnTo>
                    <a:pt x="4553" y="8415"/>
                  </a:lnTo>
                  <a:lnTo>
                    <a:pt x="4510" y="8608"/>
                  </a:lnTo>
                  <a:cubicBezTo>
                    <a:pt x="4297" y="9142"/>
                    <a:pt x="4083" y="9676"/>
                    <a:pt x="3805" y="10168"/>
                  </a:cubicBezTo>
                  <a:cubicBezTo>
                    <a:pt x="3271" y="11237"/>
                    <a:pt x="2694" y="12305"/>
                    <a:pt x="2138" y="13417"/>
                  </a:cubicBezTo>
                  <a:cubicBezTo>
                    <a:pt x="2031" y="13631"/>
                    <a:pt x="2074" y="13908"/>
                    <a:pt x="2266" y="14079"/>
                  </a:cubicBezTo>
                  <a:cubicBezTo>
                    <a:pt x="2375" y="14169"/>
                    <a:pt x="2507" y="14217"/>
                    <a:pt x="2639" y="14217"/>
                  </a:cubicBezTo>
                  <a:cubicBezTo>
                    <a:pt x="2791" y="14217"/>
                    <a:pt x="2943" y="14153"/>
                    <a:pt x="3057" y="14015"/>
                  </a:cubicBezTo>
                  <a:cubicBezTo>
                    <a:pt x="3891" y="13096"/>
                    <a:pt x="4660" y="12070"/>
                    <a:pt x="5365" y="11044"/>
                  </a:cubicBezTo>
                  <a:cubicBezTo>
                    <a:pt x="5729" y="10510"/>
                    <a:pt x="6049" y="9912"/>
                    <a:pt x="6349" y="9334"/>
                  </a:cubicBezTo>
                  <a:lnTo>
                    <a:pt x="6456" y="9078"/>
                  </a:lnTo>
                  <a:cubicBezTo>
                    <a:pt x="6520" y="8992"/>
                    <a:pt x="6541" y="8928"/>
                    <a:pt x="6562" y="8821"/>
                  </a:cubicBezTo>
                  <a:lnTo>
                    <a:pt x="6627" y="8672"/>
                  </a:lnTo>
                  <a:cubicBezTo>
                    <a:pt x="6648" y="8608"/>
                    <a:pt x="6669" y="8544"/>
                    <a:pt x="6669" y="8458"/>
                  </a:cubicBezTo>
                  <a:cubicBezTo>
                    <a:pt x="6669" y="8330"/>
                    <a:pt x="6712" y="8202"/>
                    <a:pt x="6712" y="8073"/>
                  </a:cubicBezTo>
                  <a:cubicBezTo>
                    <a:pt x="6712" y="7646"/>
                    <a:pt x="6627" y="7218"/>
                    <a:pt x="6498" y="6812"/>
                  </a:cubicBezTo>
                  <a:cubicBezTo>
                    <a:pt x="6242" y="6150"/>
                    <a:pt x="5964" y="5509"/>
                    <a:pt x="5601" y="4910"/>
                  </a:cubicBezTo>
                  <a:cubicBezTo>
                    <a:pt x="5280" y="4354"/>
                    <a:pt x="4917" y="3820"/>
                    <a:pt x="4532" y="3286"/>
                  </a:cubicBezTo>
                  <a:cubicBezTo>
                    <a:pt x="3784" y="2238"/>
                    <a:pt x="2993" y="1255"/>
                    <a:pt x="2117" y="315"/>
                  </a:cubicBezTo>
                  <a:cubicBezTo>
                    <a:pt x="1888" y="109"/>
                    <a:pt x="1585" y="1"/>
                    <a:pt x="1281"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15"/>
            <p:cNvSpPr/>
            <p:nvPr/>
          </p:nvSpPr>
          <p:spPr>
            <a:xfrm flipH="1">
              <a:off x="5215430" y="4784083"/>
              <a:ext cx="9153" cy="5809"/>
            </a:xfrm>
            <a:custGeom>
              <a:rect b="b" l="l" r="r" t="t"/>
              <a:pathLst>
                <a:path extrusionOk="0" h="231" w="385">
                  <a:moveTo>
                    <a:pt x="0" y="1"/>
                  </a:moveTo>
                  <a:cubicBezTo>
                    <a:pt x="0" y="1"/>
                    <a:pt x="0" y="1"/>
                    <a:pt x="0" y="1"/>
                  </a:cubicBezTo>
                  <a:lnTo>
                    <a:pt x="2" y="2"/>
                  </a:lnTo>
                  <a:lnTo>
                    <a:pt x="2" y="2"/>
                  </a:lnTo>
                  <a:cubicBezTo>
                    <a:pt x="1" y="1"/>
                    <a:pt x="1" y="1"/>
                    <a:pt x="0" y="1"/>
                  </a:cubicBezTo>
                  <a:close/>
                  <a:moveTo>
                    <a:pt x="2" y="2"/>
                  </a:moveTo>
                  <a:lnTo>
                    <a:pt x="2" y="2"/>
                  </a:lnTo>
                  <a:cubicBezTo>
                    <a:pt x="16" y="24"/>
                    <a:pt x="103" y="230"/>
                    <a:pt x="264" y="230"/>
                  </a:cubicBezTo>
                  <a:cubicBezTo>
                    <a:pt x="301" y="230"/>
                    <a:pt x="341" y="219"/>
                    <a:pt x="385" y="194"/>
                  </a:cubicBezTo>
                  <a:lnTo>
                    <a:pt x="2" y="2"/>
                  </a:ln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5"/>
            <p:cNvSpPr/>
            <p:nvPr/>
          </p:nvSpPr>
          <p:spPr>
            <a:xfrm flipH="1">
              <a:off x="5049766" y="5303328"/>
              <a:ext cx="74202" cy="48409"/>
            </a:xfrm>
            <a:custGeom>
              <a:rect b="b" l="l" r="r" t="t"/>
              <a:pathLst>
                <a:path extrusionOk="0" h="1925" w="3121">
                  <a:moveTo>
                    <a:pt x="2202" y="1"/>
                  </a:moveTo>
                  <a:lnTo>
                    <a:pt x="0" y="856"/>
                  </a:lnTo>
                  <a:lnTo>
                    <a:pt x="1945" y="1924"/>
                  </a:lnTo>
                  <a:cubicBezTo>
                    <a:pt x="1945" y="1924"/>
                    <a:pt x="3121" y="1176"/>
                    <a:pt x="3078" y="279"/>
                  </a:cubicBezTo>
                  <a:lnTo>
                    <a:pt x="2202"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5"/>
            <p:cNvSpPr/>
            <p:nvPr/>
          </p:nvSpPr>
          <p:spPr>
            <a:xfrm flipH="1">
              <a:off x="5077202" y="5324829"/>
              <a:ext cx="68615" cy="59700"/>
            </a:xfrm>
            <a:custGeom>
              <a:rect b="b" l="l" r="r" t="t"/>
              <a:pathLst>
                <a:path extrusionOk="0" h="2374" w="2886">
                  <a:moveTo>
                    <a:pt x="919" y="1"/>
                  </a:moveTo>
                  <a:lnTo>
                    <a:pt x="0" y="1582"/>
                  </a:lnTo>
                  <a:lnTo>
                    <a:pt x="1667" y="2373"/>
                  </a:lnTo>
                  <a:lnTo>
                    <a:pt x="2886" y="1069"/>
                  </a:lnTo>
                  <a:lnTo>
                    <a:pt x="919"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5"/>
            <p:cNvSpPr/>
            <p:nvPr/>
          </p:nvSpPr>
          <p:spPr>
            <a:xfrm flipH="1">
              <a:off x="5086356" y="4969068"/>
              <a:ext cx="256128" cy="290755"/>
            </a:xfrm>
            <a:custGeom>
              <a:rect b="b" l="l" r="r" t="t"/>
              <a:pathLst>
                <a:path extrusionOk="0" h="11562" w="10773">
                  <a:moveTo>
                    <a:pt x="10091" y="1"/>
                  </a:moveTo>
                  <a:cubicBezTo>
                    <a:pt x="10006" y="1"/>
                    <a:pt x="9913" y="6"/>
                    <a:pt x="9811" y="19"/>
                  </a:cubicBezTo>
                  <a:cubicBezTo>
                    <a:pt x="9811" y="19"/>
                    <a:pt x="8764" y="3952"/>
                    <a:pt x="4980" y="3995"/>
                  </a:cubicBezTo>
                  <a:cubicBezTo>
                    <a:pt x="4938" y="3996"/>
                    <a:pt x="4896" y="3996"/>
                    <a:pt x="4854" y="3996"/>
                  </a:cubicBezTo>
                  <a:cubicBezTo>
                    <a:pt x="1194" y="3996"/>
                    <a:pt x="1991" y="1225"/>
                    <a:pt x="2287" y="105"/>
                  </a:cubicBezTo>
                  <a:lnTo>
                    <a:pt x="2287" y="105"/>
                  </a:lnTo>
                  <a:cubicBezTo>
                    <a:pt x="1988" y="126"/>
                    <a:pt x="1668" y="212"/>
                    <a:pt x="1390" y="340"/>
                  </a:cubicBezTo>
                  <a:cubicBezTo>
                    <a:pt x="1390" y="340"/>
                    <a:pt x="0" y="2306"/>
                    <a:pt x="706" y="11561"/>
                  </a:cubicBezTo>
                  <a:cubicBezTo>
                    <a:pt x="1769" y="11325"/>
                    <a:pt x="3372" y="11247"/>
                    <a:pt x="4983" y="11247"/>
                  </a:cubicBezTo>
                  <a:cubicBezTo>
                    <a:pt x="7161" y="11247"/>
                    <a:pt x="9354" y="11390"/>
                    <a:pt x="10239" y="11476"/>
                  </a:cubicBezTo>
                  <a:cubicBezTo>
                    <a:pt x="10046" y="9787"/>
                    <a:pt x="10452" y="8056"/>
                    <a:pt x="10580" y="6688"/>
                  </a:cubicBezTo>
                  <a:cubicBezTo>
                    <a:pt x="8935" y="5940"/>
                    <a:pt x="9875" y="3055"/>
                    <a:pt x="10773" y="169"/>
                  </a:cubicBezTo>
                  <a:cubicBezTo>
                    <a:pt x="10773" y="169"/>
                    <a:pt x="10559" y="1"/>
                    <a:pt x="10091"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5"/>
            <p:cNvSpPr/>
            <p:nvPr/>
          </p:nvSpPr>
          <p:spPr>
            <a:xfrm flipH="1">
              <a:off x="5287088" y="5001256"/>
              <a:ext cx="81311" cy="154758"/>
            </a:xfrm>
            <a:custGeom>
              <a:rect b="b" l="l" r="r" t="t"/>
              <a:pathLst>
                <a:path extrusionOk="0" h="6154" w="3420">
                  <a:moveTo>
                    <a:pt x="2138" y="1"/>
                  </a:moveTo>
                  <a:cubicBezTo>
                    <a:pt x="1924" y="471"/>
                    <a:pt x="0" y="5045"/>
                    <a:pt x="1689" y="6028"/>
                  </a:cubicBezTo>
                  <a:cubicBezTo>
                    <a:pt x="1833" y="6114"/>
                    <a:pt x="1959" y="6154"/>
                    <a:pt x="2068" y="6154"/>
                  </a:cubicBezTo>
                  <a:cubicBezTo>
                    <a:pt x="3419" y="6154"/>
                    <a:pt x="2138" y="1"/>
                    <a:pt x="213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5"/>
            <p:cNvSpPr/>
            <p:nvPr/>
          </p:nvSpPr>
          <p:spPr>
            <a:xfrm>
              <a:off x="5275128" y="5303316"/>
              <a:ext cx="74202" cy="48409"/>
            </a:xfrm>
            <a:custGeom>
              <a:rect b="b" l="l" r="r" t="t"/>
              <a:pathLst>
                <a:path extrusionOk="0" h="1925" w="3121">
                  <a:moveTo>
                    <a:pt x="2202" y="1"/>
                  </a:moveTo>
                  <a:lnTo>
                    <a:pt x="0" y="856"/>
                  </a:lnTo>
                  <a:lnTo>
                    <a:pt x="1945" y="1924"/>
                  </a:lnTo>
                  <a:cubicBezTo>
                    <a:pt x="1945" y="1924"/>
                    <a:pt x="3121" y="1176"/>
                    <a:pt x="3078" y="279"/>
                  </a:cubicBezTo>
                  <a:lnTo>
                    <a:pt x="2202"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5"/>
            <p:cNvSpPr/>
            <p:nvPr/>
          </p:nvSpPr>
          <p:spPr>
            <a:xfrm>
              <a:off x="5254075" y="5324275"/>
              <a:ext cx="68622" cy="57575"/>
            </a:xfrm>
            <a:custGeom>
              <a:rect b="b" l="l" r="r" t="t"/>
              <a:pathLst>
                <a:path extrusionOk="0" h="2374" w="2886">
                  <a:moveTo>
                    <a:pt x="919" y="1"/>
                  </a:moveTo>
                  <a:lnTo>
                    <a:pt x="0" y="1582"/>
                  </a:lnTo>
                  <a:lnTo>
                    <a:pt x="1667" y="2373"/>
                  </a:lnTo>
                  <a:lnTo>
                    <a:pt x="2886" y="1069"/>
                  </a:lnTo>
                  <a:lnTo>
                    <a:pt x="919"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1" name="Google Shape;231;p15"/>
          <p:cNvGrpSpPr/>
          <p:nvPr/>
        </p:nvGrpSpPr>
        <p:grpSpPr>
          <a:xfrm>
            <a:off x="6386837" y="6650348"/>
            <a:ext cx="684245" cy="1256544"/>
            <a:chOff x="2201750" y="1049525"/>
            <a:chExt cx="1756275" cy="3194875"/>
          </a:xfrm>
        </p:grpSpPr>
        <p:sp>
          <p:nvSpPr>
            <p:cNvPr id="232" name="Google Shape;232;p15"/>
            <p:cNvSpPr/>
            <p:nvPr/>
          </p:nvSpPr>
          <p:spPr>
            <a:xfrm>
              <a:off x="3346725" y="1696650"/>
              <a:ext cx="495375" cy="489900"/>
            </a:xfrm>
            <a:custGeom>
              <a:rect b="b" l="l" r="r" t="t"/>
              <a:pathLst>
                <a:path extrusionOk="0" h="19596" w="19815">
                  <a:moveTo>
                    <a:pt x="5138" y="1"/>
                  </a:moveTo>
                  <a:lnTo>
                    <a:pt x="1" y="1368"/>
                  </a:lnTo>
                  <a:cubicBezTo>
                    <a:pt x="634" y="3703"/>
                    <a:pt x="1302" y="6005"/>
                    <a:pt x="2002" y="8307"/>
                  </a:cubicBezTo>
                  <a:cubicBezTo>
                    <a:pt x="2703" y="10575"/>
                    <a:pt x="3470" y="12877"/>
                    <a:pt x="4337" y="15178"/>
                  </a:cubicBezTo>
                  <a:lnTo>
                    <a:pt x="4704" y="16079"/>
                  </a:lnTo>
                  <a:cubicBezTo>
                    <a:pt x="4971" y="16646"/>
                    <a:pt x="5304" y="17180"/>
                    <a:pt x="5705" y="17580"/>
                  </a:cubicBezTo>
                  <a:cubicBezTo>
                    <a:pt x="6405" y="18247"/>
                    <a:pt x="7239" y="18748"/>
                    <a:pt x="8140" y="19048"/>
                  </a:cubicBezTo>
                  <a:cubicBezTo>
                    <a:pt x="9314" y="19420"/>
                    <a:pt x="10537" y="19596"/>
                    <a:pt x="11747" y="19596"/>
                  </a:cubicBezTo>
                  <a:cubicBezTo>
                    <a:pt x="11946" y="19596"/>
                    <a:pt x="12145" y="19591"/>
                    <a:pt x="12343" y="19581"/>
                  </a:cubicBezTo>
                  <a:cubicBezTo>
                    <a:pt x="14845" y="19515"/>
                    <a:pt x="17380" y="19081"/>
                    <a:pt x="19815" y="18381"/>
                  </a:cubicBezTo>
                  <a:lnTo>
                    <a:pt x="19348" y="15812"/>
                  </a:lnTo>
                  <a:lnTo>
                    <a:pt x="17647" y="15845"/>
                  </a:lnTo>
                  <a:cubicBezTo>
                    <a:pt x="17113" y="15845"/>
                    <a:pt x="16512" y="15812"/>
                    <a:pt x="15945" y="15812"/>
                  </a:cubicBezTo>
                  <a:cubicBezTo>
                    <a:pt x="14845" y="15745"/>
                    <a:pt x="13744" y="15679"/>
                    <a:pt x="12610" y="15545"/>
                  </a:cubicBezTo>
                  <a:cubicBezTo>
                    <a:pt x="11609" y="15479"/>
                    <a:pt x="10675" y="15212"/>
                    <a:pt x="9774" y="14845"/>
                  </a:cubicBezTo>
                  <a:cubicBezTo>
                    <a:pt x="9507" y="14745"/>
                    <a:pt x="9341" y="14645"/>
                    <a:pt x="9174" y="14411"/>
                  </a:cubicBezTo>
                  <a:cubicBezTo>
                    <a:pt x="9174" y="14400"/>
                    <a:pt x="9178" y="14396"/>
                    <a:pt x="9182" y="14396"/>
                  </a:cubicBezTo>
                  <a:cubicBezTo>
                    <a:pt x="9192" y="14396"/>
                    <a:pt x="9207" y="14411"/>
                    <a:pt x="9207" y="14411"/>
                  </a:cubicBezTo>
                  <a:lnTo>
                    <a:pt x="8974" y="13644"/>
                  </a:lnTo>
                  <a:cubicBezTo>
                    <a:pt x="8340" y="11409"/>
                    <a:pt x="7706" y="9074"/>
                    <a:pt x="7106" y="6839"/>
                  </a:cubicBezTo>
                  <a:cubicBezTo>
                    <a:pt x="6472" y="4571"/>
                    <a:pt x="5805" y="2236"/>
                    <a:pt x="5138" y="1"/>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5"/>
            <p:cNvSpPr/>
            <p:nvPr/>
          </p:nvSpPr>
          <p:spPr>
            <a:xfrm>
              <a:off x="3280025" y="1612100"/>
              <a:ext cx="281875" cy="388125"/>
            </a:xfrm>
            <a:custGeom>
              <a:rect b="b" l="l" r="r" t="t"/>
              <a:pathLst>
                <a:path extrusionOk="0" h="15525" w="11275">
                  <a:moveTo>
                    <a:pt x="4844" y="0"/>
                  </a:moveTo>
                  <a:cubicBezTo>
                    <a:pt x="3530" y="0"/>
                    <a:pt x="2287" y="716"/>
                    <a:pt x="1568" y="2182"/>
                  </a:cubicBezTo>
                  <a:cubicBezTo>
                    <a:pt x="0" y="5284"/>
                    <a:pt x="4937" y="15525"/>
                    <a:pt x="4937" y="15525"/>
                  </a:cubicBezTo>
                  <a:lnTo>
                    <a:pt x="11275" y="13023"/>
                  </a:lnTo>
                  <a:cubicBezTo>
                    <a:pt x="11275" y="13023"/>
                    <a:pt x="11008" y="8119"/>
                    <a:pt x="9473" y="3916"/>
                  </a:cubicBezTo>
                  <a:cubicBezTo>
                    <a:pt x="8568" y="1336"/>
                    <a:pt x="6640" y="0"/>
                    <a:pt x="4844"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5"/>
            <p:cNvSpPr/>
            <p:nvPr/>
          </p:nvSpPr>
          <p:spPr>
            <a:xfrm>
              <a:off x="3288350" y="1673075"/>
              <a:ext cx="183500" cy="328000"/>
            </a:xfrm>
            <a:custGeom>
              <a:rect b="b" l="l" r="r" t="t"/>
              <a:pathLst>
                <a:path extrusionOk="0" h="13120" w="7340">
                  <a:moveTo>
                    <a:pt x="1904" y="1"/>
                  </a:moveTo>
                  <a:cubicBezTo>
                    <a:pt x="1626" y="1"/>
                    <a:pt x="1347" y="50"/>
                    <a:pt x="1068" y="143"/>
                  </a:cubicBezTo>
                  <a:cubicBezTo>
                    <a:pt x="1" y="3612"/>
                    <a:pt x="4604" y="13086"/>
                    <a:pt x="4604" y="13119"/>
                  </a:cubicBezTo>
                  <a:lnTo>
                    <a:pt x="7306" y="12018"/>
                  </a:lnTo>
                  <a:cubicBezTo>
                    <a:pt x="7339" y="10751"/>
                    <a:pt x="6639" y="6147"/>
                    <a:pt x="5338" y="3279"/>
                  </a:cubicBezTo>
                  <a:cubicBezTo>
                    <a:pt x="4306" y="944"/>
                    <a:pt x="3119" y="1"/>
                    <a:pt x="1904"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5"/>
            <p:cNvSpPr/>
            <p:nvPr/>
          </p:nvSpPr>
          <p:spPr>
            <a:xfrm>
              <a:off x="3812050" y="2050025"/>
              <a:ext cx="145975" cy="111500"/>
            </a:xfrm>
            <a:custGeom>
              <a:rect b="b" l="l" r="r" t="t"/>
              <a:pathLst>
                <a:path extrusionOk="0" h="4460" w="5839">
                  <a:moveTo>
                    <a:pt x="3294" y="0"/>
                  </a:moveTo>
                  <a:cubicBezTo>
                    <a:pt x="2808" y="0"/>
                    <a:pt x="2318" y="166"/>
                    <a:pt x="1902" y="510"/>
                  </a:cubicBezTo>
                  <a:lnTo>
                    <a:pt x="1" y="2044"/>
                  </a:lnTo>
                  <a:lnTo>
                    <a:pt x="701" y="4279"/>
                  </a:lnTo>
                  <a:cubicBezTo>
                    <a:pt x="1313" y="4392"/>
                    <a:pt x="1956" y="4459"/>
                    <a:pt x="2598" y="4459"/>
                  </a:cubicBezTo>
                  <a:cubicBezTo>
                    <a:pt x="2901" y="4459"/>
                    <a:pt x="3204" y="4444"/>
                    <a:pt x="3503" y="4412"/>
                  </a:cubicBezTo>
                  <a:cubicBezTo>
                    <a:pt x="3870" y="4412"/>
                    <a:pt x="4237" y="4246"/>
                    <a:pt x="4571" y="4045"/>
                  </a:cubicBezTo>
                  <a:cubicBezTo>
                    <a:pt x="5572" y="3345"/>
                    <a:pt x="5838" y="1944"/>
                    <a:pt x="5138" y="943"/>
                  </a:cubicBezTo>
                  <a:cubicBezTo>
                    <a:pt x="5138" y="910"/>
                    <a:pt x="5071" y="877"/>
                    <a:pt x="5038" y="843"/>
                  </a:cubicBezTo>
                  <a:cubicBezTo>
                    <a:pt x="4581" y="291"/>
                    <a:pt x="3940" y="0"/>
                    <a:pt x="3294"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5"/>
            <p:cNvSpPr/>
            <p:nvPr/>
          </p:nvSpPr>
          <p:spPr>
            <a:xfrm>
              <a:off x="2862225" y="1549050"/>
              <a:ext cx="644650" cy="848975"/>
            </a:xfrm>
            <a:custGeom>
              <a:rect b="b" l="l" r="r" t="t"/>
              <a:pathLst>
                <a:path extrusionOk="0" h="33959" w="25786">
                  <a:moveTo>
                    <a:pt x="7505" y="1"/>
                  </a:moveTo>
                  <a:cubicBezTo>
                    <a:pt x="4970" y="67"/>
                    <a:pt x="2869" y="2202"/>
                    <a:pt x="2902" y="4771"/>
                  </a:cubicBezTo>
                  <a:cubicBezTo>
                    <a:pt x="3102" y="17413"/>
                    <a:pt x="200" y="28955"/>
                    <a:pt x="0" y="31623"/>
                  </a:cubicBezTo>
                  <a:lnTo>
                    <a:pt x="19281" y="33958"/>
                  </a:lnTo>
                  <a:cubicBezTo>
                    <a:pt x="25785" y="14144"/>
                    <a:pt x="22850" y="2769"/>
                    <a:pt x="22850" y="2769"/>
                  </a:cubicBezTo>
                  <a:cubicBezTo>
                    <a:pt x="21115" y="2069"/>
                    <a:pt x="19281" y="1468"/>
                    <a:pt x="17379" y="1101"/>
                  </a:cubicBezTo>
                  <a:cubicBezTo>
                    <a:pt x="14711" y="601"/>
                    <a:pt x="11975" y="267"/>
                    <a:pt x="9207" y="101"/>
                  </a:cubicBezTo>
                  <a:cubicBezTo>
                    <a:pt x="8706" y="67"/>
                    <a:pt x="8206" y="1"/>
                    <a:pt x="770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5"/>
            <p:cNvSpPr/>
            <p:nvPr/>
          </p:nvSpPr>
          <p:spPr>
            <a:xfrm>
              <a:off x="2931425" y="1577875"/>
              <a:ext cx="168475" cy="264750"/>
            </a:xfrm>
            <a:custGeom>
              <a:rect b="b" l="l" r="r" t="t"/>
              <a:pathLst>
                <a:path extrusionOk="0" h="10590" w="6739">
                  <a:moveTo>
                    <a:pt x="2369" y="1"/>
                  </a:moveTo>
                  <a:cubicBezTo>
                    <a:pt x="2115" y="1"/>
                    <a:pt x="1858" y="38"/>
                    <a:pt x="1602" y="115"/>
                  </a:cubicBezTo>
                  <a:cubicBezTo>
                    <a:pt x="668" y="982"/>
                    <a:pt x="101" y="2283"/>
                    <a:pt x="168" y="3584"/>
                  </a:cubicBezTo>
                  <a:cubicBezTo>
                    <a:pt x="201" y="5953"/>
                    <a:pt x="101" y="8321"/>
                    <a:pt x="1" y="10589"/>
                  </a:cubicBezTo>
                  <a:cubicBezTo>
                    <a:pt x="935" y="9955"/>
                    <a:pt x="1835" y="9288"/>
                    <a:pt x="2669" y="8554"/>
                  </a:cubicBezTo>
                  <a:cubicBezTo>
                    <a:pt x="6105" y="5452"/>
                    <a:pt x="6739" y="2250"/>
                    <a:pt x="3570" y="282"/>
                  </a:cubicBezTo>
                  <a:cubicBezTo>
                    <a:pt x="3180" y="97"/>
                    <a:pt x="2777" y="1"/>
                    <a:pt x="2369"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5"/>
            <p:cNvSpPr/>
            <p:nvPr/>
          </p:nvSpPr>
          <p:spPr>
            <a:xfrm>
              <a:off x="3094050" y="1323050"/>
              <a:ext cx="214250" cy="326500"/>
            </a:xfrm>
            <a:custGeom>
              <a:rect b="b" l="l" r="r" t="t"/>
              <a:pathLst>
                <a:path extrusionOk="0" h="13060" w="8570">
                  <a:moveTo>
                    <a:pt x="1902" y="1"/>
                  </a:moveTo>
                  <a:cubicBezTo>
                    <a:pt x="2102" y="2736"/>
                    <a:pt x="2035" y="7606"/>
                    <a:pt x="0" y="9141"/>
                  </a:cubicBezTo>
                  <a:cubicBezTo>
                    <a:pt x="2369" y="10508"/>
                    <a:pt x="3570" y="12510"/>
                    <a:pt x="6272" y="13010"/>
                  </a:cubicBezTo>
                  <a:cubicBezTo>
                    <a:pt x="6453" y="13044"/>
                    <a:pt x="6620" y="13060"/>
                    <a:pt x="6774" y="13060"/>
                  </a:cubicBezTo>
                  <a:cubicBezTo>
                    <a:pt x="8436" y="13060"/>
                    <a:pt x="8570" y="11207"/>
                    <a:pt x="8173" y="10108"/>
                  </a:cubicBezTo>
                  <a:cubicBezTo>
                    <a:pt x="5271" y="9074"/>
                    <a:pt x="5671" y="6906"/>
                    <a:pt x="6405" y="4904"/>
                  </a:cubicBezTo>
                  <a:lnTo>
                    <a:pt x="1902"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15"/>
            <p:cNvSpPr/>
            <p:nvPr/>
          </p:nvSpPr>
          <p:spPr>
            <a:xfrm>
              <a:off x="3181600" y="1373100"/>
              <a:ext cx="72575" cy="108425"/>
            </a:xfrm>
            <a:custGeom>
              <a:rect b="b" l="l" r="r" t="t"/>
              <a:pathLst>
                <a:path extrusionOk="0" h="4337" w="2903">
                  <a:moveTo>
                    <a:pt x="234" y="0"/>
                  </a:moveTo>
                  <a:cubicBezTo>
                    <a:pt x="68" y="467"/>
                    <a:pt x="1" y="934"/>
                    <a:pt x="34" y="1435"/>
                  </a:cubicBezTo>
                  <a:cubicBezTo>
                    <a:pt x="1" y="2635"/>
                    <a:pt x="1402" y="4070"/>
                    <a:pt x="2503" y="4337"/>
                  </a:cubicBezTo>
                  <a:cubicBezTo>
                    <a:pt x="2569" y="3903"/>
                    <a:pt x="2736" y="3403"/>
                    <a:pt x="2903" y="2936"/>
                  </a:cubicBezTo>
                  <a:lnTo>
                    <a:pt x="234" y="0"/>
                  </a:lnTo>
                  <a:close/>
                </a:path>
              </a:pathLst>
            </a:cu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5"/>
            <p:cNvSpPr/>
            <p:nvPr/>
          </p:nvSpPr>
          <p:spPr>
            <a:xfrm>
              <a:off x="3132400" y="1107050"/>
              <a:ext cx="278575" cy="355475"/>
            </a:xfrm>
            <a:custGeom>
              <a:rect b="b" l="l" r="r" t="t"/>
              <a:pathLst>
                <a:path extrusionOk="0" h="14219" w="11143">
                  <a:moveTo>
                    <a:pt x="5431" y="0"/>
                  </a:moveTo>
                  <a:cubicBezTo>
                    <a:pt x="3711" y="0"/>
                    <a:pt x="2040" y="908"/>
                    <a:pt x="1135" y="2536"/>
                  </a:cubicBezTo>
                  <a:cubicBezTo>
                    <a:pt x="801" y="3103"/>
                    <a:pt x="535" y="3871"/>
                    <a:pt x="535" y="4638"/>
                  </a:cubicBezTo>
                  <a:cubicBezTo>
                    <a:pt x="334" y="8240"/>
                    <a:pt x="1" y="10375"/>
                    <a:pt x="1569" y="12410"/>
                  </a:cubicBezTo>
                  <a:cubicBezTo>
                    <a:pt x="2542" y="13654"/>
                    <a:pt x="3878" y="14219"/>
                    <a:pt x="5206" y="14219"/>
                  </a:cubicBezTo>
                  <a:cubicBezTo>
                    <a:pt x="7155" y="14219"/>
                    <a:pt x="9088" y="13005"/>
                    <a:pt x="9841" y="10942"/>
                  </a:cubicBezTo>
                  <a:cubicBezTo>
                    <a:pt x="11009" y="7807"/>
                    <a:pt x="11142" y="2470"/>
                    <a:pt x="7840" y="635"/>
                  </a:cubicBezTo>
                  <a:cubicBezTo>
                    <a:pt x="7077" y="205"/>
                    <a:pt x="6249" y="0"/>
                    <a:pt x="5431"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5"/>
            <p:cNvSpPr/>
            <p:nvPr/>
          </p:nvSpPr>
          <p:spPr>
            <a:xfrm>
              <a:off x="3044850" y="1049525"/>
              <a:ext cx="384450" cy="251050"/>
            </a:xfrm>
            <a:custGeom>
              <a:rect b="b" l="l" r="r" t="t"/>
              <a:pathLst>
                <a:path extrusionOk="0" h="10042" w="15378">
                  <a:moveTo>
                    <a:pt x="8840" y="1"/>
                  </a:moveTo>
                  <a:cubicBezTo>
                    <a:pt x="9007" y="267"/>
                    <a:pt x="9174" y="568"/>
                    <a:pt x="9340" y="834"/>
                  </a:cubicBezTo>
                  <a:cubicBezTo>
                    <a:pt x="9340" y="834"/>
                    <a:pt x="8231" y="647"/>
                    <a:pt x="6798" y="647"/>
                  </a:cubicBezTo>
                  <a:cubicBezTo>
                    <a:pt x="5398" y="647"/>
                    <a:pt x="3688" y="826"/>
                    <a:pt x="2402" y="1535"/>
                  </a:cubicBezTo>
                  <a:cubicBezTo>
                    <a:pt x="2702" y="1668"/>
                    <a:pt x="3002" y="1702"/>
                    <a:pt x="3336" y="1702"/>
                  </a:cubicBezTo>
                  <a:cubicBezTo>
                    <a:pt x="2102" y="2436"/>
                    <a:pt x="1001" y="3370"/>
                    <a:pt x="0" y="4370"/>
                  </a:cubicBezTo>
                  <a:cubicBezTo>
                    <a:pt x="2169" y="5571"/>
                    <a:pt x="2902" y="5771"/>
                    <a:pt x="2902" y="5771"/>
                  </a:cubicBezTo>
                  <a:lnTo>
                    <a:pt x="2936" y="8240"/>
                  </a:lnTo>
                  <a:lnTo>
                    <a:pt x="3870" y="10041"/>
                  </a:lnTo>
                  <a:cubicBezTo>
                    <a:pt x="3870" y="10041"/>
                    <a:pt x="5671" y="9441"/>
                    <a:pt x="5471" y="7006"/>
                  </a:cubicBezTo>
                  <a:cubicBezTo>
                    <a:pt x="6005" y="5605"/>
                    <a:pt x="12076" y="4671"/>
                    <a:pt x="12076" y="4671"/>
                  </a:cubicBezTo>
                  <a:cubicBezTo>
                    <a:pt x="12076" y="4671"/>
                    <a:pt x="12171" y="4751"/>
                    <a:pt x="12361" y="4751"/>
                  </a:cubicBezTo>
                  <a:cubicBezTo>
                    <a:pt x="12577" y="4751"/>
                    <a:pt x="12915" y="4647"/>
                    <a:pt x="13377" y="4204"/>
                  </a:cubicBezTo>
                  <a:cubicBezTo>
                    <a:pt x="15378" y="2369"/>
                    <a:pt x="12042" y="201"/>
                    <a:pt x="8840"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5"/>
            <p:cNvSpPr/>
            <p:nvPr/>
          </p:nvSpPr>
          <p:spPr>
            <a:xfrm>
              <a:off x="3107400" y="1131625"/>
              <a:ext cx="282725" cy="132025"/>
            </a:xfrm>
            <a:custGeom>
              <a:rect b="b" l="l" r="r" t="t"/>
              <a:pathLst>
                <a:path extrusionOk="0" h="5281" w="11309">
                  <a:moveTo>
                    <a:pt x="8288" y="0"/>
                  </a:moveTo>
                  <a:cubicBezTo>
                    <a:pt x="6190" y="0"/>
                    <a:pt x="4138" y="543"/>
                    <a:pt x="534" y="2254"/>
                  </a:cubicBezTo>
                  <a:cubicBezTo>
                    <a:pt x="334" y="2287"/>
                    <a:pt x="200" y="2454"/>
                    <a:pt x="167" y="2621"/>
                  </a:cubicBezTo>
                  <a:cubicBezTo>
                    <a:pt x="0" y="3421"/>
                    <a:pt x="33" y="4255"/>
                    <a:pt x="334" y="4989"/>
                  </a:cubicBezTo>
                  <a:cubicBezTo>
                    <a:pt x="436" y="5193"/>
                    <a:pt x="615" y="5280"/>
                    <a:pt x="814" y="5280"/>
                  </a:cubicBezTo>
                  <a:cubicBezTo>
                    <a:pt x="875" y="5280"/>
                    <a:pt x="938" y="5272"/>
                    <a:pt x="1001" y="5256"/>
                  </a:cubicBezTo>
                  <a:cubicBezTo>
                    <a:pt x="2135" y="4722"/>
                    <a:pt x="4537" y="3321"/>
                    <a:pt x="7305" y="2788"/>
                  </a:cubicBezTo>
                  <a:cubicBezTo>
                    <a:pt x="7991" y="2642"/>
                    <a:pt x="8689" y="2562"/>
                    <a:pt x="9400" y="2562"/>
                  </a:cubicBezTo>
                  <a:cubicBezTo>
                    <a:pt x="9831" y="2562"/>
                    <a:pt x="10267" y="2591"/>
                    <a:pt x="10708" y="2654"/>
                  </a:cubicBezTo>
                  <a:cubicBezTo>
                    <a:pt x="10730" y="2657"/>
                    <a:pt x="10751" y="2658"/>
                    <a:pt x="10773" y="2658"/>
                  </a:cubicBezTo>
                  <a:cubicBezTo>
                    <a:pt x="11041" y="2658"/>
                    <a:pt x="11246" y="2468"/>
                    <a:pt x="11308" y="2221"/>
                  </a:cubicBezTo>
                  <a:lnTo>
                    <a:pt x="11308" y="1987"/>
                  </a:lnTo>
                  <a:cubicBezTo>
                    <a:pt x="11141" y="1420"/>
                    <a:pt x="10875" y="820"/>
                    <a:pt x="10508" y="319"/>
                  </a:cubicBezTo>
                  <a:cubicBezTo>
                    <a:pt x="10408" y="219"/>
                    <a:pt x="10241" y="119"/>
                    <a:pt x="10141" y="119"/>
                  </a:cubicBezTo>
                  <a:cubicBezTo>
                    <a:pt x="9494" y="45"/>
                    <a:pt x="8890" y="0"/>
                    <a:pt x="8288"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15"/>
            <p:cNvSpPr/>
            <p:nvPr/>
          </p:nvSpPr>
          <p:spPr>
            <a:xfrm>
              <a:off x="3082375" y="1258725"/>
              <a:ext cx="102350" cy="103625"/>
            </a:xfrm>
            <a:custGeom>
              <a:rect b="b" l="l" r="r" t="t"/>
              <a:pathLst>
                <a:path extrusionOk="0" h="4145" w="4094">
                  <a:moveTo>
                    <a:pt x="1720" y="0"/>
                  </a:moveTo>
                  <a:cubicBezTo>
                    <a:pt x="1681" y="0"/>
                    <a:pt x="1642" y="2"/>
                    <a:pt x="1602" y="5"/>
                  </a:cubicBezTo>
                  <a:cubicBezTo>
                    <a:pt x="434" y="72"/>
                    <a:pt x="0" y="1306"/>
                    <a:pt x="401" y="2307"/>
                  </a:cubicBezTo>
                  <a:cubicBezTo>
                    <a:pt x="801" y="3141"/>
                    <a:pt x="1501" y="3741"/>
                    <a:pt x="2335" y="4041"/>
                  </a:cubicBezTo>
                  <a:cubicBezTo>
                    <a:pt x="2521" y="4112"/>
                    <a:pt x="2693" y="4145"/>
                    <a:pt x="2851" y="4145"/>
                  </a:cubicBezTo>
                  <a:cubicBezTo>
                    <a:pt x="3662" y="4145"/>
                    <a:pt x="4093" y="3289"/>
                    <a:pt x="3870" y="2340"/>
                  </a:cubicBezTo>
                  <a:cubicBezTo>
                    <a:pt x="3676" y="1373"/>
                    <a:pt x="2859" y="0"/>
                    <a:pt x="1720"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5"/>
            <p:cNvSpPr/>
            <p:nvPr/>
          </p:nvSpPr>
          <p:spPr>
            <a:xfrm>
              <a:off x="2260125" y="2352950"/>
              <a:ext cx="896500" cy="1762975"/>
            </a:xfrm>
            <a:custGeom>
              <a:rect b="b" l="l" r="r" t="t"/>
              <a:pathLst>
                <a:path extrusionOk="0" h="70519" w="35860">
                  <a:moveTo>
                    <a:pt x="25118" y="1"/>
                  </a:moveTo>
                  <a:cubicBezTo>
                    <a:pt x="25118" y="1"/>
                    <a:pt x="17112" y="28555"/>
                    <a:pt x="15278" y="35093"/>
                  </a:cubicBezTo>
                  <a:cubicBezTo>
                    <a:pt x="10841" y="45500"/>
                    <a:pt x="0" y="68650"/>
                    <a:pt x="0" y="68650"/>
                  </a:cubicBezTo>
                  <a:lnTo>
                    <a:pt x="2836" y="70518"/>
                  </a:lnTo>
                  <a:cubicBezTo>
                    <a:pt x="2836" y="70518"/>
                    <a:pt x="18680" y="47602"/>
                    <a:pt x="23450" y="37127"/>
                  </a:cubicBezTo>
                  <a:cubicBezTo>
                    <a:pt x="28087" y="27020"/>
                    <a:pt x="35859" y="1769"/>
                    <a:pt x="35859" y="1769"/>
                  </a:cubicBezTo>
                  <a:lnTo>
                    <a:pt x="25118"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5"/>
            <p:cNvSpPr/>
            <p:nvPr/>
          </p:nvSpPr>
          <p:spPr>
            <a:xfrm>
              <a:off x="2201750" y="4025700"/>
              <a:ext cx="256250" cy="218700"/>
            </a:xfrm>
            <a:custGeom>
              <a:rect b="b" l="l" r="r" t="t"/>
              <a:pathLst>
                <a:path extrusionOk="0" h="8748" w="10250">
                  <a:moveTo>
                    <a:pt x="2802" y="1"/>
                  </a:moveTo>
                  <a:cubicBezTo>
                    <a:pt x="2721" y="1"/>
                    <a:pt x="2640" y="34"/>
                    <a:pt x="2569" y="106"/>
                  </a:cubicBezTo>
                  <a:lnTo>
                    <a:pt x="200" y="2374"/>
                  </a:lnTo>
                  <a:cubicBezTo>
                    <a:pt x="0" y="2574"/>
                    <a:pt x="0" y="2908"/>
                    <a:pt x="200" y="3108"/>
                  </a:cubicBezTo>
                  <a:lnTo>
                    <a:pt x="267" y="3208"/>
                  </a:lnTo>
                  <a:cubicBezTo>
                    <a:pt x="1501" y="3975"/>
                    <a:pt x="1868" y="4375"/>
                    <a:pt x="3336" y="5376"/>
                  </a:cubicBezTo>
                  <a:cubicBezTo>
                    <a:pt x="4237" y="5976"/>
                    <a:pt x="7072" y="8645"/>
                    <a:pt x="8606" y="8745"/>
                  </a:cubicBezTo>
                  <a:cubicBezTo>
                    <a:pt x="8650" y="8747"/>
                    <a:pt x="8692" y="8748"/>
                    <a:pt x="8733" y="8748"/>
                  </a:cubicBezTo>
                  <a:cubicBezTo>
                    <a:pt x="10179" y="8748"/>
                    <a:pt x="10249" y="7635"/>
                    <a:pt x="9374" y="7311"/>
                  </a:cubicBezTo>
                  <a:cubicBezTo>
                    <a:pt x="6672" y="6377"/>
                    <a:pt x="7039" y="4042"/>
                    <a:pt x="6738" y="2874"/>
                  </a:cubicBezTo>
                  <a:cubicBezTo>
                    <a:pt x="6672" y="2641"/>
                    <a:pt x="6538" y="2474"/>
                    <a:pt x="6371" y="2374"/>
                  </a:cubicBezTo>
                  <a:lnTo>
                    <a:pt x="3002" y="72"/>
                  </a:lnTo>
                  <a:cubicBezTo>
                    <a:pt x="2940" y="26"/>
                    <a:pt x="2871" y="1"/>
                    <a:pt x="2802" y="1"/>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5"/>
            <p:cNvSpPr/>
            <p:nvPr/>
          </p:nvSpPr>
          <p:spPr>
            <a:xfrm>
              <a:off x="2357700" y="4095050"/>
              <a:ext cx="48375" cy="26150"/>
            </a:xfrm>
            <a:custGeom>
              <a:rect b="b" l="l" r="r" t="t"/>
              <a:pathLst>
                <a:path extrusionOk="0" h="1046" w="1935">
                  <a:moveTo>
                    <a:pt x="367" y="200"/>
                  </a:moveTo>
                  <a:cubicBezTo>
                    <a:pt x="934" y="267"/>
                    <a:pt x="1635" y="367"/>
                    <a:pt x="1701" y="534"/>
                  </a:cubicBezTo>
                  <a:cubicBezTo>
                    <a:pt x="1701" y="534"/>
                    <a:pt x="1768" y="601"/>
                    <a:pt x="1701" y="634"/>
                  </a:cubicBezTo>
                  <a:cubicBezTo>
                    <a:pt x="1668" y="701"/>
                    <a:pt x="1534" y="801"/>
                    <a:pt x="1468" y="801"/>
                  </a:cubicBezTo>
                  <a:cubicBezTo>
                    <a:pt x="1434" y="808"/>
                    <a:pt x="1399" y="812"/>
                    <a:pt x="1363" y="812"/>
                  </a:cubicBezTo>
                  <a:cubicBezTo>
                    <a:pt x="1084" y="812"/>
                    <a:pt x="751" y="585"/>
                    <a:pt x="367" y="200"/>
                  </a:cubicBezTo>
                  <a:close/>
                  <a:moveTo>
                    <a:pt x="133" y="0"/>
                  </a:moveTo>
                  <a:cubicBezTo>
                    <a:pt x="100" y="0"/>
                    <a:pt x="33" y="33"/>
                    <a:pt x="0" y="100"/>
                  </a:cubicBezTo>
                  <a:cubicBezTo>
                    <a:pt x="0" y="134"/>
                    <a:pt x="0" y="134"/>
                    <a:pt x="33" y="167"/>
                  </a:cubicBezTo>
                  <a:cubicBezTo>
                    <a:pt x="342" y="506"/>
                    <a:pt x="879" y="1045"/>
                    <a:pt x="1353" y="1045"/>
                  </a:cubicBezTo>
                  <a:cubicBezTo>
                    <a:pt x="1392" y="1045"/>
                    <a:pt x="1430" y="1042"/>
                    <a:pt x="1468" y="1034"/>
                  </a:cubicBezTo>
                  <a:cubicBezTo>
                    <a:pt x="1601" y="1034"/>
                    <a:pt x="1768" y="967"/>
                    <a:pt x="1835" y="834"/>
                  </a:cubicBezTo>
                  <a:cubicBezTo>
                    <a:pt x="1835" y="801"/>
                    <a:pt x="1868" y="801"/>
                    <a:pt x="1868" y="767"/>
                  </a:cubicBezTo>
                  <a:cubicBezTo>
                    <a:pt x="1935" y="667"/>
                    <a:pt x="1935" y="534"/>
                    <a:pt x="1868" y="467"/>
                  </a:cubicBezTo>
                  <a:cubicBezTo>
                    <a:pt x="1668" y="100"/>
                    <a:pt x="367" y="0"/>
                    <a:pt x="133" y="0"/>
                  </a:cubicBezTo>
                  <a:close/>
                </a:path>
              </a:pathLst>
            </a:custGeom>
            <a:solidFill>
              <a:srgbClr val="EBB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5"/>
            <p:cNvSpPr/>
            <p:nvPr/>
          </p:nvSpPr>
          <p:spPr>
            <a:xfrm>
              <a:off x="2356850" y="4072525"/>
              <a:ext cx="45900" cy="26800"/>
            </a:xfrm>
            <a:custGeom>
              <a:rect b="b" l="l" r="r" t="t"/>
              <a:pathLst>
                <a:path extrusionOk="0" h="1072" w="1836">
                  <a:moveTo>
                    <a:pt x="1335" y="201"/>
                  </a:moveTo>
                  <a:cubicBezTo>
                    <a:pt x="1402" y="201"/>
                    <a:pt x="1502" y="201"/>
                    <a:pt x="1535" y="267"/>
                  </a:cubicBezTo>
                  <a:cubicBezTo>
                    <a:pt x="1635" y="367"/>
                    <a:pt x="1568" y="401"/>
                    <a:pt x="1568" y="401"/>
                  </a:cubicBezTo>
                  <a:cubicBezTo>
                    <a:pt x="1535" y="601"/>
                    <a:pt x="835" y="868"/>
                    <a:pt x="368" y="868"/>
                  </a:cubicBezTo>
                  <a:cubicBezTo>
                    <a:pt x="634" y="568"/>
                    <a:pt x="968" y="334"/>
                    <a:pt x="1335" y="201"/>
                  </a:cubicBezTo>
                  <a:close/>
                  <a:moveTo>
                    <a:pt x="1268" y="0"/>
                  </a:moveTo>
                  <a:cubicBezTo>
                    <a:pt x="735" y="34"/>
                    <a:pt x="67" y="868"/>
                    <a:pt x="34" y="901"/>
                  </a:cubicBezTo>
                  <a:cubicBezTo>
                    <a:pt x="1" y="934"/>
                    <a:pt x="1" y="1035"/>
                    <a:pt x="34" y="1035"/>
                  </a:cubicBezTo>
                  <a:cubicBezTo>
                    <a:pt x="34" y="1035"/>
                    <a:pt x="67" y="1035"/>
                    <a:pt x="67" y="1068"/>
                  </a:cubicBezTo>
                  <a:cubicBezTo>
                    <a:pt x="101" y="1070"/>
                    <a:pt x="138" y="1072"/>
                    <a:pt x="176" y="1072"/>
                  </a:cubicBezTo>
                  <a:cubicBezTo>
                    <a:pt x="671" y="1072"/>
                    <a:pt x="1519" y="877"/>
                    <a:pt x="1735" y="568"/>
                  </a:cubicBezTo>
                  <a:cubicBezTo>
                    <a:pt x="1735" y="534"/>
                    <a:pt x="1769" y="534"/>
                    <a:pt x="1769" y="501"/>
                  </a:cubicBezTo>
                  <a:cubicBezTo>
                    <a:pt x="1835" y="367"/>
                    <a:pt x="1769" y="201"/>
                    <a:pt x="1669" y="101"/>
                  </a:cubicBezTo>
                  <a:cubicBezTo>
                    <a:pt x="1568" y="34"/>
                    <a:pt x="1402" y="0"/>
                    <a:pt x="1268" y="0"/>
                  </a:cubicBezTo>
                  <a:close/>
                </a:path>
              </a:pathLst>
            </a:custGeom>
            <a:solidFill>
              <a:srgbClr val="EBB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5"/>
            <p:cNvSpPr/>
            <p:nvPr/>
          </p:nvSpPr>
          <p:spPr>
            <a:xfrm>
              <a:off x="3092375" y="2443025"/>
              <a:ext cx="650500" cy="1264250"/>
            </a:xfrm>
            <a:custGeom>
              <a:rect b="b" l="l" r="r" t="t"/>
              <a:pathLst>
                <a:path extrusionOk="0" h="50570" w="26020">
                  <a:moveTo>
                    <a:pt x="9941" y="0"/>
                  </a:moveTo>
                  <a:lnTo>
                    <a:pt x="1" y="6071"/>
                  </a:lnTo>
                  <a:cubicBezTo>
                    <a:pt x="1" y="6071"/>
                    <a:pt x="10508" y="17346"/>
                    <a:pt x="17113" y="26920"/>
                  </a:cubicBezTo>
                  <a:cubicBezTo>
                    <a:pt x="13475" y="32740"/>
                    <a:pt x="8592" y="47805"/>
                    <a:pt x="9060" y="47805"/>
                  </a:cubicBezTo>
                  <a:cubicBezTo>
                    <a:pt x="9064" y="47805"/>
                    <a:pt x="9069" y="47804"/>
                    <a:pt x="9074" y="47801"/>
                  </a:cubicBezTo>
                  <a:lnTo>
                    <a:pt x="10942" y="50570"/>
                  </a:lnTo>
                  <a:cubicBezTo>
                    <a:pt x="10942" y="50570"/>
                    <a:pt x="26019" y="28854"/>
                    <a:pt x="24185" y="23851"/>
                  </a:cubicBezTo>
                  <a:cubicBezTo>
                    <a:pt x="20449" y="13543"/>
                    <a:pt x="9941" y="0"/>
                    <a:pt x="9941" y="0"/>
                  </a:cubicBez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5"/>
            <p:cNvSpPr/>
            <p:nvPr/>
          </p:nvSpPr>
          <p:spPr>
            <a:xfrm>
              <a:off x="3228300" y="3603400"/>
              <a:ext cx="228250" cy="273750"/>
            </a:xfrm>
            <a:custGeom>
              <a:rect b="b" l="l" r="r" t="t"/>
              <a:pathLst>
                <a:path extrusionOk="0" h="10950" w="9130">
                  <a:moveTo>
                    <a:pt x="3411" y="0"/>
                  </a:moveTo>
                  <a:cubicBezTo>
                    <a:pt x="3363" y="0"/>
                    <a:pt x="3314" y="8"/>
                    <a:pt x="3270" y="19"/>
                  </a:cubicBezTo>
                  <a:lnTo>
                    <a:pt x="368" y="1587"/>
                  </a:lnTo>
                  <a:cubicBezTo>
                    <a:pt x="134" y="1687"/>
                    <a:pt x="1" y="2020"/>
                    <a:pt x="168" y="2287"/>
                  </a:cubicBezTo>
                  <a:cubicBezTo>
                    <a:pt x="168" y="2320"/>
                    <a:pt x="201" y="2354"/>
                    <a:pt x="234" y="2420"/>
                  </a:cubicBezTo>
                  <a:cubicBezTo>
                    <a:pt x="1202" y="3488"/>
                    <a:pt x="1702" y="3955"/>
                    <a:pt x="2870" y="5323"/>
                  </a:cubicBezTo>
                  <a:cubicBezTo>
                    <a:pt x="3570" y="6156"/>
                    <a:pt x="6005" y="9192"/>
                    <a:pt x="7006" y="10359"/>
                  </a:cubicBezTo>
                  <a:cubicBezTo>
                    <a:pt x="7377" y="10792"/>
                    <a:pt x="7780" y="10950"/>
                    <a:pt x="8125" y="10950"/>
                  </a:cubicBezTo>
                  <a:cubicBezTo>
                    <a:pt x="8711" y="10950"/>
                    <a:pt x="9130" y="10495"/>
                    <a:pt x="8941" y="10159"/>
                  </a:cubicBezTo>
                  <a:cubicBezTo>
                    <a:pt x="7640" y="7624"/>
                    <a:pt x="6539" y="5089"/>
                    <a:pt x="6572" y="3855"/>
                  </a:cubicBezTo>
                  <a:cubicBezTo>
                    <a:pt x="6506" y="3621"/>
                    <a:pt x="6405" y="3421"/>
                    <a:pt x="6305" y="3254"/>
                  </a:cubicBezTo>
                  <a:lnTo>
                    <a:pt x="3670" y="119"/>
                  </a:lnTo>
                  <a:cubicBezTo>
                    <a:pt x="3603" y="30"/>
                    <a:pt x="3507" y="0"/>
                    <a:pt x="3411" y="0"/>
                  </a:cubicBezTo>
                  <a:close/>
                </a:path>
              </a:pathLst>
            </a:custGeom>
            <a:solidFill>
              <a:srgbClr val="13235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5"/>
            <p:cNvSpPr/>
            <p:nvPr/>
          </p:nvSpPr>
          <p:spPr>
            <a:xfrm>
              <a:off x="3378425" y="3693925"/>
              <a:ext cx="45050" cy="35050"/>
            </a:xfrm>
            <a:custGeom>
              <a:rect b="b" l="l" r="r" t="t"/>
              <a:pathLst>
                <a:path extrusionOk="0" h="1402" w="1802">
                  <a:moveTo>
                    <a:pt x="367" y="301"/>
                  </a:moveTo>
                  <a:cubicBezTo>
                    <a:pt x="901" y="501"/>
                    <a:pt x="1501" y="801"/>
                    <a:pt x="1568" y="1001"/>
                  </a:cubicBezTo>
                  <a:cubicBezTo>
                    <a:pt x="1568" y="1001"/>
                    <a:pt x="1568" y="1034"/>
                    <a:pt x="1535" y="1068"/>
                  </a:cubicBezTo>
                  <a:cubicBezTo>
                    <a:pt x="1468" y="1168"/>
                    <a:pt x="1334" y="1201"/>
                    <a:pt x="1234" y="1201"/>
                  </a:cubicBezTo>
                  <a:cubicBezTo>
                    <a:pt x="968" y="1134"/>
                    <a:pt x="667" y="801"/>
                    <a:pt x="367" y="301"/>
                  </a:cubicBezTo>
                  <a:close/>
                  <a:moveTo>
                    <a:pt x="167" y="0"/>
                  </a:moveTo>
                  <a:cubicBezTo>
                    <a:pt x="100" y="0"/>
                    <a:pt x="67" y="0"/>
                    <a:pt x="34" y="34"/>
                  </a:cubicBezTo>
                  <a:cubicBezTo>
                    <a:pt x="0" y="67"/>
                    <a:pt x="0" y="134"/>
                    <a:pt x="34" y="167"/>
                  </a:cubicBezTo>
                  <a:cubicBezTo>
                    <a:pt x="234" y="567"/>
                    <a:pt x="667" y="1335"/>
                    <a:pt x="1168" y="1401"/>
                  </a:cubicBezTo>
                  <a:cubicBezTo>
                    <a:pt x="1334" y="1368"/>
                    <a:pt x="1468" y="1335"/>
                    <a:pt x="1568" y="1235"/>
                  </a:cubicBezTo>
                  <a:cubicBezTo>
                    <a:pt x="1635" y="1235"/>
                    <a:pt x="1635" y="1201"/>
                    <a:pt x="1668" y="1201"/>
                  </a:cubicBezTo>
                  <a:cubicBezTo>
                    <a:pt x="1735" y="1134"/>
                    <a:pt x="1801" y="1034"/>
                    <a:pt x="1735" y="901"/>
                  </a:cubicBezTo>
                  <a:cubicBezTo>
                    <a:pt x="1668" y="501"/>
                    <a:pt x="400" y="67"/>
                    <a:pt x="167" y="0"/>
                  </a:cubicBezTo>
                  <a:close/>
                </a:path>
              </a:pathLst>
            </a:custGeom>
            <a:solidFill>
              <a:srgbClr val="EBB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5"/>
            <p:cNvSpPr/>
            <p:nvPr/>
          </p:nvSpPr>
          <p:spPr>
            <a:xfrm>
              <a:off x="3378425" y="3680300"/>
              <a:ext cx="47550" cy="20975"/>
            </a:xfrm>
            <a:custGeom>
              <a:rect b="b" l="l" r="r" t="t"/>
              <a:pathLst>
                <a:path extrusionOk="0" h="839" w="1902">
                  <a:moveTo>
                    <a:pt x="1468" y="212"/>
                  </a:moveTo>
                  <a:cubicBezTo>
                    <a:pt x="1535" y="212"/>
                    <a:pt x="1635" y="245"/>
                    <a:pt x="1668" y="345"/>
                  </a:cubicBezTo>
                  <a:cubicBezTo>
                    <a:pt x="1701" y="412"/>
                    <a:pt x="1701" y="445"/>
                    <a:pt x="1668" y="445"/>
                  </a:cubicBezTo>
                  <a:cubicBezTo>
                    <a:pt x="1577" y="559"/>
                    <a:pt x="1225" y="626"/>
                    <a:pt x="862" y="626"/>
                  </a:cubicBezTo>
                  <a:cubicBezTo>
                    <a:pt x="690" y="626"/>
                    <a:pt x="517" y="611"/>
                    <a:pt x="367" y="579"/>
                  </a:cubicBezTo>
                  <a:cubicBezTo>
                    <a:pt x="701" y="345"/>
                    <a:pt x="1068" y="212"/>
                    <a:pt x="1468" y="212"/>
                  </a:cubicBezTo>
                  <a:close/>
                  <a:moveTo>
                    <a:pt x="1366" y="0"/>
                  </a:moveTo>
                  <a:cubicBezTo>
                    <a:pt x="806" y="0"/>
                    <a:pt x="64" y="514"/>
                    <a:pt x="34" y="545"/>
                  </a:cubicBezTo>
                  <a:cubicBezTo>
                    <a:pt x="0" y="579"/>
                    <a:pt x="0" y="579"/>
                    <a:pt x="0" y="612"/>
                  </a:cubicBezTo>
                  <a:cubicBezTo>
                    <a:pt x="0" y="679"/>
                    <a:pt x="34" y="712"/>
                    <a:pt x="67" y="712"/>
                  </a:cubicBezTo>
                  <a:cubicBezTo>
                    <a:pt x="268" y="789"/>
                    <a:pt x="584" y="838"/>
                    <a:pt x="898" y="838"/>
                  </a:cubicBezTo>
                  <a:cubicBezTo>
                    <a:pt x="1261" y="838"/>
                    <a:pt x="1623" y="773"/>
                    <a:pt x="1801" y="612"/>
                  </a:cubicBezTo>
                  <a:cubicBezTo>
                    <a:pt x="1835" y="612"/>
                    <a:pt x="1835" y="579"/>
                    <a:pt x="1835" y="579"/>
                  </a:cubicBezTo>
                  <a:cubicBezTo>
                    <a:pt x="1902" y="445"/>
                    <a:pt x="1902" y="312"/>
                    <a:pt x="1835" y="212"/>
                  </a:cubicBezTo>
                  <a:cubicBezTo>
                    <a:pt x="1735" y="78"/>
                    <a:pt x="1635" y="12"/>
                    <a:pt x="1501" y="12"/>
                  </a:cubicBezTo>
                  <a:cubicBezTo>
                    <a:pt x="1458" y="4"/>
                    <a:pt x="1412" y="0"/>
                    <a:pt x="1366" y="0"/>
                  </a:cubicBezTo>
                  <a:close/>
                </a:path>
              </a:pathLst>
            </a:custGeom>
            <a:solidFill>
              <a:srgbClr val="EBBE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5"/>
            <p:cNvSpPr/>
            <p:nvPr/>
          </p:nvSpPr>
          <p:spPr>
            <a:xfrm>
              <a:off x="3015650" y="2372975"/>
              <a:ext cx="538750" cy="542075"/>
            </a:xfrm>
            <a:custGeom>
              <a:rect b="b" l="l" r="r" t="t"/>
              <a:pathLst>
                <a:path extrusionOk="0" h="21683" w="21550">
                  <a:moveTo>
                    <a:pt x="5338" y="0"/>
                  </a:moveTo>
                  <a:lnTo>
                    <a:pt x="1" y="7039"/>
                  </a:lnTo>
                  <a:cubicBezTo>
                    <a:pt x="1" y="7039"/>
                    <a:pt x="7073" y="14644"/>
                    <a:pt x="14178" y="21683"/>
                  </a:cubicBezTo>
                  <a:cubicBezTo>
                    <a:pt x="15078" y="19648"/>
                    <a:pt x="19481" y="16045"/>
                    <a:pt x="21550" y="15245"/>
                  </a:cubicBezTo>
                  <a:cubicBezTo>
                    <a:pt x="18514" y="8540"/>
                    <a:pt x="13144" y="968"/>
                    <a:pt x="13144" y="968"/>
                  </a:cubicBezTo>
                  <a:lnTo>
                    <a:pt x="5338" y="0"/>
                  </a:ln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5"/>
            <p:cNvSpPr/>
            <p:nvPr/>
          </p:nvSpPr>
          <p:spPr>
            <a:xfrm>
              <a:off x="3104900" y="2534750"/>
              <a:ext cx="128450" cy="241875"/>
            </a:xfrm>
            <a:custGeom>
              <a:rect b="b" l="l" r="r" t="t"/>
              <a:pathLst>
                <a:path extrusionOk="0" h="9675" w="5138">
                  <a:moveTo>
                    <a:pt x="467" y="1"/>
                  </a:moveTo>
                  <a:lnTo>
                    <a:pt x="0" y="4371"/>
                  </a:lnTo>
                  <a:cubicBezTo>
                    <a:pt x="1434" y="5872"/>
                    <a:pt x="3236" y="7706"/>
                    <a:pt x="5137" y="9674"/>
                  </a:cubicBezTo>
                  <a:cubicBezTo>
                    <a:pt x="3669" y="4504"/>
                    <a:pt x="467" y="1"/>
                    <a:pt x="46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15"/>
            <p:cNvSpPr/>
            <p:nvPr/>
          </p:nvSpPr>
          <p:spPr>
            <a:xfrm>
              <a:off x="2746300" y="2338775"/>
              <a:ext cx="493700" cy="587125"/>
            </a:xfrm>
            <a:custGeom>
              <a:rect b="b" l="l" r="r" t="t"/>
              <a:pathLst>
                <a:path extrusionOk="0" h="23485" w="19748">
                  <a:moveTo>
                    <a:pt x="4604" y="1"/>
                  </a:moveTo>
                  <a:cubicBezTo>
                    <a:pt x="4604" y="1"/>
                    <a:pt x="67" y="18547"/>
                    <a:pt x="0" y="20716"/>
                  </a:cubicBezTo>
                  <a:cubicBezTo>
                    <a:pt x="32" y="20715"/>
                    <a:pt x="65" y="20714"/>
                    <a:pt x="98" y="20714"/>
                  </a:cubicBezTo>
                  <a:cubicBezTo>
                    <a:pt x="2184" y="20714"/>
                    <a:pt x="7799" y="22729"/>
                    <a:pt x="9441" y="23484"/>
                  </a:cubicBezTo>
                  <a:cubicBezTo>
                    <a:pt x="11008" y="19815"/>
                    <a:pt x="19748" y="1835"/>
                    <a:pt x="19748" y="1835"/>
                  </a:cubicBezTo>
                  <a:lnTo>
                    <a:pt x="4604" y="1"/>
                  </a:ln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5"/>
            <p:cNvSpPr/>
            <p:nvPr/>
          </p:nvSpPr>
          <p:spPr>
            <a:xfrm>
              <a:off x="3277500" y="1251250"/>
              <a:ext cx="19225" cy="27700"/>
            </a:xfrm>
            <a:custGeom>
              <a:rect b="b" l="l" r="r" t="t"/>
              <a:pathLst>
                <a:path extrusionOk="0" h="1108" w="769">
                  <a:moveTo>
                    <a:pt x="396" y="1"/>
                  </a:moveTo>
                  <a:cubicBezTo>
                    <a:pt x="210" y="1"/>
                    <a:pt x="34" y="223"/>
                    <a:pt x="34" y="504"/>
                  </a:cubicBezTo>
                  <a:cubicBezTo>
                    <a:pt x="1" y="805"/>
                    <a:pt x="101" y="1038"/>
                    <a:pt x="335" y="1105"/>
                  </a:cubicBezTo>
                  <a:cubicBezTo>
                    <a:pt x="346" y="1107"/>
                    <a:pt x="357" y="1108"/>
                    <a:pt x="369" y="1108"/>
                  </a:cubicBezTo>
                  <a:cubicBezTo>
                    <a:pt x="553" y="1108"/>
                    <a:pt x="703" y="856"/>
                    <a:pt x="735" y="604"/>
                  </a:cubicBezTo>
                  <a:cubicBezTo>
                    <a:pt x="768" y="304"/>
                    <a:pt x="668" y="37"/>
                    <a:pt x="435" y="4"/>
                  </a:cubicBezTo>
                  <a:cubicBezTo>
                    <a:pt x="422" y="2"/>
                    <a:pt x="409" y="1"/>
                    <a:pt x="396"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5"/>
            <p:cNvSpPr/>
            <p:nvPr/>
          </p:nvSpPr>
          <p:spPr>
            <a:xfrm>
              <a:off x="3358400" y="1261925"/>
              <a:ext cx="20050" cy="27050"/>
            </a:xfrm>
            <a:custGeom>
              <a:rect b="b" l="l" r="r" t="t"/>
              <a:pathLst>
                <a:path extrusionOk="0" h="1082" w="802">
                  <a:moveTo>
                    <a:pt x="406" y="0"/>
                  </a:moveTo>
                  <a:cubicBezTo>
                    <a:pt x="234" y="0"/>
                    <a:pt x="94" y="242"/>
                    <a:pt x="34" y="511"/>
                  </a:cubicBezTo>
                  <a:cubicBezTo>
                    <a:pt x="1" y="778"/>
                    <a:pt x="134" y="1045"/>
                    <a:pt x="334" y="1078"/>
                  </a:cubicBezTo>
                  <a:cubicBezTo>
                    <a:pt x="347" y="1080"/>
                    <a:pt x="360" y="1081"/>
                    <a:pt x="372" y="1081"/>
                  </a:cubicBezTo>
                  <a:cubicBezTo>
                    <a:pt x="555" y="1081"/>
                    <a:pt x="705" y="859"/>
                    <a:pt x="768" y="578"/>
                  </a:cubicBezTo>
                  <a:cubicBezTo>
                    <a:pt x="801" y="278"/>
                    <a:pt x="668" y="44"/>
                    <a:pt x="468" y="11"/>
                  </a:cubicBezTo>
                  <a:cubicBezTo>
                    <a:pt x="447" y="4"/>
                    <a:pt x="426" y="0"/>
                    <a:pt x="406"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5"/>
            <p:cNvSpPr/>
            <p:nvPr/>
          </p:nvSpPr>
          <p:spPr>
            <a:xfrm>
              <a:off x="3325050" y="1274700"/>
              <a:ext cx="35875" cy="71650"/>
            </a:xfrm>
            <a:custGeom>
              <a:rect b="b" l="l" r="r" t="t"/>
              <a:pathLst>
                <a:path extrusionOk="0" h="2866" w="1435">
                  <a:moveTo>
                    <a:pt x="334" y="0"/>
                  </a:moveTo>
                  <a:lnTo>
                    <a:pt x="0" y="2735"/>
                  </a:lnTo>
                  <a:cubicBezTo>
                    <a:pt x="0" y="2735"/>
                    <a:pt x="326" y="2866"/>
                    <a:pt x="717" y="2866"/>
                  </a:cubicBezTo>
                  <a:cubicBezTo>
                    <a:pt x="952" y="2866"/>
                    <a:pt x="1210" y="2819"/>
                    <a:pt x="1435" y="2669"/>
                  </a:cubicBezTo>
                  <a:cubicBezTo>
                    <a:pt x="968" y="1835"/>
                    <a:pt x="601" y="901"/>
                    <a:pt x="334" y="0"/>
                  </a:cubicBezTo>
                  <a:close/>
                </a:path>
              </a:pathLst>
            </a:custGeom>
            <a:solidFill>
              <a:srgbClr val="BA4D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5"/>
            <p:cNvSpPr/>
            <p:nvPr/>
          </p:nvSpPr>
          <p:spPr>
            <a:xfrm>
              <a:off x="3253325" y="1327225"/>
              <a:ext cx="50075" cy="33375"/>
            </a:xfrm>
            <a:custGeom>
              <a:rect b="b" l="l" r="r" t="t"/>
              <a:pathLst>
                <a:path extrusionOk="0" h="1335" w="2003">
                  <a:moveTo>
                    <a:pt x="34" y="1"/>
                  </a:moveTo>
                  <a:cubicBezTo>
                    <a:pt x="1" y="67"/>
                    <a:pt x="1" y="101"/>
                    <a:pt x="1" y="134"/>
                  </a:cubicBezTo>
                  <a:cubicBezTo>
                    <a:pt x="401" y="801"/>
                    <a:pt x="1135" y="1268"/>
                    <a:pt x="1902" y="1335"/>
                  </a:cubicBezTo>
                  <a:cubicBezTo>
                    <a:pt x="1969" y="1335"/>
                    <a:pt x="2002" y="1301"/>
                    <a:pt x="2002" y="1268"/>
                  </a:cubicBezTo>
                  <a:cubicBezTo>
                    <a:pt x="2002" y="1235"/>
                    <a:pt x="1969" y="1168"/>
                    <a:pt x="1902" y="1168"/>
                  </a:cubicBezTo>
                  <a:cubicBezTo>
                    <a:pt x="1168" y="1101"/>
                    <a:pt x="534" y="668"/>
                    <a:pt x="167" y="67"/>
                  </a:cubicBezTo>
                  <a:cubicBezTo>
                    <a:pt x="134" y="1"/>
                    <a:pt x="67" y="1"/>
                    <a:pt x="34" y="1"/>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15"/>
            <p:cNvSpPr/>
            <p:nvPr/>
          </p:nvSpPr>
          <p:spPr>
            <a:xfrm>
              <a:off x="3252500" y="1213500"/>
              <a:ext cx="41725" cy="21175"/>
            </a:xfrm>
            <a:custGeom>
              <a:rect b="b" l="l" r="r" t="t"/>
              <a:pathLst>
                <a:path extrusionOk="0" h="847" w="1669">
                  <a:moveTo>
                    <a:pt x="1330" y="0"/>
                  </a:moveTo>
                  <a:cubicBezTo>
                    <a:pt x="860" y="0"/>
                    <a:pt x="387" y="197"/>
                    <a:pt x="67" y="547"/>
                  </a:cubicBezTo>
                  <a:cubicBezTo>
                    <a:pt x="0" y="647"/>
                    <a:pt x="0" y="713"/>
                    <a:pt x="67" y="814"/>
                  </a:cubicBezTo>
                  <a:cubicBezTo>
                    <a:pt x="67" y="847"/>
                    <a:pt x="100" y="847"/>
                    <a:pt x="167" y="847"/>
                  </a:cubicBezTo>
                  <a:cubicBezTo>
                    <a:pt x="200" y="847"/>
                    <a:pt x="234" y="847"/>
                    <a:pt x="267" y="814"/>
                  </a:cubicBezTo>
                  <a:cubicBezTo>
                    <a:pt x="542" y="508"/>
                    <a:pt x="929" y="342"/>
                    <a:pt x="1326" y="342"/>
                  </a:cubicBezTo>
                  <a:cubicBezTo>
                    <a:pt x="1362" y="342"/>
                    <a:pt x="1398" y="344"/>
                    <a:pt x="1435" y="347"/>
                  </a:cubicBezTo>
                  <a:cubicBezTo>
                    <a:pt x="1535" y="347"/>
                    <a:pt x="1601" y="313"/>
                    <a:pt x="1668" y="213"/>
                  </a:cubicBezTo>
                  <a:cubicBezTo>
                    <a:pt x="1668" y="146"/>
                    <a:pt x="1601" y="46"/>
                    <a:pt x="1535" y="13"/>
                  </a:cubicBezTo>
                  <a:cubicBezTo>
                    <a:pt x="1467" y="4"/>
                    <a:pt x="1399" y="0"/>
                    <a:pt x="1330"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15"/>
            <p:cNvSpPr/>
            <p:nvPr/>
          </p:nvSpPr>
          <p:spPr>
            <a:xfrm>
              <a:off x="3370075" y="1216925"/>
              <a:ext cx="34225" cy="33600"/>
            </a:xfrm>
            <a:custGeom>
              <a:rect b="b" l="l" r="r" t="t"/>
              <a:pathLst>
                <a:path extrusionOk="0" h="1344" w="1369">
                  <a:moveTo>
                    <a:pt x="195" y="0"/>
                  </a:moveTo>
                  <a:cubicBezTo>
                    <a:pt x="133" y="0"/>
                    <a:pt x="61" y="55"/>
                    <a:pt x="34" y="109"/>
                  </a:cubicBezTo>
                  <a:cubicBezTo>
                    <a:pt x="1" y="210"/>
                    <a:pt x="67" y="310"/>
                    <a:pt x="167" y="343"/>
                  </a:cubicBezTo>
                  <a:cubicBezTo>
                    <a:pt x="568" y="443"/>
                    <a:pt x="901" y="777"/>
                    <a:pt x="1035" y="1210"/>
                  </a:cubicBezTo>
                  <a:cubicBezTo>
                    <a:pt x="1035" y="1310"/>
                    <a:pt x="1135" y="1344"/>
                    <a:pt x="1201" y="1344"/>
                  </a:cubicBezTo>
                  <a:lnTo>
                    <a:pt x="1235" y="1344"/>
                  </a:lnTo>
                  <a:cubicBezTo>
                    <a:pt x="1335" y="1310"/>
                    <a:pt x="1368" y="1210"/>
                    <a:pt x="1368" y="1144"/>
                  </a:cubicBezTo>
                  <a:cubicBezTo>
                    <a:pt x="1201" y="576"/>
                    <a:pt x="801" y="176"/>
                    <a:pt x="234" y="9"/>
                  </a:cubicBezTo>
                  <a:cubicBezTo>
                    <a:pt x="222" y="3"/>
                    <a:pt x="209" y="0"/>
                    <a:pt x="195" y="0"/>
                  </a:cubicBezTo>
                  <a:close/>
                </a:path>
              </a:pathLst>
            </a:custGeom>
            <a:solidFill>
              <a:srgbClr val="2632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5"/>
            <p:cNvSpPr/>
            <p:nvPr/>
          </p:nvSpPr>
          <p:spPr>
            <a:xfrm>
              <a:off x="2544500" y="1561550"/>
              <a:ext cx="471175" cy="547925"/>
            </a:xfrm>
            <a:custGeom>
              <a:rect b="b" l="l" r="r" t="t"/>
              <a:pathLst>
                <a:path extrusionOk="0" h="21917" w="18847">
                  <a:moveTo>
                    <a:pt x="17246" y="1"/>
                  </a:moveTo>
                  <a:cubicBezTo>
                    <a:pt x="14844" y="768"/>
                    <a:pt x="12576" y="1602"/>
                    <a:pt x="10307" y="2569"/>
                  </a:cubicBezTo>
                  <a:cubicBezTo>
                    <a:pt x="9140" y="3070"/>
                    <a:pt x="8006" y="3570"/>
                    <a:pt x="6872" y="4137"/>
                  </a:cubicBezTo>
                  <a:cubicBezTo>
                    <a:pt x="5671" y="4738"/>
                    <a:pt x="4503" y="5405"/>
                    <a:pt x="3402" y="6139"/>
                  </a:cubicBezTo>
                  <a:cubicBezTo>
                    <a:pt x="3236" y="6272"/>
                    <a:pt x="3069" y="6339"/>
                    <a:pt x="2969" y="6472"/>
                  </a:cubicBezTo>
                  <a:cubicBezTo>
                    <a:pt x="2835" y="6606"/>
                    <a:pt x="2669" y="6706"/>
                    <a:pt x="2502" y="6872"/>
                  </a:cubicBezTo>
                  <a:lnTo>
                    <a:pt x="2235" y="7073"/>
                  </a:lnTo>
                  <a:lnTo>
                    <a:pt x="1968" y="7373"/>
                  </a:lnTo>
                  <a:cubicBezTo>
                    <a:pt x="1801" y="7573"/>
                    <a:pt x="1635" y="7773"/>
                    <a:pt x="1501" y="7973"/>
                  </a:cubicBezTo>
                  <a:cubicBezTo>
                    <a:pt x="1034" y="8674"/>
                    <a:pt x="701" y="9474"/>
                    <a:pt x="500" y="10308"/>
                  </a:cubicBezTo>
                  <a:cubicBezTo>
                    <a:pt x="167" y="11643"/>
                    <a:pt x="0" y="13010"/>
                    <a:pt x="33" y="14411"/>
                  </a:cubicBezTo>
                  <a:cubicBezTo>
                    <a:pt x="67" y="16946"/>
                    <a:pt x="400" y="19448"/>
                    <a:pt x="1001" y="21917"/>
                  </a:cubicBezTo>
                  <a:lnTo>
                    <a:pt x="3636" y="21583"/>
                  </a:lnTo>
                  <a:lnTo>
                    <a:pt x="3669" y="19815"/>
                  </a:lnTo>
                  <a:lnTo>
                    <a:pt x="3803" y="18081"/>
                  </a:lnTo>
                  <a:cubicBezTo>
                    <a:pt x="3869" y="16913"/>
                    <a:pt x="3970" y="15746"/>
                    <a:pt x="4136" y="14645"/>
                  </a:cubicBezTo>
                  <a:cubicBezTo>
                    <a:pt x="4236" y="13611"/>
                    <a:pt x="4503" y="12610"/>
                    <a:pt x="4837" y="11609"/>
                  </a:cubicBezTo>
                  <a:cubicBezTo>
                    <a:pt x="4904" y="11242"/>
                    <a:pt x="5137" y="10942"/>
                    <a:pt x="5337" y="10642"/>
                  </a:cubicBezTo>
                  <a:cubicBezTo>
                    <a:pt x="5337" y="10608"/>
                    <a:pt x="5371" y="10608"/>
                    <a:pt x="5404" y="10575"/>
                  </a:cubicBezTo>
                  <a:lnTo>
                    <a:pt x="5471" y="10575"/>
                  </a:lnTo>
                  <a:lnTo>
                    <a:pt x="5537" y="10475"/>
                  </a:lnTo>
                  <a:cubicBezTo>
                    <a:pt x="5637" y="10442"/>
                    <a:pt x="5704" y="10375"/>
                    <a:pt x="5804" y="10308"/>
                  </a:cubicBezTo>
                  <a:cubicBezTo>
                    <a:pt x="5871" y="10275"/>
                    <a:pt x="5938" y="10208"/>
                    <a:pt x="6071" y="10141"/>
                  </a:cubicBezTo>
                  <a:cubicBezTo>
                    <a:pt x="7038" y="9641"/>
                    <a:pt x="8006" y="9141"/>
                    <a:pt x="9006" y="8740"/>
                  </a:cubicBezTo>
                  <a:cubicBezTo>
                    <a:pt x="10041" y="8273"/>
                    <a:pt x="11141" y="7873"/>
                    <a:pt x="12209" y="7440"/>
                  </a:cubicBezTo>
                  <a:cubicBezTo>
                    <a:pt x="14410" y="6606"/>
                    <a:pt x="16645" y="5772"/>
                    <a:pt x="18847" y="5038"/>
                  </a:cubicBezTo>
                  <a:lnTo>
                    <a:pt x="17246"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5"/>
            <p:cNvSpPr/>
            <p:nvPr/>
          </p:nvSpPr>
          <p:spPr>
            <a:xfrm>
              <a:off x="2535325" y="2071925"/>
              <a:ext cx="115100" cy="143650"/>
            </a:xfrm>
            <a:custGeom>
              <a:rect b="b" l="l" r="r" t="t"/>
              <a:pathLst>
                <a:path extrusionOk="0" h="5746" w="4604">
                  <a:moveTo>
                    <a:pt x="4003" y="1"/>
                  </a:moveTo>
                  <a:lnTo>
                    <a:pt x="1668" y="367"/>
                  </a:lnTo>
                  <a:cubicBezTo>
                    <a:pt x="1101" y="1035"/>
                    <a:pt x="667" y="1802"/>
                    <a:pt x="267" y="2536"/>
                  </a:cubicBezTo>
                  <a:cubicBezTo>
                    <a:pt x="67" y="2869"/>
                    <a:pt x="0" y="3303"/>
                    <a:pt x="33" y="3670"/>
                  </a:cubicBezTo>
                  <a:cubicBezTo>
                    <a:pt x="65" y="4813"/>
                    <a:pt x="1035" y="5745"/>
                    <a:pt x="2193" y="5745"/>
                  </a:cubicBezTo>
                  <a:cubicBezTo>
                    <a:pt x="2251" y="5745"/>
                    <a:pt x="2309" y="5743"/>
                    <a:pt x="2368" y="5738"/>
                  </a:cubicBezTo>
                  <a:lnTo>
                    <a:pt x="2535" y="5738"/>
                  </a:lnTo>
                  <a:cubicBezTo>
                    <a:pt x="3736" y="5571"/>
                    <a:pt x="4603" y="4470"/>
                    <a:pt x="4437" y="3236"/>
                  </a:cubicBezTo>
                  <a:lnTo>
                    <a:pt x="4003" y="1"/>
                  </a:lnTo>
                  <a:close/>
                </a:path>
              </a:pathLst>
            </a:custGeom>
            <a:solidFill>
              <a:srgbClr val="CE7A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5"/>
            <p:cNvSpPr/>
            <p:nvPr/>
          </p:nvSpPr>
          <p:spPr>
            <a:xfrm>
              <a:off x="2794675" y="1548725"/>
              <a:ext cx="378625" cy="240525"/>
            </a:xfrm>
            <a:custGeom>
              <a:rect b="b" l="l" r="r" t="t"/>
              <a:pathLst>
                <a:path extrusionOk="0" h="9621" w="15145">
                  <a:moveTo>
                    <a:pt x="10072" y="1"/>
                  </a:moveTo>
                  <a:cubicBezTo>
                    <a:pt x="6150" y="1"/>
                    <a:pt x="0" y="2549"/>
                    <a:pt x="0" y="2549"/>
                  </a:cubicBezTo>
                  <a:lnTo>
                    <a:pt x="2168" y="9620"/>
                  </a:lnTo>
                  <a:cubicBezTo>
                    <a:pt x="4503" y="9587"/>
                    <a:pt x="6838" y="9120"/>
                    <a:pt x="9007" y="8286"/>
                  </a:cubicBezTo>
                  <a:cubicBezTo>
                    <a:pt x="13410" y="6652"/>
                    <a:pt x="15144" y="3916"/>
                    <a:pt x="12876" y="948"/>
                  </a:cubicBezTo>
                  <a:cubicBezTo>
                    <a:pt x="12351" y="261"/>
                    <a:pt x="11325" y="1"/>
                    <a:pt x="10072" y="1"/>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15"/>
            <p:cNvSpPr/>
            <p:nvPr/>
          </p:nvSpPr>
          <p:spPr>
            <a:xfrm>
              <a:off x="2848875" y="2296975"/>
              <a:ext cx="516225" cy="123500"/>
            </a:xfrm>
            <a:custGeom>
              <a:rect b="b" l="l" r="r" t="t"/>
              <a:pathLst>
                <a:path extrusionOk="0" h="4940" w="20649">
                  <a:moveTo>
                    <a:pt x="767" y="1"/>
                  </a:moveTo>
                  <a:cubicBezTo>
                    <a:pt x="534" y="1"/>
                    <a:pt x="364" y="156"/>
                    <a:pt x="334" y="339"/>
                  </a:cubicBezTo>
                  <a:lnTo>
                    <a:pt x="34" y="1873"/>
                  </a:lnTo>
                  <a:cubicBezTo>
                    <a:pt x="0" y="2073"/>
                    <a:pt x="134" y="2307"/>
                    <a:pt x="334" y="2340"/>
                  </a:cubicBezTo>
                  <a:cubicBezTo>
                    <a:pt x="1702" y="2674"/>
                    <a:pt x="6638" y="3708"/>
                    <a:pt x="12176" y="4408"/>
                  </a:cubicBezTo>
                  <a:cubicBezTo>
                    <a:pt x="15454" y="4826"/>
                    <a:pt x="17585" y="4939"/>
                    <a:pt x="18877" y="4939"/>
                  </a:cubicBezTo>
                  <a:cubicBezTo>
                    <a:pt x="19544" y="4939"/>
                    <a:pt x="19987" y="4909"/>
                    <a:pt x="20248" y="4875"/>
                  </a:cubicBezTo>
                  <a:cubicBezTo>
                    <a:pt x="20482" y="4842"/>
                    <a:pt x="20648" y="4675"/>
                    <a:pt x="20648" y="4475"/>
                  </a:cubicBezTo>
                  <a:lnTo>
                    <a:pt x="20648" y="3040"/>
                  </a:lnTo>
                  <a:cubicBezTo>
                    <a:pt x="20648" y="2840"/>
                    <a:pt x="20482" y="2640"/>
                    <a:pt x="20248" y="2640"/>
                  </a:cubicBezTo>
                  <a:cubicBezTo>
                    <a:pt x="18680" y="2573"/>
                    <a:pt x="12409" y="2207"/>
                    <a:pt x="834" y="5"/>
                  </a:cubicBezTo>
                  <a:cubicBezTo>
                    <a:pt x="811" y="2"/>
                    <a:pt x="789" y="1"/>
                    <a:pt x="76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5" name="Google Shape;265;p15"/>
          <p:cNvSpPr txBox="1"/>
          <p:nvPr/>
        </p:nvSpPr>
        <p:spPr>
          <a:xfrm>
            <a:off x="85875" y="8232625"/>
            <a:ext cx="1743000" cy="6579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Clr>
                <a:srgbClr val="000000"/>
              </a:buClr>
              <a:buSzPts val="1200"/>
              <a:buFont typeface="Mada"/>
              <a:buChar char="●"/>
            </a:pPr>
            <a:r>
              <a:rPr lang="en-GB" sz="1200">
                <a:latin typeface="Mada"/>
                <a:ea typeface="Mada"/>
                <a:cs typeface="Mada"/>
                <a:sym typeface="Mada"/>
              </a:rPr>
              <a:t>In supine position → AVP is around 10 mmHg </a:t>
            </a:r>
            <a:endParaRPr sz="1200">
              <a:solidFill>
                <a:srgbClr val="1C4588"/>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grpSp>
        <p:nvGrpSpPr>
          <p:cNvPr id="266" name="Google Shape;266;p15"/>
          <p:cNvGrpSpPr/>
          <p:nvPr/>
        </p:nvGrpSpPr>
        <p:grpSpPr>
          <a:xfrm>
            <a:off x="327332" y="7927593"/>
            <a:ext cx="1396209" cy="304957"/>
            <a:chOff x="1619525" y="1878200"/>
            <a:chExt cx="1931400" cy="304957"/>
          </a:xfrm>
        </p:grpSpPr>
        <p:cxnSp>
          <p:nvCxnSpPr>
            <p:cNvPr id="267" name="Google Shape;267;p1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268" name="Google Shape;268;p15"/>
            <p:cNvCxnSpPr/>
            <p:nvPr/>
          </p:nvCxnSpPr>
          <p:spPr>
            <a:xfrm>
              <a:off x="2583169" y="1882557"/>
              <a:ext cx="2100" cy="300600"/>
            </a:xfrm>
            <a:prstGeom prst="straightConnector1">
              <a:avLst/>
            </a:prstGeom>
            <a:noFill/>
            <a:ln cap="flat" cmpd="sng" w="19050">
              <a:solidFill>
                <a:srgbClr val="9DE2DE"/>
              </a:solidFill>
              <a:prstDash val="solid"/>
              <a:round/>
              <a:headEnd len="med" w="med" type="none"/>
              <a:tailEnd len="med" w="med" type="oval"/>
            </a:ln>
          </p:spPr>
        </p:cxnSp>
      </p:grpSp>
      <p:sp>
        <p:nvSpPr>
          <p:cNvPr id="269" name="Google Shape;269;p15"/>
          <p:cNvSpPr txBox="1"/>
          <p:nvPr/>
        </p:nvSpPr>
        <p:spPr>
          <a:xfrm>
            <a:off x="2143275" y="8232625"/>
            <a:ext cx="1916100" cy="6579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SzPts val="1200"/>
              <a:buFont typeface="Mada"/>
              <a:buChar char="●"/>
            </a:pPr>
            <a:r>
              <a:rPr lang="en-GB" sz="1200">
                <a:solidFill>
                  <a:srgbClr val="6AA84F"/>
                </a:solidFill>
                <a:latin typeface="Mada"/>
                <a:ea typeface="Mada"/>
                <a:cs typeface="Mada"/>
                <a:sym typeface="Mada"/>
              </a:rPr>
              <a:t>when the person starts to rise AVP increases to reach 100 mmHg</a:t>
            </a:r>
            <a:endParaRPr sz="1200">
              <a:solidFill>
                <a:srgbClr val="6AA84F"/>
              </a:solidFill>
              <a:latin typeface="Mada"/>
              <a:ea typeface="Mada"/>
              <a:cs typeface="Mada"/>
              <a:sym typeface="Mada"/>
            </a:endParaRPr>
          </a:p>
          <a:p>
            <a:pPr indent="0" lvl="0" marL="914400" rtl="0" algn="l">
              <a:spcBef>
                <a:spcPts val="0"/>
              </a:spcBef>
              <a:spcAft>
                <a:spcPts val="0"/>
              </a:spcAft>
              <a:buNone/>
            </a:pPr>
            <a:r>
              <a:t/>
            </a:r>
            <a:endParaRPr sz="1200">
              <a:solidFill>
                <a:srgbClr val="6AA84F"/>
              </a:solidFill>
              <a:latin typeface="Mada"/>
              <a:ea typeface="Mada"/>
              <a:cs typeface="Mada"/>
              <a:sym typeface="Mada"/>
            </a:endParaRPr>
          </a:p>
        </p:txBody>
      </p:sp>
      <p:grpSp>
        <p:nvGrpSpPr>
          <p:cNvPr id="270" name="Google Shape;270;p15"/>
          <p:cNvGrpSpPr/>
          <p:nvPr/>
        </p:nvGrpSpPr>
        <p:grpSpPr>
          <a:xfrm>
            <a:off x="2537132" y="7927593"/>
            <a:ext cx="1396209" cy="304957"/>
            <a:chOff x="1619525" y="1878200"/>
            <a:chExt cx="1931400" cy="304957"/>
          </a:xfrm>
        </p:grpSpPr>
        <p:cxnSp>
          <p:nvCxnSpPr>
            <p:cNvPr id="271" name="Google Shape;271;p1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272" name="Google Shape;272;p15"/>
            <p:cNvCxnSpPr/>
            <p:nvPr/>
          </p:nvCxnSpPr>
          <p:spPr>
            <a:xfrm>
              <a:off x="2583169" y="1882557"/>
              <a:ext cx="2100" cy="300600"/>
            </a:xfrm>
            <a:prstGeom prst="straightConnector1">
              <a:avLst/>
            </a:prstGeom>
            <a:noFill/>
            <a:ln cap="flat" cmpd="sng" w="19050">
              <a:solidFill>
                <a:srgbClr val="9DE2DE"/>
              </a:solidFill>
              <a:prstDash val="solid"/>
              <a:round/>
              <a:headEnd len="med" w="med" type="none"/>
              <a:tailEnd len="med" w="med" type="oval"/>
            </a:ln>
          </p:spPr>
        </p:cxnSp>
      </p:grpSp>
      <p:sp>
        <p:nvSpPr>
          <p:cNvPr id="273" name="Google Shape;273;p15"/>
          <p:cNvSpPr txBox="1"/>
          <p:nvPr/>
        </p:nvSpPr>
        <p:spPr>
          <a:xfrm>
            <a:off x="4134050" y="8225105"/>
            <a:ext cx="1551900" cy="6579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Clr>
                <a:srgbClr val="000000"/>
              </a:buClr>
              <a:buSzPts val="1200"/>
              <a:buFont typeface="Mada"/>
              <a:buChar char="●"/>
            </a:pPr>
            <a:r>
              <a:rPr lang="en-GB" sz="1200">
                <a:latin typeface="Mada"/>
                <a:ea typeface="Mada"/>
                <a:cs typeface="Mada"/>
                <a:sym typeface="Mada"/>
              </a:rPr>
              <a:t>Standing  still → AVP is 90 mmHg</a:t>
            </a:r>
            <a:endParaRPr sz="1200">
              <a:solidFill>
                <a:srgbClr val="1C4588"/>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grpSp>
        <p:nvGrpSpPr>
          <p:cNvPr id="274" name="Google Shape;274;p15"/>
          <p:cNvGrpSpPr/>
          <p:nvPr/>
        </p:nvGrpSpPr>
        <p:grpSpPr>
          <a:xfrm>
            <a:off x="4289732" y="7927593"/>
            <a:ext cx="1396209" cy="304957"/>
            <a:chOff x="1619525" y="1878200"/>
            <a:chExt cx="1931400" cy="304957"/>
          </a:xfrm>
        </p:grpSpPr>
        <p:cxnSp>
          <p:nvCxnSpPr>
            <p:cNvPr id="275" name="Google Shape;275;p1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276" name="Google Shape;276;p15"/>
            <p:cNvCxnSpPr/>
            <p:nvPr/>
          </p:nvCxnSpPr>
          <p:spPr>
            <a:xfrm>
              <a:off x="2583169" y="1882557"/>
              <a:ext cx="2100" cy="300600"/>
            </a:xfrm>
            <a:prstGeom prst="straightConnector1">
              <a:avLst/>
            </a:prstGeom>
            <a:noFill/>
            <a:ln cap="flat" cmpd="sng" w="19050">
              <a:solidFill>
                <a:srgbClr val="9DE2DE"/>
              </a:solidFill>
              <a:prstDash val="solid"/>
              <a:round/>
              <a:headEnd len="med" w="med" type="none"/>
              <a:tailEnd len="med" w="med" type="oval"/>
            </a:ln>
          </p:spPr>
        </p:cxnSp>
      </p:grpSp>
      <p:sp>
        <p:nvSpPr>
          <p:cNvPr id="277" name="Google Shape;277;p15"/>
          <p:cNvSpPr txBox="1"/>
          <p:nvPr/>
        </p:nvSpPr>
        <p:spPr>
          <a:xfrm>
            <a:off x="5553075" y="8225100"/>
            <a:ext cx="1960200" cy="657900"/>
          </a:xfrm>
          <a:prstGeom prst="rect">
            <a:avLst/>
          </a:prstGeom>
          <a:noFill/>
          <a:ln>
            <a:noFill/>
          </a:ln>
        </p:spPr>
        <p:txBody>
          <a:bodyPr anchorCtr="0" anchor="t" bIns="91425" lIns="91425" spcFirstLastPara="1" rIns="91425" wrap="square" tIns="91425">
            <a:noAutofit/>
          </a:bodyPr>
          <a:lstStyle/>
          <a:p>
            <a:pPr indent="-304800" lvl="0" marL="540000" rtl="0" algn="l">
              <a:spcBef>
                <a:spcPts val="0"/>
              </a:spcBef>
              <a:spcAft>
                <a:spcPts val="0"/>
              </a:spcAft>
              <a:buSzPts val="1200"/>
              <a:buFont typeface="Mada"/>
              <a:buChar char="●"/>
            </a:pPr>
            <a:r>
              <a:rPr lang="en-GB" sz="1200">
                <a:latin typeface="Mada"/>
                <a:ea typeface="Mada"/>
                <a:cs typeface="Mada"/>
                <a:sym typeface="Mada"/>
              </a:rPr>
              <a:t>Upon walking, </a:t>
            </a:r>
            <a:r>
              <a:rPr lang="en-GB" sz="1200">
                <a:solidFill>
                  <a:srgbClr val="6AA84F"/>
                </a:solidFill>
                <a:latin typeface="Mada"/>
                <a:ea typeface="Mada"/>
                <a:cs typeface="Mada"/>
                <a:sym typeface="Mada"/>
              </a:rPr>
              <a:t>muscle pump works and AVP </a:t>
            </a:r>
            <a:r>
              <a:rPr lang="en-GB" sz="1200">
                <a:latin typeface="Mada"/>
                <a:ea typeface="Mada"/>
                <a:cs typeface="Mada"/>
                <a:sym typeface="Mada"/>
              </a:rPr>
              <a:t>falls to 25 mmHg (7 steps = max effect)</a:t>
            </a:r>
            <a:endParaRPr sz="1200">
              <a:solidFill>
                <a:srgbClr val="6AA84F"/>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grpSp>
        <p:nvGrpSpPr>
          <p:cNvPr id="278" name="Google Shape;278;p15"/>
          <p:cNvGrpSpPr/>
          <p:nvPr/>
        </p:nvGrpSpPr>
        <p:grpSpPr>
          <a:xfrm>
            <a:off x="5966132" y="7927593"/>
            <a:ext cx="1396209" cy="304957"/>
            <a:chOff x="1619525" y="1878200"/>
            <a:chExt cx="1931400" cy="304957"/>
          </a:xfrm>
        </p:grpSpPr>
        <p:cxnSp>
          <p:nvCxnSpPr>
            <p:cNvPr id="279" name="Google Shape;279;p1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280" name="Google Shape;280;p15"/>
            <p:cNvCxnSpPr/>
            <p:nvPr/>
          </p:nvCxnSpPr>
          <p:spPr>
            <a:xfrm>
              <a:off x="2583169" y="1882557"/>
              <a:ext cx="2100" cy="300600"/>
            </a:xfrm>
            <a:prstGeom prst="straightConnector1">
              <a:avLst/>
            </a:prstGeom>
            <a:noFill/>
            <a:ln cap="flat" cmpd="sng" w="19050">
              <a:solidFill>
                <a:srgbClr val="9DE2DE"/>
              </a:solidFill>
              <a:prstDash val="solid"/>
              <a:round/>
              <a:headEnd len="med" w="med" type="none"/>
              <a:tailEnd len="med" w="med" type="oval"/>
            </a:ln>
          </p:spPr>
        </p:cxnSp>
      </p:grpSp>
      <p:sp>
        <p:nvSpPr>
          <p:cNvPr id="281" name="Google Shape;281;p15"/>
          <p:cNvSpPr txBox="1"/>
          <p:nvPr/>
        </p:nvSpPr>
        <p:spPr>
          <a:xfrm>
            <a:off x="177100" y="9210500"/>
            <a:ext cx="2595000" cy="13638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282" name="Google Shape;282;p15"/>
          <p:cNvGrpSpPr/>
          <p:nvPr/>
        </p:nvGrpSpPr>
        <p:grpSpPr>
          <a:xfrm>
            <a:off x="194213" y="660802"/>
            <a:ext cx="467181" cy="476434"/>
            <a:chOff x="2410712" y="2415450"/>
            <a:chExt cx="312600" cy="312600"/>
          </a:xfrm>
        </p:grpSpPr>
        <p:sp>
          <p:nvSpPr>
            <p:cNvPr id="283" name="Google Shape;283;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5" name="Google Shape;285;p15"/>
          <p:cNvSpPr txBox="1"/>
          <p:nvPr/>
        </p:nvSpPr>
        <p:spPr>
          <a:xfrm>
            <a:off x="651495" y="687438"/>
            <a:ext cx="4605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Hydrostatic and Dynamic Pressure</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grpSp>
        <p:nvGrpSpPr>
          <p:cNvPr id="286" name="Google Shape;286;p15"/>
          <p:cNvGrpSpPr/>
          <p:nvPr/>
        </p:nvGrpSpPr>
        <p:grpSpPr>
          <a:xfrm>
            <a:off x="194213" y="5842402"/>
            <a:ext cx="467181" cy="476434"/>
            <a:chOff x="2410712" y="2415450"/>
            <a:chExt cx="312600" cy="312600"/>
          </a:xfrm>
        </p:grpSpPr>
        <p:sp>
          <p:nvSpPr>
            <p:cNvPr id="287" name="Google Shape;287;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89" name="Google Shape;289;p15"/>
          <p:cNvSpPr txBox="1"/>
          <p:nvPr/>
        </p:nvSpPr>
        <p:spPr>
          <a:xfrm>
            <a:off x="651495" y="5869038"/>
            <a:ext cx="46059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Ambulatory Venous Pressure</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p:txBody>
      </p:sp>
      <p:sp>
        <p:nvSpPr>
          <p:cNvPr id="290" name="Google Shape;290;p15"/>
          <p:cNvSpPr/>
          <p:nvPr/>
        </p:nvSpPr>
        <p:spPr>
          <a:xfrm>
            <a:off x="120775" y="1551775"/>
            <a:ext cx="3563100" cy="24081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5"/>
          <p:cNvSpPr/>
          <p:nvPr/>
        </p:nvSpPr>
        <p:spPr>
          <a:xfrm>
            <a:off x="3880525" y="1551750"/>
            <a:ext cx="3563100" cy="24081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15"/>
          <p:cNvSpPr txBox="1"/>
          <p:nvPr/>
        </p:nvSpPr>
        <p:spPr>
          <a:xfrm>
            <a:off x="176200" y="1777550"/>
            <a:ext cx="3387900" cy="21396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pumping action of the heart causes movement of blood through both arteries and veins. </a:t>
            </a:r>
            <a:r>
              <a:rPr b="1" lang="en-GB" sz="1000">
                <a:solidFill>
                  <a:srgbClr val="6AA84F"/>
                </a:solidFill>
                <a:latin typeface="Mada"/>
                <a:ea typeface="Mada"/>
                <a:cs typeface="Mada"/>
                <a:sym typeface="Mada"/>
              </a:rPr>
              <a:t>The pressure generated by cardiac pumping </a:t>
            </a:r>
            <a:r>
              <a:rPr lang="en-GB" sz="1000">
                <a:solidFill>
                  <a:srgbClr val="6AA84F"/>
                </a:solidFill>
                <a:latin typeface="Mada"/>
                <a:ea typeface="Mada"/>
                <a:cs typeface="Mada"/>
                <a:sym typeface="Mada"/>
              </a:rPr>
              <a:t>is termed </a:t>
            </a:r>
            <a:r>
              <a:rPr b="1" lang="en-GB" sz="1000">
                <a:solidFill>
                  <a:srgbClr val="6AA84F"/>
                </a:solidFill>
                <a:latin typeface="Mada"/>
                <a:ea typeface="Mada"/>
                <a:cs typeface="Mada"/>
                <a:sym typeface="Mada"/>
              </a:rPr>
              <a:t>dynamic pressure</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153499"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Under normal conditions in the supine position, blood flow is determined by dynamic pressure gradients, with arterial pressure being higher than venous pressure. The majority of dynamic pressure is dissipated in the arterial system before it reaches the capillary bed. At the venous end of the capillary bed, it ranges from 12 to 18 mm Hg. Atrial pressure averages 4 to 7 mm Hg under normal conditions. Hence, blood flows along this gradient and is returned to the heart.</a:t>
            </a:r>
            <a:endParaRPr sz="700">
              <a:solidFill>
                <a:srgbClr val="999999"/>
              </a:solidFill>
              <a:latin typeface="Mada"/>
              <a:ea typeface="Mada"/>
              <a:cs typeface="Mada"/>
              <a:sym typeface="Mada"/>
            </a:endParaRPr>
          </a:p>
        </p:txBody>
      </p:sp>
      <p:sp>
        <p:nvSpPr>
          <p:cNvPr id="293" name="Google Shape;293;p15"/>
          <p:cNvSpPr txBox="1"/>
          <p:nvPr/>
        </p:nvSpPr>
        <p:spPr>
          <a:xfrm>
            <a:off x="3891975" y="1704525"/>
            <a:ext cx="3387900" cy="2053200"/>
          </a:xfrm>
          <a:prstGeom prst="rect">
            <a:avLst/>
          </a:prstGeom>
          <a:noFill/>
          <a:ln>
            <a:noFill/>
          </a:ln>
        </p:spPr>
        <p:txBody>
          <a:bodyPr anchorCtr="0" anchor="t" bIns="91425" lIns="91425" spcFirstLastPara="1" rIns="91425" wrap="square" tIns="91425">
            <a:noAutofit/>
          </a:bodyPr>
          <a:lstStyle/>
          <a:p>
            <a:pPr indent="-153499" lvl="0" marL="179999" rtl="0" algn="l">
              <a:spcBef>
                <a:spcPts val="500"/>
              </a:spcBef>
              <a:spcAft>
                <a:spcPts val="0"/>
              </a:spcAft>
              <a:buClr>
                <a:srgbClr val="6AA84F"/>
              </a:buClr>
              <a:buSzPts val="1000"/>
              <a:buFont typeface="Mada"/>
              <a:buChar char="●"/>
            </a:pPr>
            <a:r>
              <a:rPr lang="en-GB" sz="1000">
                <a:solidFill>
                  <a:srgbClr val="6AA84F"/>
                </a:solidFill>
                <a:latin typeface="Mada"/>
                <a:ea typeface="Mada"/>
                <a:cs typeface="Mada"/>
                <a:sym typeface="Mada"/>
              </a:rPr>
              <a:t>Is the pressure that results from the weight of the fluid</a:t>
            </a:r>
            <a:r>
              <a:rPr lang="en-GB" sz="1000">
                <a:solidFill>
                  <a:srgbClr val="1C4588"/>
                </a:solidFill>
                <a:latin typeface="Mada"/>
                <a:ea typeface="Mada"/>
                <a:cs typeface="Mada"/>
                <a:sym typeface="Mada"/>
              </a:rPr>
              <a:t> </a:t>
            </a:r>
            <a:r>
              <a:rPr lang="en-GB" sz="1000">
                <a:solidFill>
                  <a:srgbClr val="6AA84F"/>
                </a:solidFill>
                <a:latin typeface="Mada"/>
                <a:ea typeface="Mada"/>
                <a:cs typeface="Mada"/>
                <a:sym typeface="Mada"/>
              </a:rPr>
              <a:t>and it’s fixed in arteries and veins. </a:t>
            </a:r>
            <a:endParaRPr sz="1000">
              <a:solidFill>
                <a:srgbClr val="6AA84F"/>
              </a:solidFill>
              <a:latin typeface="Mada"/>
              <a:ea typeface="Mada"/>
              <a:cs typeface="Mada"/>
              <a:sym typeface="Mada"/>
            </a:endParaRPr>
          </a:p>
          <a:p>
            <a:pPr indent="-153499"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In the upright position, venous flow in the lower extremities is dominated by the effects of hydrostatic pressure.</a:t>
            </a:r>
            <a:endParaRPr sz="1000">
              <a:solidFill>
                <a:srgbClr val="999999"/>
              </a:solidFill>
              <a:latin typeface="Mada"/>
              <a:ea typeface="Mada"/>
              <a:cs typeface="Mada"/>
              <a:sym typeface="Mada"/>
            </a:endParaRPr>
          </a:p>
          <a:p>
            <a:pPr indent="-153499"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When a person  is standing absolutely still, the pressure in the veins of the feet is about +90 mmHg simply because of the gravitational weight of the blood in the veins between the heart and the feet.</a:t>
            </a:r>
            <a:endParaRPr sz="1000">
              <a:solidFill>
                <a:srgbClr val="999999"/>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p:txBody>
      </p:sp>
      <p:sp>
        <p:nvSpPr>
          <p:cNvPr id="294" name="Google Shape;294;p15"/>
          <p:cNvSpPr/>
          <p:nvPr/>
        </p:nvSpPr>
        <p:spPr>
          <a:xfrm flipH="1">
            <a:off x="1371636" y="1152526"/>
            <a:ext cx="1022702" cy="686662"/>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
          <p:cNvSpPr txBox="1"/>
          <p:nvPr/>
        </p:nvSpPr>
        <p:spPr>
          <a:xfrm>
            <a:off x="1380618" y="1234050"/>
            <a:ext cx="1022700" cy="34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E29578"/>
                </a:solidFill>
                <a:latin typeface="Lora"/>
                <a:ea typeface="Lora"/>
                <a:cs typeface="Lora"/>
                <a:sym typeface="Lora"/>
              </a:rPr>
              <a:t>Dynamic</a:t>
            </a:r>
            <a:endParaRPr b="1" baseline="30000" sz="1500">
              <a:solidFill>
                <a:srgbClr val="E29578"/>
              </a:solidFill>
              <a:latin typeface="Lora"/>
              <a:ea typeface="Lora"/>
              <a:cs typeface="Lora"/>
              <a:sym typeface="Lora"/>
            </a:endParaRPr>
          </a:p>
        </p:txBody>
      </p:sp>
      <p:sp>
        <p:nvSpPr>
          <p:cNvPr id="296" name="Google Shape;296;p15"/>
          <p:cNvSpPr/>
          <p:nvPr/>
        </p:nvSpPr>
        <p:spPr>
          <a:xfrm flipH="1">
            <a:off x="5095886" y="1084749"/>
            <a:ext cx="1143889" cy="686671"/>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5"/>
          <p:cNvSpPr txBox="1"/>
          <p:nvPr/>
        </p:nvSpPr>
        <p:spPr>
          <a:xfrm>
            <a:off x="5004594" y="1210338"/>
            <a:ext cx="1344600" cy="39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Lora"/>
                <a:ea typeface="Lora"/>
                <a:cs typeface="Lora"/>
                <a:sym typeface="Lora"/>
              </a:rPr>
              <a:t>Hydrostatic</a:t>
            </a:r>
            <a:endParaRPr b="1" baseline="30000">
              <a:solidFill>
                <a:srgbClr val="E29578"/>
              </a:solidFill>
              <a:latin typeface="Lora"/>
              <a:ea typeface="Lora"/>
              <a:cs typeface="Lora"/>
              <a:sym typeface="Lora"/>
            </a:endParaRPr>
          </a:p>
        </p:txBody>
      </p:sp>
      <p:sp>
        <p:nvSpPr>
          <p:cNvPr id="298" name="Google Shape;298;p15"/>
          <p:cNvSpPr txBox="1"/>
          <p:nvPr/>
        </p:nvSpPr>
        <p:spPr>
          <a:xfrm>
            <a:off x="307300" y="6273525"/>
            <a:ext cx="7136400" cy="5616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SzPts val="1200"/>
              <a:buFont typeface="Mada"/>
              <a:buChar char="●"/>
            </a:pPr>
            <a:r>
              <a:rPr lang="en-GB" sz="1200">
                <a:latin typeface="Mada"/>
                <a:ea typeface="Mada"/>
                <a:cs typeface="Mada"/>
                <a:sym typeface="Mada"/>
              </a:rPr>
              <a:t>If you understand normal you will be able to advise and guide regarding therapy for the abnormal.</a:t>
            </a:r>
            <a:endParaRPr sz="1200">
              <a:latin typeface="Mada"/>
              <a:ea typeface="Mada"/>
              <a:cs typeface="Mada"/>
              <a:sym typeface="Mada"/>
            </a:endParaRPr>
          </a:p>
        </p:txBody>
      </p:sp>
      <p:pic>
        <p:nvPicPr>
          <p:cNvPr id="299" name="Google Shape;299;p15"/>
          <p:cNvPicPr preferRelativeResize="0"/>
          <p:nvPr/>
        </p:nvPicPr>
        <p:blipFill>
          <a:blip r:embed="rId4">
            <a:alphaModFix/>
          </a:blip>
          <a:stretch>
            <a:fillRect/>
          </a:stretch>
        </p:blipFill>
        <p:spPr>
          <a:xfrm>
            <a:off x="436789" y="4209050"/>
            <a:ext cx="2212585" cy="1495200"/>
          </a:xfrm>
          <a:prstGeom prst="rect">
            <a:avLst/>
          </a:prstGeom>
          <a:noFill/>
          <a:ln>
            <a:noFill/>
          </a:ln>
        </p:spPr>
      </p:pic>
      <p:sp>
        <p:nvSpPr>
          <p:cNvPr id="300" name="Google Shape;300;p15"/>
          <p:cNvSpPr txBox="1"/>
          <p:nvPr/>
        </p:nvSpPr>
        <p:spPr>
          <a:xfrm>
            <a:off x="2730400" y="4285250"/>
            <a:ext cx="4713300" cy="1495200"/>
          </a:xfrm>
          <a:prstGeom prst="rect">
            <a:avLst/>
          </a:prstGeom>
          <a:noFill/>
          <a:ln>
            <a:noFill/>
          </a:ln>
        </p:spPr>
        <p:txBody>
          <a:bodyPr anchorCtr="0" anchor="t" bIns="91425" lIns="91425" spcFirstLastPara="1" rIns="91425" wrap="square" tIns="91425">
            <a:noAutofit/>
          </a:bodyPr>
          <a:lstStyle/>
          <a:p>
            <a:pPr indent="-147149" lvl="0" marL="179999"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Arterial blood pressure at the ankle</a:t>
            </a:r>
            <a:r>
              <a:rPr lang="en-GB" sz="900">
                <a:solidFill>
                  <a:srgbClr val="6AA84F"/>
                </a:solidFill>
                <a:latin typeface="Mada"/>
                <a:ea typeface="Mada"/>
                <a:cs typeface="Mada"/>
                <a:sym typeface="Mada"/>
              </a:rPr>
              <a:t> in a standing position </a:t>
            </a:r>
            <a:r>
              <a:rPr lang="en-GB"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Hydrostatic + Dynamic → 102 + 95 = 197 mmHg</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a:p>
            <a:pPr indent="-147149" lvl="0" marL="179999" rtl="0" algn="l">
              <a:spcBef>
                <a:spcPts val="0"/>
              </a:spcBef>
              <a:spcAft>
                <a:spcPts val="0"/>
              </a:spcAft>
              <a:buClr>
                <a:srgbClr val="6AA84F"/>
              </a:buClr>
              <a:buSzPts val="900"/>
              <a:buFont typeface="Mada"/>
              <a:buChar char="●"/>
            </a:pPr>
            <a:r>
              <a:rPr lang="en-GB" sz="900">
                <a:solidFill>
                  <a:srgbClr val="6AA84F"/>
                </a:solidFill>
                <a:latin typeface="Mada"/>
                <a:ea typeface="Mada"/>
                <a:cs typeface="Mada"/>
                <a:sym typeface="Mada"/>
              </a:rPr>
              <a:t>Venous blood Pressure at the ankle </a:t>
            </a:r>
            <a:r>
              <a:rPr lang="en-GB" sz="900">
                <a:solidFill>
                  <a:srgbClr val="6AA84F"/>
                </a:solidFill>
                <a:latin typeface="Mada"/>
                <a:ea typeface="Mada"/>
                <a:cs typeface="Mada"/>
                <a:sym typeface="Mada"/>
              </a:rPr>
              <a:t> in a standing position </a:t>
            </a:r>
            <a:r>
              <a:rPr lang="en-GB" sz="900">
                <a:solidFill>
                  <a:srgbClr val="6AA84F"/>
                </a:solidFill>
                <a:latin typeface="Mada"/>
                <a:ea typeface="Mada"/>
                <a:cs typeface="Mada"/>
                <a:sym typeface="Mada"/>
              </a:rPr>
              <a:t>=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Hydrostatic + dynamic → 102 + 15 = </a:t>
            </a:r>
            <a:r>
              <a:rPr lang="en-GB" sz="900">
                <a:solidFill>
                  <a:srgbClr val="6AA84F"/>
                </a:solidFill>
                <a:latin typeface="Mada"/>
                <a:ea typeface="Mada"/>
                <a:cs typeface="Mada"/>
                <a:sym typeface="Mada"/>
              </a:rPr>
              <a:t>117</a:t>
            </a:r>
            <a:r>
              <a:rPr lang="en-GB" sz="900">
                <a:solidFill>
                  <a:srgbClr val="6AA84F"/>
                </a:solidFill>
                <a:latin typeface="Mada"/>
                <a:ea typeface="Mada"/>
                <a:cs typeface="Mada"/>
                <a:sym typeface="Mada"/>
              </a:rPr>
              <a:t> mmHg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(117 mmHg is a high pressure </a:t>
            </a:r>
            <a:r>
              <a:rPr lang="en-GB" sz="900">
                <a:solidFill>
                  <a:srgbClr val="6AA84F"/>
                </a:solidFill>
                <a:latin typeface="Mada"/>
                <a:ea typeface="Mada"/>
                <a:cs typeface="Mada"/>
                <a:sym typeface="Mada"/>
              </a:rPr>
              <a:t>that the physiological mechanisms need to push against.) </a:t>
            </a:r>
            <a:r>
              <a:rPr lang="en-GB" sz="900">
                <a:solidFill>
                  <a:srgbClr val="999999"/>
                </a:solidFill>
                <a:latin typeface="Mada"/>
                <a:ea typeface="Mada"/>
                <a:cs typeface="Mada"/>
                <a:sym typeface="Mada"/>
              </a:rPr>
              <a:t>The physiological mechanisms are explained in the next slide.</a:t>
            </a:r>
            <a:endParaRPr sz="900">
              <a:solidFill>
                <a:srgbClr val="999999"/>
              </a:solidFill>
              <a:latin typeface="Mada"/>
              <a:ea typeface="Mada"/>
              <a:cs typeface="Mada"/>
              <a:sym typeface="Mada"/>
            </a:endParaRPr>
          </a:p>
          <a:p>
            <a:pPr indent="0" lvl="0" marL="0" rtl="0" algn="l">
              <a:spcBef>
                <a:spcPts val="0"/>
              </a:spcBef>
              <a:spcAft>
                <a:spcPts val="0"/>
              </a:spcAft>
              <a:buNone/>
            </a:pPr>
            <a:r>
              <a:rPr lang="en-GB" sz="900">
                <a:solidFill>
                  <a:srgbClr val="6AA84F"/>
                </a:solidFill>
                <a:latin typeface="Mada"/>
                <a:ea typeface="Mada"/>
                <a:cs typeface="Mada"/>
                <a:sym typeface="Mada"/>
              </a:rPr>
              <a:t>Once those mechanisms fail, we will have very high pressure in the foot. And the consequences of venous insufficiency are as high as a systolic failure in the upper limb (of the arterial system).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p:txBody>
      </p:sp>
      <p:sp>
        <p:nvSpPr>
          <p:cNvPr id="301" name="Google Shape;301;p15"/>
          <p:cNvSpPr/>
          <p:nvPr/>
        </p:nvSpPr>
        <p:spPr>
          <a:xfrm>
            <a:off x="1190850" y="4263650"/>
            <a:ext cx="132300" cy="630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5"/>
          <p:cNvSpPr/>
          <p:nvPr/>
        </p:nvSpPr>
        <p:spPr>
          <a:xfrm>
            <a:off x="2219475" y="4263550"/>
            <a:ext cx="120900" cy="63000"/>
          </a:xfrm>
          <a:prstGeom prst="rect">
            <a:avLst/>
          </a:prstGeom>
          <a:noFill/>
          <a:ln cap="flat" cmpd="sng" w="9525">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5"/>
          <p:cNvSpPr txBox="1"/>
          <p:nvPr/>
        </p:nvSpPr>
        <p:spPr>
          <a:xfrm>
            <a:off x="735525" y="4263650"/>
            <a:ext cx="196500" cy="63000"/>
          </a:xfrm>
          <a:prstGeom prst="rect">
            <a:avLst/>
          </a:prstGeom>
          <a:noFill/>
          <a:ln cap="flat" cmpd="sng" w="9525">
            <a:solidFill>
              <a:srgbClr val="8E7CC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5"/>
          <p:cNvSpPr txBox="1"/>
          <p:nvPr/>
        </p:nvSpPr>
        <p:spPr>
          <a:xfrm>
            <a:off x="1761475" y="4263650"/>
            <a:ext cx="202800" cy="63000"/>
          </a:xfrm>
          <a:prstGeom prst="rect">
            <a:avLst/>
          </a:prstGeom>
          <a:noFill/>
          <a:ln cap="flat" cmpd="sng" w="9525">
            <a:solidFill>
              <a:srgbClr val="8E7CC3"/>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5"/>
          <p:cNvSpPr txBox="1"/>
          <p:nvPr/>
        </p:nvSpPr>
        <p:spPr>
          <a:xfrm>
            <a:off x="1964275" y="4263650"/>
            <a:ext cx="250200" cy="630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15"/>
          <p:cNvSpPr txBox="1"/>
          <p:nvPr/>
        </p:nvSpPr>
        <p:spPr>
          <a:xfrm>
            <a:off x="932025" y="4263650"/>
            <a:ext cx="250200" cy="63000"/>
          </a:xfrm>
          <a:prstGeom prst="rect">
            <a:avLst/>
          </a:prstGeom>
          <a:noFill/>
          <a:ln cap="flat" cmpd="sng" w="9525">
            <a:solidFill>
              <a:srgbClr val="FF9900"/>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16"/>
          <p:cNvSpPr txBox="1"/>
          <p:nvPr/>
        </p:nvSpPr>
        <p:spPr>
          <a:xfrm>
            <a:off x="117825" y="6402375"/>
            <a:ext cx="7395300" cy="1270500"/>
          </a:xfrm>
          <a:prstGeom prst="rect">
            <a:avLst/>
          </a:prstGeom>
          <a:noFill/>
          <a:ln cap="flat" cmpd="sng" w="28575">
            <a:solidFill>
              <a:srgbClr val="FFDDD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grpSp>
        <p:nvGrpSpPr>
          <p:cNvPr id="312" name="Google Shape;312;p16"/>
          <p:cNvGrpSpPr/>
          <p:nvPr/>
        </p:nvGrpSpPr>
        <p:grpSpPr>
          <a:xfrm>
            <a:off x="6286072" y="2885957"/>
            <a:ext cx="1133664" cy="1329550"/>
            <a:chOff x="323338" y="4017325"/>
            <a:chExt cx="2591825" cy="1919650"/>
          </a:xfrm>
        </p:grpSpPr>
        <p:pic>
          <p:nvPicPr>
            <p:cNvPr id="313" name="Google Shape;313;p16"/>
            <p:cNvPicPr preferRelativeResize="0"/>
            <p:nvPr/>
          </p:nvPicPr>
          <p:blipFill>
            <a:blip r:embed="rId3">
              <a:alphaModFix/>
            </a:blip>
            <a:stretch>
              <a:fillRect/>
            </a:stretch>
          </p:blipFill>
          <p:spPr>
            <a:xfrm>
              <a:off x="323338" y="4017325"/>
              <a:ext cx="2591825" cy="1919650"/>
            </a:xfrm>
            <a:prstGeom prst="rect">
              <a:avLst/>
            </a:prstGeom>
            <a:noFill/>
            <a:ln>
              <a:noFill/>
            </a:ln>
          </p:spPr>
        </p:pic>
        <p:sp>
          <p:nvSpPr>
            <p:cNvPr id="314" name="Google Shape;314;p16"/>
            <p:cNvSpPr/>
            <p:nvPr/>
          </p:nvSpPr>
          <p:spPr>
            <a:xfrm>
              <a:off x="1131812" y="4475787"/>
              <a:ext cx="391200" cy="2319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15" name="Google Shape;315;p16"/>
          <p:cNvSpPr txBox="1"/>
          <p:nvPr/>
        </p:nvSpPr>
        <p:spPr>
          <a:xfrm>
            <a:off x="6177725" y="2823150"/>
            <a:ext cx="1293300" cy="14523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316" name="Google Shape;316;p16"/>
          <p:cNvCxnSpPr>
            <a:endCxn id="317" idx="2"/>
          </p:cNvCxnSpPr>
          <p:nvPr/>
        </p:nvCxnSpPr>
        <p:spPr>
          <a:xfrm rot="10800000">
            <a:off x="577635" y="4247157"/>
            <a:ext cx="701100" cy="640200"/>
          </a:xfrm>
          <a:prstGeom prst="curvedConnector2">
            <a:avLst/>
          </a:prstGeom>
          <a:noFill/>
          <a:ln cap="flat" cmpd="sng" w="28575">
            <a:solidFill>
              <a:srgbClr val="FFDDD2"/>
            </a:solidFill>
            <a:prstDash val="solid"/>
            <a:round/>
            <a:headEnd len="med" w="med" type="none"/>
            <a:tailEnd len="med" w="med" type="none"/>
          </a:ln>
        </p:spPr>
      </p:cxnSp>
      <p:sp>
        <p:nvSpPr>
          <p:cNvPr id="318" name="Google Shape;318;p16"/>
          <p:cNvSpPr txBox="1"/>
          <p:nvPr/>
        </p:nvSpPr>
        <p:spPr>
          <a:xfrm>
            <a:off x="1683175" y="3840625"/>
            <a:ext cx="4000500" cy="579600"/>
          </a:xfrm>
          <a:prstGeom prst="rect">
            <a:avLst/>
          </a:prstGeom>
          <a:noFill/>
          <a:ln>
            <a:noFill/>
          </a:ln>
        </p:spPr>
        <p:txBody>
          <a:bodyPr anchorCtr="0" anchor="t" bIns="91425" lIns="91425" spcFirstLastPara="1" rIns="91425" wrap="square" tIns="91425">
            <a:noAutofit/>
          </a:bodyPr>
          <a:lstStyle/>
          <a:p>
            <a:pPr indent="-153499" lvl="0" marL="179999"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In expiration diaphragm will go up creating a –ve pressure, which will push the blood upward towards the heart</a:t>
            </a:r>
            <a:r>
              <a:rPr b="1"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from the legs.</a:t>
            </a:r>
            <a:endParaRPr sz="1000"/>
          </a:p>
        </p:txBody>
      </p:sp>
      <p:cxnSp>
        <p:nvCxnSpPr>
          <p:cNvPr id="319" name="Google Shape;319;p16"/>
          <p:cNvCxnSpPr/>
          <p:nvPr/>
        </p:nvCxnSpPr>
        <p:spPr>
          <a:xfrm rot="10800000">
            <a:off x="686071" y="4043748"/>
            <a:ext cx="1182000" cy="3300"/>
          </a:xfrm>
          <a:prstGeom prst="curvedConnector3">
            <a:avLst>
              <a:gd fmla="val 50002" name="adj1"/>
            </a:avLst>
          </a:prstGeom>
          <a:noFill/>
          <a:ln cap="flat" cmpd="sng" w="28575">
            <a:solidFill>
              <a:srgbClr val="FFDDD2"/>
            </a:solidFill>
            <a:prstDash val="solid"/>
            <a:round/>
            <a:headEnd len="med" w="med" type="none"/>
            <a:tailEnd len="med" w="med" type="none"/>
          </a:ln>
        </p:spPr>
      </p:cxnSp>
      <p:sp>
        <p:nvSpPr>
          <p:cNvPr id="320" name="Google Shape;320;p16"/>
          <p:cNvSpPr txBox="1"/>
          <p:nvPr/>
        </p:nvSpPr>
        <p:spPr>
          <a:xfrm>
            <a:off x="1202525" y="2743300"/>
            <a:ext cx="4721700" cy="807900"/>
          </a:xfrm>
          <a:prstGeom prst="rect">
            <a:avLst/>
          </a:prstGeom>
          <a:noFill/>
          <a:ln>
            <a:noFill/>
          </a:ln>
        </p:spPr>
        <p:txBody>
          <a:bodyPr anchorCtr="0" anchor="t" bIns="91425" lIns="91425" spcFirstLastPara="1" rIns="91425" wrap="square" tIns="91425">
            <a:noAutofit/>
          </a:bodyPr>
          <a:lstStyle/>
          <a:p>
            <a:pPr indent="-153499" lvl="0" marL="179999" rtl="0" algn="l">
              <a:lnSpc>
                <a:spcPct val="100000"/>
              </a:lnSpc>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Upon inspiration there will be +ve pressure in abdomen, and -ve pressure in thorax (diaphragm will go down, creating a +ve pressure which will lead to closure of veins. That cycle will continue and form a valve like function). </a:t>
            </a:r>
            <a:endParaRPr sz="1000"/>
          </a:p>
        </p:txBody>
      </p:sp>
      <p:cxnSp>
        <p:nvCxnSpPr>
          <p:cNvPr id="321" name="Google Shape;321;p16"/>
          <p:cNvCxnSpPr>
            <a:endCxn id="317" idx="0"/>
          </p:cNvCxnSpPr>
          <p:nvPr/>
        </p:nvCxnSpPr>
        <p:spPr>
          <a:xfrm flipH="1">
            <a:off x="577635" y="2989289"/>
            <a:ext cx="793200" cy="515700"/>
          </a:xfrm>
          <a:prstGeom prst="curvedConnector2">
            <a:avLst/>
          </a:prstGeom>
          <a:noFill/>
          <a:ln cap="flat" cmpd="sng" w="28575">
            <a:solidFill>
              <a:srgbClr val="FFDDD2"/>
            </a:solidFill>
            <a:prstDash val="solid"/>
            <a:round/>
            <a:headEnd len="med" w="med" type="none"/>
            <a:tailEnd len="med" w="med" type="none"/>
          </a:ln>
        </p:spPr>
      </p:cxnSp>
      <p:sp>
        <p:nvSpPr>
          <p:cNvPr id="322" name="Google Shape;322;p16"/>
          <p:cNvSpPr/>
          <p:nvPr/>
        </p:nvSpPr>
        <p:spPr>
          <a:xfrm>
            <a:off x="1633631" y="3907815"/>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323" name="Google Shape;323;p16"/>
          <p:cNvSpPr txBox="1"/>
          <p:nvPr/>
        </p:nvSpPr>
        <p:spPr>
          <a:xfrm>
            <a:off x="1671569" y="3907815"/>
            <a:ext cx="1965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2</a:t>
            </a:r>
            <a:endParaRPr sz="2500">
              <a:solidFill>
                <a:srgbClr val="83C5BE"/>
              </a:solidFill>
              <a:latin typeface="Pacifico"/>
              <a:ea typeface="Pacifico"/>
              <a:cs typeface="Pacifico"/>
              <a:sym typeface="Pacifico"/>
            </a:endParaRPr>
          </a:p>
        </p:txBody>
      </p:sp>
      <p:cxnSp>
        <p:nvCxnSpPr>
          <p:cNvPr id="324" name="Google Shape;324;p16"/>
          <p:cNvCxnSpPr/>
          <p:nvPr/>
        </p:nvCxnSpPr>
        <p:spPr>
          <a:xfrm>
            <a:off x="1375988" y="5828200"/>
            <a:ext cx="883800" cy="0"/>
          </a:xfrm>
          <a:prstGeom prst="straightConnector1">
            <a:avLst/>
          </a:prstGeom>
          <a:noFill/>
          <a:ln cap="flat" cmpd="sng" w="19050">
            <a:solidFill>
              <a:srgbClr val="ABE5D9"/>
            </a:solidFill>
            <a:prstDash val="dash"/>
            <a:round/>
            <a:headEnd len="med" w="med" type="none"/>
            <a:tailEnd len="med" w="med" type="oval"/>
          </a:ln>
        </p:spPr>
      </p:cxnSp>
      <p:cxnSp>
        <p:nvCxnSpPr>
          <p:cNvPr id="325" name="Google Shape;325;p16"/>
          <p:cNvCxnSpPr/>
          <p:nvPr/>
        </p:nvCxnSpPr>
        <p:spPr>
          <a:xfrm>
            <a:off x="1299788" y="2173300"/>
            <a:ext cx="883800" cy="0"/>
          </a:xfrm>
          <a:prstGeom prst="straightConnector1">
            <a:avLst/>
          </a:prstGeom>
          <a:noFill/>
          <a:ln cap="flat" cmpd="sng" w="19050">
            <a:solidFill>
              <a:srgbClr val="ABE5D9"/>
            </a:solidFill>
            <a:prstDash val="dash"/>
            <a:round/>
            <a:headEnd len="med" w="med" type="none"/>
            <a:tailEnd len="med" w="med" type="oval"/>
          </a:ln>
        </p:spPr>
      </p:cxnSp>
      <p:sp>
        <p:nvSpPr>
          <p:cNvPr id="326" name="Google Shape;326;p16"/>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7" name="Google Shape;327;p16"/>
          <p:cNvCxnSpPr/>
          <p:nvPr/>
        </p:nvCxnSpPr>
        <p:spPr>
          <a:xfrm>
            <a:off x="1634763" y="665700"/>
            <a:ext cx="4320000" cy="3900"/>
          </a:xfrm>
          <a:prstGeom prst="straightConnector1">
            <a:avLst/>
          </a:prstGeom>
          <a:noFill/>
          <a:ln cap="flat" cmpd="sng" w="19050">
            <a:solidFill>
              <a:srgbClr val="83C5BE"/>
            </a:solidFill>
            <a:prstDash val="solid"/>
            <a:round/>
            <a:headEnd len="med" w="med" type="oval"/>
            <a:tailEnd len="med" w="med" type="oval"/>
          </a:ln>
        </p:spPr>
      </p:cxnSp>
      <p:sp>
        <p:nvSpPr>
          <p:cNvPr id="328" name="Google Shape;328;p16"/>
          <p:cNvSpPr txBox="1"/>
          <p:nvPr/>
        </p:nvSpPr>
        <p:spPr>
          <a:xfrm>
            <a:off x="1061300" y="160600"/>
            <a:ext cx="5525700" cy="50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Physiology Of Venous System:</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grpSp>
        <p:nvGrpSpPr>
          <p:cNvPr id="329" name="Google Shape;329;p16"/>
          <p:cNvGrpSpPr/>
          <p:nvPr/>
        </p:nvGrpSpPr>
        <p:grpSpPr>
          <a:xfrm>
            <a:off x="270413" y="813202"/>
            <a:ext cx="467181" cy="476434"/>
            <a:chOff x="2410712" y="2415450"/>
            <a:chExt cx="312600" cy="312600"/>
          </a:xfrm>
        </p:grpSpPr>
        <p:sp>
          <p:nvSpPr>
            <p:cNvPr id="330" name="Google Shape;330;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32" name="Google Shape;332;p16"/>
          <p:cNvSpPr txBox="1"/>
          <p:nvPr/>
        </p:nvSpPr>
        <p:spPr>
          <a:xfrm>
            <a:off x="727701" y="839850"/>
            <a:ext cx="5624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6AA84F"/>
                </a:solidFill>
                <a:highlight>
                  <a:srgbClr val="EDF9F9"/>
                </a:highlight>
                <a:latin typeface="Lora"/>
                <a:ea typeface="Lora"/>
                <a:cs typeface="Lora"/>
                <a:sym typeface="Lora"/>
              </a:rPr>
              <a:t>How does the blood travel through veins?</a:t>
            </a:r>
            <a:endParaRPr b="1" sz="1800">
              <a:solidFill>
                <a:srgbClr val="6AA84F"/>
              </a:solidFill>
              <a:highlight>
                <a:srgbClr val="EDF9F9"/>
              </a:highlight>
              <a:latin typeface="Lora"/>
              <a:ea typeface="Lora"/>
              <a:cs typeface="Lora"/>
              <a:sym typeface="Lora"/>
            </a:endParaRPr>
          </a:p>
        </p:txBody>
      </p:sp>
      <p:sp>
        <p:nvSpPr>
          <p:cNvPr id="333" name="Google Shape;333;p16"/>
          <p:cNvSpPr txBox="1"/>
          <p:nvPr/>
        </p:nvSpPr>
        <p:spPr>
          <a:xfrm>
            <a:off x="230125" y="1368800"/>
            <a:ext cx="7074900" cy="579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By many simple (e.g t</a:t>
            </a:r>
            <a:r>
              <a:rPr lang="en-GB" sz="1000">
                <a:solidFill>
                  <a:srgbClr val="6AA84F"/>
                </a:solidFill>
                <a:latin typeface="Mada"/>
                <a:ea typeface="Mada"/>
                <a:cs typeface="Mada"/>
                <a:sym typeface="Mada"/>
              </a:rPr>
              <a:t>he venous plexus in soleus muscle) </a:t>
            </a:r>
            <a:r>
              <a:rPr lang="en-GB" sz="1000">
                <a:solidFill>
                  <a:srgbClr val="6AA84F"/>
                </a:solidFill>
                <a:latin typeface="Mada"/>
                <a:ea typeface="Mada"/>
                <a:cs typeface="Mada"/>
                <a:sym typeface="Mada"/>
              </a:rPr>
              <a:t>and complicated  physiological mechanisms, which are:</a:t>
            </a:r>
            <a:endParaRPr sz="1000">
              <a:solidFill>
                <a:srgbClr val="6AA84F"/>
              </a:solidFill>
              <a:latin typeface="Mada"/>
              <a:ea typeface="Mada"/>
              <a:cs typeface="Mada"/>
              <a:sym typeface="Mada"/>
            </a:endParaRPr>
          </a:p>
        </p:txBody>
      </p:sp>
      <p:sp>
        <p:nvSpPr>
          <p:cNvPr id="334" name="Google Shape;334;p16"/>
          <p:cNvSpPr txBox="1"/>
          <p:nvPr/>
        </p:nvSpPr>
        <p:spPr>
          <a:xfrm>
            <a:off x="2213075" y="1944850"/>
            <a:ext cx="4099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Abdominothoracic (Respiratory) Pump:</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335" name="Google Shape;335;p16"/>
          <p:cNvSpPr txBox="1"/>
          <p:nvPr/>
        </p:nvSpPr>
        <p:spPr>
          <a:xfrm>
            <a:off x="2300600" y="5627800"/>
            <a:ext cx="46494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Venomuscular pump (Leg-Calf muscle pump):</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a:p>
            <a:pPr indent="0" lvl="0" marL="0" rtl="0" algn="l">
              <a:spcBef>
                <a:spcPts val="0"/>
              </a:spcBef>
              <a:spcAft>
                <a:spcPts val="0"/>
              </a:spcAft>
              <a:buNone/>
            </a:pPr>
            <a:r>
              <a:t/>
            </a:r>
            <a:endParaRPr b="1" sz="1600">
              <a:solidFill>
                <a:srgbClr val="006D77"/>
              </a:solidFill>
              <a:highlight>
                <a:srgbClr val="EDF9F9"/>
              </a:highlight>
              <a:latin typeface="Lora"/>
              <a:ea typeface="Lora"/>
              <a:cs typeface="Lora"/>
              <a:sym typeface="Lora"/>
            </a:endParaRPr>
          </a:p>
        </p:txBody>
      </p:sp>
      <p:sp>
        <p:nvSpPr>
          <p:cNvPr id="336" name="Google Shape;336;p16"/>
          <p:cNvSpPr txBox="1"/>
          <p:nvPr/>
        </p:nvSpPr>
        <p:spPr>
          <a:xfrm>
            <a:off x="1209025" y="4623025"/>
            <a:ext cx="4920900" cy="873600"/>
          </a:xfrm>
          <a:prstGeom prst="rect">
            <a:avLst/>
          </a:prstGeom>
          <a:noFill/>
          <a:ln>
            <a:noFill/>
          </a:ln>
        </p:spPr>
        <p:txBody>
          <a:bodyPr anchorCtr="0" anchor="t" bIns="91425" lIns="91425" spcFirstLastPara="1" rIns="91425" wrap="square" tIns="91425">
            <a:noAutofit/>
          </a:bodyPr>
          <a:lstStyle/>
          <a:p>
            <a:pPr indent="-153499" lvl="0" marL="179999" rtl="0" algn="l">
              <a:lnSpc>
                <a:spcPct val="10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a:t>
            </a:r>
            <a:r>
              <a:rPr lang="en-GB" sz="1000">
                <a:solidFill>
                  <a:srgbClr val="1C4588"/>
                </a:solidFill>
                <a:latin typeface="Mada"/>
                <a:ea typeface="Mada"/>
                <a:cs typeface="Mada"/>
                <a:sym typeface="Mada"/>
              </a:rPr>
              <a:t>s a result of pregnancy, large tumors, abdominal obesity, ascites, intra-abdominal pressure can rise to +15 or +30 mmHg (normally +6 mmHg), when it rise, the pressure in the </a:t>
            </a:r>
            <a:r>
              <a:rPr b="1" lang="en-GB" sz="1000">
                <a:solidFill>
                  <a:srgbClr val="1C4588"/>
                </a:solidFill>
                <a:latin typeface="Mada"/>
                <a:ea typeface="Mada"/>
                <a:cs typeface="Mada"/>
                <a:sym typeface="Mada"/>
              </a:rPr>
              <a:t>veins of the legs</a:t>
            </a:r>
            <a:r>
              <a:rPr lang="en-GB" sz="1000">
                <a:solidFill>
                  <a:srgbClr val="1C4588"/>
                </a:solidFill>
                <a:latin typeface="Mada"/>
                <a:ea typeface="Mada"/>
                <a:cs typeface="Mada"/>
                <a:sym typeface="Mada"/>
              </a:rPr>
              <a:t> must rise above the abdominal pressure before the abdominal veins will open and allow the blood to flow from the legs to the heart.</a:t>
            </a:r>
            <a:endParaRPr sz="1000"/>
          </a:p>
        </p:txBody>
      </p:sp>
      <p:sp>
        <p:nvSpPr>
          <p:cNvPr id="337" name="Google Shape;337;p16"/>
          <p:cNvSpPr/>
          <p:nvPr/>
        </p:nvSpPr>
        <p:spPr>
          <a:xfrm>
            <a:off x="170588" y="5447350"/>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16"/>
          <p:cNvSpPr/>
          <p:nvPr/>
        </p:nvSpPr>
        <p:spPr>
          <a:xfrm>
            <a:off x="170588" y="1792450"/>
            <a:ext cx="835200" cy="761700"/>
          </a:xfrm>
          <a:prstGeom prst="roundRect">
            <a:avLst>
              <a:gd fmla="val 16667" name="adj"/>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9" name="Google Shape;339;p16"/>
          <p:cNvCxnSpPr>
            <a:stCxn id="338" idx="3"/>
            <a:endCxn id="340" idx="2"/>
          </p:cNvCxnSpPr>
          <p:nvPr/>
        </p:nvCxnSpPr>
        <p:spPr>
          <a:xfrm>
            <a:off x="1005788" y="2173300"/>
            <a:ext cx="883800" cy="0"/>
          </a:xfrm>
          <a:prstGeom prst="straightConnector1">
            <a:avLst/>
          </a:prstGeom>
          <a:noFill/>
          <a:ln cap="flat" cmpd="sng" w="19050">
            <a:solidFill>
              <a:srgbClr val="ABE5D9"/>
            </a:solidFill>
            <a:prstDash val="dash"/>
            <a:round/>
            <a:headEnd len="med" w="med" type="none"/>
            <a:tailEnd len="med" w="med" type="none"/>
          </a:ln>
        </p:spPr>
      </p:cxnSp>
      <p:cxnSp>
        <p:nvCxnSpPr>
          <p:cNvPr id="341" name="Google Shape;341;p16"/>
          <p:cNvCxnSpPr>
            <a:stCxn id="337" idx="3"/>
            <a:endCxn id="342" idx="2"/>
          </p:cNvCxnSpPr>
          <p:nvPr/>
        </p:nvCxnSpPr>
        <p:spPr>
          <a:xfrm>
            <a:off x="1005788" y="5828200"/>
            <a:ext cx="883800" cy="0"/>
          </a:xfrm>
          <a:prstGeom prst="straightConnector1">
            <a:avLst/>
          </a:prstGeom>
          <a:noFill/>
          <a:ln cap="flat" cmpd="sng" w="19050">
            <a:solidFill>
              <a:srgbClr val="ABE5D9"/>
            </a:solidFill>
            <a:prstDash val="dash"/>
            <a:round/>
            <a:headEnd len="med" w="med" type="none"/>
            <a:tailEnd len="med" w="med" type="none"/>
          </a:ln>
        </p:spPr>
      </p:cxnSp>
      <p:pic>
        <p:nvPicPr>
          <p:cNvPr id="343" name="Google Shape;343;p16"/>
          <p:cNvPicPr preferRelativeResize="0"/>
          <p:nvPr/>
        </p:nvPicPr>
        <p:blipFill>
          <a:blip r:embed="rId4">
            <a:alphaModFix/>
          </a:blip>
          <a:stretch>
            <a:fillRect/>
          </a:stretch>
        </p:blipFill>
        <p:spPr>
          <a:xfrm>
            <a:off x="252575" y="5499413"/>
            <a:ext cx="657524" cy="657524"/>
          </a:xfrm>
          <a:prstGeom prst="rect">
            <a:avLst/>
          </a:prstGeom>
          <a:noFill/>
          <a:ln>
            <a:noFill/>
          </a:ln>
        </p:spPr>
      </p:pic>
      <p:pic>
        <p:nvPicPr>
          <p:cNvPr id="344" name="Google Shape;344;p16"/>
          <p:cNvPicPr preferRelativeResize="0"/>
          <p:nvPr/>
        </p:nvPicPr>
        <p:blipFill>
          <a:blip r:embed="rId5">
            <a:alphaModFix/>
          </a:blip>
          <a:stretch>
            <a:fillRect/>
          </a:stretch>
        </p:blipFill>
        <p:spPr>
          <a:xfrm>
            <a:off x="227000" y="1778050"/>
            <a:ext cx="761700" cy="761700"/>
          </a:xfrm>
          <a:prstGeom prst="rect">
            <a:avLst/>
          </a:prstGeom>
          <a:noFill/>
          <a:ln>
            <a:noFill/>
          </a:ln>
        </p:spPr>
      </p:pic>
      <p:sp>
        <p:nvSpPr>
          <p:cNvPr id="345" name="Google Shape;345;p16"/>
          <p:cNvSpPr/>
          <p:nvPr/>
        </p:nvSpPr>
        <p:spPr>
          <a:xfrm flipH="1" rot="7634662">
            <a:off x="125086" y="3417818"/>
            <a:ext cx="1051637" cy="1032154"/>
          </a:xfrm>
          <a:custGeom>
            <a:rect b="b" l="l" r="r" t="t"/>
            <a:pathLst>
              <a:path extrusionOk="0" h="90549" w="91644">
                <a:moveTo>
                  <a:pt x="65495" y="1"/>
                </a:moveTo>
                <a:cubicBezTo>
                  <a:pt x="61193" y="1"/>
                  <a:pt x="56859" y="973"/>
                  <a:pt x="53043" y="2964"/>
                </a:cubicBezTo>
                <a:cubicBezTo>
                  <a:pt x="51353" y="3845"/>
                  <a:pt x="49769" y="4857"/>
                  <a:pt x="48209" y="5833"/>
                </a:cubicBezTo>
                <a:cubicBezTo>
                  <a:pt x="45268" y="7666"/>
                  <a:pt x="42304" y="9381"/>
                  <a:pt x="38541" y="9798"/>
                </a:cubicBezTo>
                <a:cubicBezTo>
                  <a:pt x="37831" y="9877"/>
                  <a:pt x="37122" y="9909"/>
                  <a:pt x="36415" y="9909"/>
                </a:cubicBezTo>
                <a:cubicBezTo>
                  <a:pt x="33291" y="9909"/>
                  <a:pt x="30189" y="9277"/>
                  <a:pt x="27064" y="9238"/>
                </a:cubicBezTo>
                <a:cubicBezTo>
                  <a:pt x="26995" y="9237"/>
                  <a:pt x="26926" y="9237"/>
                  <a:pt x="26858" y="9237"/>
                </a:cubicBezTo>
                <a:cubicBezTo>
                  <a:pt x="19021" y="9237"/>
                  <a:pt x="11236" y="13268"/>
                  <a:pt x="6692" y="19323"/>
                </a:cubicBezTo>
                <a:cubicBezTo>
                  <a:pt x="2108" y="25431"/>
                  <a:pt x="810" y="33384"/>
                  <a:pt x="2906" y="40337"/>
                </a:cubicBezTo>
                <a:cubicBezTo>
                  <a:pt x="3989" y="43933"/>
                  <a:pt x="5930" y="47326"/>
                  <a:pt x="6228" y="51088"/>
                </a:cubicBezTo>
                <a:cubicBezTo>
                  <a:pt x="6954" y="60411"/>
                  <a:pt x="1" y="67817"/>
                  <a:pt x="5502" y="77008"/>
                </a:cubicBezTo>
                <a:cubicBezTo>
                  <a:pt x="8907" y="82688"/>
                  <a:pt x="14765" y="85855"/>
                  <a:pt x="21849" y="86259"/>
                </a:cubicBezTo>
                <a:cubicBezTo>
                  <a:pt x="22847" y="86317"/>
                  <a:pt x="23847" y="86337"/>
                  <a:pt x="24848" y="86337"/>
                </a:cubicBezTo>
                <a:cubicBezTo>
                  <a:pt x="27150" y="86337"/>
                  <a:pt x="29457" y="86231"/>
                  <a:pt x="31754" y="86231"/>
                </a:cubicBezTo>
                <a:cubicBezTo>
                  <a:pt x="33441" y="86231"/>
                  <a:pt x="35122" y="86288"/>
                  <a:pt x="36791" y="86486"/>
                </a:cubicBezTo>
                <a:cubicBezTo>
                  <a:pt x="41554" y="87045"/>
                  <a:pt x="46019" y="88712"/>
                  <a:pt x="50650" y="89808"/>
                </a:cubicBezTo>
                <a:cubicBezTo>
                  <a:pt x="52792" y="90310"/>
                  <a:pt x="54938" y="90549"/>
                  <a:pt x="57057" y="90549"/>
                </a:cubicBezTo>
                <a:cubicBezTo>
                  <a:pt x="69987" y="90549"/>
                  <a:pt x="81896" y="81663"/>
                  <a:pt x="85702" y="69746"/>
                </a:cubicBezTo>
                <a:cubicBezTo>
                  <a:pt x="87119" y="65293"/>
                  <a:pt x="87643" y="60947"/>
                  <a:pt x="86488" y="56494"/>
                </a:cubicBezTo>
                <a:cubicBezTo>
                  <a:pt x="85333" y="52089"/>
                  <a:pt x="83095" y="47814"/>
                  <a:pt x="83499" y="43111"/>
                </a:cubicBezTo>
                <a:cubicBezTo>
                  <a:pt x="83880" y="38396"/>
                  <a:pt x="86964" y="34170"/>
                  <a:pt x="88548" y="29633"/>
                </a:cubicBezTo>
                <a:cubicBezTo>
                  <a:pt x="91643" y="20811"/>
                  <a:pt x="88548" y="10595"/>
                  <a:pt x="80987" y="4892"/>
                </a:cubicBezTo>
                <a:cubicBezTo>
                  <a:pt x="76701" y="1666"/>
                  <a:pt x="71126" y="1"/>
                  <a:pt x="65495"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17" name="Google Shape;317;p16"/>
          <p:cNvPicPr preferRelativeResize="0"/>
          <p:nvPr/>
        </p:nvPicPr>
        <p:blipFill>
          <a:blip r:embed="rId6">
            <a:alphaModFix/>
          </a:blip>
          <a:stretch>
            <a:fillRect/>
          </a:stretch>
        </p:blipFill>
        <p:spPr>
          <a:xfrm>
            <a:off x="222122" y="3504989"/>
            <a:ext cx="711026" cy="742168"/>
          </a:xfrm>
          <a:prstGeom prst="rect">
            <a:avLst/>
          </a:prstGeom>
          <a:noFill/>
          <a:ln>
            <a:noFill/>
          </a:ln>
        </p:spPr>
      </p:pic>
      <p:sp>
        <p:nvSpPr>
          <p:cNvPr id="346" name="Google Shape;346;p16"/>
          <p:cNvSpPr/>
          <p:nvPr/>
        </p:nvSpPr>
        <p:spPr>
          <a:xfrm>
            <a:off x="1156701" y="2842288"/>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347" name="Google Shape;347;p16"/>
          <p:cNvSpPr txBox="1"/>
          <p:nvPr/>
        </p:nvSpPr>
        <p:spPr>
          <a:xfrm>
            <a:off x="1182676" y="2842300"/>
            <a:ext cx="2139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1</a:t>
            </a:r>
            <a:endParaRPr sz="2500">
              <a:solidFill>
                <a:srgbClr val="83C5BE"/>
              </a:solidFill>
              <a:latin typeface="Pacifico"/>
              <a:ea typeface="Pacifico"/>
              <a:cs typeface="Pacifico"/>
              <a:sym typeface="Pacifico"/>
            </a:endParaRPr>
          </a:p>
        </p:txBody>
      </p:sp>
      <p:sp>
        <p:nvSpPr>
          <p:cNvPr id="348" name="Google Shape;348;p16"/>
          <p:cNvSpPr/>
          <p:nvPr/>
        </p:nvSpPr>
        <p:spPr>
          <a:xfrm>
            <a:off x="1126981" y="4694890"/>
            <a:ext cx="283500" cy="304500"/>
          </a:xfrm>
          <a:prstGeom prst="ellipse">
            <a:avLst/>
          </a:prstGeom>
          <a:solidFill>
            <a:srgbClr val="EDF9F9"/>
          </a:solidFill>
          <a:ln>
            <a:noFill/>
          </a:ln>
        </p:spPr>
        <p:txBody>
          <a:bodyPr anchorCtr="0" anchor="ctr" bIns="0" lIns="0" spcFirstLastPara="1" rIns="0" wrap="square" tIns="0">
            <a:noAutofit/>
          </a:bodyPr>
          <a:lstStyle/>
          <a:p>
            <a:pPr indent="0" lvl="0" marL="0" rtl="0" algn="ctr">
              <a:spcBef>
                <a:spcPts val="0"/>
              </a:spcBef>
              <a:spcAft>
                <a:spcPts val="0"/>
              </a:spcAft>
              <a:buNone/>
            </a:pPr>
            <a:r>
              <a:t/>
            </a:r>
            <a:endParaRPr sz="2600">
              <a:latin typeface="Pacifico"/>
              <a:ea typeface="Pacifico"/>
              <a:cs typeface="Pacifico"/>
              <a:sym typeface="Pacifico"/>
            </a:endParaRPr>
          </a:p>
        </p:txBody>
      </p:sp>
      <p:sp>
        <p:nvSpPr>
          <p:cNvPr id="349" name="Google Shape;349;p16"/>
          <p:cNvSpPr txBox="1"/>
          <p:nvPr/>
        </p:nvSpPr>
        <p:spPr>
          <a:xfrm>
            <a:off x="1164919" y="4694890"/>
            <a:ext cx="196500" cy="2580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500">
                <a:solidFill>
                  <a:srgbClr val="83C5BE"/>
                </a:solidFill>
                <a:latin typeface="Pacifico"/>
                <a:ea typeface="Pacifico"/>
                <a:cs typeface="Pacifico"/>
                <a:sym typeface="Pacifico"/>
              </a:rPr>
              <a:t>3</a:t>
            </a:r>
            <a:endParaRPr sz="2500">
              <a:solidFill>
                <a:srgbClr val="83C5BE"/>
              </a:solidFill>
              <a:latin typeface="Pacifico"/>
              <a:ea typeface="Pacifico"/>
              <a:cs typeface="Pacifico"/>
              <a:sym typeface="Pacifico"/>
            </a:endParaRPr>
          </a:p>
        </p:txBody>
      </p:sp>
      <p:sp>
        <p:nvSpPr>
          <p:cNvPr id="350" name="Google Shape;350;p16"/>
          <p:cNvSpPr txBox="1"/>
          <p:nvPr/>
        </p:nvSpPr>
        <p:spPr>
          <a:xfrm>
            <a:off x="117825" y="6402375"/>
            <a:ext cx="5624400" cy="6822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What’s the strongest, most powerful system that can resist venous pressure in the lower limb? Venous plexus in leg ‘venous pump’. </a:t>
            </a:r>
            <a:endParaRPr sz="1000">
              <a:solidFill>
                <a:srgbClr val="1C4588"/>
              </a:solidFill>
              <a:latin typeface="Mada"/>
              <a:ea typeface="Mada"/>
              <a:cs typeface="Mada"/>
              <a:sym typeface="Mada"/>
            </a:endParaRPr>
          </a:p>
          <a:p>
            <a:pPr indent="-153499" lvl="0" marL="179999" rtl="0" algn="l">
              <a:spcBef>
                <a:spcPts val="0"/>
              </a:spcBef>
              <a:spcAft>
                <a:spcPts val="0"/>
              </a:spcAft>
              <a:buClr>
                <a:srgbClr val="999999"/>
              </a:buClr>
              <a:buSzPts val="1000"/>
              <a:buFont typeface="Mada"/>
              <a:buChar char="●"/>
            </a:pPr>
            <a:r>
              <a:rPr lang="en-GB" sz="1000">
                <a:solidFill>
                  <a:srgbClr val="999999"/>
                </a:solidFill>
                <a:latin typeface="Mada"/>
                <a:ea typeface="Mada"/>
                <a:cs typeface="Mada"/>
                <a:sym typeface="Mada"/>
              </a:rPr>
              <a:t>The contraction and relaxation of the skeletal muscles surrounding the veins impress volume and pressure variations to the venous blood, while the flow direction is conditioned by the valvular arrangements (flow can be only toward the heart, from down to up and from out to in).</a:t>
            </a:r>
            <a:endParaRPr sz="1000">
              <a:solidFill>
                <a:srgbClr val="999999"/>
              </a:solidFill>
              <a:latin typeface="Mada"/>
              <a:ea typeface="Mada"/>
              <a:cs typeface="Mada"/>
              <a:sym typeface="Mada"/>
            </a:endParaRPr>
          </a:p>
          <a:p>
            <a:pPr indent="-153499" lvl="0" marL="17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Weight-bearing  compresses  the  veins  in  the  sole  of  the foot,  which  propels  blood  into  the  calf  (‘foot  pump’). </a:t>
            </a:r>
            <a:endParaRPr sz="1000">
              <a:solidFill>
                <a:srgbClr val="1C4588"/>
              </a:solidFill>
              <a:latin typeface="Mada"/>
              <a:ea typeface="Mada"/>
              <a:cs typeface="Mada"/>
              <a:sym typeface="Mada"/>
            </a:endParaRPr>
          </a:p>
        </p:txBody>
      </p:sp>
      <p:pic>
        <p:nvPicPr>
          <p:cNvPr id="351" name="Google Shape;351;p16"/>
          <p:cNvPicPr preferRelativeResize="0"/>
          <p:nvPr/>
        </p:nvPicPr>
        <p:blipFill rotWithShape="1">
          <a:blip r:embed="rId7">
            <a:alphaModFix/>
          </a:blip>
          <a:srcRect b="5069" l="0" r="0" t="0"/>
          <a:stretch/>
        </p:blipFill>
        <p:spPr>
          <a:xfrm>
            <a:off x="6243100" y="6474193"/>
            <a:ext cx="1182000" cy="1020358"/>
          </a:xfrm>
          <a:prstGeom prst="rect">
            <a:avLst/>
          </a:prstGeom>
          <a:noFill/>
          <a:ln>
            <a:noFill/>
          </a:ln>
        </p:spPr>
      </p:pic>
      <p:cxnSp>
        <p:nvCxnSpPr>
          <p:cNvPr id="352" name="Google Shape;352;p16"/>
          <p:cNvCxnSpPr/>
          <p:nvPr/>
        </p:nvCxnSpPr>
        <p:spPr>
          <a:xfrm flipH="1" rot="10800000">
            <a:off x="-6907" y="9168274"/>
            <a:ext cx="7602300" cy="600"/>
          </a:xfrm>
          <a:prstGeom prst="straightConnector1">
            <a:avLst/>
          </a:prstGeom>
          <a:noFill/>
          <a:ln cap="flat" cmpd="sng" w="9525">
            <a:solidFill>
              <a:srgbClr val="CCCCCC"/>
            </a:solidFill>
            <a:prstDash val="solid"/>
            <a:round/>
            <a:headEnd len="med" w="med" type="none"/>
            <a:tailEnd len="med" w="med" type="none"/>
          </a:ln>
        </p:spPr>
      </p:cxnSp>
      <p:sp>
        <p:nvSpPr>
          <p:cNvPr id="353" name="Google Shape;353;p16"/>
          <p:cNvSpPr/>
          <p:nvPr/>
        </p:nvSpPr>
        <p:spPr>
          <a:xfrm>
            <a:off x="190591" y="8313663"/>
            <a:ext cx="720000" cy="6078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16"/>
          <p:cNvSpPr/>
          <p:nvPr/>
        </p:nvSpPr>
        <p:spPr>
          <a:xfrm>
            <a:off x="1523932" y="9416338"/>
            <a:ext cx="720000" cy="6078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16"/>
          <p:cNvSpPr/>
          <p:nvPr/>
        </p:nvSpPr>
        <p:spPr>
          <a:xfrm>
            <a:off x="2857606" y="8313663"/>
            <a:ext cx="720000" cy="6078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16"/>
          <p:cNvSpPr/>
          <p:nvPr/>
        </p:nvSpPr>
        <p:spPr>
          <a:xfrm>
            <a:off x="4124721" y="9416338"/>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7" name="Google Shape;357;p16"/>
          <p:cNvCxnSpPr>
            <a:stCxn id="353" idx="4"/>
          </p:cNvCxnSpPr>
          <p:nvPr/>
        </p:nvCxnSpPr>
        <p:spPr>
          <a:xfrm>
            <a:off x="550591" y="8921463"/>
            <a:ext cx="0" cy="247500"/>
          </a:xfrm>
          <a:prstGeom prst="straightConnector1">
            <a:avLst/>
          </a:prstGeom>
          <a:noFill/>
          <a:ln cap="flat" cmpd="sng" w="19050">
            <a:solidFill>
              <a:srgbClr val="FFDDD2"/>
            </a:solidFill>
            <a:prstDash val="solid"/>
            <a:round/>
            <a:headEnd len="med" w="med" type="none"/>
            <a:tailEnd len="med" w="med" type="none"/>
          </a:ln>
        </p:spPr>
      </p:cxnSp>
      <p:cxnSp>
        <p:nvCxnSpPr>
          <p:cNvPr id="358" name="Google Shape;358;p16"/>
          <p:cNvCxnSpPr/>
          <p:nvPr/>
        </p:nvCxnSpPr>
        <p:spPr>
          <a:xfrm>
            <a:off x="3217581" y="8921410"/>
            <a:ext cx="0" cy="247500"/>
          </a:xfrm>
          <a:prstGeom prst="straightConnector1">
            <a:avLst/>
          </a:prstGeom>
          <a:noFill/>
          <a:ln cap="flat" cmpd="sng" w="19050">
            <a:solidFill>
              <a:srgbClr val="FFDDD2"/>
            </a:solidFill>
            <a:prstDash val="solid"/>
            <a:round/>
            <a:headEnd len="med" w="med" type="none"/>
            <a:tailEnd len="med" w="med" type="none"/>
          </a:ln>
        </p:spPr>
      </p:cxnSp>
      <p:cxnSp>
        <p:nvCxnSpPr>
          <p:cNvPr id="359" name="Google Shape;359;p16"/>
          <p:cNvCxnSpPr/>
          <p:nvPr/>
        </p:nvCxnSpPr>
        <p:spPr>
          <a:xfrm>
            <a:off x="1881532" y="9168874"/>
            <a:ext cx="0" cy="247500"/>
          </a:xfrm>
          <a:prstGeom prst="straightConnector1">
            <a:avLst/>
          </a:prstGeom>
          <a:noFill/>
          <a:ln cap="flat" cmpd="sng" w="19050">
            <a:solidFill>
              <a:srgbClr val="FFDDD2"/>
            </a:solidFill>
            <a:prstDash val="solid"/>
            <a:round/>
            <a:headEnd len="med" w="med" type="none"/>
            <a:tailEnd len="med" w="med" type="none"/>
          </a:ln>
        </p:spPr>
      </p:cxnSp>
      <p:cxnSp>
        <p:nvCxnSpPr>
          <p:cNvPr id="360" name="Google Shape;360;p16"/>
          <p:cNvCxnSpPr/>
          <p:nvPr/>
        </p:nvCxnSpPr>
        <p:spPr>
          <a:xfrm>
            <a:off x="4484699" y="9168874"/>
            <a:ext cx="0" cy="247500"/>
          </a:xfrm>
          <a:prstGeom prst="straightConnector1">
            <a:avLst/>
          </a:prstGeom>
          <a:noFill/>
          <a:ln cap="flat" cmpd="sng" w="19050">
            <a:solidFill>
              <a:srgbClr val="A4E4E0"/>
            </a:solidFill>
            <a:prstDash val="solid"/>
            <a:round/>
            <a:headEnd len="med" w="med" type="none"/>
            <a:tailEnd len="med" w="med" type="none"/>
          </a:ln>
        </p:spPr>
      </p:cxnSp>
      <p:sp>
        <p:nvSpPr>
          <p:cNvPr id="361" name="Google Shape;361;p16"/>
          <p:cNvSpPr txBox="1"/>
          <p:nvPr/>
        </p:nvSpPr>
        <p:spPr>
          <a:xfrm flipH="1">
            <a:off x="294319" y="84767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E29578"/>
                </a:solidFill>
                <a:latin typeface="Pathway Gothic One"/>
                <a:ea typeface="Pathway Gothic One"/>
                <a:cs typeface="Pathway Gothic One"/>
                <a:sym typeface="Pathway Gothic One"/>
              </a:rPr>
              <a:t>01</a:t>
            </a:r>
            <a:endParaRPr b="1" sz="3000">
              <a:solidFill>
                <a:srgbClr val="E29578"/>
              </a:solidFill>
              <a:latin typeface="Pathway Gothic One"/>
              <a:ea typeface="Pathway Gothic One"/>
              <a:cs typeface="Pathway Gothic One"/>
              <a:sym typeface="Pathway Gothic One"/>
            </a:endParaRPr>
          </a:p>
        </p:txBody>
      </p:sp>
      <p:sp>
        <p:nvSpPr>
          <p:cNvPr id="362" name="Google Shape;362;p16"/>
          <p:cNvSpPr txBox="1"/>
          <p:nvPr/>
        </p:nvSpPr>
        <p:spPr>
          <a:xfrm flipH="1">
            <a:off x="2699075" y="8323350"/>
            <a:ext cx="1008000" cy="5661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E29578"/>
                </a:solidFill>
                <a:latin typeface="Pathway Gothic One"/>
                <a:ea typeface="Pathway Gothic One"/>
                <a:cs typeface="Pathway Gothic One"/>
                <a:sym typeface="Pathway Gothic One"/>
              </a:rPr>
              <a:t>03</a:t>
            </a:r>
            <a:endParaRPr b="1" sz="3000">
              <a:solidFill>
                <a:srgbClr val="E29578"/>
              </a:solidFill>
              <a:latin typeface="Pathway Gothic One"/>
              <a:ea typeface="Pathway Gothic One"/>
              <a:cs typeface="Pathway Gothic One"/>
              <a:sym typeface="Pathway Gothic One"/>
            </a:endParaRPr>
          </a:p>
        </p:txBody>
      </p:sp>
      <p:sp>
        <p:nvSpPr>
          <p:cNvPr id="363" name="Google Shape;363;p16"/>
          <p:cNvSpPr txBox="1"/>
          <p:nvPr/>
        </p:nvSpPr>
        <p:spPr>
          <a:xfrm flipH="1">
            <a:off x="1627660" y="95794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E29578"/>
                </a:solidFill>
                <a:latin typeface="Pathway Gothic One"/>
                <a:ea typeface="Pathway Gothic One"/>
                <a:cs typeface="Pathway Gothic One"/>
                <a:sym typeface="Pathway Gothic One"/>
              </a:rPr>
              <a:t>02</a:t>
            </a:r>
            <a:endParaRPr b="1" sz="3000">
              <a:solidFill>
                <a:srgbClr val="E29578"/>
              </a:solidFill>
              <a:latin typeface="Pathway Gothic One"/>
              <a:ea typeface="Pathway Gothic One"/>
              <a:cs typeface="Pathway Gothic One"/>
              <a:sym typeface="Pathway Gothic One"/>
            </a:endParaRPr>
          </a:p>
        </p:txBody>
      </p:sp>
      <p:sp>
        <p:nvSpPr>
          <p:cNvPr id="364" name="Google Shape;364;p16"/>
          <p:cNvSpPr txBox="1"/>
          <p:nvPr/>
        </p:nvSpPr>
        <p:spPr>
          <a:xfrm flipH="1">
            <a:off x="4228450" y="95794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04</a:t>
            </a:r>
            <a:endParaRPr b="1" sz="3000">
              <a:solidFill>
                <a:srgbClr val="006D77"/>
              </a:solidFill>
              <a:latin typeface="Pathway Gothic One"/>
              <a:ea typeface="Pathway Gothic One"/>
              <a:cs typeface="Pathway Gothic One"/>
              <a:sym typeface="Pathway Gothic One"/>
            </a:endParaRPr>
          </a:p>
        </p:txBody>
      </p:sp>
      <p:sp>
        <p:nvSpPr>
          <p:cNvPr id="365" name="Google Shape;365;p16"/>
          <p:cNvSpPr txBox="1"/>
          <p:nvPr/>
        </p:nvSpPr>
        <p:spPr>
          <a:xfrm>
            <a:off x="990872" y="8201450"/>
            <a:ext cx="17952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The vein is </a:t>
            </a:r>
            <a:r>
              <a:rPr b="1" lang="en-GB" sz="1000">
                <a:solidFill>
                  <a:srgbClr val="6AA84F"/>
                </a:solidFill>
                <a:latin typeface="Mada"/>
                <a:ea typeface="Mada"/>
                <a:cs typeface="Mada"/>
                <a:sym typeface="Mada"/>
              </a:rPr>
              <a:t>squeezed</a:t>
            </a:r>
            <a:r>
              <a:rPr lang="en-GB" sz="1000">
                <a:solidFill>
                  <a:srgbClr val="6AA84F"/>
                </a:solidFill>
                <a:latin typeface="Mada"/>
                <a:ea typeface="Mada"/>
                <a:cs typeface="Mada"/>
                <a:sym typeface="Mada"/>
              </a:rPr>
              <a:t> to push the blood </a:t>
            </a:r>
            <a:r>
              <a:rPr b="1" lang="en-GB" sz="1000">
                <a:solidFill>
                  <a:srgbClr val="6AA84F"/>
                </a:solidFill>
                <a:latin typeface="Mada"/>
                <a:ea typeface="Mada"/>
                <a:cs typeface="Mada"/>
                <a:sym typeface="Mada"/>
              </a:rPr>
              <a:t>upward</a:t>
            </a:r>
            <a:r>
              <a:rPr lang="en-GB" sz="1000">
                <a:solidFill>
                  <a:srgbClr val="6AA84F"/>
                </a:solidFill>
                <a:latin typeface="Mada"/>
                <a:ea typeface="Mada"/>
                <a:cs typeface="Mada"/>
                <a:sym typeface="Mada"/>
              </a:rPr>
              <a:t>. So when we move our legs, it moves up and empties. </a:t>
            </a:r>
            <a:endParaRPr b="1" sz="1000">
              <a:latin typeface="Mada"/>
              <a:ea typeface="Mada"/>
              <a:cs typeface="Mada"/>
              <a:sym typeface="Mada"/>
            </a:endParaRPr>
          </a:p>
        </p:txBody>
      </p:sp>
      <p:sp>
        <p:nvSpPr>
          <p:cNvPr id="366" name="Google Shape;366;p16"/>
          <p:cNvSpPr txBox="1"/>
          <p:nvPr/>
        </p:nvSpPr>
        <p:spPr>
          <a:xfrm>
            <a:off x="-31975" y="9255650"/>
            <a:ext cx="14223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999999"/>
                </a:solidFill>
                <a:latin typeface="Mada"/>
                <a:ea typeface="Mada"/>
                <a:cs typeface="Mada"/>
                <a:sym typeface="Mada"/>
              </a:rPr>
              <a:t>When the calf muscles contract, the pressure rises in all veins of the lower limb.</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sp>
        <p:nvSpPr>
          <p:cNvPr id="367" name="Google Shape;367;p16"/>
          <p:cNvSpPr txBox="1"/>
          <p:nvPr/>
        </p:nvSpPr>
        <p:spPr>
          <a:xfrm>
            <a:off x="2294550" y="9258375"/>
            <a:ext cx="18840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999999"/>
                </a:solidFill>
                <a:latin typeface="Mada"/>
                <a:ea typeface="Mada"/>
                <a:cs typeface="Mada"/>
                <a:sym typeface="Mada"/>
              </a:rPr>
              <a:t>Venous pressure exceeds the intramuscular pressure in calf compartments in most of the step phases, but competent venous valves prevent retrograde flow.</a:t>
            </a:r>
            <a:endParaRPr sz="1000">
              <a:solidFill>
                <a:srgbClr val="999999"/>
              </a:solidFill>
              <a:latin typeface="Mada"/>
              <a:ea typeface="Mada"/>
              <a:cs typeface="Mada"/>
              <a:sym typeface="Mada"/>
            </a:endParaRPr>
          </a:p>
          <a:p>
            <a:pPr indent="0" lvl="0" marL="0" rtl="0" algn="ctr">
              <a:spcBef>
                <a:spcPts val="0"/>
              </a:spcBef>
              <a:spcAft>
                <a:spcPts val="0"/>
              </a:spcAft>
              <a:buNone/>
            </a:pPr>
            <a:r>
              <a:rPr b="1" lang="en-GB" sz="1100">
                <a:latin typeface="Mada"/>
                <a:ea typeface="Mada"/>
                <a:cs typeface="Mada"/>
                <a:sym typeface="Mada"/>
              </a:rPr>
              <a:t> </a:t>
            </a:r>
            <a:endParaRPr b="1" sz="1100">
              <a:latin typeface="Mada"/>
              <a:ea typeface="Mada"/>
              <a:cs typeface="Mada"/>
              <a:sym typeface="Mada"/>
            </a:endParaRPr>
          </a:p>
        </p:txBody>
      </p:sp>
      <p:sp>
        <p:nvSpPr>
          <p:cNvPr id="368" name="Google Shape;368;p16"/>
          <p:cNvSpPr txBox="1"/>
          <p:nvPr/>
        </p:nvSpPr>
        <p:spPr>
          <a:xfrm>
            <a:off x="3662825" y="8078350"/>
            <a:ext cx="1795200" cy="357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999999"/>
                </a:solidFill>
                <a:latin typeface="Mada"/>
                <a:ea typeface="Mada"/>
                <a:cs typeface="Mada"/>
                <a:sym typeface="Mada"/>
              </a:rPr>
              <a:t>On subsequent muscle relaxation, venous pressure falls below the pressure at rest. The fall is greater in the deep veins and less in the superficial veins.</a:t>
            </a:r>
            <a:endParaRPr sz="1000">
              <a:solidFill>
                <a:srgbClr val="999999"/>
              </a:solidFill>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
        <p:nvSpPr>
          <p:cNvPr id="369" name="Google Shape;369;p16"/>
          <p:cNvSpPr/>
          <p:nvPr/>
        </p:nvSpPr>
        <p:spPr>
          <a:xfrm>
            <a:off x="5448391" y="8313663"/>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0" name="Google Shape;370;p16"/>
          <p:cNvCxnSpPr>
            <a:stCxn id="369" idx="4"/>
          </p:cNvCxnSpPr>
          <p:nvPr/>
        </p:nvCxnSpPr>
        <p:spPr>
          <a:xfrm>
            <a:off x="5808391" y="8921463"/>
            <a:ext cx="0" cy="247500"/>
          </a:xfrm>
          <a:prstGeom prst="straightConnector1">
            <a:avLst/>
          </a:prstGeom>
          <a:noFill/>
          <a:ln cap="flat" cmpd="sng" w="19050">
            <a:solidFill>
              <a:srgbClr val="A4E4E0"/>
            </a:solidFill>
            <a:prstDash val="solid"/>
            <a:round/>
            <a:headEnd len="med" w="med" type="none"/>
            <a:tailEnd len="med" w="med" type="none"/>
          </a:ln>
        </p:spPr>
      </p:cxnSp>
      <p:sp>
        <p:nvSpPr>
          <p:cNvPr id="371" name="Google Shape;371;p16"/>
          <p:cNvSpPr txBox="1"/>
          <p:nvPr/>
        </p:nvSpPr>
        <p:spPr>
          <a:xfrm flipH="1">
            <a:off x="5552119" y="8476755"/>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05</a:t>
            </a:r>
            <a:endParaRPr b="1" sz="3000">
              <a:solidFill>
                <a:srgbClr val="006D77"/>
              </a:solidFill>
              <a:latin typeface="Pathway Gothic One"/>
              <a:ea typeface="Pathway Gothic One"/>
              <a:cs typeface="Pathway Gothic One"/>
              <a:sym typeface="Pathway Gothic One"/>
            </a:endParaRPr>
          </a:p>
        </p:txBody>
      </p:sp>
      <p:sp>
        <p:nvSpPr>
          <p:cNvPr id="372" name="Google Shape;372;p16"/>
          <p:cNvSpPr txBox="1"/>
          <p:nvPr/>
        </p:nvSpPr>
        <p:spPr>
          <a:xfrm>
            <a:off x="6179550" y="8307750"/>
            <a:ext cx="14223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999999"/>
                </a:solidFill>
                <a:latin typeface="Mada"/>
                <a:ea typeface="Mada"/>
                <a:cs typeface="Mada"/>
                <a:sym typeface="Mada"/>
              </a:rPr>
              <a:t>Competent valves prevent backflow from the popliteal to the deep calf veins.</a:t>
            </a:r>
            <a:endParaRPr sz="1000">
              <a:solidFill>
                <a:srgbClr val="999999"/>
              </a:solidFill>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
        <p:nvSpPr>
          <p:cNvPr id="373" name="Google Shape;373;p16"/>
          <p:cNvSpPr/>
          <p:nvPr/>
        </p:nvSpPr>
        <p:spPr>
          <a:xfrm>
            <a:off x="6639321" y="9416338"/>
            <a:ext cx="720000" cy="6078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4" name="Google Shape;374;p16"/>
          <p:cNvCxnSpPr/>
          <p:nvPr/>
        </p:nvCxnSpPr>
        <p:spPr>
          <a:xfrm>
            <a:off x="6999299" y="9168874"/>
            <a:ext cx="0" cy="247500"/>
          </a:xfrm>
          <a:prstGeom prst="straightConnector1">
            <a:avLst/>
          </a:prstGeom>
          <a:noFill/>
          <a:ln cap="flat" cmpd="sng" w="19050">
            <a:solidFill>
              <a:srgbClr val="A4E4E0"/>
            </a:solidFill>
            <a:prstDash val="solid"/>
            <a:round/>
            <a:headEnd len="med" w="med" type="none"/>
            <a:tailEnd len="med" w="med" type="none"/>
          </a:ln>
        </p:spPr>
      </p:cxnSp>
      <p:sp>
        <p:nvSpPr>
          <p:cNvPr id="375" name="Google Shape;375;p16"/>
          <p:cNvSpPr txBox="1"/>
          <p:nvPr/>
        </p:nvSpPr>
        <p:spPr>
          <a:xfrm flipH="1">
            <a:off x="6743050" y="9579430"/>
            <a:ext cx="5127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000">
                <a:solidFill>
                  <a:srgbClr val="006D77"/>
                </a:solidFill>
                <a:latin typeface="Pathway Gothic One"/>
                <a:ea typeface="Pathway Gothic One"/>
                <a:cs typeface="Pathway Gothic One"/>
                <a:sym typeface="Pathway Gothic One"/>
              </a:rPr>
              <a:t>06</a:t>
            </a:r>
            <a:endParaRPr b="1" sz="3000">
              <a:solidFill>
                <a:srgbClr val="006D77"/>
              </a:solidFill>
              <a:latin typeface="Pathway Gothic One"/>
              <a:ea typeface="Pathway Gothic One"/>
              <a:cs typeface="Pathway Gothic One"/>
              <a:sym typeface="Pathway Gothic One"/>
            </a:endParaRPr>
          </a:p>
        </p:txBody>
      </p:sp>
      <p:sp>
        <p:nvSpPr>
          <p:cNvPr id="376" name="Google Shape;376;p16"/>
          <p:cNvSpPr txBox="1"/>
          <p:nvPr/>
        </p:nvSpPr>
        <p:spPr>
          <a:xfrm>
            <a:off x="4979200" y="9257950"/>
            <a:ext cx="1683900" cy="56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6AA84F"/>
                </a:solidFill>
                <a:latin typeface="Mada"/>
                <a:ea typeface="Mada"/>
                <a:cs typeface="Mada"/>
                <a:sym typeface="Mada"/>
              </a:rPr>
              <a:t>A suction effect will happen which will suck the fluid from the superficial veins (through the perforaters) and from down (through the valves).</a:t>
            </a:r>
            <a:endParaRPr sz="1000">
              <a:solidFill>
                <a:srgbClr val="6AA84F"/>
              </a:solidFill>
              <a:latin typeface="Mada"/>
              <a:ea typeface="Mada"/>
              <a:cs typeface="Mada"/>
              <a:sym typeface="Mada"/>
            </a:endParaRPr>
          </a:p>
          <a:p>
            <a:pPr indent="0" lvl="0" marL="0" rtl="0" algn="ctr">
              <a:spcBef>
                <a:spcPts val="0"/>
              </a:spcBef>
              <a:spcAft>
                <a:spcPts val="0"/>
              </a:spcAft>
              <a:buNone/>
            </a:pPr>
            <a:r>
              <a:rPr b="1" lang="en-GB" sz="1100">
                <a:latin typeface="Mada"/>
                <a:ea typeface="Mada"/>
                <a:cs typeface="Mada"/>
                <a:sym typeface="Mada"/>
              </a:rPr>
              <a:t> </a:t>
            </a:r>
            <a:endParaRPr b="1" sz="1100">
              <a:latin typeface="Mada"/>
              <a:ea typeface="Mada"/>
              <a:cs typeface="Mada"/>
              <a:sym typeface="Mada"/>
            </a:endParaRPr>
          </a:p>
        </p:txBody>
      </p:sp>
      <p:sp>
        <p:nvSpPr>
          <p:cNvPr id="377" name="Google Shape;377;p16"/>
          <p:cNvSpPr txBox="1"/>
          <p:nvPr/>
        </p:nvSpPr>
        <p:spPr>
          <a:xfrm>
            <a:off x="1251225" y="7879825"/>
            <a:ext cx="2257200" cy="1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highlight>
                  <a:srgbClr val="FFDDD2"/>
                </a:highlight>
                <a:latin typeface="Lora"/>
                <a:ea typeface="Lora"/>
                <a:cs typeface="Lora"/>
                <a:sym typeface="Lora"/>
              </a:rPr>
              <a:t>Contraction</a:t>
            </a:r>
            <a:endParaRPr b="1">
              <a:solidFill>
                <a:srgbClr val="E29578"/>
              </a:solidFill>
              <a:highlight>
                <a:srgbClr val="FFDDD2"/>
              </a:highlight>
              <a:latin typeface="Lora"/>
              <a:ea typeface="Lora"/>
              <a:cs typeface="Lora"/>
              <a:sym typeface="Lora"/>
            </a:endParaRPr>
          </a:p>
        </p:txBody>
      </p:sp>
      <p:sp>
        <p:nvSpPr>
          <p:cNvPr id="378" name="Google Shape;378;p16"/>
          <p:cNvSpPr txBox="1"/>
          <p:nvPr/>
        </p:nvSpPr>
        <p:spPr>
          <a:xfrm>
            <a:off x="5289825" y="7879825"/>
            <a:ext cx="2257200" cy="1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006D77"/>
                </a:solidFill>
                <a:highlight>
                  <a:srgbClr val="EDF9F9"/>
                </a:highlight>
                <a:latin typeface="Lora"/>
                <a:ea typeface="Lora"/>
                <a:cs typeface="Lora"/>
                <a:sym typeface="Lora"/>
              </a:rPr>
              <a:t>Relaxation</a:t>
            </a:r>
            <a:endParaRPr b="1">
              <a:solidFill>
                <a:srgbClr val="006D77"/>
              </a:solidFill>
              <a:highlight>
                <a:srgbClr val="EDF9F9"/>
              </a:highlight>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17"/>
          <p:cNvSpPr/>
          <p:nvPr/>
        </p:nvSpPr>
        <p:spPr>
          <a:xfrm rot="-8835807">
            <a:off x="3637597" y="5791906"/>
            <a:ext cx="735456" cy="451010"/>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19050">
            <a:solidFill>
              <a:srgbClr val="FFDDD2"/>
            </a:solidFill>
            <a:prstDash val="solid"/>
            <a:round/>
            <a:headEnd len="med" w="med" type="none"/>
            <a:tailEnd len="med" w="med" type="none"/>
          </a:ln>
        </p:spPr>
      </p:sp>
      <p:sp>
        <p:nvSpPr>
          <p:cNvPr id="384" name="Google Shape;384;p17"/>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5" name="Google Shape;385;p17"/>
          <p:cNvCxnSpPr/>
          <p:nvPr/>
        </p:nvCxnSpPr>
        <p:spPr>
          <a:xfrm>
            <a:off x="2015763" y="66570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386" name="Google Shape;386;p17"/>
          <p:cNvSpPr txBox="1"/>
          <p:nvPr/>
        </p:nvSpPr>
        <p:spPr>
          <a:xfrm>
            <a:off x="1061300" y="23680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Venous Disorders</a:t>
            </a:r>
            <a:r>
              <a:rPr b="1" lang="en-GB" sz="2200">
                <a:solidFill>
                  <a:srgbClr val="006D77"/>
                </a:solidFill>
                <a:latin typeface="Lora"/>
                <a:ea typeface="Lora"/>
                <a:cs typeface="Lora"/>
                <a:sym typeface="Lora"/>
              </a:rPr>
              <a:t>:</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sp>
        <p:nvSpPr>
          <p:cNvPr id="387" name="Google Shape;387;p17"/>
          <p:cNvSpPr txBox="1"/>
          <p:nvPr/>
        </p:nvSpPr>
        <p:spPr>
          <a:xfrm>
            <a:off x="83900" y="2924413"/>
            <a:ext cx="5143500" cy="1313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solidFill>
                  <a:srgbClr val="6AA84F"/>
                </a:solidFill>
                <a:latin typeface="Mada"/>
                <a:ea typeface="Mada"/>
                <a:cs typeface="Mada"/>
                <a:sym typeface="Mada"/>
              </a:rPr>
              <a:t>Most venous disease arises as a result of </a:t>
            </a:r>
            <a:r>
              <a:rPr b="1" lang="en-GB" sz="1200">
                <a:solidFill>
                  <a:srgbClr val="6AA84F"/>
                </a:solidFill>
                <a:latin typeface="Mada"/>
                <a:ea typeface="Mada"/>
                <a:cs typeface="Mada"/>
                <a:sym typeface="Mada"/>
              </a:rPr>
              <a:t>incompetent valves</a:t>
            </a:r>
            <a:r>
              <a:rPr lang="en-GB" sz="1200">
                <a:solidFill>
                  <a:srgbClr val="6AA84F"/>
                </a:solidFill>
                <a:latin typeface="Mada"/>
                <a:ea typeface="Mada"/>
                <a:cs typeface="Mada"/>
                <a:sym typeface="Mada"/>
              </a:rPr>
              <a:t>, either: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Primary valvular incompetence (floppy valve).</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Secondary valvular incompetence. </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rgbClr val="1C4588"/>
                </a:solidFill>
                <a:latin typeface="Mada"/>
                <a:ea typeface="Mada"/>
                <a:cs typeface="Mada"/>
                <a:sym typeface="Mada"/>
              </a:rPr>
              <a:t>Incompetent valves </a:t>
            </a:r>
            <a:r>
              <a:rPr lang="en-GB" sz="1200">
                <a:solidFill>
                  <a:srgbClr val="1C4588"/>
                </a:solidFill>
                <a:latin typeface="Mada"/>
                <a:ea typeface="Mada"/>
                <a:cs typeface="Mada"/>
                <a:sym typeface="Mada"/>
              </a:rPr>
              <a:t>lead to reflux of blood or increased ambulatory venous pressure (the hydrostatic pressure exerted by the column of venous blood stretching from the ankle to the right atrium). This leads to symptoms and signs such as:</a:t>
            </a:r>
            <a:endParaRPr sz="1200">
              <a:solidFill>
                <a:srgbClr val="1C4588"/>
              </a:solidFill>
              <a:latin typeface="Mada"/>
              <a:ea typeface="Mada"/>
              <a:cs typeface="Mada"/>
              <a:sym typeface="Mada"/>
            </a:endParaRPr>
          </a:p>
          <a:p>
            <a:pPr indent="0" lvl="0" marL="0" rtl="0" algn="l">
              <a:spcBef>
                <a:spcPts val="1000"/>
              </a:spcBef>
              <a:spcAft>
                <a:spcPts val="0"/>
              </a:spcAft>
              <a:buNone/>
            </a:pPr>
            <a:r>
              <a:t/>
            </a:r>
            <a:endParaRPr sz="1200">
              <a:solidFill>
                <a:srgbClr val="1C4588"/>
              </a:solidFill>
              <a:latin typeface="Mada"/>
              <a:ea typeface="Mada"/>
              <a:cs typeface="Mada"/>
              <a:sym typeface="Mada"/>
            </a:endParaRPr>
          </a:p>
          <a:p>
            <a:pPr indent="0" lvl="0" marL="0" rtl="0" algn="l">
              <a:spcBef>
                <a:spcPts val="1000"/>
              </a:spcBef>
              <a:spcAft>
                <a:spcPts val="0"/>
              </a:spcAft>
              <a:buNone/>
            </a:pPr>
            <a:r>
              <a:t/>
            </a:r>
            <a:endParaRPr sz="1200">
              <a:solidFill>
                <a:srgbClr val="1C4588"/>
              </a:solidFill>
              <a:latin typeface="Mada"/>
              <a:ea typeface="Mada"/>
              <a:cs typeface="Mada"/>
              <a:sym typeface="Mada"/>
            </a:endParaRPr>
          </a:p>
          <a:p>
            <a:pPr indent="0" lvl="0" marL="0" rtl="0" algn="l">
              <a:spcBef>
                <a:spcPts val="1000"/>
              </a:spcBef>
              <a:spcAft>
                <a:spcPts val="0"/>
              </a:spcAft>
              <a:buNone/>
            </a:pPr>
            <a:r>
              <a:t/>
            </a:r>
            <a:endParaRPr sz="1200">
              <a:solidFill>
                <a:srgbClr val="1C4588"/>
              </a:solidFill>
              <a:latin typeface="Mada"/>
              <a:ea typeface="Mada"/>
              <a:cs typeface="Mada"/>
              <a:sym typeface="Mada"/>
            </a:endParaRPr>
          </a:p>
          <a:p>
            <a:pPr indent="0" lvl="0" marL="0" rtl="0" algn="l">
              <a:spcBef>
                <a:spcPts val="1000"/>
              </a:spcBef>
              <a:spcAft>
                <a:spcPts val="0"/>
              </a:spcAft>
              <a:buNone/>
            </a:pPr>
            <a:r>
              <a:t/>
            </a:r>
            <a:endParaRPr sz="1200">
              <a:solidFill>
                <a:srgbClr val="1C4588"/>
              </a:solidFill>
              <a:latin typeface="Mada"/>
              <a:ea typeface="Mada"/>
              <a:cs typeface="Mada"/>
              <a:sym typeface="Mada"/>
            </a:endParaRPr>
          </a:p>
          <a:p>
            <a:pPr indent="0" lvl="0" marL="0" rtl="0" algn="l">
              <a:spcBef>
                <a:spcPts val="1000"/>
              </a:spcBef>
              <a:spcAft>
                <a:spcPts val="0"/>
              </a:spcAft>
              <a:buNone/>
            </a:pPr>
            <a:r>
              <a:t/>
            </a:r>
            <a:endParaRPr sz="1200">
              <a:solidFill>
                <a:srgbClr val="1C4588"/>
              </a:solidFill>
              <a:latin typeface="Mada"/>
              <a:ea typeface="Mada"/>
              <a:cs typeface="Mada"/>
              <a:sym typeface="Mada"/>
            </a:endParaRPr>
          </a:p>
          <a:p>
            <a:pPr indent="0" lvl="0" marL="0" rtl="0" algn="l">
              <a:spcBef>
                <a:spcPts val="1000"/>
              </a:spcBef>
              <a:spcAft>
                <a:spcPts val="0"/>
              </a:spcAft>
              <a:buNone/>
            </a:pPr>
            <a:r>
              <a:t/>
            </a:r>
            <a:endParaRPr sz="1200">
              <a:solidFill>
                <a:srgbClr val="1C4588"/>
              </a:solidFill>
              <a:latin typeface="Mada"/>
              <a:ea typeface="Mada"/>
              <a:cs typeface="Mada"/>
              <a:sym typeface="Mada"/>
            </a:endParaRPr>
          </a:p>
          <a:p>
            <a:pPr indent="0" lvl="0" marL="0" rtl="0" algn="l">
              <a:spcBef>
                <a:spcPts val="1000"/>
              </a:spcBef>
              <a:spcAft>
                <a:spcPts val="0"/>
              </a:spcAft>
              <a:buNone/>
            </a:pPr>
            <a:r>
              <a:t/>
            </a:r>
            <a:endParaRPr sz="1200">
              <a:solidFill>
                <a:srgbClr val="1C4588"/>
              </a:solidFill>
              <a:latin typeface="Mada"/>
              <a:ea typeface="Mada"/>
              <a:cs typeface="Mada"/>
              <a:sym typeface="Mada"/>
            </a:endParaRPr>
          </a:p>
          <a:p>
            <a:pPr indent="-304800" lvl="0" marL="457200" rtl="0" algn="l">
              <a:spcBef>
                <a:spcPts val="1000"/>
              </a:spcBef>
              <a:spcAft>
                <a:spcPts val="0"/>
              </a:spcAft>
              <a:buSzPts val="1200"/>
              <a:buFont typeface="Mada"/>
              <a:buChar char="●"/>
            </a:pPr>
            <a:r>
              <a:rPr lang="en-GB" sz="1200">
                <a:solidFill>
                  <a:srgbClr val="6AA84F"/>
                </a:solidFill>
                <a:latin typeface="Mada"/>
                <a:ea typeface="Mada"/>
                <a:cs typeface="Mada"/>
                <a:sym typeface="Mada"/>
              </a:rPr>
              <a:t>Causes of valvular failure:</a:t>
            </a:r>
            <a:endParaRPr sz="1200">
              <a:solidFill>
                <a:srgbClr val="1C4588"/>
              </a:solidFill>
              <a:latin typeface="Mada"/>
              <a:ea typeface="Mada"/>
              <a:cs typeface="Mada"/>
              <a:sym typeface="Mada"/>
            </a:endParaRPr>
          </a:p>
        </p:txBody>
      </p:sp>
      <p:sp>
        <p:nvSpPr>
          <p:cNvPr id="388" name="Google Shape;388;p17"/>
          <p:cNvSpPr txBox="1"/>
          <p:nvPr/>
        </p:nvSpPr>
        <p:spPr>
          <a:xfrm>
            <a:off x="5032350" y="824975"/>
            <a:ext cx="2301900" cy="754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0"/>
              </a:spcAft>
              <a:buClr>
                <a:schemeClr val="dk1"/>
              </a:buClr>
              <a:buSzPts val="1100"/>
              <a:buFont typeface="Arial"/>
              <a:buNone/>
            </a:pPr>
            <a:r>
              <a:rPr b="1" lang="en-GB">
                <a:solidFill>
                  <a:srgbClr val="006D77"/>
                </a:solidFill>
                <a:latin typeface="Lora"/>
                <a:ea typeface="Lora"/>
                <a:cs typeface="Lora"/>
                <a:sym typeface="Lora"/>
              </a:rPr>
              <a:t>Venous ulcer</a:t>
            </a:r>
            <a:endParaRPr b="1">
              <a:solidFill>
                <a:srgbClr val="006D77"/>
              </a:solidFill>
              <a:latin typeface="Lora"/>
              <a:ea typeface="Lora"/>
              <a:cs typeface="Lora"/>
              <a:sym typeface="Lora"/>
            </a:endParaRPr>
          </a:p>
          <a:p>
            <a:pPr indent="0" lvl="0" marL="0" rtl="0" algn="ctr">
              <a:spcBef>
                <a:spcPts val="0"/>
              </a:spcBef>
              <a:spcAft>
                <a:spcPts val="1600"/>
              </a:spcAft>
              <a:buNone/>
            </a:pPr>
            <a:r>
              <a:t/>
            </a:r>
            <a:endParaRPr>
              <a:solidFill>
                <a:srgbClr val="006D77"/>
              </a:solidFill>
              <a:latin typeface="Lora"/>
              <a:ea typeface="Lora"/>
              <a:cs typeface="Lora"/>
              <a:sym typeface="Lora"/>
            </a:endParaRPr>
          </a:p>
        </p:txBody>
      </p:sp>
      <p:cxnSp>
        <p:nvCxnSpPr>
          <p:cNvPr id="389" name="Google Shape;389;p17"/>
          <p:cNvCxnSpPr/>
          <p:nvPr/>
        </p:nvCxnSpPr>
        <p:spPr>
          <a:xfrm>
            <a:off x="304875" y="1748738"/>
            <a:ext cx="6941700" cy="0"/>
          </a:xfrm>
          <a:prstGeom prst="straightConnector1">
            <a:avLst/>
          </a:prstGeom>
          <a:noFill/>
          <a:ln cap="flat" cmpd="sng" w="19050">
            <a:solidFill>
              <a:srgbClr val="666666"/>
            </a:solidFill>
            <a:prstDash val="dot"/>
            <a:round/>
            <a:headEnd len="med" w="med" type="oval"/>
            <a:tailEnd len="med" w="med" type="oval"/>
          </a:ln>
        </p:spPr>
      </p:cxnSp>
      <p:sp>
        <p:nvSpPr>
          <p:cNvPr id="390" name="Google Shape;390;p17"/>
          <p:cNvSpPr txBox="1"/>
          <p:nvPr/>
        </p:nvSpPr>
        <p:spPr>
          <a:xfrm>
            <a:off x="2700975" y="2030025"/>
            <a:ext cx="2301900" cy="6426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0"/>
              </a:spcAft>
              <a:buClr>
                <a:schemeClr val="dk1"/>
              </a:buClr>
              <a:buSzPts val="1100"/>
              <a:buFont typeface="Arial"/>
              <a:buNone/>
            </a:pPr>
            <a:r>
              <a:rPr b="1" lang="en-GB">
                <a:solidFill>
                  <a:srgbClr val="83C5BE"/>
                </a:solidFill>
                <a:latin typeface="Lora"/>
                <a:ea typeface="Lora"/>
                <a:cs typeface="Lora"/>
                <a:sym typeface="Lora"/>
              </a:rPr>
              <a:t>Chronic venous insufficiency</a:t>
            </a:r>
            <a:endParaRPr b="1">
              <a:solidFill>
                <a:srgbClr val="83C5BE"/>
              </a:solidFill>
              <a:latin typeface="Lora"/>
              <a:ea typeface="Lora"/>
              <a:cs typeface="Lora"/>
              <a:sym typeface="Lora"/>
            </a:endParaRPr>
          </a:p>
          <a:p>
            <a:pPr indent="0" lvl="0" marL="0" rtl="0" algn="ctr">
              <a:spcBef>
                <a:spcPts val="0"/>
              </a:spcBef>
              <a:spcAft>
                <a:spcPts val="1600"/>
              </a:spcAft>
              <a:buNone/>
            </a:pPr>
            <a:r>
              <a:t/>
            </a:r>
            <a:endParaRPr>
              <a:solidFill>
                <a:srgbClr val="83C5BE"/>
              </a:solidFill>
              <a:latin typeface="Lora"/>
              <a:ea typeface="Lora"/>
              <a:cs typeface="Lora"/>
              <a:sym typeface="Lora"/>
            </a:endParaRPr>
          </a:p>
        </p:txBody>
      </p:sp>
      <p:sp>
        <p:nvSpPr>
          <p:cNvPr id="391" name="Google Shape;391;p17"/>
          <p:cNvSpPr txBox="1"/>
          <p:nvPr/>
        </p:nvSpPr>
        <p:spPr>
          <a:xfrm>
            <a:off x="217175" y="824975"/>
            <a:ext cx="2301900" cy="754800"/>
          </a:xfrm>
          <a:prstGeom prst="rect">
            <a:avLst/>
          </a:prstGeom>
          <a:noFill/>
          <a:ln>
            <a:noFill/>
          </a:ln>
        </p:spPr>
        <p:txBody>
          <a:bodyPr anchorCtr="0" anchor="t" bIns="0" lIns="91425" spcFirstLastPara="1" rIns="91425" wrap="square" tIns="162000">
            <a:noAutofit/>
          </a:bodyPr>
          <a:lstStyle/>
          <a:p>
            <a:pPr indent="0" lvl="0" marL="0" rtl="0" algn="ctr">
              <a:spcBef>
                <a:spcPts val="0"/>
              </a:spcBef>
              <a:spcAft>
                <a:spcPts val="0"/>
              </a:spcAft>
              <a:buClr>
                <a:schemeClr val="dk1"/>
              </a:buClr>
              <a:buSzPts val="1100"/>
              <a:buFont typeface="Arial"/>
              <a:buNone/>
            </a:pPr>
            <a:r>
              <a:rPr b="1" lang="en-GB">
                <a:solidFill>
                  <a:srgbClr val="E29578"/>
                </a:solidFill>
                <a:latin typeface="Lora"/>
                <a:ea typeface="Lora"/>
                <a:cs typeface="Lora"/>
                <a:sym typeface="Lora"/>
              </a:rPr>
              <a:t>Varicose veins</a:t>
            </a:r>
            <a:endParaRPr>
              <a:solidFill>
                <a:srgbClr val="E29578"/>
              </a:solidFill>
              <a:latin typeface="Lora"/>
              <a:ea typeface="Lora"/>
              <a:cs typeface="Lora"/>
              <a:sym typeface="Lora"/>
            </a:endParaRPr>
          </a:p>
        </p:txBody>
      </p:sp>
      <p:sp>
        <p:nvSpPr>
          <p:cNvPr id="392" name="Google Shape;392;p17"/>
          <p:cNvSpPr/>
          <p:nvPr/>
        </p:nvSpPr>
        <p:spPr>
          <a:xfrm flipH="1" rot="-9899961">
            <a:off x="1007276" y="13874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17"/>
          <p:cNvSpPr/>
          <p:nvPr/>
        </p:nvSpPr>
        <p:spPr>
          <a:xfrm flipH="1" rot="-9899961">
            <a:off x="3414963" y="13874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7"/>
          <p:cNvSpPr/>
          <p:nvPr/>
        </p:nvSpPr>
        <p:spPr>
          <a:xfrm flipH="1" rot="-9899961">
            <a:off x="5822663" y="1387499"/>
            <a:ext cx="721511" cy="722601"/>
          </a:xfrm>
          <a:custGeom>
            <a:rect b="b" l="l" r="r" t="t"/>
            <a:pathLst>
              <a:path extrusionOk="0" h="42686" w="47915">
                <a:moveTo>
                  <a:pt x="20096" y="1"/>
                </a:moveTo>
                <a:cubicBezTo>
                  <a:pt x="18737" y="1"/>
                  <a:pt x="17382" y="146"/>
                  <a:pt x="16047" y="462"/>
                </a:cubicBezTo>
                <a:cubicBezTo>
                  <a:pt x="10042" y="1890"/>
                  <a:pt x="5282" y="6693"/>
                  <a:pt x="2461" y="12184"/>
                </a:cubicBezTo>
                <a:cubicBezTo>
                  <a:pt x="1262" y="14516"/>
                  <a:pt x="345" y="17036"/>
                  <a:pt x="186" y="19654"/>
                </a:cubicBezTo>
                <a:cubicBezTo>
                  <a:pt x="0" y="22707"/>
                  <a:pt x="850" y="25730"/>
                  <a:pt x="1957" y="28583"/>
                </a:cubicBezTo>
                <a:cubicBezTo>
                  <a:pt x="3179" y="31741"/>
                  <a:pt x="4770" y="34837"/>
                  <a:pt x="7201" y="37196"/>
                </a:cubicBezTo>
                <a:cubicBezTo>
                  <a:pt x="11147" y="41028"/>
                  <a:pt x="16873" y="42486"/>
                  <a:pt x="22374" y="42666"/>
                </a:cubicBezTo>
                <a:cubicBezTo>
                  <a:pt x="22773" y="42679"/>
                  <a:pt x="23175" y="42686"/>
                  <a:pt x="23574" y="42686"/>
                </a:cubicBezTo>
                <a:cubicBezTo>
                  <a:pt x="27888" y="42686"/>
                  <a:pt x="32259" y="41905"/>
                  <a:pt x="35986" y="39760"/>
                </a:cubicBezTo>
                <a:cubicBezTo>
                  <a:pt x="43270" y="35565"/>
                  <a:pt x="46718" y="26949"/>
                  <a:pt x="47316" y="18897"/>
                </a:cubicBezTo>
                <a:cubicBezTo>
                  <a:pt x="47914" y="10812"/>
                  <a:pt x="38086" y="5826"/>
                  <a:pt x="31688" y="2890"/>
                </a:cubicBezTo>
                <a:cubicBezTo>
                  <a:pt x="28051" y="1219"/>
                  <a:pt x="24058" y="1"/>
                  <a:pt x="2009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7"/>
          <p:cNvSpPr txBox="1"/>
          <p:nvPr/>
        </p:nvSpPr>
        <p:spPr>
          <a:xfrm>
            <a:off x="1111825" y="1507100"/>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E29578"/>
                </a:solidFill>
                <a:latin typeface="Life Savers ExtraBold"/>
                <a:ea typeface="Life Savers ExtraBold"/>
                <a:cs typeface="Life Savers ExtraBold"/>
                <a:sym typeface="Life Savers ExtraBold"/>
              </a:rPr>
              <a:t>01</a:t>
            </a:r>
            <a:endParaRPr sz="2000">
              <a:solidFill>
                <a:srgbClr val="E29578"/>
              </a:solidFill>
              <a:latin typeface="Life Savers ExtraBold"/>
              <a:ea typeface="Life Savers ExtraBold"/>
              <a:cs typeface="Life Savers ExtraBold"/>
              <a:sym typeface="Life Savers ExtraBold"/>
            </a:endParaRPr>
          </a:p>
        </p:txBody>
      </p:sp>
      <p:sp>
        <p:nvSpPr>
          <p:cNvPr id="396" name="Google Shape;396;p17"/>
          <p:cNvSpPr txBox="1"/>
          <p:nvPr/>
        </p:nvSpPr>
        <p:spPr>
          <a:xfrm>
            <a:off x="3460875" y="1512000"/>
            <a:ext cx="629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FFFFFF"/>
                </a:solidFill>
                <a:latin typeface="Life Savers ExtraBold"/>
                <a:ea typeface="Life Savers ExtraBold"/>
                <a:cs typeface="Life Savers ExtraBold"/>
                <a:sym typeface="Life Savers ExtraBold"/>
              </a:rPr>
              <a:t>02</a:t>
            </a:r>
            <a:endParaRPr sz="2000">
              <a:solidFill>
                <a:srgbClr val="FFFFFF"/>
              </a:solidFill>
              <a:latin typeface="Life Savers ExtraBold"/>
              <a:ea typeface="Life Savers ExtraBold"/>
              <a:cs typeface="Life Savers ExtraBold"/>
              <a:sym typeface="Life Savers ExtraBold"/>
            </a:endParaRPr>
          </a:p>
        </p:txBody>
      </p:sp>
      <p:sp>
        <p:nvSpPr>
          <p:cNvPr id="397" name="Google Shape;397;p17"/>
          <p:cNvSpPr txBox="1"/>
          <p:nvPr/>
        </p:nvSpPr>
        <p:spPr>
          <a:xfrm>
            <a:off x="5926900" y="1507150"/>
            <a:ext cx="512700" cy="483300"/>
          </a:xfrm>
          <a:prstGeom prst="rect">
            <a:avLst/>
          </a:prstGeom>
          <a:noFill/>
          <a:ln>
            <a:noFill/>
          </a:ln>
        </p:spPr>
        <p:txBody>
          <a:bodyPr anchorCtr="0" anchor="ctr" bIns="0" lIns="91425" spcFirstLastPara="1" rIns="91425" wrap="square" tIns="182875">
            <a:noAutofit/>
          </a:bodyPr>
          <a:lstStyle/>
          <a:p>
            <a:pPr indent="0" lvl="0" marL="0" rtl="0" algn="ctr">
              <a:spcBef>
                <a:spcPts val="0"/>
              </a:spcBef>
              <a:spcAft>
                <a:spcPts val="1600"/>
              </a:spcAft>
              <a:buNone/>
            </a:pPr>
            <a:r>
              <a:rPr lang="en-GB" sz="2000">
                <a:solidFill>
                  <a:srgbClr val="006D77"/>
                </a:solidFill>
                <a:latin typeface="Life Savers ExtraBold"/>
                <a:ea typeface="Life Savers ExtraBold"/>
                <a:cs typeface="Life Savers ExtraBold"/>
                <a:sym typeface="Life Savers ExtraBold"/>
              </a:rPr>
              <a:t>03</a:t>
            </a:r>
            <a:endParaRPr sz="2000">
              <a:solidFill>
                <a:srgbClr val="006D77"/>
              </a:solidFill>
              <a:latin typeface="Life Savers ExtraBold"/>
              <a:ea typeface="Life Savers ExtraBold"/>
              <a:cs typeface="Life Savers ExtraBold"/>
              <a:sym typeface="Life Savers ExtraBold"/>
            </a:endParaRPr>
          </a:p>
        </p:txBody>
      </p:sp>
      <p:pic>
        <p:nvPicPr>
          <p:cNvPr id="398" name="Google Shape;398;p17"/>
          <p:cNvPicPr preferRelativeResize="0"/>
          <p:nvPr/>
        </p:nvPicPr>
        <p:blipFill>
          <a:blip r:embed="rId3">
            <a:alphaModFix/>
          </a:blip>
          <a:stretch>
            <a:fillRect/>
          </a:stretch>
        </p:blipFill>
        <p:spPr>
          <a:xfrm>
            <a:off x="5227411" y="2797330"/>
            <a:ext cx="2146800" cy="1454781"/>
          </a:xfrm>
          <a:prstGeom prst="rect">
            <a:avLst/>
          </a:prstGeom>
          <a:noFill/>
          <a:ln>
            <a:noFill/>
          </a:ln>
        </p:spPr>
      </p:pic>
      <p:sp>
        <p:nvSpPr>
          <p:cNvPr id="399" name="Google Shape;399;p17"/>
          <p:cNvSpPr txBox="1"/>
          <p:nvPr/>
        </p:nvSpPr>
        <p:spPr>
          <a:xfrm>
            <a:off x="298913" y="7801413"/>
            <a:ext cx="2146800" cy="6579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Avalvular venous system (rare).</a:t>
            </a:r>
            <a:endParaRPr sz="1200">
              <a:latin typeface="Mada"/>
              <a:ea typeface="Mada"/>
              <a:cs typeface="Mada"/>
              <a:sym typeface="Mada"/>
            </a:endParaRPr>
          </a:p>
          <a:p>
            <a:pPr indent="0" lvl="0" marL="914400" rtl="0" algn="l">
              <a:spcBef>
                <a:spcPts val="1000"/>
              </a:spcBef>
              <a:spcAft>
                <a:spcPts val="0"/>
              </a:spcAft>
              <a:buNone/>
            </a:pPr>
            <a:r>
              <a:t/>
            </a:r>
            <a:endParaRPr sz="1200">
              <a:solidFill>
                <a:srgbClr val="1C4588"/>
              </a:solidFill>
              <a:latin typeface="Mada"/>
              <a:ea typeface="Mada"/>
              <a:cs typeface="Mada"/>
              <a:sym typeface="Mada"/>
            </a:endParaRPr>
          </a:p>
        </p:txBody>
      </p:sp>
      <p:sp>
        <p:nvSpPr>
          <p:cNvPr id="400" name="Google Shape;400;p17"/>
          <p:cNvSpPr/>
          <p:nvPr/>
        </p:nvSpPr>
        <p:spPr>
          <a:xfrm>
            <a:off x="693712" y="7160513"/>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17"/>
          <p:cNvSpPr txBox="1"/>
          <p:nvPr/>
        </p:nvSpPr>
        <p:spPr>
          <a:xfrm>
            <a:off x="55513" y="7151225"/>
            <a:ext cx="2102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1300">
                <a:solidFill>
                  <a:srgbClr val="006D77"/>
                </a:solidFill>
                <a:latin typeface="Lora"/>
                <a:ea typeface="Lora"/>
                <a:cs typeface="Lora"/>
                <a:sym typeface="Lora"/>
              </a:rPr>
              <a:t>Congenital</a:t>
            </a:r>
            <a:endParaRPr b="1" sz="1300">
              <a:solidFill>
                <a:srgbClr val="006D77"/>
              </a:solidFill>
              <a:latin typeface="Lora"/>
              <a:ea typeface="Lora"/>
              <a:cs typeface="Lora"/>
              <a:sym typeface="Lora"/>
            </a:endParaRPr>
          </a:p>
          <a:p>
            <a:pPr indent="0" lvl="0" marL="0" rtl="0" algn="l">
              <a:spcBef>
                <a:spcPts val="0"/>
              </a:spcBef>
              <a:spcAft>
                <a:spcPts val="0"/>
              </a:spcAft>
              <a:buNone/>
            </a:pPr>
            <a:r>
              <a:t/>
            </a:r>
            <a:endParaRPr sz="1300">
              <a:solidFill>
                <a:srgbClr val="006D77"/>
              </a:solidFill>
              <a:latin typeface="Lora"/>
              <a:ea typeface="Lora"/>
              <a:cs typeface="Lora"/>
              <a:sym typeface="Lora"/>
            </a:endParaRPr>
          </a:p>
        </p:txBody>
      </p:sp>
      <p:sp>
        <p:nvSpPr>
          <p:cNvPr id="402" name="Google Shape;402;p17"/>
          <p:cNvSpPr txBox="1"/>
          <p:nvPr/>
        </p:nvSpPr>
        <p:spPr>
          <a:xfrm>
            <a:off x="4717050" y="7619400"/>
            <a:ext cx="2872200" cy="4560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occur with </a:t>
            </a:r>
            <a:r>
              <a:rPr b="1" lang="en-GB" sz="1100">
                <a:solidFill>
                  <a:srgbClr val="CC0000"/>
                </a:solidFill>
                <a:latin typeface="Mada"/>
                <a:ea typeface="Mada"/>
                <a:cs typeface="Mada"/>
                <a:sym typeface="Mada"/>
              </a:rPr>
              <a:t>obesity</a:t>
            </a:r>
            <a:r>
              <a:rPr lang="en-GB" sz="1100">
                <a:solidFill>
                  <a:srgbClr val="6AA84F"/>
                </a:solidFill>
                <a:latin typeface="Mada"/>
                <a:ea typeface="Mada"/>
                <a:cs typeface="Mada"/>
                <a:sym typeface="Mada"/>
              </a:rPr>
              <a:t>, </a:t>
            </a:r>
            <a:r>
              <a:rPr b="1" lang="en-GB" sz="1100">
                <a:solidFill>
                  <a:srgbClr val="CC0000"/>
                </a:solidFill>
                <a:latin typeface="Mada"/>
                <a:ea typeface="Mada"/>
                <a:cs typeface="Mada"/>
                <a:sym typeface="Mada"/>
              </a:rPr>
              <a:t>pregnancy</a:t>
            </a:r>
            <a:r>
              <a:rPr lang="en-GB" sz="1100">
                <a:solidFill>
                  <a:srgbClr val="6AA84F"/>
                </a:solidFill>
                <a:latin typeface="Mada"/>
                <a:ea typeface="Mada"/>
                <a:cs typeface="Mada"/>
                <a:sym typeface="Mada"/>
              </a:rPr>
              <a:t>, CHF, Ascites, and prolonged frequent standing, for the following reasons: </a:t>
            </a:r>
            <a:endParaRPr sz="1100">
              <a:solidFill>
                <a:srgbClr val="6AA84F"/>
              </a:solidFill>
              <a:latin typeface="Mada"/>
              <a:ea typeface="Mada"/>
              <a:cs typeface="Mada"/>
              <a:sym typeface="Mada"/>
            </a:endParaRPr>
          </a:p>
          <a:p>
            <a:pPr indent="-159849" lvl="0" marL="179999" rtl="0" algn="l">
              <a:spcBef>
                <a:spcPts val="0"/>
              </a:spcBef>
              <a:spcAft>
                <a:spcPts val="0"/>
              </a:spcAft>
              <a:buClr>
                <a:srgbClr val="6AA84F"/>
              </a:buClr>
              <a:buSzPts val="1100"/>
              <a:buFont typeface="Mada"/>
              <a:buAutoNum type="arabicPeriod"/>
            </a:pPr>
            <a:r>
              <a:rPr lang="en-GB" sz="1100">
                <a:solidFill>
                  <a:srgbClr val="6AA84F"/>
                </a:solidFill>
                <a:latin typeface="Mada"/>
                <a:ea typeface="Mada"/>
                <a:cs typeface="Mada"/>
                <a:sym typeface="Mada"/>
              </a:rPr>
              <a:t>Increased abdominal pressure, which will make the venous emptying from the legs to the chest much harder → the blood volume in veins increases which will increase the pressure within the vein leading to dilation and as a result of that the valve edges no longer touch each other. </a:t>
            </a:r>
            <a:endParaRPr sz="1100">
              <a:solidFill>
                <a:srgbClr val="6AA84F"/>
              </a:solidFill>
              <a:latin typeface="Mada"/>
              <a:ea typeface="Mada"/>
              <a:cs typeface="Mada"/>
              <a:sym typeface="Mada"/>
            </a:endParaRPr>
          </a:p>
          <a:p>
            <a:pPr indent="-159849"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Issues above the abdomen (such as a tumor, surgery, radiation) and anything that obstructs flow leading to dilatation.</a:t>
            </a:r>
            <a:endParaRPr sz="1100">
              <a:solidFill>
                <a:srgbClr val="6AA84F"/>
              </a:solidFill>
              <a:latin typeface="Mada"/>
              <a:ea typeface="Mada"/>
              <a:cs typeface="Mada"/>
              <a:sym typeface="Mada"/>
            </a:endParaRPr>
          </a:p>
          <a:p>
            <a:pPr indent="-159849"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Issues inside the veins; such as </a:t>
            </a:r>
            <a:r>
              <a:rPr b="1" lang="en-GB" sz="1100">
                <a:solidFill>
                  <a:srgbClr val="CC0000"/>
                </a:solidFill>
                <a:latin typeface="Mada"/>
                <a:ea typeface="Mada"/>
                <a:cs typeface="Mada"/>
                <a:sym typeface="Mada"/>
              </a:rPr>
              <a:t>thrombosis</a:t>
            </a:r>
            <a:r>
              <a:rPr lang="en-GB" sz="1100">
                <a:solidFill>
                  <a:srgbClr val="6AA84F"/>
                </a:solidFill>
                <a:latin typeface="Mada"/>
                <a:ea typeface="Mada"/>
                <a:cs typeface="Mada"/>
                <a:sym typeface="Mada"/>
              </a:rPr>
              <a:t> (</a:t>
            </a:r>
            <a:r>
              <a:rPr b="1" lang="en-GB" sz="1100">
                <a:solidFill>
                  <a:srgbClr val="CC0000"/>
                </a:solidFill>
                <a:latin typeface="Mada"/>
                <a:ea typeface="Mada"/>
                <a:cs typeface="Mada"/>
                <a:sym typeface="Mada"/>
              </a:rPr>
              <a:t>DVT</a:t>
            </a:r>
            <a:r>
              <a:rPr lang="en-GB" sz="1100">
                <a:solidFill>
                  <a:srgbClr val="6AA84F"/>
                </a:solidFill>
                <a:latin typeface="Mada"/>
                <a:ea typeface="Mada"/>
                <a:cs typeface="Mada"/>
                <a:sym typeface="Mada"/>
              </a:rPr>
              <a:t>). </a:t>
            </a:r>
            <a:endParaRPr sz="1100">
              <a:latin typeface="Mada"/>
              <a:ea typeface="Mada"/>
              <a:cs typeface="Mada"/>
              <a:sym typeface="Mada"/>
            </a:endParaRPr>
          </a:p>
          <a:p>
            <a:pPr indent="0" lvl="0" marL="914400" rtl="0" algn="l">
              <a:spcBef>
                <a:spcPts val="1000"/>
              </a:spcBef>
              <a:spcAft>
                <a:spcPts val="0"/>
              </a:spcAft>
              <a:buNone/>
            </a:pPr>
            <a:r>
              <a:t/>
            </a:r>
            <a:endParaRPr sz="1100">
              <a:solidFill>
                <a:srgbClr val="1C4588"/>
              </a:solidFill>
              <a:latin typeface="Mada"/>
              <a:ea typeface="Mada"/>
              <a:cs typeface="Mada"/>
              <a:sym typeface="Mada"/>
            </a:endParaRPr>
          </a:p>
        </p:txBody>
      </p:sp>
      <p:sp>
        <p:nvSpPr>
          <p:cNvPr id="403" name="Google Shape;403;p17"/>
          <p:cNvSpPr/>
          <p:nvPr/>
        </p:nvSpPr>
        <p:spPr>
          <a:xfrm>
            <a:off x="5337737" y="7130888"/>
            <a:ext cx="1294200" cy="4560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17"/>
          <p:cNvSpPr txBox="1"/>
          <p:nvPr/>
        </p:nvSpPr>
        <p:spPr>
          <a:xfrm>
            <a:off x="4825625" y="7045400"/>
            <a:ext cx="18630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1200">
                <a:solidFill>
                  <a:srgbClr val="E29578"/>
                </a:solidFill>
                <a:latin typeface="Lora"/>
                <a:ea typeface="Lora"/>
                <a:cs typeface="Lora"/>
                <a:sym typeface="Lora"/>
              </a:rPr>
              <a:t>Acquired valvular failure: </a:t>
            </a:r>
            <a:endParaRPr b="1" sz="1200">
              <a:solidFill>
                <a:srgbClr val="E29578"/>
              </a:solidFill>
              <a:latin typeface="Lora"/>
              <a:ea typeface="Lora"/>
              <a:cs typeface="Lora"/>
              <a:sym typeface="Lora"/>
            </a:endParaRPr>
          </a:p>
          <a:p>
            <a:pPr indent="0" lvl="0" marL="0" rtl="0" algn="l">
              <a:spcBef>
                <a:spcPts val="0"/>
              </a:spcBef>
              <a:spcAft>
                <a:spcPts val="0"/>
              </a:spcAft>
              <a:buNone/>
            </a:pPr>
            <a:r>
              <a:t/>
            </a:r>
            <a:endParaRPr sz="1200">
              <a:solidFill>
                <a:srgbClr val="E29578"/>
              </a:solidFill>
              <a:latin typeface="Lora"/>
              <a:ea typeface="Lora"/>
              <a:cs typeface="Lora"/>
              <a:sym typeface="Lora"/>
            </a:endParaRPr>
          </a:p>
        </p:txBody>
      </p:sp>
      <p:sp>
        <p:nvSpPr>
          <p:cNvPr id="405" name="Google Shape;405;p17"/>
          <p:cNvSpPr/>
          <p:nvPr/>
        </p:nvSpPr>
        <p:spPr>
          <a:xfrm>
            <a:off x="2598135" y="4846154"/>
            <a:ext cx="721227" cy="458923"/>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19050">
            <a:solidFill>
              <a:srgbClr val="FFDDD2"/>
            </a:solidFill>
            <a:prstDash val="solid"/>
            <a:round/>
            <a:headEnd len="med" w="med" type="none"/>
            <a:tailEnd len="med" w="med" type="none"/>
          </a:ln>
        </p:spPr>
      </p:sp>
      <p:sp>
        <p:nvSpPr>
          <p:cNvPr id="406" name="Google Shape;406;p17"/>
          <p:cNvSpPr/>
          <p:nvPr/>
        </p:nvSpPr>
        <p:spPr>
          <a:xfrm rot="2104903">
            <a:off x="3633003" y="4675499"/>
            <a:ext cx="878971" cy="800324"/>
          </a:xfrm>
          <a:custGeom>
            <a:rect b="b" l="l" r="r" t="t"/>
            <a:pathLst>
              <a:path extrusionOk="0" h="86875" w="65227">
                <a:moveTo>
                  <a:pt x="58590" y="0"/>
                </a:moveTo>
                <a:cubicBezTo>
                  <a:pt x="58590" y="7737"/>
                  <a:pt x="69288" y="17668"/>
                  <a:pt x="63414" y="22703"/>
                </a:cubicBezTo>
                <a:cubicBezTo>
                  <a:pt x="56725" y="28436"/>
                  <a:pt x="45796" y="23327"/>
                  <a:pt x="37022" y="24122"/>
                </a:cubicBezTo>
                <a:cubicBezTo>
                  <a:pt x="28104" y="24930"/>
                  <a:pt x="21936" y="33811"/>
                  <a:pt x="14036" y="38027"/>
                </a:cubicBezTo>
                <a:cubicBezTo>
                  <a:pt x="8757" y="40844"/>
                  <a:pt x="673" y="43419"/>
                  <a:pt x="131" y="49378"/>
                </a:cubicBezTo>
                <a:cubicBezTo>
                  <a:pt x="-395" y="55155"/>
                  <a:pt x="1794" y="63234"/>
                  <a:pt x="7226" y="65270"/>
                </a:cubicBezTo>
                <a:cubicBezTo>
                  <a:pt x="15375" y="68324"/>
                  <a:pt x="24965" y="63162"/>
                  <a:pt x="33333" y="65553"/>
                </a:cubicBezTo>
                <a:cubicBezTo>
                  <a:pt x="40251" y="67529"/>
                  <a:pt x="35864" y="82157"/>
                  <a:pt x="42414" y="85134"/>
                </a:cubicBezTo>
                <a:cubicBezTo>
                  <a:pt x="48215" y="87771"/>
                  <a:pt x="56691" y="87411"/>
                  <a:pt x="61427" y="83148"/>
                </a:cubicBezTo>
                <a:cubicBezTo>
                  <a:pt x="63936" y="80889"/>
                  <a:pt x="63414" y="76592"/>
                  <a:pt x="63414" y="73215"/>
                </a:cubicBezTo>
              </a:path>
            </a:pathLst>
          </a:custGeom>
          <a:noFill/>
          <a:ln cap="flat" cmpd="sng" w="19050">
            <a:solidFill>
              <a:srgbClr val="FFDDD2"/>
            </a:solidFill>
            <a:prstDash val="solid"/>
            <a:round/>
            <a:headEnd len="med" w="med" type="none"/>
            <a:tailEnd len="med" w="med" type="none"/>
          </a:ln>
        </p:spPr>
      </p:sp>
      <p:sp>
        <p:nvSpPr>
          <p:cNvPr id="407" name="Google Shape;407;p17"/>
          <p:cNvSpPr/>
          <p:nvPr/>
        </p:nvSpPr>
        <p:spPr>
          <a:xfrm>
            <a:off x="2421895" y="5221999"/>
            <a:ext cx="358813" cy="30740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17"/>
          <p:cNvSpPr/>
          <p:nvPr/>
        </p:nvSpPr>
        <p:spPr>
          <a:xfrm rot="1956327">
            <a:off x="4270282" y="5803217"/>
            <a:ext cx="363454" cy="303763"/>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17"/>
          <p:cNvSpPr/>
          <p:nvPr/>
        </p:nvSpPr>
        <p:spPr>
          <a:xfrm rot="5211090">
            <a:off x="4446887" y="4831743"/>
            <a:ext cx="375484" cy="293768"/>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E29578"/>
              </a:solidFill>
            </a:endParaRPr>
          </a:p>
        </p:txBody>
      </p:sp>
      <p:sp>
        <p:nvSpPr>
          <p:cNvPr id="410" name="Google Shape;410;p17"/>
          <p:cNvSpPr txBox="1"/>
          <p:nvPr/>
        </p:nvSpPr>
        <p:spPr>
          <a:xfrm flipH="1">
            <a:off x="2396658" y="5109888"/>
            <a:ext cx="366900" cy="4371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100">
                <a:solidFill>
                  <a:srgbClr val="E29578"/>
                </a:solidFill>
                <a:latin typeface="Pathway Gothic One"/>
                <a:ea typeface="Pathway Gothic One"/>
                <a:cs typeface="Pathway Gothic One"/>
                <a:sym typeface="Pathway Gothic One"/>
              </a:rPr>
              <a:t>01</a:t>
            </a:r>
            <a:endParaRPr sz="2100">
              <a:solidFill>
                <a:srgbClr val="E29578"/>
              </a:solidFill>
              <a:latin typeface="Pathway Gothic One"/>
              <a:ea typeface="Pathway Gothic One"/>
              <a:cs typeface="Pathway Gothic One"/>
              <a:sym typeface="Pathway Gothic One"/>
            </a:endParaRPr>
          </a:p>
        </p:txBody>
      </p:sp>
      <p:sp>
        <p:nvSpPr>
          <p:cNvPr id="411" name="Google Shape;411;p17"/>
          <p:cNvSpPr txBox="1"/>
          <p:nvPr/>
        </p:nvSpPr>
        <p:spPr>
          <a:xfrm flipH="1">
            <a:off x="4443507" y="4716548"/>
            <a:ext cx="720900" cy="34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rgbClr val="E29578"/>
                </a:solidFill>
                <a:latin typeface="Pathway Gothic One"/>
                <a:ea typeface="Pathway Gothic One"/>
                <a:cs typeface="Pathway Gothic One"/>
                <a:sym typeface="Pathway Gothic One"/>
              </a:rPr>
              <a:t>02</a:t>
            </a:r>
            <a:endParaRPr sz="2100">
              <a:solidFill>
                <a:srgbClr val="E29578"/>
              </a:solidFill>
              <a:latin typeface="Pathway Gothic One"/>
              <a:ea typeface="Pathway Gothic One"/>
              <a:cs typeface="Pathway Gothic One"/>
              <a:sym typeface="Pathway Gothic One"/>
            </a:endParaRPr>
          </a:p>
        </p:txBody>
      </p:sp>
      <p:sp>
        <p:nvSpPr>
          <p:cNvPr id="412" name="Google Shape;412;p17"/>
          <p:cNvSpPr txBox="1"/>
          <p:nvPr/>
        </p:nvSpPr>
        <p:spPr>
          <a:xfrm flipH="1">
            <a:off x="4236401" y="5691724"/>
            <a:ext cx="512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100">
                <a:solidFill>
                  <a:srgbClr val="E29578"/>
                </a:solidFill>
                <a:latin typeface="Pathway Gothic One"/>
                <a:ea typeface="Pathway Gothic One"/>
                <a:cs typeface="Pathway Gothic One"/>
                <a:sym typeface="Pathway Gothic One"/>
              </a:rPr>
              <a:t>03</a:t>
            </a:r>
            <a:endParaRPr sz="2100">
              <a:solidFill>
                <a:srgbClr val="E29578"/>
              </a:solidFill>
              <a:latin typeface="Pathway Gothic One"/>
              <a:ea typeface="Pathway Gothic One"/>
              <a:cs typeface="Pathway Gothic One"/>
              <a:sym typeface="Pathway Gothic One"/>
            </a:endParaRPr>
          </a:p>
        </p:txBody>
      </p:sp>
      <p:sp>
        <p:nvSpPr>
          <p:cNvPr id="413" name="Google Shape;413;p17"/>
          <p:cNvSpPr/>
          <p:nvPr/>
        </p:nvSpPr>
        <p:spPr>
          <a:xfrm>
            <a:off x="2996685" y="4799083"/>
            <a:ext cx="1285200" cy="1313700"/>
          </a:xfrm>
          <a:prstGeom prst="ellipse">
            <a:avLst/>
          </a:prstGeom>
          <a:solidFill>
            <a:srgbClr val="FFFFFF"/>
          </a:solidFill>
          <a:ln cap="flat" cmpd="sng" w="2857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4" name="Google Shape;414;p17"/>
          <p:cNvPicPr preferRelativeResize="0"/>
          <p:nvPr/>
        </p:nvPicPr>
        <p:blipFill>
          <a:blip r:embed="rId4">
            <a:alphaModFix/>
          </a:blip>
          <a:stretch>
            <a:fillRect/>
          </a:stretch>
        </p:blipFill>
        <p:spPr>
          <a:xfrm>
            <a:off x="3195352" y="5000138"/>
            <a:ext cx="850536" cy="911791"/>
          </a:xfrm>
          <a:prstGeom prst="rect">
            <a:avLst/>
          </a:prstGeom>
          <a:noFill/>
          <a:ln>
            <a:noFill/>
          </a:ln>
        </p:spPr>
      </p:pic>
      <p:sp>
        <p:nvSpPr>
          <p:cNvPr id="415" name="Google Shape;415;p17"/>
          <p:cNvSpPr txBox="1"/>
          <p:nvPr/>
        </p:nvSpPr>
        <p:spPr>
          <a:xfrm>
            <a:off x="4825626" y="4716538"/>
            <a:ext cx="2301900" cy="3459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a:t>
            </a:r>
            <a:r>
              <a:rPr lang="en-GB" sz="1200">
                <a:solidFill>
                  <a:srgbClr val="1C4588"/>
                </a:solidFill>
                <a:latin typeface="Mada"/>
                <a:ea typeface="Mada"/>
                <a:cs typeface="Mada"/>
                <a:sym typeface="Mada"/>
              </a:rPr>
              <a:t>ipodermatosclerosis</a:t>
            </a:r>
            <a:endParaRPr/>
          </a:p>
        </p:txBody>
      </p:sp>
      <p:sp>
        <p:nvSpPr>
          <p:cNvPr id="416" name="Google Shape;416;p17"/>
          <p:cNvSpPr txBox="1"/>
          <p:nvPr/>
        </p:nvSpPr>
        <p:spPr>
          <a:xfrm>
            <a:off x="4749107" y="5776975"/>
            <a:ext cx="2035800" cy="3459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U</a:t>
            </a:r>
            <a:r>
              <a:rPr lang="en-GB" sz="1200">
                <a:solidFill>
                  <a:srgbClr val="1C4588"/>
                </a:solidFill>
                <a:latin typeface="Mada"/>
                <a:ea typeface="Mada"/>
                <a:cs typeface="Mada"/>
                <a:sym typeface="Mada"/>
              </a:rPr>
              <a:t>lceration and hyperpigmentation.</a:t>
            </a:r>
            <a:endParaRPr sz="1200">
              <a:solidFill>
                <a:schemeClr val="dk1"/>
              </a:solidFill>
              <a:latin typeface="Mada"/>
              <a:ea typeface="Mada"/>
              <a:cs typeface="Mada"/>
              <a:sym typeface="Mada"/>
            </a:endParaRPr>
          </a:p>
          <a:p>
            <a:pPr indent="0" lvl="0" marL="0" rtl="0" algn="l">
              <a:spcBef>
                <a:spcPts val="1000"/>
              </a:spcBef>
              <a:spcAft>
                <a:spcPts val="0"/>
              </a:spcAft>
              <a:buNone/>
            </a:pPr>
            <a:r>
              <a:t/>
            </a:r>
            <a:endParaRPr/>
          </a:p>
        </p:txBody>
      </p:sp>
      <p:sp>
        <p:nvSpPr>
          <p:cNvPr id="417" name="Google Shape;417;p17"/>
          <p:cNvSpPr txBox="1"/>
          <p:nvPr/>
        </p:nvSpPr>
        <p:spPr>
          <a:xfrm>
            <a:off x="1419025" y="5201700"/>
            <a:ext cx="1136700" cy="345900"/>
          </a:xfrm>
          <a:prstGeom prst="rect">
            <a:avLst/>
          </a:prstGeom>
          <a:noFill/>
          <a:ln>
            <a:noFill/>
          </a:ln>
        </p:spPr>
        <p:txBody>
          <a:bodyPr anchorCtr="0" anchor="t" bIns="91425" lIns="91425" spcFirstLastPara="1" rIns="91425" wrap="square" tIns="91425">
            <a:noAutofit/>
          </a:bodyPr>
          <a:lstStyle/>
          <a:p>
            <a:pPr indent="-166199" lvl="0" marL="179999"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S</a:t>
            </a:r>
            <a:r>
              <a:rPr lang="en-GB" sz="1200">
                <a:solidFill>
                  <a:srgbClr val="1C4588"/>
                </a:solidFill>
                <a:latin typeface="Mada"/>
                <a:ea typeface="Mada"/>
                <a:cs typeface="Mada"/>
                <a:sym typeface="Mada"/>
              </a:rPr>
              <a:t>welling</a:t>
            </a:r>
            <a:endParaRPr>
              <a:solidFill>
                <a:srgbClr val="1C4588"/>
              </a:solidFill>
            </a:endParaRPr>
          </a:p>
        </p:txBody>
      </p:sp>
      <p:sp>
        <p:nvSpPr>
          <p:cNvPr id="418" name="Google Shape;418;p17"/>
          <p:cNvSpPr txBox="1"/>
          <p:nvPr/>
        </p:nvSpPr>
        <p:spPr>
          <a:xfrm>
            <a:off x="128925" y="2797338"/>
            <a:ext cx="7338600" cy="1554000"/>
          </a:xfrm>
          <a:prstGeom prst="rect">
            <a:avLst/>
          </a:prstGeom>
          <a:noFill/>
          <a:ln cap="flat" cmpd="sng" w="28575">
            <a:solidFill>
              <a:srgbClr val="FFDDD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7"/>
          <p:cNvSpPr/>
          <p:nvPr/>
        </p:nvSpPr>
        <p:spPr>
          <a:xfrm>
            <a:off x="5032350" y="72161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20" name="Google Shape;420;p17"/>
          <p:cNvGrpSpPr/>
          <p:nvPr/>
        </p:nvGrpSpPr>
        <p:grpSpPr>
          <a:xfrm>
            <a:off x="3254154" y="8466026"/>
            <a:ext cx="570288" cy="597868"/>
            <a:chOff x="3912982" y="3339018"/>
            <a:chExt cx="1307100" cy="1307100"/>
          </a:xfrm>
        </p:grpSpPr>
        <p:sp>
          <p:nvSpPr>
            <p:cNvPr id="421" name="Google Shape;421;p17"/>
            <p:cNvSpPr/>
            <p:nvPr/>
          </p:nvSpPr>
          <p:spPr>
            <a:xfrm>
              <a:off x="3912982" y="3339018"/>
              <a:ext cx="1307100" cy="1307100"/>
            </a:xfrm>
            <a:prstGeom prst="ellipse">
              <a:avLst/>
            </a:prstGeom>
            <a:solidFill>
              <a:srgbClr val="D9D9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422" name="Google Shape;422;p17"/>
            <p:cNvSpPr/>
            <p:nvPr/>
          </p:nvSpPr>
          <p:spPr>
            <a:xfrm>
              <a:off x="4144138" y="3576556"/>
              <a:ext cx="840600" cy="840600"/>
            </a:xfrm>
            <a:prstGeom prst="ellipse">
              <a:avLst/>
            </a:prstGeom>
            <a:solidFill>
              <a:srgbClr val="B7B7B7"/>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
        <p:nvSpPr>
          <p:cNvPr id="423" name="Google Shape;423;p17"/>
          <p:cNvSpPr/>
          <p:nvPr/>
        </p:nvSpPr>
        <p:spPr>
          <a:xfrm>
            <a:off x="3104865" y="7774031"/>
            <a:ext cx="442261" cy="1004109"/>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E2957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cxnSp>
        <p:nvCxnSpPr>
          <p:cNvPr id="424" name="Google Shape;424;p17"/>
          <p:cNvCxnSpPr/>
          <p:nvPr/>
        </p:nvCxnSpPr>
        <p:spPr>
          <a:xfrm>
            <a:off x="3542796" y="7478961"/>
            <a:ext cx="0" cy="2533800"/>
          </a:xfrm>
          <a:prstGeom prst="straightConnector1">
            <a:avLst/>
          </a:prstGeom>
          <a:noFill/>
          <a:ln cap="flat" cmpd="sng" w="19050">
            <a:solidFill>
              <a:srgbClr val="CCCCCC"/>
            </a:solidFill>
            <a:prstDash val="solid"/>
            <a:miter lim="800000"/>
            <a:headEnd len="sm" w="sm" type="none"/>
            <a:tailEnd len="sm" w="sm" type="none"/>
          </a:ln>
        </p:spPr>
      </p:cxnSp>
      <p:sp>
        <p:nvSpPr>
          <p:cNvPr id="425" name="Google Shape;425;p17"/>
          <p:cNvSpPr/>
          <p:nvPr/>
        </p:nvSpPr>
        <p:spPr>
          <a:xfrm>
            <a:off x="3104869" y="7540237"/>
            <a:ext cx="1673100" cy="925800"/>
          </a:xfrm>
          <a:prstGeom prst="rightArrow">
            <a:avLst>
              <a:gd fmla="val 50000" name="adj1"/>
              <a:gd fmla="val 50000" name="adj2"/>
            </a:avLst>
          </a:prstGeom>
          <a:solidFill>
            <a:srgbClr val="FFDDD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nvGrpSpPr>
          <p:cNvPr id="426" name="Google Shape;426;p17"/>
          <p:cNvGrpSpPr/>
          <p:nvPr/>
        </p:nvGrpSpPr>
        <p:grpSpPr>
          <a:xfrm rot="10800000">
            <a:off x="2310887" y="8767719"/>
            <a:ext cx="1673136" cy="1227750"/>
            <a:chOff x="4045951" y="2348472"/>
            <a:chExt cx="2592000" cy="1814320"/>
          </a:xfrm>
        </p:grpSpPr>
        <p:sp>
          <p:nvSpPr>
            <p:cNvPr id="427" name="Google Shape;427;p17"/>
            <p:cNvSpPr/>
            <p:nvPr/>
          </p:nvSpPr>
          <p:spPr>
            <a:xfrm>
              <a:off x="4045951" y="2680712"/>
              <a:ext cx="685676" cy="1482080"/>
            </a:xfrm>
            <a:custGeom>
              <a:rect b="b" l="l" r="r" t="t"/>
              <a:pathLst>
                <a:path extrusionOk="0" h="1482080" w="685676">
                  <a:moveTo>
                    <a:pt x="10160" y="0"/>
                  </a:moveTo>
                  <a:lnTo>
                    <a:pt x="675516" y="728980"/>
                  </a:lnTo>
                  <a:lnTo>
                    <a:pt x="685676" y="1482080"/>
                  </a:lnTo>
                  <a:lnTo>
                    <a:pt x="0" y="730240"/>
                  </a:lnTo>
                  <a:cubicBezTo>
                    <a:pt x="6773" y="63493"/>
                    <a:pt x="5927" y="671827"/>
                    <a:pt x="10160" y="0"/>
                  </a:cubicBezTo>
                  <a:close/>
                </a:path>
              </a:pathLst>
            </a:custGeom>
            <a:solidFill>
              <a:srgbClr val="ABE5D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sp>
          <p:nvSpPr>
            <p:cNvPr id="428" name="Google Shape;428;p17"/>
            <p:cNvSpPr/>
            <p:nvPr/>
          </p:nvSpPr>
          <p:spPr>
            <a:xfrm>
              <a:off x="4045951" y="2348472"/>
              <a:ext cx="2592000" cy="1368300"/>
            </a:xfrm>
            <a:prstGeom prst="rightArrow">
              <a:avLst>
                <a:gd fmla="val 50000" name="adj1"/>
                <a:gd fmla="val 50000" name="adj2"/>
              </a:avLst>
            </a:prstGeom>
            <a:solidFill>
              <a:srgbClr val="E6F8F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2700" u="none" cap="none" strike="noStrike">
                <a:solidFill>
                  <a:srgbClr val="FFFFFF"/>
                </a:solidFill>
                <a:latin typeface="Arial"/>
                <a:ea typeface="Arial"/>
                <a:cs typeface="Arial"/>
                <a:sym typeface="Arial"/>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p18"/>
          <p:cNvPicPr preferRelativeResize="0"/>
          <p:nvPr/>
        </p:nvPicPr>
        <p:blipFill>
          <a:blip r:embed="rId3">
            <a:alphaModFix/>
          </a:blip>
          <a:stretch>
            <a:fillRect/>
          </a:stretch>
        </p:blipFill>
        <p:spPr>
          <a:xfrm>
            <a:off x="6016723" y="6811212"/>
            <a:ext cx="1404300" cy="1341102"/>
          </a:xfrm>
          <a:prstGeom prst="rect">
            <a:avLst/>
          </a:prstGeom>
          <a:noFill/>
          <a:ln>
            <a:noFill/>
          </a:ln>
        </p:spPr>
      </p:pic>
      <p:sp>
        <p:nvSpPr>
          <p:cNvPr id="434" name="Google Shape;434;p18"/>
          <p:cNvSpPr txBox="1"/>
          <p:nvPr/>
        </p:nvSpPr>
        <p:spPr>
          <a:xfrm>
            <a:off x="227600" y="6889150"/>
            <a:ext cx="7193400" cy="1209000"/>
          </a:xfrm>
          <a:prstGeom prst="rect">
            <a:avLst/>
          </a:prstGeom>
          <a:noFill/>
          <a:ln cap="flat" cmpd="sng" w="28575">
            <a:solidFill>
              <a:srgbClr val="FFDDD2"/>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435" name="Google Shape;435;p18"/>
          <p:cNvCxnSpPr/>
          <p:nvPr/>
        </p:nvCxnSpPr>
        <p:spPr>
          <a:xfrm flipH="1" rot="10800000">
            <a:off x="21675" y="8874763"/>
            <a:ext cx="7588200" cy="6900"/>
          </a:xfrm>
          <a:prstGeom prst="straightConnector1">
            <a:avLst/>
          </a:prstGeom>
          <a:noFill/>
          <a:ln cap="flat" cmpd="sng" w="19050">
            <a:solidFill>
              <a:srgbClr val="FFDDD2"/>
            </a:solidFill>
            <a:prstDash val="solid"/>
            <a:round/>
            <a:headEnd len="med" w="med" type="none"/>
            <a:tailEnd len="med" w="med" type="none"/>
          </a:ln>
        </p:spPr>
      </p:cxnSp>
      <p:sp>
        <p:nvSpPr>
          <p:cNvPr id="436" name="Google Shape;436;p18"/>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7" name="Google Shape;437;p18"/>
          <p:cNvCxnSpPr/>
          <p:nvPr/>
        </p:nvCxnSpPr>
        <p:spPr>
          <a:xfrm>
            <a:off x="2015763" y="66570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438" name="Google Shape;438;p18"/>
          <p:cNvSpPr txBox="1"/>
          <p:nvPr/>
        </p:nvSpPr>
        <p:spPr>
          <a:xfrm>
            <a:off x="1061300" y="23680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Venous Disorders: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grpSp>
        <p:nvGrpSpPr>
          <p:cNvPr id="439" name="Google Shape;439;p18"/>
          <p:cNvGrpSpPr/>
          <p:nvPr/>
        </p:nvGrpSpPr>
        <p:grpSpPr>
          <a:xfrm>
            <a:off x="230169" y="6176790"/>
            <a:ext cx="467181" cy="476434"/>
            <a:chOff x="2410712" y="2415450"/>
            <a:chExt cx="312600" cy="312600"/>
          </a:xfrm>
        </p:grpSpPr>
        <p:sp>
          <p:nvSpPr>
            <p:cNvPr id="440" name="Google Shape;440;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2" name="Google Shape;442;p18"/>
          <p:cNvSpPr txBox="1"/>
          <p:nvPr/>
        </p:nvSpPr>
        <p:spPr>
          <a:xfrm>
            <a:off x="687450" y="6203425"/>
            <a:ext cx="39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Chronic venous insufficiency:</a:t>
            </a:r>
            <a:endParaRPr b="1" sz="1800">
              <a:solidFill>
                <a:srgbClr val="006D77"/>
              </a:solidFill>
              <a:highlight>
                <a:srgbClr val="EDF9F9"/>
              </a:highlight>
              <a:latin typeface="Lora"/>
              <a:ea typeface="Lora"/>
              <a:cs typeface="Lora"/>
              <a:sym typeface="Lora"/>
            </a:endParaRPr>
          </a:p>
        </p:txBody>
      </p:sp>
      <p:grpSp>
        <p:nvGrpSpPr>
          <p:cNvPr id="443" name="Google Shape;443;p18"/>
          <p:cNvGrpSpPr/>
          <p:nvPr/>
        </p:nvGrpSpPr>
        <p:grpSpPr>
          <a:xfrm>
            <a:off x="230194" y="822090"/>
            <a:ext cx="467181" cy="476434"/>
            <a:chOff x="2410712" y="2415450"/>
            <a:chExt cx="312600" cy="312600"/>
          </a:xfrm>
        </p:grpSpPr>
        <p:sp>
          <p:nvSpPr>
            <p:cNvPr id="444" name="Google Shape;444;p18"/>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18"/>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6" name="Google Shape;446;p18"/>
          <p:cNvSpPr txBox="1"/>
          <p:nvPr/>
        </p:nvSpPr>
        <p:spPr>
          <a:xfrm>
            <a:off x="687475" y="848725"/>
            <a:ext cx="39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Varicose veins:</a:t>
            </a:r>
            <a:endParaRPr b="1" sz="1800">
              <a:solidFill>
                <a:srgbClr val="006D77"/>
              </a:solidFill>
              <a:highlight>
                <a:srgbClr val="EDF9F9"/>
              </a:highlight>
              <a:latin typeface="Lora"/>
              <a:ea typeface="Lora"/>
              <a:cs typeface="Lora"/>
              <a:sym typeface="Lora"/>
            </a:endParaRPr>
          </a:p>
        </p:txBody>
      </p:sp>
      <p:grpSp>
        <p:nvGrpSpPr>
          <p:cNvPr id="447" name="Google Shape;447;p18"/>
          <p:cNvGrpSpPr/>
          <p:nvPr/>
        </p:nvGrpSpPr>
        <p:grpSpPr>
          <a:xfrm rot="1196899">
            <a:off x="4518366" y="1655449"/>
            <a:ext cx="589688" cy="367560"/>
            <a:chOff x="5284275" y="2151275"/>
            <a:chExt cx="327450" cy="251075"/>
          </a:xfrm>
        </p:grpSpPr>
        <p:sp>
          <p:nvSpPr>
            <p:cNvPr id="448" name="Google Shape;448;p18"/>
            <p:cNvSpPr/>
            <p:nvPr/>
          </p:nvSpPr>
          <p:spPr>
            <a:xfrm>
              <a:off x="5472850" y="2346025"/>
              <a:ext cx="175" cy="250"/>
            </a:xfrm>
            <a:custGeom>
              <a:rect b="b" l="l" r="r" t="t"/>
              <a:pathLst>
                <a:path extrusionOk="0" h="10" w="7">
                  <a:moveTo>
                    <a:pt x="2" y="1"/>
                  </a:moveTo>
                  <a:cubicBezTo>
                    <a:pt x="0" y="1"/>
                    <a:pt x="0" y="4"/>
                    <a:pt x="6" y="10"/>
                  </a:cubicBezTo>
                  <a:cubicBezTo>
                    <a:pt x="6" y="4"/>
                    <a:pt x="3" y="1"/>
                    <a:pt x="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18"/>
            <p:cNvSpPr/>
            <p:nvPr/>
          </p:nvSpPr>
          <p:spPr>
            <a:xfrm>
              <a:off x="5472700" y="2333150"/>
              <a:ext cx="325" cy="62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18"/>
            <p:cNvSpPr/>
            <p:nvPr/>
          </p:nvSpPr>
          <p:spPr>
            <a:xfrm>
              <a:off x="5467350" y="2352800"/>
              <a:ext cx="900" cy="150"/>
            </a:xfrm>
            <a:custGeom>
              <a:rect b="b" l="l" r="r" t="t"/>
              <a:pathLst>
                <a:path extrusionOk="0" h="6" w="36">
                  <a:moveTo>
                    <a:pt x="0" y="1"/>
                  </a:moveTo>
                  <a:cubicBezTo>
                    <a:pt x="8" y="1"/>
                    <a:pt x="16" y="6"/>
                    <a:pt x="24" y="6"/>
                  </a:cubicBezTo>
                  <a:cubicBezTo>
                    <a:pt x="28" y="6"/>
                    <a:pt x="32" y="4"/>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18"/>
            <p:cNvSpPr/>
            <p:nvPr/>
          </p:nvSpPr>
          <p:spPr>
            <a:xfrm>
              <a:off x="5405725" y="2295050"/>
              <a:ext cx="25" cy="62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18"/>
            <p:cNvSpPr/>
            <p:nvPr/>
          </p:nvSpPr>
          <p:spPr>
            <a:xfrm>
              <a:off x="5460800" y="2322150"/>
              <a:ext cx="600" cy="325"/>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18"/>
            <p:cNvSpPr/>
            <p:nvPr/>
          </p:nvSpPr>
          <p:spPr>
            <a:xfrm>
              <a:off x="5444425" y="2330775"/>
              <a:ext cx="625" cy="925"/>
            </a:xfrm>
            <a:custGeom>
              <a:rect b="b" l="l" r="r" t="t"/>
              <a:pathLst>
                <a:path extrusionOk="0" h="37" w="25">
                  <a:moveTo>
                    <a:pt x="12" y="0"/>
                  </a:moveTo>
                  <a:cubicBezTo>
                    <a:pt x="0" y="12"/>
                    <a:pt x="0" y="24"/>
                    <a:pt x="12" y="36"/>
                  </a:cubicBezTo>
                  <a:cubicBezTo>
                    <a:pt x="12" y="24"/>
                    <a:pt x="24"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18"/>
            <p:cNvSpPr/>
            <p:nvPr/>
          </p:nvSpPr>
          <p:spPr>
            <a:xfrm>
              <a:off x="5444425" y="2337625"/>
              <a:ext cx="325" cy="250"/>
            </a:xfrm>
            <a:custGeom>
              <a:rect b="b" l="l" r="r" t="t"/>
              <a:pathLst>
                <a:path extrusionOk="0" h="10" w="13">
                  <a:moveTo>
                    <a:pt x="0" y="0"/>
                  </a:moveTo>
                  <a:cubicBezTo>
                    <a:pt x="0" y="6"/>
                    <a:pt x="0" y="9"/>
                    <a:pt x="2" y="9"/>
                  </a:cubicBezTo>
                  <a:cubicBezTo>
                    <a:pt x="3" y="9"/>
                    <a:pt x="6"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18"/>
            <p:cNvSpPr/>
            <p:nvPr/>
          </p:nvSpPr>
          <p:spPr>
            <a:xfrm>
              <a:off x="5445300" y="2342375"/>
              <a:ext cx="25" cy="25"/>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18"/>
            <p:cNvSpPr/>
            <p:nvPr/>
          </p:nvSpPr>
          <p:spPr>
            <a:xfrm>
              <a:off x="5442325" y="2331675"/>
              <a:ext cx="3600" cy="3000"/>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8"/>
            <p:cNvSpPr/>
            <p:nvPr/>
          </p:nvSpPr>
          <p:spPr>
            <a:xfrm>
              <a:off x="5457525" y="2348500"/>
              <a:ext cx="225" cy="150"/>
            </a:xfrm>
            <a:custGeom>
              <a:rect b="b" l="l" r="r" t="t"/>
              <a:pathLst>
                <a:path extrusionOk="0" h="6" w="9">
                  <a:moveTo>
                    <a:pt x="3" y="1"/>
                  </a:moveTo>
                  <a:cubicBezTo>
                    <a:pt x="1" y="1"/>
                    <a:pt x="0" y="2"/>
                    <a:pt x="0" y="6"/>
                  </a:cubicBezTo>
                  <a:cubicBezTo>
                    <a:pt x="8" y="6"/>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8"/>
            <p:cNvSpPr/>
            <p:nvPr/>
          </p:nvSpPr>
          <p:spPr>
            <a:xfrm>
              <a:off x="5321200" y="2315900"/>
              <a:ext cx="1575" cy="1500"/>
            </a:xfrm>
            <a:custGeom>
              <a:rect b="b" l="l" r="r" t="t"/>
              <a:pathLst>
                <a:path extrusionOk="0" h="60" w="63">
                  <a:moveTo>
                    <a:pt x="24" y="0"/>
                  </a:moveTo>
                  <a:cubicBezTo>
                    <a:pt x="12" y="12"/>
                    <a:pt x="0" y="24"/>
                    <a:pt x="0" y="36"/>
                  </a:cubicBezTo>
                  <a:lnTo>
                    <a:pt x="36" y="60"/>
                  </a:lnTo>
                  <a:cubicBezTo>
                    <a:pt x="48" y="48"/>
                    <a:pt x="42" y="48"/>
                    <a:pt x="33" y="48"/>
                  </a:cubicBezTo>
                  <a:cubicBezTo>
                    <a:pt x="24" y="48"/>
                    <a:pt x="12" y="48"/>
                    <a:pt x="12" y="36"/>
                  </a:cubicBezTo>
                  <a:cubicBezTo>
                    <a:pt x="16" y="32"/>
                    <a:pt x="21" y="31"/>
                    <a:pt x="27" y="31"/>
                  </a:cubicBezTo>
                  <a:cubicBezTo>
                    <a:pt x="38" y="31"/>
                    <a:pt x="52" y="36"/>
                    <a:pt x="60" y="36"/>
                  </a:cubicBezTo>
                  <a:cubicBezTo>
                    <a:pt x="63" y="20"/>
                    <a:pt x="60" y="15"/>
                    <a:pt x="55" y="15"/>
                  </a:cubicBezTo>
                  <a:cubicBezTo>
                    <a:pt x="46" y="15"/>
                    <a:pt x="31" y="28"/>
                    <a:pt x="23" y="28"/>
                  </a:cubicBezTo>
                  <a:cubicBezTo>
                    <a:pt x="18" y="28"/>
                    <a:pt x="17" y="22"/>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8"/>
            <p:cNvSpPr/>
            <p:nvPr/>
          </p:nvSpPr>
          <p:spPr>
            <a:xfrm>
              <a:off x="5399175" y="2292675"/>
              <a:ext cx="1500" cy="2700"/>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18"/>
            <p:cNvSpPr/>
            <p:nvPr/>
          </p:nvSpPr>
          <p:spPr>
            <a:xfrm>
              <a:off x="5400075" y="2295350"/>
              <a:ext cx="600" cy="62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8"/>
            <p:cNvSpPr/>
            <p:nvPr/>
          </p:nvSpPr>
          <p:spPr>
            <a:xfrm>
              <a:off x="5334275" y="2310100"/>
              <a:ext cx="625" cy="150"/>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18"/>
            <p:cNvSpPr/>
            <p:nvPr/>
          </p:nvSpPr>
          <p:spPr>
            <a:xfrm>
              <a:off x="5471500" y="2311800"/>
              <a:ext cx="925" cy="250"/>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18"/>
            <p:cNvSpPr/>
            <p:nvPr/>
          </p:nvSpPr>
          <p:spPr>
            <a:xfrm>
              <a:off x="5410475" y="2294450"/>
              <a:ext cx="925" cy="25"/>
            </a:xfrm>
            <a:custGeom>
              <a:rect b="b" l="l" r="r" t="t"/>
              <a:pathLst>
                <a:path extrusionOk="0" h="1" w="37">
                  <a:moveTo>
                    <a:pt x="1" y="1"/>
                  </a:moveTo>
                  <a:cubicBezTo>
                    <a:pt x="13" y="1"/>
                    <a:pt x="13" y="1"/>
                    <a:pt x="25" y="1"/>
                  </a:cubicBezTo>
                  <a:cubicBezTo>
                    <a:pt x="25" y="1"/>
                    <a:pt x="25" y="1"/>
                    <a:pt x="3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18"/>
            <p:cNvSpPr/>
            <p:nvPr/>
          </p:nvSpPr>
          <p:spPr>
            <a:xfrm>
              <a:off x="5378350" y="2308075"/>
              <a:ext cx="1500" cy="1075"/>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8"/>
            <p:cNvSpPr/>
            <p:nvPr/>
          </p:nvSpPr>
          <p:spPr>
            <a:xfrm>
              <a:off x="5320900" y="2316775"/>
              <a:ext cx="325" cy="25"/>
            </a:xfrm>
            <a:custGeom>
              <a:rect b="b" l="l" r="r" t="t"/>
              <a:pathLst>
                <a:path extrusionOk="0" h="1" w="13">
                  <a:moveTo>
                    <a:pt x="0" y="1"/>
                  </a:moveTo>
                  <a:lnTo>
                    <a:pt x="0" y="1"/>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18"/>
            <p:cNvSpPr/>
            <p:nvPr/>
          </p:nvSpPr>
          <p:spPr>
            <a:xfrm>
              <a:off x="5403925" y="2295600"/>
              <a:ext cx="2725" cy="375"/>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18"/>
            <p:cNvSpPr/>
            <p:nvPr/>
          </p:nvSpPr>
          <p:spPr>
            <a:xfrm>
              <a:off x="5287850" y="2289400"/>
              <a:ext cx="198275" cy="72050"/>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18"/>
            <p:cNvSpPr/>
            <p:nvPr/>
          </p:nvSpPr>
          <p:spPr>
            <a:xfrm>
              <a:off x="5447400" y="2316775"/>
              <a:ext cx="1200" cy="625"/>
            </a:xfrm>
            <a:custGeom>
              <a:rect b="b" l="l" r="r" t="t"/>
              <a:pathLst>
                <a:path extrusionOk="0" h="25" w="48">
                  <a:moveTo>
                    <a:pt x="48" y="1"/>
                  </a:moveTo>
                  <a:cubicBezTo>
                    <a:pt x="36" y="1"/>
                    <a:pt x="12" y="1"/>
                    <a:pt x="0" y="13"/>
                  </a:cubicBezTo>
                  <a:lnTo>
                    <a:pt x="24" y="25"/>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18"/>
            <p:cNvSpPr/>
            <p:nvPr/>
          </p:nvSpPr>
          <p:spPr>
            <a:xfrm>
              <a:off x="5440675" y="2331550"/>
              <a:ext cx="1375" cy="1625"/>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8"/>
            <p:cNvSpPr/>
            <p:nvPr/>
          </p:nvSpPr>
          <p:spPr>
            <a:xfrm>
              <a:off x="5450675" y="2327800"/>
              <a:ext cx="900" cy="1500"/>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18"/>
            <p:cNvSpPr/>
            <p:nvPr/>
          </p:nvSpPr>
          <p:spPr>
            <a:xfrm>
              <a:off x="5441150" y="2337325"/>
              <a:ext cx="1500" cy="2100"/>
            </a:xfrm>
            <a:custGeom>
              <a:rect b="b" l="l" r="r" t="t"/>
              <a:pathLst>
                <a:path extrusionOk="0" h="84" w="60">
                  <a:moveTo>
                    <a:pt x="12" y="0"/>
                  </a:moveTo>
                  <a:cubicBezTo>
                    <a:pt x="60" y="24"/>
                    <a:pt x="0" y="72"/>
                    <a:pt x="48" y="84"/>
                  </a:cubicBezTo>
                  <a:cubicBezTo>
                    <a:pt x="24" y="60"/>
                    <a:pt x="6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18"/>
            <p:cNvSpPr/>
            <p:nvPr/>
          </p:nvSpPr>
          <p:spPr>
            <a:xfrm>
              <a:off x="5450975" y="2334350"/>
              <a:ext cx="1800" cy="1500"/>
            </a:xfrm>
            <a:custGeom>
              <a:rect b="b" l="l" r="r" t="t"/>
              <a:pathLst>
                <a:path extrusionOk="0" h="60" w="72">
                  <a:moveTo>
                    <a:pt x="36" y="0"/>
                  </a:moveTo>
                  <a:cubicBezTo>
                    <a:pt x="36" y="24"/>
                    <a:pt x="0" y="60"/>
                    <a:pt x="24" y="60"/>
                  </a:cubicBezTo>
                  <a:cubicBezTo>
                    <a:pt x="72" y="48"/>
                    <a:pt x="36" y="24"/>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8"/>
            <p:cNvSpPr/>
            <p:nvPr/>
          </p:nvSpPr>
          <p:spPr>
            <a:xfrm>
              <a:off x="5443825" y="2342375"/>
              <a:ext cx="2700" cy="3275"/>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18"/>
            <p:cNvSpPr/>
            <p:nvPr/>
          </p:nvSpPr>
          <p:spPr>
            <a:xfrm>
              <a:off x="5450525" y="2335825"/>
              <a:ext cx="2250" cy="1825"/>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8"/>
            <p:cNvSpPr/>
            <p:nvPr/>
          </p:nvSpPr>
          <p:spPr>
            <a:xfrm>
              <a:off x="5443825" y="2346850"/>
              <a:ext cx="3000" cy="3000"/>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18"/>
            <p:cNvSpPr/>
            <p:nvPr/>
          </p:nvSpPr>
          <p:spPr>
            <a:xfrm>
              <a:off x="5450375" y="2339700"/>
              <a:ext cx="1800" cy="92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8"/>
            <p:cNvSpPr/>
            <p:nvPr/>
          </p:nvSpPr>
          <p:spPr>
            <a:xfrm>
              <a:off x="5453050" y="2341750"/>
              <a:ext cx="1800" cy="155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8"/>
            <p:cNvSpPr/>
            <p:nvPr/>
          </p:nvSpPr>
          <p:spPr>
            <a:xfrm>
              <a:off x="5452750" y="2344175"/>
              <a:ext cx="2400" cy="62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8"/>
            <p:cNvSpPr/>
            <p:nvPr/>
          </p:nvSpPr>
          <p:spPr>
            <a:xfrm>
              <a:off x="5468350" y="2360125"/>
              <a:ext cx="1500" cy="850"/>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18"/>
            <p:cNvSpPr/>
            <p:nvPr/>
          </p:nvSpPr>
          <p:spPr>
            <a:xfrm>
              <a:off x="5464350" y="2350425"/>
              <a:ext cx="1825" cy="825"/>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18"/>
            <p:cNvSpPr/>
            <p:nvPr/>
          </p:nvSpPr>
          <p:spPr>
            <a:xfrm>
              <a:off x="5470600" y="2334050"/>
              <a:ext cx="1525" cy="122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8"/>
            <p:cNvSpPr/>
            <p:nvPr/>
          </p:nvSpPr>
          <p:spPr>
            <a:xfrm>
              <a:off x="5469125" y="2329650"/>
              <a:ext cx="925" cy="400"/>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18"/>
            <p:cNvSpPr/>
            <p:nvPr/>
          </p:nvSpPr>
          <p:spPr>
            <a:xfrm>
              <a:off x="5435775" y="2293100"/>
              <a:ext cx="925" cy="800"/>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18"/>
            <p:cNvSpPr/>
            <p:nvPr/>
          </p:nvSpPr>
          <p:spPr>
            <a:xfrm>
              <a:off x="5434300" y="2292675"/>
              <a:ext cx="325" cy="925"/>
            </a:xfrm>
            <a:custGeom>
              <a:rect b="b" l="l" r="r" t="t"/>
              <a:pathLst>
                <a:path extrusionOk="0" h="37" w="13">
                  <a:moveTo>
                    <a:pt x="0" y="0"/>
                  </a:moveTo>
                  <a:lnTo>
                    <a:pt x="12"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18"/>
            <p:cNvSpPr/>
            <p:nvPr/>
          </p:nvSpPr>
          <p:spPr>
            <a:xfrm>
              <a:off x="5429825" y="2291175"/>
              <a:ext cx="625" cy="325"/>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18"/>
            <p:cNvSpPr/>
            <p:nvPr/>
          </p:nvSpPr>
          <p:spPr>
            <a:xfrm>
              <a:off x="5430425" y="2291175"/>
              <a:ext cx="625" cy="325"/>
            </a:xfrm>
            <a:custGeom>
              <a:rect b="b" l="l" r="r" t="t"/>
              <a:pathLst>
                <a:path extrusionOk="0" h="13" w="25">
                  <a:moveTo>
                    <a:pt x="1" y="1"/>
                  </a:moveTo>
                  <a:cubicBezTo>
                    <a:pt x="13" y="1"/>
                    <a:pt x="13" y="1"/>
                    <a:pt x="13" y="13"/>
                  </a:cubicBez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18"/>
            <p:cNvSpPr/>
            <p:nvPr/>
          </p:nvSpPr>
          <p:spPr>
            <a:xfrm>
              <a:off x="5428350" y="2290600"/>
              <a:ext cx="2100" cy="1800"/>
            </a:xfrm>
            <a:custGeom>
              <a:rect b="b" l="l" r="r" t="t"/>
              <a:pathLst>
                <a:path extrusionOk="0" h="72" w="84">
                  <a:moveTo>
                    <a:pt x="48" y="0"/>
                  </a:moveTo>
                  <a:lnTo>
                    <a:pt x="12" y="24"/>
                  </a:lnTo>
                  <a:lnTo>
                    <a:pt x="36" y="72"/>
                  </a:lnTo>
                  <a:cubicBezTo>
                    <a:pt x="84" y="60"/>
                    <a:pt x="0" y="3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18"/>
            <p:cNvSpPr/>
            <p:nvPr/>
          </p:nvSpPr>
          <p:spPr>
            <a:xfrm>
              <a:off x="5419725" y="2290600"/>
              <a:ext cx="5375" cy="2850"/>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18"/>
            <p:cNvSpPr/>
            <p:nvPr/>
          </p:nvSpPr>
          <p:spPr>
            <a:xfrm>
              <a:off x="5423875" y="2292650"/>
              <a:ext cx="1400" cy="850"/>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18"/>
            <p:cNvSpPr/>
            <p:nvPr/>
          </p:nvSpPr>
          <p:spPr>
            <a:xfrm>
              <a:off x="5418825" y="2290300"/>
              <a:ext cx="1200" cy="600"/>
            </a:xfrm>
            <a:custGeom>
              <a:rect b="b" l="l" r="r" t="t"/>
              <a:pathLst>
                <a:path extrusionOk="0" h="24" w="48">
                  <a:moveTo>
                    <a:pt x="12" y="0"/>
                  </a:moveTo>
                  <a:lnTo>
                    <a:pt x="0" y="12"/>
                  </a:lnTo>
                  <a:lnTo>
                    <a:pt x="48" y="24"/>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18"/>
            <p:cNvSpPr/>
            <p:nvPr/>
          </p:nvSpPr>
          <p:spPr>
            <a:xfrm>
              <a:off x="5416550" y="2289700"/>
              <a:ext cx="1100" cy="62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18"/>
            <p:cNvSpPr/>
            <p:nvPr/>
          </p:nvSpPr>
          <p:spPr>
            <a:xfrm>
              <a:off x="5411575" y="2289075"/>
              <a:ext cx="1325" cy="1275"/>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18"/>
            <p:cNvSpPr/>
            <p:nvPr/>
          </p:nvSpPr>
          <p:spPr>
            <a:xfrm>
              <a:off x="5402750" y="2291475"/>
              <a:ext cx="1500" cy="625"/>
            </a:xfrm>
            <a:custGeom>
              <a:rect b="b" l="l" r="r" t="t"/>
              <a:pathLst>
                <a:path extrusionOk="0" h="25" w="60">
                  <a:moveTo>
                    <a:pt x="48" y="1"/>
                  </a:moveTo>
                  <a:lnTo>
                    <a:pt x="0" y="13"/>
                  </a:lnTo>
                  <a:lnTo>
                    <a:pt x="12" y="25"/>
                  </a:lnTo>
                  <a:cubicBezTo>
                    <a:pt x="36" y="25"/>
                    <a:pt x="60"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18"/>
            <p:cNvSpPr/>
            <p:nvPr/>
          </p:nvSpPr>
          <p:spPr>
            <a:xfrm>
              <a:off x="5403350" y="2296550"/>
              <a:ext cx="2100" cy="550"/>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8"/>
            <p:cNvSpPr/>
            <p:nvPr/>
          </p:nvSpPr>
          <p:spPr>
            <a:xfrm>
              <a:off x="5401550" y="2289975"/>
              <a:ext cx="1225" cy="650"/>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18"/>
            <p:cNvSpPr/>
            <p:nvPr/>
          </p:nvSpPr>
          <p:spPr>
            <a:xfrm>
              <a:off x="5396500" y="2289675"/>
              <a:ext cx="4475" cy="3325"/>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8"/>
            <p:cNvSpPr/>
            <p:nvPr/>
          </p:nvSpPr>
          <p:spPr>
            <a:xfrm>
              <a:off x="5400950" y="2294150"/>
              <a:ext cx="1525" cy="152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8"/>
            <p:cNvSpPr/>
            <p:nvPr/>
          </p:nvSpPr>
          <p:spPr>
            <a:xfrm>
              <a:off x="5389350" y="2292675"/>
              <a:ext cx="1525" cy="625"/>
            </a:xfrm>
            <a:custGeom>
              <a:rect b="b" l="l" r="r" t="t"/>
              <a:pathLst>
                <a:path extrusionOk="0" h="25" w="61">
                  <a:moveTo>
                    <a:pt x="60" y="0"/>
                  </a:moveTo>
                  <a:lnTo>
                    <a:pt x="1" y="24"/>
                  </a:lnTo>
                  <a:lnTo>
                    <a:pt x="24" y="24"/>
                  </a:lnTo>
                  <a:lnTo>
                    <a:pt x="6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8"/>
            <p:cNvSpPr/>
            <p:nvPr/>
          </p:nvSpPr>
          <p:spPr>
            <a:xfrm>
              <a:off x="5388450" y="2292075"/>
              <a:ext cx="1225" cy="92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18"/>
            <p:cNvSpPr/>
            <p:nvPr/>
          </p:nvSpPr>
          <p:spPr>
            <a:xfrm>
              <a:off x="5387875" y="2291775"/>
              <a:ext cx="1200" cy="325"/>
            </a:xfrm>
            <a:custGeom>
              <a:rect b="b" l="l" r="r" t="t"/>
              <a:pathLst>
                <a:path extrusionOk="0" h="13" w="48">
                  <a:moveTo>
                    <a:pt x="48" y="1"/>
                  </a:moveTo>
                  <a:lnTo>
                    <a:pt x="0" y="13"/>
                  </a:lnTo>
                  <a:lnTo>
                    <a:pt x="12" y="13"/>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18"/>
            <p:cNvSpPr/>
            <p:nvPr/>
          </p:nvSpPr>
          <p:spPr>
            <a:xfrm>
              <a:off x="5384300" y="2292375"/>
              <a:ext cx="1625" cy="62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18"/>
            <p:cNvSpPr/>
            <p:nvPr/>
          </p:nvSpPr>
          <p:spPr>
            <a:xfrm>
              <a:off x="5376250" y="2309350"/>
              <a:ext cx="625" cy="900"/>
            </a:xfrm>
            <a:custGeom>
              <a:rect b="b" l="l" r="r" t="t"/>
              <a:pathLst>
                <a:path extrusionOk="0" h="36" w="25">
                  <a:moveTo>
                    <a:pt x="1" y="0"/>
                  </a:moveTo>
                  <a:lnTo>
                    <a:pt x="1" y="36"/>
                  </a:lnTo>
                  <a:lnTo>
                    <a:pt x="13" y="36"/>
                  </a:lnTo>
                  <a:cubicBezTo>
                    <a:pt x="25" y="24"/>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18"/>
            <p:cNvSpPr/>
            <p:nvPr/>
          </p:nvSpPr>
          <p:spPr>
            <a:xfrm>
              <a:off x="5373575" y="2308975"/>
              <a:ext cx="2400" cy="1575"/>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18"/>
            <p:cNvSpPr/>
            <p:nvPr/>
          </p:nvSpPr>
          <p:spPr>
            <a:xfrm>
              <a:off x="5349075" y="2315000"/>
              <a:ext cx="3100" cy="3175"/>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18"/>
            <p:cNvSpPr/>
            <p:nvPr/>
          </p:nvSpPr>
          <p:spPr>
            <a:xfrm>
              <a:off x="5292625" y="2341775"/>
              <a:ext cx="1200" cy="625"/>
            </a:xfrm>
            <a:custGeom>
              <a:rect b="b" l="l" r="r" t="t"/>
              <a:pathLst>
                <a:path extrusionOk="0" h="25" w="48">
                  <a:moveTo>
                    <a:pt x="12" y="1"/>
                  </a:moveTo>
                  <a:cubicBezTo>
                    <a:pt x="0" y="19"/>
                    <a:pt x="9" y="22"/>
                    <a:pt x="21" y="22"/>
                  </a:cubicBezTo>
                  <a:cubicBezTo>
                    <a:pt x="27" y="22"/>
                    <a:pt x="34" y="21"/>
                    <a:pt x="39" y="21"/>
                  </a:cubicBezTo>
                  <a:cubicBezTo>
                    <a:pt x="41" y="21"/>
                    <a:pt x="43" y="21"/>
                    <a:pt x="44" y="22"/>
                  </a:cubicBezTo>
                  <a:lnTo>
                    <a:pt x="44" y="22"/>
                  </a:lnTo>
                  <a:cubicBezTo>
                    <a:pt x="34" y="11"/>
                    <a:pt x="23" y="1"/>
                    <a:pt x="12" y="1"/>
                  </a:cubicBezTo>
                  <a:close/>
                  <a:moveTo>
                    <a:pt x="44" y="22"/>
                  </a:moveTo>
                  <a:cubicBezTo>
                    <a:pt x="46" y="23"/>
                    <a:pt x="47" y="24"/>
                    <a:pt x="48" y="25"/>
                  </a:cubicBezTo>
                  <a:cubicBezTo>
                    <a:pt x="48" y="23"/>
                    <a:pt x="46" y="22"/>
                    <a:pt x="44" y="2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18"/>
            <p:cNvSpPr/>
            <p:nvPr/>
          </p:nvSpPr>
          <p:spPr>
            <a:xfrm>
              <a:off x="5387275" y="2308750"/>
              <a:ext cx="2400" cy="5975"/>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8"/>
            <p:cNvSpPr/>
            <p:nvPr/>
          </p:nvSpPr>
          <p:spPr>
            <a:xfrm>
              <a:off x="5389350" y="2311425"/>
              <a:ext cx="625" cy="2100"/>
            </a:xfrm>
            <a:custGeom>
              <a:rect b="b" l="l" r="r" t="t"/>
              <a:pathLst>
                <a:path extrusionOk="0" h="84" w="25">
                  <a:moveTo>
                    <a:pt x="1" y="1"/>
                  </a:moveTo>
                  <a:lnTo>
                    <a:pt x="24" y="84"/>
                  </a:lnTo>
                  <a:lnTo>
                    <a:pt x="24" y="24"/>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8"/>
            <p:cNvSpPr/>
            <p:nvPr/>
          </p:nvSpPr>
          <p:spPr>
            <a:xfrm>
              <a:off x="5390550" y="2310825"/>
              <a:ext cx="325" cy="3000"/>
            </a:xfrm>
            <a:custGeom>
              <a:rect b="b" l="l" r="r" t="t"/>
              <a:pathLst>
                <a:path extrusionOk="0" h="120" w="13">
                  <a:moveTo>
                    <a:pt x="12" y="1"/>
                  </a:moveTo>
                  <a:lnTo>
                    <a:pt x="0" y="13"/>
                  </a:lnTo>
                  <a:lnTo>
                    <a:pt x="0" y="120"/>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18"/>
            <p:cNvSpPr/>
            <p:nvPr/>
          </p:nvSpPr>
          <p:spPr>
            <a:xfrm>
              <a:off x="5385400" y="2315300"/>
              <a:ext cx="3675" cy="5975"/>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18"/>
            <p:cNvSpPr/>
            <p:nvPr/>
          </p:nvSpPr>
          <p:spPr>
            <a:xfrm>
              <a:off x="5457825" y="2392250"/>
              <a:ext cx="300" cy="175"/>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18"/>
            <p:cNvSpPr/>
            <p:nvPr/>
          </p:nvSpPr>
          <p:spPr>
            <a:xfrm>
              <a:off x="5485500" y="2383150"/>
              <a:ext cx="1200" cy="62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18"/>
            <p:cNvSpPr/>
            <p:nvPr/>
          </p:nvSpPr>
          <p:spPr>
            <a:xfrm>
              <a:off x="5437575" y="2392100"/>
              <a:ext cx="1200" cy="600"/>
            </a:xfrm>
            <a:custGeom>
              <a:rect b="b" l="l" r="r" t="t"/>
              <a:pathLst>
                <a:path extrusionOk="0" h="24" w="48">
                  <a:moveTo>
                    <a:pt x="0" y="0"/>
                  </a:moveTo>
                  <a:cubicBezTo>
                    <a:pt x="12" y="12"/>
                    <a:pt x="24" y="24"/>
                    <a:pt x="48" y="24"/>
                  </a:cubicBezTo>
                  <a:cubicBezTo>
                    <a:pt x="36" y="12"/>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8"/>
            <p:cNvSpPr/>
            <p:nvPr/>
          </p:nvSpPr>
          <p:spPr>
            <a:xfrm>
              <a:off x="5481625" y="2262600"/>
              <a:ext cx="625" cy="325"/>
            </a:xfrm>
            <a:custGeom>
              <a:rect b="b" l="l" r="r" t="t"/>
              <a:pathLst>
                <a:path extrusionOk="0" h="13" w="25">
                  <a:moveTo>
                    <a:pt x="1" y="1"/>
                  </a:moveTo>
                  <a:lnTo>
                    <a:pt x="12" y="13"/>
                  </a:lnTo>
                  <a:cubicBezTo>
                    <a:pt x="12"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18"/>
            <p:cNvSpPr/>
            <p:nvPr/>
          </p:nvSpPr>
          <p:spPr>
            <a:xfrm>
              <a:off x="5506625" y="2358450"/>
              <a:ext cx="325" cy="122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18"/>
            <p:cNvSpPr/>
            <p:nvPr/>
          </p:nvSpPr>
          <p:spPr>
            <a:xfrm>
              <a:off x="5388150" y="2351900"/>
              <a:ext cx="625" cy="1225"/>
            </a:xfrm>
            <a:custGeom>
              <a:rect b="b" l="l" r="r" t="t"/>
              <a:pathLst>
                <a:path extrusionOk="0" h="49" w="25">
                  <a:moveTo>
                    <a:pt x="1" y="1"/>
                  </a:moveTo>
                  <a:cubicBezTo>
                    <a:pt x="1" y="25"/>
                    <a:pt x="13" y="37"/>
                    <a:pt x="25" y="48"/>
                  </a:cubicBezTo>
                  <a:cubicBezTo>
                    <a:pt x="25" y="37"/>
                    <a:pt x="25" y="25"/>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18"/>
            <p:cNvSpPr/>
            <p:nvPr/>
          </p:nvSpPr>
          <p:spPr>
            <a:xfrm>
              <a:off x="5392625" y="2362925"/>
              <a:ext cx="325" cy="25"/>
            </a:xfrm>
            <a:custGeom>
              <a:rect b="b" l="l" r="r" t="t"/>
              <a:pathLst>
                <a:path extrusionOk="0" h="1" w="13">
                  <a:moveTo>
                    <a:pt x="12" y="0"/>
                  </a:moveTo>
                  <a:lnTo>
                    <a:pt x="1" y="0"/>
                  </a:lnTo>
                  <a:cubicBezTo>
                    <a:pt x="1" y="0"/>
                    <a:pt x="1"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8"/>
            <p:cNvSpPr/>
            <p:nvPr/>
          </p:nvSpPr>
          <p:spPr>
            <a:xfrm>
              <a:off x="5396500" y="2369775"/>
              <a:ext cx="25" cy="25"/>
            </a:xfrm>
            <a:custGeom>
              <a:rect b="b" l="l" r="r" t="t"/>
              <a:pathLst>
                <a:path extrusionOk="0" h="1" w="1">
                  <a:moveTo>
                    <a:pt x="0" y="0"/>
                  </a:moveTo>
                  <a:lnTo>
                    <a:pt x="0" y="0"/>
                  </a:ln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18"/>
            <p:cNvSpPr/>
            <p:nvPr/>
          </p:nvSpPr>
          <p:spPr>
            <a:xfrm>
              <a:off x="5386975" y="2353100"/>
              <a:ext cx="4175" cy="4775"/>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18"/>
            <p:cNvSpPr/>
            <p:nvPr/>
          </p:nvSpPr>
          <p:spPr>
            <a:xfrm>
              <a:off x="5457225" y="2392550"/>
              <a:ext cx="600" cy="150"/>
            </a:xfrm>
            <a:custGeom>
              <a:rect b="b" l="l" r="r" t="t"/>
              <a:pathLst>
                <a:path extrusionOk="0" h="6" w="24">
                  <a:moveTo>
                    <a:pt x="11" y="1"/>
                  </a:moveTo>
                  <a:cubicBezTo>
                    <a:pt x="3" y="1"/>
                    <a:pt x="0" y="6"/>
                    <a:pt x="24" y="6"/>
                  </a:cubicBezTo>
                  <a:cubicBezTo>
                    <a:pt x="20" y="2"/>
                    <a:pt x="15" y="1"/>
                    <a:pt x="1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18"/>
            <p:cNvSpPr/>
            <p:nvPr/>
          </p:nvSpPr>
          <p:spPr>
            <a:xfrm>
              <a:off x="5416150" y="2380475"/>
              <a:ext cx="325" cy="25"/>
            </a:xfrm>
            <a:custGeom>
              <a:rect b="b" l="l" r="r" t="t"/>
              <a:pathLst>
                <a:path extrusionOk="0" h="1" w="13">
                  <a:moveTo>
                    <a:pt x="0" y="1"/>
                  </a:moveTo>
                  <a:lnTo>
                    <a:pt x="0" y="1"/>
                  </a:lnTo>
                  <a:cubicBezTo>
                    <a:pt x="12"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8"/>
            <p:cNvSpPr/>
            <p:nvPr/>
          </p:nvSpPr>
          <p:spPr>
            <a:xfrm>
              <a:off x="5449175" y="2393875"/>
              <a:ext cx="925" cy="25"/>
            </a:xfrm>
            <a:custGeom>
              <a:rect b="b" l="l" r="r" t="t"/>
              <a:pathLst>
                <a:path extrusionOk="0" h="1" w="37">
                  <a:moveTo>
                    <a:pt x="36" y="1"/>
                  </a:moveTo>
                  <a:lnTo>
                    <a:pt x="1" y="1"/>
                  </a:lnTo>
                  <a:cubicBezTo>
                    <a:pt x="13" y="1"/>
                    <a:pt x="25"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8"/>
            <p:cNvSpPr/>
            <p:nvPr/>
          </p:nvSpPr>
          <p:spPr>
            <a:xfrm>
              <a:off x="5331300" y="2278500"/>
              <a:ext cx="2825" cy="2000"/>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18"/>
            <p:cNvSpPr/>
            <p:nvPr/>
          </p:nvSpPr>
          <p:spPr>
            <a:xfrm>
              <a:off x="5471500" y="2255175"/>
              <a:ext cx="3300" cy="2700"/>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18"/>
            <p:cNvSpPr/>
            <p:nvPr/>
          </p:nvSpPr>
          <p:spPr>
            <a:xfrm>
              <a:off x="5472700" y="2257850"/>
              <a:ext cx="925" cy="92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18"/>
            <p:cNvSpPr/>
            <p:nvPr/>
          </p:nvSpPr>
          <p:spPr>
            <a:xfrm>
              <a:off x="5354225" y="2265875"/>
              <a:ext cx="925" cy="325"/>
            </a:xfrm>
            <a:custGeom>
              <a:rect b="b" l="l" r="r" t="t"/>
              <a:pathLst>
                <a:path extrusionOk="0" h="13" w="37">
                  <a:moveTo>
                    <a:pt x="36" y="1"/>
                  </a:moveTo>
                  <a:cubicBezTo>
                    <a:pt x="13" y="1"/>
                    <a:pt x="1" y="1"/>
                    <a:pt x="1" y="13"/>
                  </a:cubicBezTo>
                  <a:cubicBezTo>
                    <a:pt x="13" y="1"/>
                    <a:pt x="24"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18"/>
            <p:cNvSpPr/>
            <p:nvPr/>
          </p:nvSpPr>
          <p:spPr>
            <a:xfrm>
              <a:off x="5517650" y="2368875"/>
              <a:ext cx="325" cy="1225"/>
            </a:xfrm>
            <a:custGeom>
              <a:rect b="b" l="l" r="r" t="t"/>
              <a:pathLst>
                <a:path extrusionOk="0" h="49" w="13">
                  <a:moveTo>
                    <a:pt x="12" y="0"/>
                  </a:moveTo>
                  <a:cubicBezTo>
                    <a:pt x="12" y="24"/>
                    <a:pt x="0" y="36"/>
                    <a:pt x="0" y="48"/>
                  </a:cubicBezTo>
                  <a:cubicBezTo>
                    <a:pt x="12" y="24"/>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18"/>
            <p:cNvSpPr/>
            <p:nvPr/>
          </p:nvSpPr>
          <p:spPr>
            <a:xfrm>
              <a:off x="5489950" y="2266175"/>
              <a:ext cx="1225" cy="122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18"/>
            <p:cNvSpPr/>
            <p:nvPr/>
          </p:nvSpPr>
          <p:spPr>
            <a:xfrm>
              <a:off x="5429525" y="2259550"/>
              <a:ext cx="2925" cy="825"/>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18"/>
            <p:cNvSpPr/>
            <p:nvPr/>
          </p:nvSpPr>
          <p:spPr>
            <a:xfrm>
              <a:off x="5331300" y="2280175"/>
              <a:ext cx="25" cy="25"/>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18"/>
            <p:cNvSpPr/>
            <p:nvPr/>
          </p:nvSpPr>
          <p:spPr>
            <a:xfrm>
              <a:off x="5478950" y="2261375"/>
              <a:ext cx="3900" cy="245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18"/>
            <p:cNvSpPr/>
            <p:nvPr/>
          </p:nvSpPr>
          <p:spPr>
            <a:xfrm>
              <a:off x="5389350" y="2321850"/>
              <a:ext cx="2100" cy="6275"/>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8"/>
            <p:cNvSpPr/>
            <p:nvPr/>
          </p:nvSpPr>
          <p:spPr>
            <a:xfrm>
              <a:off x="5383700" y="2326600"/>
              <a:ext cx="925" cy="1525"/>
            </a:xfrm>
            <a:custGeom>
              <a:rect b="b" l="l" r="r" t="t"/>
              <a:pathLst>
                <a:path extrusionOk="0" h="61" w="37">
                  <a:moveTo>
                    <a:pt x="36" y="1"/>
                  </a:moveTo>
                  <a:cubicBezTo>
                    <a:pt x="24" y="13"/>
                    <a:pt x="0" y="36"/>
                    <a:pt x="0" y="48"/>
                  </a:cubicBezTo>
                  <a:lnTo>
                    <a:pt x="24" y="60"/>
                  </a:lnTo>
                  <a:lnTo>
                    <a:pt x="3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8"/>
            <p:cNvSpPr/>
            <p:nvPr/>
          </p:nvSpPr>
          <p:spPr>
            <a:xfrm>
              <a:off x="5385825" y="2354525"/>
              <a:ext cx="1175" cy="277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18"/>
            <p:cNvSpPr/>
            <p:nvPr/>
          </p:nvSpPr>
          <p:spPr>
            <a:xfrm>
              <a:off x="5392025" y="2343575"/>
              <a:ext cx="1225" cy="2400"/>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18"/>
            <p:cNvSpPr/>
            <p:nvPr/>
          </p:nvSpPr>
          <p:spPr>
            <a:xfrm>
              <a:off x="5389650" y="2363500"/>
              <a:ext cx="1800" cy="2425"/>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18"/>
            <p:cNvSpPr/>
            <p:nvPr/>
          </p:nvSpPr>
          <p:spPr>
            <a:xfrm>
              <a:off x="5397100" y="2354575"/>
              <a:ext cx="1750" cy="3000"/>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18"/>
            <p:cNvSpPr/>
            <p:nvPr/>
          </p:nvSpPr>
          <p:spPr>
            <a:xfrm>
              <a:off x="5395900" y="2369775"/>
              <a:ext cx="3450" cy="4525"/>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18"/>
            <p:cNvSpPr/>
            <p:nvPr/>
          </p:nvSpPr>
          <p:spPr>
            <a:xfrm>
              <a:off x="5397975" y="2357275"/>
              <a:ext cx="1825" cy="3300"/>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8"/>
            <p:cNvSpPr/>
            <p:nvPr/>
          </p:nvSpPr>
          <p:spPr>
            <a:xfrm>
              <a:off x="5397400" y="2376025"/>
              <a:ext cx="4775" cy="4175"/>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18"/>
            <p:cNvSpPr/>
            <p:nvPr/>
          </p:nvSpPr>
          <p:spPr>
            <a:xfrm>
              <a:off x="5400075" y="2364400"/>
              <a:ext cx="2400" cy="1825"/>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18"/>
            <p:cNvSpPr/>
            <p:nvPr/>
          </p:nvSpPr>
          <p:spPr>
            <a:xfrm>
              <a:off x="5405425" y="2368450"/>
              <a:ext cx="1800" cy="2825"/>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18"/>
            <p:cNvSpPr/>
            <p:nvPr/>
          </p:nvSpPr>
          <p:spPr>
            <a:xfrm>
              <a:off x="5406325" y="2372450"/>
              <a:ext cx="3300" cy="1500"/>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18"/>
            <p:cNvSpPr/>
            <p:nvPr/>
          </p:nvSpPr>
          <p:spPr>
            <a:xfrm>
              <a:off x="5434750" y="2399200"/>
              <a:ext cx="1500" cy="1275"/>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18"/>
            <p:cNvSpPr/>
            <p:nvPr/>
          </p:nvSpPr>
          <p:spPr>
            <a:xfrm>
              <a:off x="5431625" y="2387875"/>
              <a:ext cx="4775" cy="1275"/>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8"/>
            <p:cNvSpPr/>
            <p:nvPr/>
          </p:nvSpPr>
          <p:spPr>
            <a:xfrm>
              <a:off x="5482525" y="2381375"/>
              <a:ext cx="2700" cy="2700"/>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18"/>
            <p:cNvSpPr/>
            <p:nvPr/>
          </p:nvSpPr>
          <p:spPr>
            <a:xfrm>
              <a:off x="5492650" y="2375725"/>
              <a:ext cx="1800" cy="1500"/>
            </a:xfrm>
            <a:custGeom>
              <a:rect b="b" l="l" r="r" t="t"/>
              <a:pathLst>
                <a:path extrusionOk="0" h="60" w="72">
                  <a:moveTo>
                    <a:pt x="48" y="0"/>
                  </a:moveTo>
                  <a:cubicBezTo>
                    <a:pt x="36" y="36"/>
                    <a:pt x="0" y="48"/>
                    <a:pt x="24" y="60"/>
                  </a:cubicBezTo>
                  <a:cubicBezTo>
                    <a:pt x="48" y="60"/>
                    <a:pt x="7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18"/>
            <p:cNvSpPr/>
            <p:nvPr/>
          </p:nvSpPr>
          <p:spPr>
            <a:xfrm>
              <a:off x="5522400" y="2297600"/>
              <a:ext cx="1525" cy="1650"/>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8"/>
            <p:cNvSpPr/>
            <p:nvPr/>
          </p:nvSpPr>
          <p:spPr>
            <a:xfrm>
              <a:off x="5521500" y="2295050"/>
              <a:ext cx="325" cy="1525"/>
            </a:xfrm>
            <a:custGeom>
              <a:rect b="b" l="l" r="r" t="t"/>
              <a:pathLst>
                <a:path extrusionOk="0" h="61" w="13">
                  <a:moveTo>
                    <a:pt x="13" y="1"/>
                  </a:moveTo>
                  <a:lnTo>
                    <a:pt x="1" y="60"/>
                  </a:lnTo>
                  <a:lnTo>
                    <a:pt x="13" y="36"/>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18"/>
            <p:cNvSpPr/>
            <p:nvPr/>
          </p:nvSpPr>
          <p:spPr>
            <a:xfrm>
              <a:off x="5517650" y="2287500"/>
              <a:ext cx="600" cy="425"/>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18"/>
            <p:cNvSpPr/>
            <p:nvPr/>
          </p:nvSpPr>
          <p:spPr>
            <a:xfrm>
              <a:off x="5518525" y="2288225"/>
              <a:ext cx="625" cy="60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8"/>
            <p:cNvSpPr/>
            <p:nvPr/>
          </p:nvSpPr>
          <p:spPr>
            <a:xfrm>
              <a:off x="5516150" y="2285225"/>
              <a:ext cx="1525" cy="2375"/>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18"/>
            <p:cNvSpPr/>
            <p:nvPr/>
          </p:nvSpPr>
          <p:spPr>
            <a:xfrm>
              <a:off x="5509300" y="2280475"/>
              <a:ext cx="2125" cy="2100"/>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18"/>
            <p:cNvSpPr/>
            <p:nvPr/>
          </p:nvSpPr>
          <p:spPr>
            <a:xfrm>
              <a:off x="5494075" y="2263725"/>
              <a:ext cx="2150" cy="1600"/>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8"/>
            <p:cNvSpPr/>
            <p:nvPr/>
          </p:nvSpPr>
          <p:spPr>
            <a:xfrm>
              <a:off x="5478950" y="2256950"/>
              <a:ext cx="2400" cy="1050"/>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18"/>
            <p:cNvSpPr/>
            <p:nvPr/>
          </p:nvSpPr>
          <p:spPr>
            <a:xfrm>
              <a:off x="5477750" y="2261725"/>
              <a:ext cx="3000" cy="2100"/>
            </a:xfrm>
            <a:custGeom>
              <a:rect b="b" l="l" r="r" t="t"/>
              <a:pathLst>
                <a:path extrusionOk="0" h="84" w="120">
                  <a:moveTo>
                    <a:pt x="1" y="0"/>
                  </a:moveTo>
                  <a:cubicBezTo>
                    <a:pt x="1" y="60"/>
                    <a:pt x="72" y="36"/>
                    <a:pt x="120" y="84"/>
                  </a:cubicBezTo>
                  <a:cubicBezTo>
                    <a:pt x="72" y="36"/>
                    <a:pt x="72" y="3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18"/>
            <p:cNvSpPr/>
            <p:nvPr/>
          </p:nvSpPr>
          <p:spPr>
            <a:xfrm>
              <a:off x="5477450" y="2254500"/>
              <a:ext cx="2350" cy="1300"/>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18"/>
            <p:cNvSpPr/>
            <p:nvPr/>
          </p:nvSpPr>
          <p:spPr>
            <a:xfrm>
              <a:off x="5468825" y="2250925"/>
              <a:ext cx="8350" cy="367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18"/>
            <p:cNvSpPr/>
            <p:nvPr/>
          </p:nvSpPr>
          <p:spPr>
            <a:xfrm>
              <a:off x="5474175" y="2258150"/>
              <a:ext cx="3000" cy="1200"/>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18"/>
            <p:cNvSpPr/>
            <p:nvPr/>
          </p:nvSpPr>
          <p:spPr>
            <a:xfrm>
              <a:off x="5455425" y="2249225"/>
              <a:ext cx="3300" cy="325"/>
            </a:xfrm>
            <a:custGeom>
              <a:rect b="b" l="l" r="r" t="t"/>
              <a:pathLst>
                <a:path extrusionOk="0" h="13" w="132">
                  <a:moveTo>
                    <a:pt x="1" y="0"/>
                  </a:moveTo>
                  <a:lnTo>
                    <a:pt x="48" y="12"/>
                  </a:lnTo>
                  <a:lnTo>
                    <a:pt x="132" y="12"/>
                  </a:lnTo>
                  <a:cubicBezTo>
                    <a:pt x="84"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18"/>
            <p:cNvSpPr/>
            <p:nvPr/>
          </p:nvSpPr>
          <p:spPr>
            <a:xfrm>
              <a:off x="5454250" y="2248325"/>
              <a:ext cx="2700" cy="325"/>
            </a:xfrm>
            <a:custGeom>
              <a:rect b="b" l="l" r="r" t="t"/>
              <a:pathLst>
                <a:path extrusionOk="0" h="13" w="108">
                  <a:moveTo>
                    <a:pt x="107" y="0"/>
                  </a:moveTo>
                  <a:cubicBezTo>
                    <a:pt x="72" y="0"/>
                    <a:pt x="36" y="12"/>
                    <a:pt x="0" y="12"/>
                  </a:cubicBezTo>
                  <a:lnTo>
                    <a:pt x="107" y="12"/>
                  </a:lnTo>
                  <a:lnTo>
                    <a:pt x="107"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18"/>
            <p:cNvSpPr/>
            <p:nvPr/>
          </p:nvSpPr>
          <p:spPr>
            <a:xfrm>
              <a:off x="5453650" y="2247725"/>
              <a:ext cx="2400" cy="25"/>
            </a:xfrm>
            <a:custGeom>
              <a:rect b="b" l="l" r="r" t="t"/>
              <a:pathLst>
                <a:path extrusionOk="0" h="1" w="96">
                  <a:moveTo>
                    <a:pt x="0" y="1"/>
                  </a:moveTo>
                  <a:lnTo>
                    <a:pt x="12" y="1"/>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18"/>
            <p:cNvSpPr/>
            <p:nvPr/>
          </p:nvSpPr>
          <p:spPr>
            <a:xfrm>
              <a:off x="5447100" y="2246250"/>
              <a:ext cx="3000" cy="1000"/>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18"/>
            <p:cNvSpPr/>
            <p:nvPr/>
          </p:nvSpPr>
          <p:spPr>
            <a:xfrm>
              <a:off x="5425375" y="2259925"/>
              <a:ext cx="1200" cy="122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18"/>
            <p:cNvSpPr/>
            <p:nvPr/>
          </p:nvSpPr>
          <p:spPr>
            <a:xfrm>
              <a:off x="5420600" y="2259575"/>
              <a:ext cx="4800" cy="1275"/>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18"/>
            <p:cNvSpPr/>
            <p:nvPr/>
          </p:nvSpPr>
          <p:spPr>
            <a:xfrm>
              <a:off x="5375850" y="2266475"/>
              <a:ext cx="6375" cy="4225"/>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18"/>
            <p:cNvSpPr/>
            <p:nvPr/>
          </p:nvSpPr>
          <p:spPr>
            <a:xfrm>
              <a:off x="5290825" y="2334350"/>
              <a:ext cx="325" cy="25"/>
            </a:xfrm>
            <a:custGeom>
              <a:rect b="b" l="l" r="r" t="t"/>
              <a:pathLst>
                <a:path extrusionOk="0" h="1" w="13">
                  <a:moveTo>
                    <a:pt x="1" y="0"/>
                  </a:moveTo>
                  <a:cubicBezTo>
                    <a:pt x="13" y="0"/>
                    <a:pt x="13" y="0"/>
                    <a:pt x="13" y="0"/>
                  </a:cubicBezTo>
                  <a:cubicBezTo>
                    <a:pt x="13" y="0"/>
                    <a:pt x="13"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18"/>
            <p:cNvSpPr/>
            <p:nvPr/>
          </p:nvSpPr>
          <p:spPr>
            <a:xfrm>
              <a:off x="5289725" y="2334125"/>
              <a:ext cx="1125" cy="975"/>
            </a:xfrm>
            <a:custGeom>
              <a:rect b="b" l="l" r="r" t="t"/>
              <a:pathLst>
                <a:path extrusionOk="0" h="39" w="45">
                  <a:moveTo>
                    <a:pt x="31" y="0"/>
                  </a:moveTo>
                  <a:cubicBezTo>
                    <a:pt x="24" y="0"/>
                    <a:pt x="15" y="3"/>
                    <a:pt x="9" y="9"/>
                  </a:cubicBezTo>
                  <a:cubicBezTo>
                    <a:pt x="0" y="31"/>
                    <a:pt x="3" y="39"/>
                    <a:pt x="9" y="39"/>
                  </a:cubicBezTo>
                  <a:cubicBezTo>
                    <a:pt x="21" y="39"/>
                    <a:pt x="45" y="17"/>
                    <a:pt x="45" y="9"/>
                  </a:cubicBezTo>
                  <a:cubicBezTo>
                    <a:pt x="45" y="3"/>
                    <a:pt x="39" y="0"/>
                    <a:pt x="3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18"/>
            <p:cNvSpPr/>
            <p:nvPr/>
          </p:nvSpPr>
          <p:spPr>
            <a:xfrm>
              <a:off x="5534025" y="2189500"/>
              <a:ext cx="450" cy="500"/>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18"/>
            <p:cNvSpPr/>
            <p:nvPr/>
          </p:nvSpPr>
          <p:spPr>
            <a:xfrm>
              <a:off x="5533725" y="2189675"/>
              <a:ext cx="300" cy="325"/>
            </a:xfrm>
            <a:custGeom>
              <a:rect b="b" l="l" r="r" t="t"/>
              <a:pathLst>
                <a:path extrusionOk="0" h="13" w="12">
                  <a:moveTo>
                    <a:pt x="0" y="1"/>
                  </a:moveTo>
                  <a:cubicBezTo>
                    <a:pt x="0" y="13"/>
                    <a:pt x="12" y="13"/>
                    <a:pt x="12"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18"/>
            <p:cNvSpPr/>
            <p:nvPr/>
          </p:nvSpPr>
          <p:spPr>
            <a:xfrm>
              <a:off x="5503650" y="2201300"/>
              <a:ext cx="25" cy="325"/>
            </a:xfrm>
            <a:custGeom>
              <a:rect b="b" l="l" r="r" t="t"/>
              <a:pathLst>
                <a:path extrusionOk="0" h="13" w="1">
                  <a:moveTo>
                    <a:pt x="1" y="0"/>
                  </a:moveTo>
                  <a:cubicBezTo>
                    <a:pt x="1" y="0"/>
                    <a:pt x="1" y="0"/>
                    <a:pt x="1" y="0"/>
                  </a:cubicBezTo>
                  <a:cubicBezTo>
                    <a:pt x="1" y="0"/>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18"/>
            <p:cNvSpPr/>
            <p:nvPr/>
          </p:nvSpPr>
          <p:spPr>
            <a:xfrm>
              <a:off x="5496200" y="2204275"/>
              <a:ext cx="325" cy="325"/>
            </a:xfrm>
            <a:custGeom>
              <a:rect b="b" l="l" r="r" t="t"/>
              <a:pathLst>
                <a:path extrusionOk="0" h="13" w="13">
                  <a:moveTo>
                    <a:pt x="1" y="0"/>
                  </a:moveTo>
                  <a:cubicBezTo>
                    <a:pt x="1" y="12"/>
                    <a:pt x="13" y="12"/>
                    <a:pt x="13" y="12"/>
                  </a:cubicBezTo>
                  <a:cubicBezTo>
                    <a:pt x="13" y="12"/>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18"/>
            <p:cNvSpPr/>
            <p:nvPr/>
          </p:nvSpPr>
          <p:spPr>
            <a:xfrm>
              <a:off x="5507525" y="2197725"/>
              <a:ext cx="625" cy="325"/>
            </a:xfrm>
            <a:custGeom>
              <a:rect b="b" l="l" r="r" t="t"/>
              <a:pathLst>
                <a:path extrusionOk="0" h="13" w="25">
                  <a:moveTo>
                    <a:pt x="0" y="0"/>
                  </a:moveTo>
                  <a:cubicBezTo>
                    <a:pt x="12" y="12"/>
                    <a:pt x="12" y="12"/>
                    <a:pt x="24" y="12"/>
                  </a:cubicBez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18"/>
            <p:cNvSpPr/>
            <p:nvPr/>
          </p:nvSpPr>
          <p:spPr>
            <a:xfrm>
              <a:off x="5459600" y="2212600"/>
              <a:ext cx="325" cy="325"/>
            </a:xfrm>
            <a:custGeom>
              <a:rect b="b" l="l" r="r" t="t"/>
              <a:pathLst>
                <a:path extrusionOk="0" h="13" w="13">
                  <a:moveTo>
                    <a:pt x="12" y="13"/>
                  </a:moveTo>
                  <a:cubicBezTo>
                    <a:pt x="12" y="13"/>
                    <a:pt x="12" y="13"/>
                    <a:pt x="0" y="1"/>
                  </a:cubicBezTo>
                  <a:lnTo>
                    <a:pt x="0" y="1"/>
                  </a:lnTo>
                  <a:lnTo>
                    <a:pt x="12"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18"/>
            <p:cNvSpPr/>
            <p:nvPr/>
          </p:nvSpPr>
          <p:spPr>
            <a:xfrm>
              <a:off x="5519725" y="2189100"/>
              <a:ext cx="25" cy="25"/>
            </a:xfrm>
            <a:custGeom>
              <a:rect b="b" l="l" r="r" t="t"/>
              <a:pathLst>
                <a:path extrusionOk="0" h="1" w="1">
                  <a:moveTo>
                    <a:pt x="1" y="0"/>
                  </a:moveTo>
                  <a:lnTo>
                    <a:pt x="1" y="0"/>
                  </a:ln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18"/>
            <p:cNvSpPr/>
            <p:nvPr/>
          </p:nvSpPr>
          <p:spPr>
            <a:xfrm>
              <a:off x="5517950" y="2189100"/>
              <a:ext cx="25" cy="300"/>
            </a:xfrm>
            <a:custGeom>
              <a:rect b="b" l="l" r="r" t="t"/>
              <a:pathLst>
                <a:path extrusionOk="0" h="12" w="1">
                  <a:moveTo>
                    <a:pt x="0" y="12"/>
                  </a:moveTo>
                  <a:cubicBezTo>
                    <a:pt x="0" y="12"/>
                    <a:pt x="0" y="12"/>
                    <a:pt x="0" y="12"/>
                  </a:cubicBezTo>
                  <a:cubicBezTo>
                    <a:pt x="0" y="0"/>
                    <a:pt x="0" y="0"/>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18"/>
            <p:cNvSpPr/>
            <p:nvPr/>
          </p:nvSpPr>
          <p:spPr>
            <a:xfrm>
              <a:off x="5514075" y="2197425"/>
              <a:ext cx="325" cy="250"/>
            </a:xfrm>
            <a:custGeom>
              <a:rect b="b" l="l" r="r" t="t"/>
              <a:pathLst>
                <a:path extrusionOk="0" h="10" w="13">
                  <a:moveTo>
                    <a:pt x="0" y="0"/>
                  </a:moveTo>
                  <a:cubicBezTo>
                    <a:pt x="6" y="6"/>
                    <a:pt x="9" y="9"/>
                    <a:pt x="11" y="9"/>
                  </a:cubicBezTo>
                  <a:cubicBezTo>
                    <a:pt x="12" y="9"/>
                    <a:pt x="12"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18"/>
            <p:cNvSpPr/>
            <p:nvPr/>
          </p:nvSpPr>
          <p:spPr>
            <a:xfrm>
              <a:off x="5505150" y="2198900"/>
              <a:ext cx="25" cy="325"/>
            </a:xfrm>
            <a:custGeom>
              <a:rect b="b" l="l" r="r" t="t"/>
              <a:pathLst>
                <a:path extrusionOk="0" h="13" w="1">
                  <a:moveTo>
                    <a:pt x="0" y="13"/>
                  </a:moveTo>
                  <a:cubicBezTo>
                    <a:pt x="0" y="13"/>
                    <a:pt x="0" y="13"/>
                    <a:pt x="0" y="13"/>
                  </a:cubicBezTo>
                  <a:cubicBezTo>
                    <a:pt x="0" y="13"/>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18"/>
            <p:cNvSpPr/>
            <p:nvPr/>
          </p:nvSpPr>
          <p:spPr>
            <a:xfrm>
              <a:off x="5425675" y="2231950"/>
              <a:ext cx="900" cy="122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18"/>
            <p:cNvSpPr/>
            <p:nvPr/>
          </p:nvSpPr>
          <p:spPr>
            <a:xfrm>
              <a:off x="5456025" y="2211700"/>
              <a:ext cx="1525" cy="2425"/>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8"/>
            <p:cNvSpPr/>
            <p:nvPr/>
          </p:nvSpPr>
          <p:spPr>
            <a:xfrm>
              <a:off x="5457525" y="2214100"/>
              <a:ext cx="600" cy="325"/>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18"/>
            <p:cNvSpPr/>
            <p:nvPr/>
          </p:nvSpPr>
          <p:spPr>
            <a:xfrm>
              <a:off x="5430725" y="2228375"/>
              <a:ext cx="325" cy="25"/>
            </a:xfrm>
            <a:custGeom>
              <a:rect b="b" l="l" r="r" t="t"/>
              <a:pathLst>
                <a:path extrusionOk="0" h="1" w="13">
                  <a:moveTo>
                    <a:pt x="1" y="1"/>
                  </a:moveTo>
                  <a:cubicBezTo>
                    <a:pt x="12" y="1"/>
                    <a:pt x="12" y="1"/>
                    <a:pt x="12" y="1"/>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18"/>
            <p:cNvSpPr/>
            <p:nvPr/>
          </p:nvSpPr>
          <p:spPr>
            <a:xfrm>
              <a:off x="5461075" y="2210825"/>
              <a:ext cx="325" cy="25"/>
            </a:xfrm>
            <a:custGeom>
              <a:rect b="b" l="l" r="r" t="t"/>
              <a:pathLst>
                <a:path extrusionOk="0" h="1" w="13">
                  <a:moveTo>
                    <a:pt x="1" y="0"/>
                  </a:moveTo>
                  <a:cubicBezTo>
                    <a:pt x="1" y="0"/>
                    <a:pt x="1" y="0"/>
                    <a:pt x="13" y="0"/>
                  </a:cubicBezTo>
                  <a:cubicBezTo>
                    <a:pt x="13" y="0"/>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18"/>
            <p:cNvSpPr/>
            <p:nvPr/>
          </p:nvSpPr>
          <p:spPr>
            <a:xfrm>
              <a:off x="5454550" y="2227550"/>
              <a:ext cx="600" cy="850"/>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18"/>
            <p:cNvSpPr/>
            <p:nvPr/>
          </p:nvSpPr>
          <p:spPr>
            <a:xfrm>
              <a:off x="5425375" y="2232550"/>
              <a:ext cx="325" cy="25"/>
            </a:xfrm>
            <a:custGeom>
              <a:rect b="b" l="l" r="r" t="t"/>
              <a:pathLst>
                <a:path extrusionOk="0" h="1" w="13">
                  <a:moveTo>
                    <a:pt x="0" y="0"/>
                  </a:moveTo>
                  <a:lnTo>
                    <a:pt x="12" y="0"/>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18"/>
            <p:cNvSpPr/>
            <p:nvPr/>
          </p:nvSpPr>
          <p:spPr>
            <a:xfrm>
              <a:off x="5459150" y="2212900"/>
              <a:ext cx="1075" cy="62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18"/>
            <p:cNvSpPr/>
            <p:nvPr/>
          </p:nvSpPr>
          <p:spPr>
            <a:xfrm>
              <a:off x="5528950" y="2191775"/>
              <a:ext cx="1525" cy="2400"/>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18"/>
            <p:cNvSpPr/>
            <p:nvPr/>
          </p:nvSpPr>
          <p:spPr>
            <a:xfrm>
              <a:off x="5521225" y="2185575"/>
              <a:ext cx="600" cy="850"/>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18"/>
            <p:cNvSpPr/>
            <p:nvPr/>
          </p:nvSpPr>
          <p:spPr>
            <a:xfrm>
              <a:off x="5524500" y="2193975"/>
              <a:ext cx="600" cy="1100"/>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18"/>
            <p:cNvSpPr/>
            <p:nvPr/>
          </p:nvSpPr>
          <p:spPr>
            <a:xfrm>
              <a:off x="5518825" y="2186125"/>
              <a:ext cx="775" cy="60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18"/>
            <p:cNvSpPr/>
            <p:nvPr/>
          </p:nvSpPr>
          <p:spPr>
            <a:xfrm>
              <a:off x="5521500" y="2195900"/>
              <a:ext cx="925" cy="750"/>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18"/>
            <p:cNvSpPr/>
            <p:nvPr/>
          </p:nvSpPr>
          <p:spPr>
            <a:xfrm>
              <a:off x="5516450" y="2187000"/>
              <a:ext cx="1525" cy="2700"/>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8"/>
            <p:cNvSpPr/>
            <p:nvPr/>
          </p:nvSpPr>
          <p:spPr>
            <a:xfrm>
              <a:off x="5520800" y="2194925"/>
              <a:ext cx="1025" cy="2275"/>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18"/>
            <p:cNvSpPr/>
            <p:nvPr/>
          </p:nvSpPr>
          <p:spPr>
            <a:xfrm>
              <a:off x="5514975" y="2186400"/>
              <a:ext cx="1200" cy="1825"/>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18"/>
            <p:cNvSpPr/>
            <p:nvPr/>
          </p:nvSpPr>
          <p:spPr>
            <a:xfrm>
              <a:off x="5519125" y="2194875"/>
              <a:ext cx="625" cy="1375"/>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18"/>
            <p:cNvSpPr/>
            <p:nvPr/>
          </p:nvSpPr>
          <p:spPr>
            <a:xfrm>
              <a:off x="5517650" y="2196525"/>
              <a:ext cx="1200" cy="1825"/>
            </a:xfrm>
            <a:custGeom>
              <a:rect b="b" l="l" r="r" t="t"/>
              <a:pathLst>
                <a:path extrusionOk="0" h="73" w="48">
                  <a:moveTo>
                    <a:pt x="12" y="1"/>
                  </a:moveTo>
                  <a:lnTo>
                    <a:pt x="0" y="25"/>
                  </a:lnTo>
                  <a:lnTo>
                    <a:pt x="24" y="72"/>
                  </a:lnTo>
                  <a:cubicBezTo>
                    <a:pt x="48" y="48"/>
                    <a:pt x="24" y="4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18"/>
            <p:cNvSpPr/>
            <p:nvPr/>
          </p:nvSpPr>
          <p:spPr>
            <a:xfrm>
              <a:off x="5516750" y="2195650"/>
              <a:ext cx="625" cy="2100"/>
            </a:xfrm>
            <a:custGeom>
              <a:rect b="b" l="l" r="r" t="t"/>
              <a:pathLst>
                <a:path extrusionOk="0" h="84" w="25">
                  <a:moveTo>
                    <a:pt x="12" y="0"/>
                  </a:moveTo>
                  <a:lnTo>
                    <a:pt x="0" y="83"/>
                  </a:lnTo>
                  <a:cubicBezTo>
                    <a:pt x="12" y="48"/>
                    <a:pt x="12" y="48"/>
                    <a:pt x="24" y="12"/>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18"/>
            <p:cNvSpPr/>
            <p:nvPr/>
          </p:nvSpPr>
          <p:spPr>
            <a:xfrm>
              <a:off x="5505825" y="2189875"/>
              <a:ext cx="625" cy="975"/>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18"/>
            <p:cNvSpPr/>
            <p:nvPr/>
          </p:nvSpPr>
          <p:spPr>
            <a:xfrm>
              <a:off x="5509000" y="2199150"/>
              <a:ext cx="1525" cy="1275"/>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18"/>
            <p:cNvSpPr/>
            <p:nvPr/>
          </p:nvSpPr>
          <p:spPr>
            <a:xfrm>
              <a:off x="5497100" y="2205450"/>
              <a:ext cx="875" cy="152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18"/>
            <p:cNvSpPr/>
            <p:nvPr/>
          </p:nvSpPr>
          <p:spPr>
            <a:xfrm>
              <a:off x="5494125" y="2206350"/>
              <a:ext cx="625" cy="925"/>
            </a:xfrm>
            <a:custGeom>
              <a:rect b="b" l="l" r="r" t="t"/>
              <a:pathLst>
                <a:path extrusionOk="0" h="37" w="25">
                  <a:moveTo>
                    <a:pt x="12" y="1"/>
                  </a:moveTo>
                  <a:cubicBezTo>
                    <a:pt x="12" y="1"/>
                    <a:pt x="1" y="24"/>
                    <a:pt x="12" y="36"/>
                  </a:cubicBezTo>
                  <a:cubicBezTo>
                    <a:pt x="12" y="24"/>
                    <a:pt x="24" y="24"/>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18"/>
            <p:cNvSpPr/>
            <p:nvPr/>
          </p:nvSpPr>
          <p:spPr>
            <a:xfrm>
              <a:off x="5468225" y="2201300"/>
              <a:ext cx="625" cy="900"/>
            </a:xfrm>
            <a:custGeom>
              <a:rect b="b" l="l" r="r" t="t"/>
              <a:pathLst>
                <a:path extrusionOk="0" h="36" w="25">
                  <a:moveTo>
                    <a:pt x="13" y="0"/>
                  </a:moveTo>
                  <a:cubicBezTo>
                    <a:pt x="1" y="0"/>
                    <a:pt x="1" y="12"/>
                    <a:pt x="13" y="36"/>
                  </a:cubicBezTo>
                  <a:cubicBezTo>
                    <a:pt x="25" y="24"/>
                    <a:pt x="13" y="12"/>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18"/>
            <p:cNvSpPr/>
            <p:nvPr/>
          </p:nvSpPr>
          <p:spPr>
            <a:xfrm>
              <a:off x="5467625" y="2201900"/>
              <a:ext cx="625" cy="600"/>
            </a:xfrm>
            <a:custGeom>
              <a:rect b="b" l="l" r="r" t="t"/>
              <a:pathLst>
                <a:path extrusionOk="0" h="24" w="25">
                  <a:moveTo>
                    <a:pt x="13" y="12"/>
                  </a:moveTo>
                  <a:lnTo>
                    <a:pt x="1" y="0"/>
                  </a:lnTo>
                  <a:lnTo>
                    <a:pt x="25" y="24"/>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18"/>
            <p:cNvSpPr/>
            <p:nvPr/>
          </p:nvSpPr>
          <p:spPr>
            <a:xfrm>
              <a:off x="5465550" y="2202175"/>
              <a:ext cx="325" cy="325"/>
            </a:xfrm>
            <a:custGeom>
              <a:rect b="b" l="l" r="r" t="t"/>
              <a:pathLst>
                <a:path extrusionOk="0" h="13" w="13">
                  <a:moveTo>
                    <a:pt x="12" y="1"/>
                  </a:moveTo>
                  <a:cubicBezTo>
                    <a:pt x="1" y="1"/>
                    <a:pt x="1" y="13"/>
                    <a:pt x="12" y="13"/>
                  </a:cubicBez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18"/>
            <p:cNvSpPr/>
            <p:nvPr/>
          </p:nvSpPr>
          <p:spPr>
            <a:xfrm>
              <a:off x="5465850" y="2201900"/>
              <a:ext cx="325" cy="30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18"/>
            <p:cNvSpPr/>
            <p:nvPr/>
          </p:nvSpPr>
          <p:spPr>
            <a:xfrm>
              <a:off x="5465250" y="2201900"/>
              <a:ext cx="925" cy="1800"/>
            </a:xfrm>
            <a:custGeom>
              <a:rect b="b" l="l" r="r" t="t"/>
              <a:pathLst>
                <a:path extrusionOk="0" h="72" w="37">
                  <a:moveTo>
                    <a:pt x="1" y="0"/>
                  </a:moveTo>
                  <a:lnTo>
                    <a:pt x="1" y="36"/>
                  </a:lnTo>
                  <a:lnTo>
                    <a:pt x="36" y="71"/>
                  </a:lnTo>
                  <a:cubicBezTo>
                    <a:pt x="36" y="36"/>
                    <a:pt x="1" y="6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18"/>
            <p:cNvSpPr/>
            <p:nvPr/>
          </p:nvSpPr>
          <p:spPr>
            <a:xfrm>
              <a:off x="5462275" y="2203675"/>
              <a:ext cx="2700" cy="3900"/>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18"/>
            <p:cNvSpPr/>
            <p:nvPr/>
          </p:nvSpPr>
          <p:spPr>
            <a:xfrm>
              <a:off x="5464650" y="2205300"/>
              <a:ext cx="725" cy="750"/>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18"/>
            <p:cNvSpPr/>
            <p:nvPr/>
          </p:nvSpPr>
          <p:spPr>
            <a:xfrm>
              <a:off x="5461975" y="2205175"/>
              <a:ext cx="325" cy="300"/>
            </a:xfrm>
            <a:custGeom>
              <a:rect b="b" l="l" r="r" t="t"/>
              <a:pathLst>
                <a:path extrusionOk="0" h="12" w="13">
                  <a:moveTo>
                    <a:pt x="1" y="0"/>
                  </a:moveTo>
                  <a:lnTo>
                    <a:pt x="1" y="12"/>
                  </a:lnTo>
                  <a:lnTo>
                    <a:pt x="13" y="12"/>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18"/>
            <p:cNvSpPr/>
            <p:nvPr/>
          </p:nvSpPr>
          <p:spPr>
            <a:xfrm>
              <a:off x="5460500" y="2204875"/>
              <a:ext cx="600" cy="900"/>
            </a:xfrm>
            <a:custGeom>
              <a:rect b="b" l="l" r="r" t="t"/>
              <a:pathLst>
                <a:path extrusionOk="0" h="36" w="24">
                  <a:moveTo>
                    <a:pt x="24" y="0"/>
                  </a:moveTo>
                  <a:cubicBezTo>
                    <a:pt x="24" y="12"/>
                    <a:pt x="0" y="24"/>
                    <a:pt x="24"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18"/>
            <p:cNvSpPr/>
            <p:nvPr/>
          </p:nvSpPr>
          <p:spPr>
            <a:xfrm>
              <a:off x="5458925" y="2205750"/>
              <a:ext cx="700" cy="1350"/>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18"/>
            <p:cNvSpPr/>
            <p:nvPr/>
          </p:nvSpPr>
          <p:spPr>
            <a:xfrm>
              <a:off x="5456625" y="2209925"/>
              <a:ext cx="625" cy="625"/>
            </a:xfrm>
            <a:custGeom>
              <a:rect b="b" l="l" r="r" t="t"/>
              <a:pathLst>
                <a:path extrusionOk="0" h="25" w="25">
                  <a:moveTo>
                    <a:pt x="12" y="1"/>
                  </a:moveTo>
                  <a:lnTo>
                    <a:pt x="0" y="24"/>
                  </a:lnTo>
                  <a:lnTo>
                    <a:pt x="12" y="24"/>
                  </a:lnTo>
                  <a:cubicBezTo>
                    <a:pt x="24" y="24"/>
                    <a:pt x="24"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18"/>
            <p:cNvSpPr/>
            <p:nvPr/>
          </p:nvSpPr>
          <p:spPr>
            <a:xfrm>
              <a:off x="5459600" y="2214100"/>
              <a:ext cx="925" cy="650"/>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18"/>
            <p:cNvSpPr/>
            <p:nvPr/>
          </p:nvSpPr>
          <p:spPr>
            <a:xfrm>
              <a:off x="5455425" y="2209000"/>
              <a:ext cx="625" cy="650"/>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18"/>
            <p:cNvSpPr/>
            <p:nvPr/>
          </p:nvSpPr>
          <p:spPr>
            <a:xfrm>
              <a:off x="5453425" y="2209025"/>
              <a:ext cx="2025" cy="3300"/>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18"/>
            <p:cNvSpPr/>
            <p:nvPr/>
          </p:nvSpPr>
          <p:spPr>
            <a:xfrm>
              <a:off x="5457525" y="2212600"/>
              <a:ext cx="925" cy="1375"/>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18"/>
            <p:cNvSpPr/>
            <p:nvPr/>
          </p:nvSpPr>
          <p:spPr>
            <a:xfrm>
              <a:off x="5451850" y="2213200"/>
              <a:ext cx="625" cy="625"/>
            </a:xfrm>
            <a:custGeom>
              <a:rect b="b" l="l" r="r" t="t"/>
              <a:pathLst>
                <a:path extrusionOk="0" h="25" w="25">
                  <a:moveTo>
                    <a:pt x="25" y="0"/>
                  </a:moveTo>
                  <a:lnTo>
                    <a:pt x="1" y="24"/>
                  </a:lnTo>
                  <a:lnTo>
                    <a:pt x="13" y="24"/>
                  </a:lnTo>
                  <a:lnTo>
                    <a:pt x="2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18"/>
            <p:cNvSpPr/>
            <p:nvPr/>
          </p:nvSpPr>
          <p:spPr>
            <a:xfrm>
              <a:off x="5451275" y="2212600"/>
              <a:ext cx="300" cy="1225"/>
            </a:xfrm>
            <a:custGeom>
              <a:rect b="b" l="l" r="r" t="t"/>
              <a:pathLst>
                <a:path extrusionOk="0" h="49" w="12">
                  <a:moveTo>
                    <a:pt x="12" y="1"/>
                  </a:moveTo>
                  <a:lnTo>
                    <a:pt x="0" y="48"/>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18"/>
            <p:cNvSpPr/>
            <p:nvPr/>
          </p:nvSpPr>
          <p:spPr>
            <a:xfrm>
              <a:off x="5450675" y="2212600"/>
              <a:ext cx="325" cy="62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18"/>
            <p:cNvSpPr/>
            <p:nvPr/>
          </p:nvSpPr>
          <p:spPr>
            <a:xfrm>
              <a:off x="5449175" y="2213500"/>
              <a:ext cx="1275" cy="675"/>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18"/>
            <p:cNvSpPr/>
            <p:nvPr/>
          </p:nvSpPr>
          <p:spPr>
            <a:xfrm>
              <a:off x="5453650" y="2228675"/>
              <a:ext cx="925" cy="92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18"/>
            <p:cNvSpPr/>
            <p:nvPr/>
          </p:nvSpPr>
          <p:spPr>
            <a:xfrm>
              <a:off x="5452750" y="2228325"/>
              <a:ext cx="925" cy="1575"/>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18"/>
            <p:cNvSpPr/>
            <p:nvPr/>
          </p:nvSpPr>
          <p:spPr>
            <a:xfrm>
              <a:off x="5442625" y="2233450"/>
              <a:ext cx="1650" cy="215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8"/>
            <p:cNvSpPr/>
            <p:nvPr/>
          </p:nvSpPr>
          <p:spPr>
            <a:xfrm>
              <a:off x="5524200" y="2151275"/>
              <a:ext cx="900" cy="25"/>
            </a:xfrm>
            <a:custGeom>
              <a:rect b="b" l="l" r="r" t="t"/>
              <a:pathLst>
                <a:path extrusionOk="0" h="1" w="36">
                  <a:moveTo>
                    <a:pt x="36" y="1"/>
                  </a:moveTo>
                  <a:cubicBezTo>
                    <a:pt x="0"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18"/>
            <p:cNvSpPr/>
            <p:nvPr/>
          </p:nvSpPr>
          <p:spPr>
            <a:xfrm>
              <a:off x="5524775" y="2151275"/>
              <a:ext cx="25" cy="25"/>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18"/>
            <p:cNvSpPr/>
            <p:nvPr/>
          </p:nvSpPr>
          <p:spPr>
            <a:xfrm>
              <a:off x="5522875" y="2151575"/>
              <a:ext cx="1625" cy="450"/>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18"/>
            <p:cNvSpPr/>
            <p:nvPr/>
          </p:nvSpPr>
          <p:spPr>
            <a:xfrm>
              <a:off x="5524500" y="2151575"/>
              <a:ext cx="900" cy="325"/>
            </a:xfrm>
            <a:custGeom>
              <a:rect b="b" l="l" r="r" t="t"/>
              <a:pathLst>
                <a:path extrusionOk="0" h="13" w="36">
                  <a:moveTo>
                    <a:pt x="24" y="1"/>
                  </a:moveTo>
                  <a:lnTo>
                    <a:pt x="0" y="13"/>
                  </a:lnTo>
                  <a:lnTo>
                    <a:pt x="36"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18"/>
            <p:cNvSpPr/>
            <p:nvPr/>
          </p:nvSpPr>
          <p:spPr>
            <a:xfrm>
              <a:off x="5525375" y="2151575"/>
              <a:ext cx="625" cy="25"/>
            </a:xfrm>
            <a:custGeom>
              <a:rect b="b" l="l" r="r" t="t"/>
              <a:pathLst>
                <a:path extrusionOk="0" h="1" w="25">
                  <a:moveTo>
                    <a:pt x="13" y="1"/>
                  </a:moveTo>
                  <a:lnTo>
                    <a:pt x="1" y="1"/>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18"/>
            <p:cNvSpPr/>
            <p:nvPr/>
          </p:nvSpPr>
          <p:spPr>
            <a:xfrm>
              <a:off x="5522500" y="2152175"/>
              <a:ext cx="2900" cy="450"/>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18"/>
            <p:cNvSpPr/>
            <p:nvPr/>
          </p:nvSpPr>
          <p:spPr>
            <a:xfrm>
              <a:off x="5525975" y="2175100"/>
              <a:ext cx="625" cy="25"/>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18"/>
            <p:cNvSpPr/>
            <p:nvPr/>
          </p:nvSpPr>
          <p:spPr>
            <a:xfrm>
              <a:off x="5522400" y="2154850"/>
              <a:ext cx="625" cy="325"/>
            </a:xfrm>
            <a:custGeom>
              <a:rect b="b" l="l" r="r" t="t"/>
              <a:pathLst>
                <a:path extrusionOk="0" h="13" w="25">
                  <a:moveTo>
                    <a:pt x="13" y="1"/>
                  </a:moveTo>
                  <a:cubicBezTo>
                    <a:pt x="1" y="13"/>
                    <a:pt x="13" y="13"/>
                    <a:pt x="13" y="13"/>
                  </a:cubicBezTo>
                  <a:cubicBezTo>
                    <a:pt x="24" y="13"/>
                    <a:pt x="24"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18"/>
            <p:cNvSpPr/>
            <p:nvPr/>
          </p:nvSpPr>
          <p:spPr>
            <a:xfrm>
              <a:off x="5522700" y="2155750"/>
              <a:ext cx="325" cy="25"/>
            </a:xfrm>
            <a:custGeom>
              <a:rect b="b" l="l" r="r" t="t"/>
              <a:pathLst>
                <a:path extrusionOk="0" h="1" w="13">
                  <a:moveTo>
                    <a:pt x="12" y="1"/>
                  </a:moveTo>
                  <a:cubicBezTo>
                    <a:pt x="12" y="1"/>
                    <a:pt x="12" y="1"/>
                    <a:pt x="12" y="1"/>
                  </a:cubicBezTo>
                  <a:cubicBezTo>
                    <a:pt x="1" y="1"/>
                    <a:pt x="1"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18"/>
            <p:cNvSpPr/>
            <p:nvPr/>
          </p:nvSpPr>
          <p:spPr>
            <a:xfrm>
              <a:off x="5522700" y="2156350"/>
              <a:ext cx="25" cy="25"/>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18"/>
            <p:cNvSpPr/>
            <p:nvPr/>
          </p:nvSpPr>
          <p:spPr>
            <a:xfrm>
              <a:off x="5521600" y="2155150"/>
              <a:ext cx="2025" cy="325"/>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18"/>
            <p:cNvSpPr/>
            <p:nvPr/>
          </p:nvSpPr>
          <p:spPr>
            <a:xfrm>
              <a:off x="5530150" y="2157250"/>
              <a:ext cx="325" cy="25"/>
            </a:xfrm>
            <a:custGeom>
              <a:rect b="b" l="l" r="r" t="t"/>
              <a:pathLst>
                <a:path extrusionOk="0" h="1" w="13">
                  <a:moveTo>
                    <a:pt x="12" y="0"/>
                  </a:moveTo>
                  <a:cubicBezTo>
                    <a:pt x="12" y="0"/>
                    <a:pt x="0" y="0"/>
                    <a:pt x="0"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18"/>
            <p:cNvSpPr/>
            <p:nvPr/>
          </p:nvSpPr>
          <p:spPr>
            <a:xfrm>
              <a:off x="5521225" y="2187000"/>
              <a:ext cx="1200" cy="325"/>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18"/>
            <p:cNvSpPr/>
            <p:nvPr/>
          </p:nvSpPr>
          <p:spPr>
            <a:xfrm>
              <a:off x="5523300" y="2176000"/>
              <a:ext cx="3000" cy="325"/>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18"/>
            <p:cNvSpPr/>
            <p:nvPr/>
          </p:nvSpPr>
          <p:spPr>
            <a:xfrm>
              <a:off x="5526275" y="2175700"/>
              <a:ext cx="325" cy="325"/>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18"/>
            <p:cNvSpPr/>
            <p:nvPr/>
          </p:nvSpPr>
          <p:spPr>
            <a:xfrm>
              <a:off x="5522100" y="2185225"/>
              <a:ext cx="325" cy="325"/>
            </a:xfrm>
            <a:custGeom>
              <a:rect b="b" l="l" r="r" t="t"/>
              <a:pathLst>
                <a:path extrusionOk="0" h="13" w="13">
                  <a:moveTo>
                    <a:pt x="13" y="0"/>
                  </a:moveTo>
                  <a:cubicBezTo>
                    <a:pt x="1" y="12"/>
                    <a:pt x="1" y="12"/>
                    <a:pt x="13" y="12"/>
                  </a:cubicBezTo>
                  <a:cubicBezTo>
                    <a:pt x="13" y="12"/>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18"/>
            <p:cNvSpPr/>
            <p:nvPr/>
          </p:nvSpPr>
          <p:spPr>
            <a:xfrm>
              <a:off x="5525075" y="2174500"/>
              <a:ext cx="325" cy="325"/>
            </a:xfrm>
            <a:custGeom>
              <a:rect b="b" l="l" r="r" t="t"/>
              <a:pathLst>
                <a:path extrusionOk="0" h="13" w="13">
                  <a:moveTo>
                    <a:pt x="13" y="1"/>
                  </a:moveTo>
                  <a:cubicBezTo>
                    <a:pt x="13" y="1"/>
                    <a:pt x="1" y="1"/>
                    <a:pt x="1"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18"/>
            <p:cNvSpPr/>
            <p:nvPr/>
          </p:nvSpPr>
          <p:spPr>
            <a:xfrm>
              <a:off x="5535200" y="2177775"/>
              <a:ext cx="1825" cy="325"/>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18"/>
            <p:cNvSpPr/>
            <p:nvPr/>
          </p:nvSpPr>
          <p:spPr>
            <a:xfrm>
              <a:off x="5521500" y="2187300"/>
              <a:ext cx="325" cy="25"/>
            </a:xfrm>
            <a:custGeom>
              <a:rect b="b" l="l" r="r" t="t"/>
              <a:pathLst>
                <a:path extrusionOk="0" h="1" w="13">
                  <a:moveTo>
                    <a:pt x="1" y="1"/>
                  </a:moveTo>
                  <a:cubicBezTo>
                    <a:pt x="1" y="1"/>
                    <a:pt x="13" y="1"/>
                    <a:pt x="13" y="1"/>
                  </a:cubicBezTo>
                  <a:cubicBezTo>
                    <a:pt x="13" y="1"/>
                    <a:pt x="13"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18"/>
            <p:cNvSpPr/>
            <p:nvPr/>
          </p:nvSpPr>
          <p:spPr>
            <a:xfrm>
              <a:off x="5525975" y="2175100"/>
              <a:ext cx="1225" cy="325"/>
            </a:xfrm>
            <a:custGeom>
              <a:rect b="b" l="l" r="r" t="t"/>
              <a:pathLst>
                <a:path extrusionOk="0" h="13" w="49">
                  <a:moveTo>
                    <a:pt x="24" y="0"/>
                  </a:moveTo>
                  <a:cubicBezTo>
                    <a:pt x="48" y="0"/>
                    <a:pt x="1" y="12"/>
                    <a:pt x="24"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18"/>
            <p:cNvSpPr/>
            <p:nvPr/>
          </p:nvSpPr>
          <p:spPr>
            <a:xfrm>
              <a:off x="5526575" y="2152175"/>
              <a:ext cx="2400" cy="62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18"/>
            <p:cNvSpPr/>
            <p:nvPr/>
          </p:nvSpPr>
          <p:spPr>
            <a:xfrm>
              <a:off x="5521225" y="2153075"/>
              <a:ext cx="900" cy="325"/>
            </a:xfrm>
            <a:custGeom>
              <a:rect b="b" l="l" r="r" t="t"/>
              <a:pathLst>
                <a:path extrusionOk="0" h="13" w="36">
                  <a:moveTo>
                    <a:pt x="36" y="0"/>
                  </a:moveTo>
                  <a:cubicBezTo>
                    <a:pt x="36" y="0"/>
                    <a:pt x="12" y="12"/>
                    <a:pt x="0" y="12"/>
                  </a:cubicBezTo>
                  <a:lnTo>
                    <a:pt x="24" y="12"/>
                  </a:ln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18"/>
            <p:cNvSpPr/>
            <p:nvPr/>
          </p:nvSpPr>
          <p:spPr>
            <a:xfrm>
              <a:off x="5519125" y="2155450"/>
              <a:ext cx="1225" cy="325"/>
            </a:xfrm>
            <a:custGeom>
              <a:rect b="b" l="l" r="r" t="t"/>
              <a:pathLst>
                <a:path extrusionOk="0" h="13" w="49">
                  <a:moveTo>
                    <a:pt x="48" y="1"/>
                  </a:moveTo>
                  <a:cubicBezTo>
                    <a:pt x="25" y="1"/>
                    <a:pt x="1" y="13"/>
                    <a:pt x="36"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18"/>
            <p:cNvSpPr/>
            <p:nvPr/>
          </p:nvSpPr>
          <p:spPr>
            <a:xfrm>
              <a:off x="5528050" y="2153675"/>
              <a:ext cx="1225" cy="325"/>
            </a:xfrm>
            <a:custGeom>
              <a:rect b="b" l="l" r="r" t="t"/>
              <a:pathLst>
                <a:path extrusionOk="0" h="13" w="49">
                  <a:moveTo>
                    <a:pt x="25" y="0"/>
                  </a:moveTo>
                  <a:cubicBezTo>
                    <a:pt x="1" y="12"/>
                    <a:pt x="13" y="12"/>
                    <a:pt x="37" y="12"/>
                  </a:cubicBezTo>
                  <a:cubicBezTo>
                    <a:pt x="13" y="12"/>
                    <a:pt x="49" y="12"/>
                    <a:pt x="4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18"/>
            <p:cNvSpPr/>
            <p:nvPr/>
          </p:nvSpPr>
          <p:spPr>
            <a:xfrm>
              <a:off x="5519425" y="2156050"/>
              <a:ext cx="1525" cy="325"/>
            </a:xfrm>
            <a:custGeom>
              <a:rect b="b" l="l" r="r" t="t"/>
              <a:pathLst>
                <a:path extrusionOk="0" h="13" w="61">
                  <a:moveTo>
                    <a:pt x="13" y="0"/>
                  </a:moveTo>
                  <a:cubicBezTo>
                    <a:pt x="60" y="0"/>
                    <a:pt x="1" y="12"/>
                    <a:pt x="36" y="12"/>
                  </a:cubicBezTo>
                  <a:cubicBezTo>
                    <a:pt x="24" y="12"/>
                    <a:pt x="60"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18"/>
            <p:cNvSpPr/>
            <p:nvPr/>
          </p:nvSpPr>
          <p:spPr>
            <a:xfrm>
              <a:off x="5529325" y="2154550"/>
              <a:ext cx="1475" cy="325"/>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18"/>
            <p:cNvSpPr/>
            <p:nvPr/>
          </p:nvSpPr>
          <p:spPr>
            <a:xfrm>
              <a:off x="5520625" y="2156350"/>
              <a:ext cx="2700" cy="62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18"/>
            <p:cNvSpPr/>
            <p:nvPr/>
          </p:nvSpPr>
          <p:spPr>
            <a:xfrm>
              <a:off x="5528675" y="2154550"/>
              <a:ext cx="2375" cy="62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18"/>
            <p:cNvSpPr/>
            <p:nvPr/>
          </p:nvSpPr>
          <p:spPr>
            <a:xfrm>
              <a:off x="5519725" y="2157100"/>
              <a:ext cx="1800" cy="475"/>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18"/>
            <p:cNvSpPr/>
            <p:nvPr/>
          </p:nvSpPr>
          <p:spPr>
            <a:xfrm>
              <a:off x="5528050" y="2155450"/>
              <a:ext cx="1825" cy="325"/>
            </a:xfrm>
            <a:custGeom>
              <a:rect b="b" l="l" r="r" t="t"/>
              <a:pathLst>
                <a:path extrusionOk="0" h="13" w="73">
                  <a:moveTo>
                    <a:pt x="49" y="1"/>
                  </a:moveTo>
                  <a:cubicBezTo>
                    <a:pt x="49" y="1"/>
                    <a:pt x="1" y="1"/>
                    <a:pt x="25" y="13"/>
                  </a:cubicBezTo>
                  <a:lnTo>
                    <a:pt x="7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18"/>
            <p:cNvSpPr/>
            <p:nvPr/>
          </p:nvSpPr>
          <p:spPr>
            <a:xfrm>
              <a:off x="5520925" y="2159925"/>
              <a:ext cx="1800" cy="325"/>
            </a:xfrm>
            <a:custGeom>
              <a:rect b="b" l="l" r="r" t="t"/>
              <a:pathLst>
                <a:path extrusionOk="0" h="13" w="72">
                  <a:moveTo>
                    <a:pt x="48" y="0"/>
                  </a:moveTo>
                  <a:cubicBezTo>
                    <a:pt x="24" y="0"/>
                    <a:pt x="0" y="12"/>
                    <a:pt x="24" y="12"/>
                  </a:cubicBezTo>
                  <a:cubicBezTo>
                    <a:pt x="36" y="12"/>
                    <a:pt x="72"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18"/>
            <p:cNvSpPr/>
            <p:nvPr/>
          </p:nvSpPr>
          <p:spPr>
            <a:xfrm>
              <a:off x="5520100" y="2171825"/>
              <a:ext cx="850" cy="250"/>
            </a:xfrm>
            <a:custGeom>
              <a:rect b="b" l="l" r="r" t="t"/>
              <a:pathLst>
                <a:path extrusionOk="0" h="10" w="34">
                  <a:moveTo>
                    <a:pt x="9" y="1"/>
                  </a:moveTo>
                  <a:cubicBezTo>
                    <a:pt x="3" y="6"/>
                    <a:pt x="0" y="9"/>
                    <a:pt x="3" y="9"/>
                  </a:cubicBezTo>
                  <a:cubicBezTo>
                    <a:pt x="6" y="9"/>
                    <a:pt x="15" y="6"/>
                    <a:pt x="3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18"/>
            <p:cNvSpPr/>
            <p:nvPr/>
          </p:nvSpPr>
          <p:spPr>
            <a:xfrm>
              <a:off x="5520025" y="2172125"/>
              <a:ext cx="1225" cy="25"/>
            </a:xfrm>
            <a:custGeom>
              <a:rect b="b" l="l" r="r" t="t"/>
              <a:pathLst>
                <a:path extrusionOk="0" h="1" w="49">
                  <a:moveTo>
                    <a:pt x="48"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18"/>
            <p:cNvSpPr/>
            <p:nvPr/>
          </p:nvSpPr>
          <p:spPr>
            <a:xfrm>
              <a:off x="5519425" y="2172725"/>
              <a:ext cx="625" cy="25"/>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8"/>
            <p:cNvSpPr/>
            <p:nvPr/>
          </p:nvSpPr>
          <p:spPr>
            <a:xfrm>
              <a:off x="5519125" y="2172725"/>
              <a:ext cx="2125" cy="325"/>
            </a:xfrm>
            <a:custGeom>
              <a:rect b="b" l="l" r="r" t="t"/>
              <a:pathLst>
                <a:path extrusionOk="0" h="13" w="85">
                  <a:moveTo>
                    <a:pt x="84" y="0"/>
                  </a:moveTo>
                  <a:cubicBezTo>
                    <a:pt x="60" y="0"/>
                    <a:pt x="60" y="12"/>
                    <a:pt x="1" y="12"/>
                  </a:cubicBezTo>
                  <a:lnTo>
                    <a:pt x="36" y="12"/>
                  </a:lnTo>
                  <a:lnTo>
                    <a:pt x="8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18"/>
            <p:cNvSpPr/>
            <p:nvPr/>
          </p:nvSpPr>
          <p:spPr>
            <a:xfrm>
              <a:off x="5520025" y="2173325"/>
              <a:ext cx="3425" cy="400"/>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18"/>
            <p:cNvSpPr/>
            <p:nvPr/>
          </p:nvSpPr>
          <p:spPr>
            <a:xfrm>
              <a:off x="5521800" y="2173025"/>
              <a:ext cx="1525" cy="325"/>
            </a:xfrm>
            <a:custGeom>
              <a:rect b="b" l="l" r="r" t="t"/>
              <a:pathLst>
                <a:path extrusionOk="0" h="13" w="61">
                  <a:moveTo>
                    <a:pt x="37" y="0"/>
                  </a:moveTo>
                  <a:cubicBezTo>
                    <a:pt x="1" y="0"/>
                    <a:pt x="1" y="12"/>
                    <a:pt x="25" y="12"/>
                  </a:cubicBezTo>
                  <a:cubicBezTo>
                    <a:pt x="25" y="12"/>
                    <a:pt x="60"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18"/>
            <p:cNvSpPr/>
            <p:nvPr/>
          </p:nvSpPr>
          <p:spPr>
            <a:xfrm>
              <a:off x="5520625" y="2173900"/>
              <a:ext cx="325" cy="325"/>
            </a:xfrm>
            <a:custGeom>
              <a:rect b="b" l="l" r="r" t="t"/>
              <a:pathLst>
                <a:path extrusionOk="0" h="13" w="13">
                  <a:moveTo>
                    <a:pt x="12" y="1"/>
                  </a:moveTo>
                  <a:lnTo>
                    <a:pt x="0" y="13"/>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18"/>
            <p:cNvSpPr/>
            <p:nvPr/>
          </p:nvSpPr>
          <p:spPr>
            <a:xfrm>
              <a:off x="5520025" y="2174500"/>
              <a:ext cx="925" cy="25"/>
            </a:xfrm>
            <a:custGeom>
              <a:rect b="b" l="l" r="r" t="t"/>
              <a:pathLst>
                <a:path extrusionOk="0" h="1" w="37">
                  <a:moveTo>
                    <a:pt x="36" y="1"/>
                  </a:moveTo>
                  <a:lnTo>
                    <a:pt x="0" y="1"/>
                  </a:lnTo>
                  <a:cubicBezTo>
                    <a:pt x="12" y="1"/>
                    <a:pt x="12"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18"/>
            <p:cNvSpPr/>
            <p:nvPr/>
          </p:nvSpPr>
          <p:spPr>
            <a:xfrm>
              <a:off x="5519600" y="2174800"/>
              <a:ext cx="1700" cy="325"/>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18"/>
            <p:cNvSpPr/>
            <p:nvPr/>
          </p:nvSpPr>
          <p:spPr>
            <a:xfrm>
              <a:off x="5522400" y="2175850"/>
              <a:ext cx="625" cy="175"/>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18"/>
            <p:cNvSpPr/>
            <p:nvPr/>
          </p:nvSpPr>
          <p:spPr>
            <a:xfrm>
              <a:off x="5527475" y="2175100"/>
              <a:ext cx="1200" cy="325"/>
            </a:xfrm>
            <a:custGeom>
              <a:rect b="b" l="l" r="r" t="t"/>
              <a:pathLst>
                <a:path extrusionOk="0" h="13" w="48">
                  <a:moveTo>
                    <a:pt x="12" y="0"/>
                  </a:moveTo>
                  <a:cubicBezTo>
                    <a:pt x="0" y="0"/>
                    <a:pt x="0" y="0"/>
                    <a:pt x="0" y="12"/>
                  </a:cubicBezTo>
                  <a:cubicBezTo>
                    <a:pt x="48" y="0"/>
                    <a:pt x="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18"/>
            <p:cNvSpPr/>
            <p:nvPr/>
          </p:nvSpPr>
          <p:spPr>
            <a:xfrm>
              <a:off x="5520625" y="2176300"/>
              <a:ext cx="625" cy="25"/>
            </a:xfrm>
            <a:custGeom>
              <a:rect b="b" l="l" r="r" t="t"/>
              <a:pathLst>
                <a:path extrusionOk="0" h="1" w="25">
                  <a:moveTo>
                    <a:pt x="24" y="0"/>
                  </a:moveTo>
                  <a:cubicBezTo>
                    <a:pt x="12" y="0"/>
                    <a:pt x="24" y="0"/>
                    <a:pt x="24" y="0"/>
                  </a:cubicBezTo>
                  <a:cubicBezTo>
                    <a:pt x="0" y="0"/>
                    <a:pt x="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18"/>
            <p:cNvSpPr/>
            <p:nvPr/>
          </p:nvSpPr>
          <p:spPr>
            <a:xfrm>
              <a:off x="5520150" y="2176300"/>
              <a:ext cx="3175" cy="60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18"/>
            <p:cNvSpPr/>
            <p:nvPr/>
          </p:nvSpPr>
          <p:spPr>
            <a:xfrm>
              <a:off x="5524775" y="2175700"/>
              <a:ext cx="2425" cy="325"/>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18"/>
            <p:cNvSpPr/>
            <p:nvPr/>
          </p:nvSpPr>
          <p:spPr>
            <a:xfrm>
              <a:off x="5522700" y="2177475"/>
              <a:ext cx="625" cy="325"/>
            </a:xfrm>
            <a:custGeom>
              <a:rect b="b" l="l" r="r" t="t"/>
              <a:pathLst>
                <a:path extrusionOk="0" h="13" w="25">
                  <a:moveTo>
                    <a:pt x="1"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18"/>
            <p:cNvSpPr/>
            <p:nvPr/>
          </p:nvSpPr>
          <p:spPr>
            <a:xfrm>
              <a:off x="5521800" y="2177775"/>
              <a:ext cx="925" cy="25"/>
            </a:xfrm>
            <a:custGeom>
              <a:rect b="b" l="l" r="r" t="t"/>
              <a:pathLst>
                <a:path extrusionOk="0" h="1" w="37">
                  <a:moveTo>
                    <a:pt x="25" y="1"/>
                  </a:moveTo>
                  <a:lnTo>
                    <a:pt x="1" y="1"/>
                  </a:lnTo>
                  <a:lnTo>
                    <a:pt x="37"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18"/>
            <p:cNvSpPr/>
            <p:nvPr/>
          </p:nvSpPr>
          <p:spPr>
            <a:xfrm>
              <a:off x="5521500" y="2177775"/>
              <a:ext cx="325" cy="325"/>
            </a:xfrm>
            <a:custGeom>
              <a:rect b="b" l="l" r="r" t="t"/>
              <a:pathLst>
                <a:path extrusionOk="0" h="13" w="13">
                  <a:moveTo>
                    <a:pt x="13" y="13"/>
                  </a:moveTo>
                  <a:lnTo>
                    <a:pt x="13" y="13"/>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18"/>
            <p:cNvSpPr/>
            <p:nvPr/>
          </p:nvSpPr>
          <p:spPr>
            <a:xfrm>
              <a:off x="5521800" y="2178250"/>
              <a:ext cx="600" cy="150"/>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18"/>
            <p:cNvSpPr/>
            <p:nvPr/>
          </p:nvSpPr>
          <p:spPr>
            <a:xfrm>
              <a:off x="5536400" y="2178075"/>
              <a:ext cx="1200" cy="325"/>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18"/>
            <p:cNvSpPr/>
            <p:nvPr/>
          </p:nvSpPr>
          <p:spPr>
            <a:xfrm>
              <a:off x="5535500" y="2178375"/>
              <a:ext cx="1675" cy="325"/>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18"/>
            <p:cNvSpPr/>
            <p:nvPr/>
          </p:nvSpPr>
          <p:spPr>
            <a:xfrm>
              <a:off x="5534025" y="2181950"/>
              <a:ext cx="2100" cy="62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18"/>
            <p:cNvSpPr/>
            <p:nvPr/>
          </p:nvSpPr>
          <p:spPr>
            <a:xfrm>
              <a:off x="5564675" y="2174500"/>
              <a:ext cx="25" cy="325"/>
            </a:xfrm>
            <a:custGeom>
              <a:rect b="b" l="l" r="r" t="t"/>
              <a:pathLst>
                <a:path extrusionOk="0" h="13" w="1">
                  <a:moveTo>
                    <a:pt x="0" y="13"/>
                  </a:moveTo>
                  <a:cubicBezTo>
                    <a:pt x="0" y="13"/>
                    <a:pt x="0" y="13"/>
                    <a:pt x="0" y="1"/>
                  </a:cubicBezTo>
                  <a:lnTo>
                    <a:pt x="0" y="1"/>
                  </a:lnTo>
                  <a:lnTo>
                    <a:pt x="0"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18"/>
            <p:cNvSpPr/>
            <p:nvPr/>
          </p:nvSpPr>
          <p:spPr>
            <a:xfrm>
              <a:off x="5540550" y="2156225"/>
              <a:ext cx="1225" cy="1350"/>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18"/>
            <p:cNvSpPr/>
            <p:nvPr/>
          </p:nvSpPr>
          <p:spPr>
            <a:xfrm>
              <a:off x="5562875" y="2170925"/>
              <a:ext cx="1525" cy="2700"/>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18"/>
            <p:cNvSpPr/>
            <p:nvPr/>
          </p:nvSpPr>
          <p:spPr>
            <a:xfrm>
              <a:off x="5562875" y="2173600"/>
              <a:ext cx="325" cy="62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18"/>
            <p:cNvSpPr/>
            <p:nvPr/>
          </p:nvSpPr>
          <p:spPr>
            <a:xfrm>
              <a:off x="5545025" y="2159025"/>
              <a:ext cx="325" cy="325"/>
            </a:xfrm>
            <a:custGeom>
              <a:rect b="b" l="l" r="r" t="t"/>
              <a:pathLst>
                <a:path extrusionOk="0" h="13" w="13">
                  <a:moveTo>
                    <a:pt x="1" y="1"/>
                  </a:moveTo>
                  <a:lnTo>
                    <a:pt x="12" y="12"/>
                  </a:lnTo>
                  <a:cubicBezTo>
                    <a:pt x="12"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18"/>
            <p:cNvSpPr/>
            <p:nvPr/>
          </p:nvSpPr>
          <p:spPr>
            <a:xfrm>
              <a:off x="5566450" y="2174500"/>
              <a:ext cx="325" cy="325"/>
            </a:xfrm>
            <a:custGeom>
              <a:rect b="b" l="l" r="r" t="t"/>
              <a:pathLst>
                <a:path extrusionOk="0" h="13" w="13">
                  <a:moveTo>
                    <a:pt x="1" y="1"/>
                  </a:moveTo>
                  <a:cubicBezTo>
                    <a:pt x="1" y="1"/>
                    <a:pt x="13" y="13"/>
                    <a:pt x="13" y="13"/>
                  </a:cubicBezTo>
                  <a:cubicBezTo>
                    <a:pt x="13" y="13"/>
                    <a:pt x="13" y="13"/>
                    <a:pt x="1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18"/>
            <p:cNvSpPr/>
            <p:nvPr/>
          </p:nvSpPr>
          <p:spPr>
            <a:xfrm>
              <a:off x="5551275" y="2178375"/>
              <a:ext cx="725" cy="750"/>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18"/>
            <p:cNvSpPr/>
            <p:nvPr/>
          </p:nvSpPr>
          <p:spPr>
            <a:xfrm>
              <a:off x="5540850" y="2156350"/>
              <a:ext cx="25" cy="25"/>
            </a:xfrm>
            <a:custGeom>
              <a:rect b="b" l="l" r="r" t="t"/>
              <a:pathLst>
                <a:path extrusionOk="0" h="1" w="1">
                  <a:moveTo>
                    <a:pt x="1" y="0"/>
                  </a:moveTo>
                  <a:lnTo>
                    <a:pt x="1" y="0"/>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18"/>
            <p:cNvSpPr/>
            <p:nvPr/>
          </p:nvSpPr>
          <p:spPr>
            <a:xfrm>
              <a:off x="5564075" y="2174625"/>
              <a:ext cx="625" cy="500"/>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18"/>
            <p:cNvSpPr/>
            <p:nvPr/>
          </p:nvSpPr>
          <p:spPr>
            <a:xfrm>
              <a:off x="5284275" y="2152475"/>
              <a:ext cx="327450" cy="249875"/>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18"/>
            <p:cNvSpPr/>
            <p:nvPr/>
          </p:nvSpPr>
          <p:spPr>
            <a:xfrm>
              <a:off x="5575100" y="2174200"/>
              <a:ext cx="600" cy="1225"/>
            </a:xfrm>
            <a:custGeom>
              <a:rect b="b" l="l" r="r" t="t"/>
              <a:pathLst>
                <a:path extrusionOk="0" h="49" w="24">
                  <a:moveTo>
                    <a:pt x="24" y="1"/>
                  </a:moveTo>
                  <a:lnTo>
                    <a:pt x="0" y="48"/>
                  </a:lnTo>
                  <a:lnTo>
                    <a:pt x="12"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18"/>
            <p:cNvSpPr/>
            <p:nvPr/>
          </p:nvSpPr>
          <p:spPr>
            <a:xfrm>
              <a:off x="5574800" y="2173025"/>
              <a:ext cx="25" cy="325"/>
            </a:xfrm>
            <a:custGeom>
              <a:rect b="b" l="l" r="r" t="t"/>
              <a:pathLst>
                <a:path extrusionOk="0" h="13" w="1">
                  <a:moveTo>
                    <a:pt x="0" y="0"/>
                  </a:moveTo>
                  <a:cubicBezTo>
                    <a:pt x="0" y="0"/>
                    <a:pt x="0" y="0"/>
                    <a:pt x="0" y="12"/>
                  </a:cubicBezTo>
                  <a:cubicBezTo>
                    <a:pt x="0" y="12"/>
                    <a:pt x="0" y="12"/>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18"/>
            <p:cNvSpPr/>
            <p:nvPr/>
          </p:nvSpPr>
          <p:spPr>
            <a:xfrm>
              <a:off x="5573600" y="2172725"/>
              <a:ext cx="925" cy="1500"/>
            </a:xfrm>
            <a:custGeom>
              <a:rect b="b" l="l" r="r" t="t"/>
              <a:pathLst>
                <a:path extrusionOk="0" h="60" w="37">
                  <a:moveTo>
                    <a:pt x="36" y="0"/>
                  </a:moveTo>
                  <a:lnTo>
                    <a:pt x="12" y="12"/>
                  </a:lnTo>
                  <a:lnTo>
                    <a:pt x="1" y="60"/>
                  </a:lnTo>
                  <a:cubicBezTo>
                    <a:pt x="24" y="48"/>
                    <a:pt x="1" y="36"/>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18"/>
            <p:cNvSpPr/>
            <p:nvPr/>
          </p:nvSpPr>
          <p:spPr>
            <a:xfrm>
              <a:off x="5570025" y="2172425"/>
              <a:ext cx="3000" cy="2375"/>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18"/>
            <p:cNvSpPr/>
            <p:nvPr/>
          </p:nvSpPr>
          <p:spPr>
            <a:xfrm>
              <a:off x="5571450" y="2174300"/>
              <a:ext cx="575" cy="725"/>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18"/>
            <p:cNvSpPr/>
            <p:nvPr/>
          </p:nvSpPr>
          <p:spPr>
            <a:xfrm>
              <a:off x="5570925" y="2171825"/>
              <a:ext cx="325" cy="62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18"/>
            <p:cNvSpPr/>
            <p:nvPr/>
          </p:nvSpPr>
          <p:spPr>
            <a:xfrm>
              <a:off x="5570325" y="2171225"/>
              <a:ext cx="925" cy="62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18"/>
            <p:cNvSpPr/>
            <p:nvPr/>
          </p:nvSpPr>
          <p:spPr>
            <a:xfrm>
              <a:off x="5568775" y="2170225"/>
              <a:ext cx="975" cy="1075"/>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18"/>
            <p:cNvSpPr/>
            <p:nvPr/>
          </p:nvSpPr>
          <p:spPr>
            <a:xfrm>
              <a:off x="5565575" y="2170925"/>
              <a:ext cx="600" cy="450"/>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18"/>
            <p:cNvSpPr/>
            <p:nvPr/>
          </p:nvSpPr>
          <p:spPr>
            <a:xfrm>
              <a:off x="5563250" y="2175400"/>
              <a:ext cx="550" cy="62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18"/>
            <p:cNvSpPr/>
            <p:nvPr/>
          </p:nvSpPr>
          <p:spPr>
            <a:xfrm>
              <a:off x="5565875" y="2169300"/>
              <a:ext cx="600" cy="475"/>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18"/>
            <p:cNvSpPr/>
            <p:nvPr/>
          </p:nvSpPr>
          <p:spPr>
            <a:xfrm>
              <a:off x="5563475" y="2168225"/>
              <a:ext cx="2700" cy="2425"/>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18"/>
            <p:cNvSpPr/>
            <p:nvPr/>
          </p:nvSpPr>
          <p:spPr>
            <a:xfrm>
              <a:off x="5563275" y="2172725"/>
              <a:ext cx="825" cy="1450"/>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18"/>
            <p:cNvSpPr/>
            <p:nvPr/>
          </p:nvSpPr>
          <p:spPr>
            <a:xfrm>
              <a:off x="5561700" y="2169150"/>
              <a:ext cx="625" cy="25"/>
            </a:xfrm>
            <a:custGeom>
              <a:rect b="b" l="l" r="r" t="t"/>
              <a:pathLst>
                <a:path extrusionOk="0" h="1" w="25">
                  <a:moveTo>
                    <a:pt x="0"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18"/>
            <p:cNvSpPr/>
            <p:nvPr/>
          </p:nvSpPr>
          <p:spPr>
            <a:xfrm>
              <a:off x="5561700" y="2168250"/>
              <a:ext cx="625" cy="325"/>
            </a:xfrm>
            <a:custGeom>
              <a:rect b="b" l="l" r="r" t="t"/>
              <a:pathLst>
                <a:path extrusionOk="0" h="13" w="25">
                  <a:moveTo>
                    <a:pt x="24" y="1"/>
                  </a:moveTo>
                  <a:lnTo>
                    <a:pt x="0" y="13"/>
                  </a:ln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18"/>
            <p:cNvSpPr/>
            <p:nvPr/>
          </p:nvSpPr>
          <p:spPr>
            <a:xfrm>
              <a:off x="5561700" y="2167650"/>
              <a:ext cx="625" cy="325"/>
            </a:xfrm>
            <a:custGeom>
              <a:rect b="b" l="l" r="r" t="t"/>
              <a:pathLst>
                <a:path extrusionOk="0" h="13" w="25">
                  <a:moveTo>
                    <a:pt x="0"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18"/>
            <p:cNvSpPr/>
            <p:nvPr/>
          </p:nvSpPr>
          <p:spPr>
            <a:xfrm>
              <a:off x="5560800" y="2167075"/>
              <a:ext cx="325" cy="725"/>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18"/>
            <p:cNvSpPr/>
            <p:nvPr/>
          </p:nvSpPr>
          <p:spPr>
            <a:xfrm>
              <a:off x="5550075" y="2178075"/>
              <a:ext cx="625" cy="122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18"/>
            <p:cNvSpPr/>
            <p:nvPr/>
          </p:nvSpPr>
          <p:spPr>
            <a:xfrm>
              <a:off x="5549500" y="2177700"/>
              <a:ext cx="1500" cy="750"/>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8"/>
            <p:cNvSpPr/>
            <p:nvPr/>
          </p:nvSpPr>
          <p:spPr>
            <a:xfrm>
              <a:off x="5542350" y="2172125"/>
              <a:ext cx="2100" cy="1350"/>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18"/>
            <p:cNvSpPr/>
            <p:nvPr/>
          </p:nvSpPr>
          <p:spPr>
            <a:xfrm>
              <a:off x="5553350" y="2282250"/>
              <a:ext cx="1500" cy="1300"/>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18"/>
            <p:cNvSpPr/>
            <p:nvPr/>
          </p:nvSpPr>
          <p:spPr>
            <a:xfrm>
              <a:off x="5560350" y="2261200"/>
              <a:ext cx="175" cy="250"/>
            </a:xfrm>
            <a:custGeom>
              <a:rect b="b" l="l" r="r" t="t"/>
              <a:pathLst>
                <a:path extrusionOk="0" h="10" w="7">
                  <a:moveTo>
                    <a:pt x="2" y="0"/>
                  </a:moveTo>
                  <a:cubicBezTo>
                    <a:pt x="1" y="0"/>
                    <a:pt x="1" y="3"/>
                    <a:pt x="7" y="9"/>
                  </a:cubicBezTo>
                  <a:cubicBezTo>
                    <a:pt x="7" y="3"/>
                    <a:pt x="4" y="0"/>
                    <a:pt x="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18"/>
            <p:cNvSpPr/>
            <p:nvPr/>
          </p:nvSpPr>
          <p:spPr>
            <a:xfrm>
              <a:off x="5562600" y="2256050"/>
              <a:ext cx="600" cy="325"/>
            </a:xfrm>
            <a:custGeom>
              <a:rect b="b" l="l" r="r" t="t"/>
              <a:pathLst>
                <a:path extrusionOk="0" h="13" w="24">
                  <a:moveTo>
                    <a:pt x="0" y="1"/>
                  </a:moveTo>
                  <a:lnTo>
                    <a:pt x="0" y="13"/>
                  </a:lnTo>
                  <a:lnTo>
                    <a:pt x="24" y="13"/>
                  </a:lnTo>
                  <a:cubicBezTo>
                    <a:pt x="12"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18"/>
            <p:cNvSpPr/>
            <p:nvPr/>
          </p:nvSpPr>
          <p:spPr>
            <a:xfrm>
              <a:off x="5558725" y="2278100"/>
              <a:ext cx="325" cy="300"/>
            </a:xfrm>
            <a:custGeom>
              <a:rect b="b" l="l" r="r" t="t"/>
              <a:pathLst>
                <a:path extrusionOk="0" h="12" w="13">
                  <a:moveTo>
                    <a:pt x="12" y="0"/>
                  </a:moveTo>
                  <a:cubicBezTo>
                    <a:pt x="0" y="0"/>
                    <a:pt x="0" y="0"/>
                    <a:pt x="12" y="12"/>
                  </a:cubicBezTo>
                  <a:cubicBezTo>
                    <a:pt x="12" y="12"/>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18"/>
            <p:cNvSpPr/>
            <p:nvPr/>
          </p:nvSpPr>
          <p:spPr>
            <a:xfrm>
              <a:off x="5559900" y="2276600"/>
              <a:ext cx="300" cy="150"/>
            </a:xfrm>
            <a:custGeom>
              <a:rect b="b" l="l" r="r" t="t"/>
              <a:pathLst>
                <a:path extrusionOk="0" h="6" w="12">
                  <a:moveTo>
                    <a:pt x="1" y="1"/>
                  </a:moveTo>
                  <a:cubicBezTo>
                    <a:pt x="5" y="4"/>
                    <a:pt x="7" y="6"/>
                    <a:pt x="9" y="6"/>
                  </a:cubicBezTo>
                  <a:cubicBezTo>
                    <a:pt x="11" y="6"/>
                    <a:pt x="9"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18"/>
            <p:cNvSpPr/>
            <p:nvPr/>
          </p:nvSpPr>
          <p:spPr>
            <a:xfrm>
              <a:off x="5560800" y="2275700"/>
              <a:ext cx="325" cy="25"/>
            </a:xfrm>
            <a:custGeom>
              <a:rect b="b" l="l" r="r" t="t"/>
              <a:pathLst>
                <a:path extrusionOk="0" h="1" w="13">
                  <a:moveTo>
                    <a:pt x="1" y="1"/>
                  </a:moveTo>
                  <a:cubicBezTo>
                    <a:pt x="1" y="1"/>
                    <a:pt x="1" y="1"/>
                    <a:pt x="1" y="1"/>
                  </a:cubicBezTo>
                  <a:cubicBezTo>
                    <a:pt x="1"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18"/>
            <p:cNvSpPr/>
            <p:nvPr/>
          </p:nvSpPr>
          <p:spPr>
            <a:xfrm>
              <a:off x="5558125" y="2276900"/>
              <a:ext cx="2250" cy="1750"/>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18"/>
            <p:cNvSpPr/>
            <p:nvPr/>
          </p:nvSpPr>
          <p:spPr>
            <a:xfrm>
              <a:off x="5556625" y="2268575"/>
              <a:ext cx="325" cy="25"/>
            </a:xfrm>
            <a:custGeom>
              <a:rect b="b" l="l" r="r" t="t"/>
              <a:pathLst>
                <a:path extrusionOk="0" h="1" w="13">
                  <a:moveTo>
                    <a:pt x="13" y="0"/>
                  </a:moveTo>
                  <a:cubicBezTo>
                    <a:pt x="13" y="0"/>
                    <a:pt x="13" y="0"/>
                    <a:pt x="13" y="0"/>
                  </a:cubicBezTo>
                  <a:cubicBezTo>
                    <a:pt x="1"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18"/>
            <p:cNvSpPr/>
            <p:nvPr/>
          </p:nvSpPr>
          <p:spPr>
            <a:xfrm>
              <a:off x="5556925" y="2281950"/>
              <a:ext cx="925" cy="325"/>
            </a:xfrm>
            <a:custGeom>
              <a:rect b="b" l="l" r="r" t="t"/>
              <a:pathLst>
                <a:path extrusionOk="0" h="13" w="37">
                  <a:moveTo>
                    <a:pt x="1" y="1"/>
                  </a:moveTo>
                  <a:cubicBezTo>
                    <a:pt x="1" y="1"/>
                    <a:pt x="25" y="13"/>
                    <a:pt x="37"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18"/>
            <p:cNvSpPr/>
            <p:nvPr/>
          </p:nvSpPr>
          <p:spPr>
            <a:xfrm>
              <a:off x="5561100" y="2279275"/>
              <a:ext cx="925" cy="475"/>
            </a:xfrm>
            <a:custGeom>
              <a:rect b="b" l="l" r="r" t="t"/>
              <a:pathLst>
                <a:path extrusionOk="0" h="19" w="37">
                  <a:moveTo>
                    <a:pt x="0" y="1"/>
                  </a:moveTo>
                  <a:cubicBezTo>
                    <a:pt x="6" y="13"/>
                    <a:pt x="18" y="19"/>
                    <a:pt x="26" y="19"/>
                  </a:cubicBezTo>
                  <a:cubicBezTo>
                    <a:pt x="33" y="19"/>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18"/>
            <p:cNvSpPr/>
            <p:nvPr/>
          </p:nvSpPr>
          <p:spPr>
            <a:xfrm>
              <a:off x="5561700" y="2277800"/>
              <a:ext cx="1500" cy="900"/>
            </a:xfrm>
            <a:custGeom>
              <a:rect b="b" l="l" r="r" t="t"/>
              <a:pathLst>
                <a:path extrusionOk="0" h="36" w="60">
                  <a:moveTo>
                    <a:pt x="24" y="0"/>
                  </a:moveTo>
                  <a:cubicBezTo>
                    <a:pt x="36" y="12"/>
                    <a:pt x="0" y="0"/>
                    <a:pt x="36" y="36"/>
                  </a:cubicBezTo>
                  <a:cubicBezTo>
                    <a:pt x="0" y="0"/>
                    <a:pt x="60" y="24"/>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18"/>
            <p:cNvSpPr/>
            <p:nvPr/>
          </p:nvSpPr>
          <p:spPr>
            <a:xfrm>
              <a:off x="5560800" y="2275100"/>
              <a:ext cx="2400" cy="152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18"/>
            <p:cNvSpPr/>
            <p:nvPr/>
          </p:nvSpPr>
          <p:spPr>
            <a:xfrm>
              <a:off x="5562875" y="2275100"/>
              <a:ext cx="1225" cy="152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18"/>
            <p:cNvSpPr/>
            <p:nvPr/>
          </p:nvSpPr>
          <p:spPr>
            <a:xfrm>
              <a:off x="5554975" y="2271850"/>
              <a:ext cx="1175" cy="825"/>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18"/>
            <p:cNvSpPr/>
            <p:nvPr/>
          </p:nvSpPr>
          <p:spPr>
            <a:xfrm>
              <a:off x="5555450" y="2269750"/>
              <a:ext cx="1200" cy="152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18"/>
            <p:cNvSpPr/>
            <p:nvPr/>
          </p:nvSpPr>
          <p:spPr>
            <a:xfrm>
              <a:off x="5566150" y="2269825"/>
              <a:ext cx="1225" cy="475"/>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18"/>
            <p:cNvSpPr/>
            <p:nvPr/>
          </p:nvSpPr>
          <p:spPr>
            <a:xfrm>
              <a:off x="5557225" y="2264400"/>
              <a:ext cx="1225" cy="1200"/>
            </a:xfrm>
            <a:custGeom>
              <a:rect b="b" l="l" r="r" t="t"/>
              <a:pathLst>
                <a:path extrusionOk="0" h="48" w="49">
                  <a:moveTo>
                    <a:pt x="25" y="0"/>
                  </a:moveTo>
                  <a:cubicBezTo>
                    <a:pt x="25" y="12"/>
                    <a:pt x="1" y="36"/>
                    <a:pt x="25" y="48"/>
                  </a:cubicBezTo>
                  <a:cubicBezTo>
                    <a:pt x="48" y="48"/>
                    <a:pt x="36" y="12"/>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18"/>
            <p:cNvSpPr/>
            <p:nvPr/>
          </p:nvSpPr>
          <p:spPr>
            <a:xfrm>
              <a:off x="5560575" y="2254875"/>
              <a:ext cx="850" cy="1200"/>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18"/>
            <p:cNvSpPr/>
            <p:nvPr/>
          </p:nvSpPr>
          <p:spPr>
            <a:xfrm>
              <a:off x="5562600" y="2253675"/>
              <a:ext cx="600" cy="625"/>
            </a:xfrm>
            <a:custGeom>
              <a:rect b="b" l="l" r="r" t="t"/>
              <a:pathLst>
                <a:path extrusionOk="0" h="25" w="24">
                  <a:moveTo>
                    <a:pt x="0" y="1"/>
                  </a:moveTo>
                  <a:cubicBezTo>
                    <a:pt x="0" y="13"/>
                    <a:pt x="0" y="13"/>
                    <a:pt x="12" y="25"/>
                  </a:cubicBezTo>
                  <a:cubicBezTo>
                    <a:pt x="24" y="25"/>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18"/>
            <p:cNvSpPr/>
            <p:nvPr/>
          </p:nvSpPr>
          <p:spPr>
            <a:xfrm>
              <a:off x="5549200" y="2259925"/>
              <a:ext cx="25" cy="25"/>
            </a:xfrm>
            <a:custGeom>
              <a:rect b="b" l="l" r="r" t="t"/>
              <a:pathLst>
                <a:path extrusionOk="0" h="1" w="1">
                  <a:moveTo>
                    <a:pt x="0" y="1"/>
                  </a:moveTo>
                  <a:cubicBezTo>
                    <a:pt x="0" y="1"/>
                    <a:pt x="0" y="1"/>
                    <a:pt x="0" y="1"/>
                  </a:cubicBezTo>
                  <a:cubicBezTo>
                    <a:pt x="0"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18"/>
            <p:cNvSpPr/>
            <p:nvPr/>
          </p:nvSpPr>
          <p:spPr>
            <a:xfrm>
              <a:off x="5550075" y="2262325"/>
              <a:ext cx="625" cy="25"/>
            </a:xfrm>
            <a:custGeom>
              <a:rect b="b" l="l" r="r" t="t"/>
              <a:pathLst>
                <a:path extrusionOk="0" h="1" w="25">
                  <a:moveTo>
                    <a:pt x="13" y="0"/>
                  </a:moveTo>
                  <a:cubicBezTo>
                    <a:pt x="13" y="0"/>
                    <a:pt x="13" y="0"/>
                    <a:pt x="1" y="0"/>
                  </a:cubicBezTo>
                  <a:cubicBezTo>
                    <a:pt x="13" y="0"/>
                    <a:pt x="13"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18"/>
            <p:cNvSpPr/>
            <p:nvPr/>
          </p:nvSpPr>
          <p:spPr>
            <a:xfrm>
              <a:off x="5543825" y="2274225"/>
              <a:ext cx="325" cy="325"/>
            </a:xfrm>
            <a:custGeom>
              <a:rect b="b" l="l" r="r" t="t"/>
              <a:pathLst>
                <a:path extrusionOk="0" h="13" w="13">
                  <a:moveTo>
                    <a:pt x="13" y="0"/>
                  </a:moveTo>
                  <a:cubicBezTo>
                    <a:pt x="13" y="12"/>
                    <a:pt x="1" y="12"/>
                    <a:pt x="1" y="12"/>
                  </a:cubicBezTo>
                  <a:lnTo>
                    <a:pt x="13" y="12"/>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18"/>
            <p:cNvSpPr/>
            <p:nvPr/>
          </p:nvSpPr>
          <p:spPr>
            <a:xfrm>
              <a:off x="5547400" y="2256650"/>
              <a:ext cx="25" cy="325"/>
            </a:xfrm>
            <a:custGeom>
              <a:rect b="b" l="l" r="r" t="t"/>
              <a:pathLst>
                <a:path extrusionOk="0" h="13" w="1">
                  <a:moveTo>
                    <a:pt x="1" y="1"/>
                  </a:moveTo>
                  <a:cubicBezTo>
                    <a:pt x="1" y="13"/>
                    <a:pt x="1" y="13"/>
                    <a:pt x="1" y="13"/>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18"/>
            <p:cNvSpPr/>
            <p:nvPr/>
          </p:nvSpPr>
          <p:spPr>
            <a:xfrm>
              <a:off x="5547100" y="2259625"/>
              <a:ext cx="325" cy="25"/>
            </a:xfrm>
            <a:custGeom>
              <a:rect b="b" l="l" r="r" t="t"/>
              <a:pathLst>
                <a:path extrusionOk="0" h="1" w="13">
                  <a:moveTo>
                    <a:pt x="13" y="1"/>
                  </a:moveTo>
                  <a:cubicBezTo>
                    <a:pt x="13" y="1"/>
                    <a:pt x="13" y="1"/>
                    <a:pt x="13" y="1"/>
                  </a:cubicBezTo>
                  <a:cubicBezTo>
                    <a:pt x="13" y="1"/>
                    <a:pt x="1"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18"/>
            <p:cNvSpPr/>
            <p:nvPr/>
          </p:nvSpPr>
          <p:spPr>
            <a:xfrm>
              <a:off x="5539375" y="2286125"/>
              <a:ext cx="1500" cy="325"/>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18"/>
            <p:cNvSpPr/>
            <p:nvPr/>
          </p:nvSpPr>
          <p:spPr>
            <a:xfrm>
              <a:off x="5541150" y="2275100"/>
              <a:ext cx="2700" cy="62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18"/>
            <p:cNvSpPr/>
            <p:nvPr/>
          </p:nvSpPr>
          <p:spPr>
            <a:xfrm>
              <a:off x="5543825" y="2275100"/>
              <a:ext cx="625" cy="25"/>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18"/>
            <p:cNvSpPr/>
            <p:nvPr/>
          </p:nvSpPr>
          <p:spPr>
            <a:xfrm>
              <a:off x="5540275" y="2284350"/>
              <a:ext cx="25" cy="25"/>
            </a:xfrm>
            <a:custGeom>
              <a:rect b="b" l="l" r="r" t="t"/>
              <a:pathLst>
                <a:path extrusionOk="0" h="1" w="1">
                  <a:moveTo>
                    <a:pt x="0" y="0"/>
                  </a:moveTo>
                  <a:cubicBezTo>
                    <a:pt x="0" y="0"/>
                    <a:pt x="0" y="0"/>
                    <a:pt x="0" y="0"/>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18"/>
            <p:cNvSpPr/>
            <p:nvPr/>
          </p:nvSpPr>
          <p:spPr>
            <a:xfrm>
              <a:off x="5542650" y="2273925"/>
              <a:ext cx="325" cy="25"/>
            </a:xfrm>
            <a:custGeom>
              <a:rect b="b" l="l" r="r" t="t"/>
              <a:pathLst>
                <a:path extrusionOk="0" h="1" w="13">
                  <a:moveTo>
                    <a:pt x="0" y="0"/>
                  </a:moveTo>
                  <a:cubicBezTo>
                    <a:pt x="12"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8"/>
            <p:cNvSpPr/>
            <p:nvPr/>
          </p:nvSpPr>
          <p:spPr>
            <a:xfrm>
              <a:off x="5539675" y="2286425"/>
              <a:ext cx="25" cy="25"/>
            </a:xfrm>
            <a:custGeom>
              <a:rect b="b" l="l" r="r" t="t"/>
              <a:pathLst>
                <a:path extrusionOk="0" h="1" w="1">
                  <a:moveTo>
                    <a:pt x="0" y="0"/>
                  </a:moveTo>
                  <a:cubicBezTo>
                    <a:pt x="0" y="0"/>
                    <a:pt x="0" y="0"/>
                    <a:pt x="0" y="0"/>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18"/>
            <p:cNvSpPr/>
            <p:nvPr/>
          </p:nvSpPr>
          <p:spPr>
            <a:xfrm>
              <a:off x="5543550" y="2274225"/>
              <a:ext cx="1200" cy="325"/>
            </a:xfrm>
            <a:custGeom>
              <a:rect b="b" l="l" r="r" t="t"/>
              <a:pathLst>
                <a:path extrusionOk="0" h="13" w="48">
                  <a:moveTo>
                    <a:pt x="24" y="0"/>
                  </a:moveTo>
                  <a:cubicBezTo>
                    <a:pt x="48" y="0"/>
                    <a:pt x="0" y="12"/>
                    <a:pt x="36"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18"/>
            <p:cNvSpPr/>
            <p:nvPr/>
          </p:nvSpPr>
          <p:spPr>
            <a:xfrm>
              <a:off x="5548000" y="2257850"/>
              <a:ext cx="1225" cy="325"/>
            </a:xfrm>
            <a:custGeom>
              <a:rect b="b" l="l" r="r" t="t"/>
              <a:pathLst>
                <a:path extrusionOk="0" h="13" w="49">
                  <a:moveTo>
                    <a:pt x="24" y="0"/>
                  </a:moveTo>
                  <a:cubicBezTo>
                    <a:pt x="1" y="12"/>
                    <a:pt x="36" y="12"/>
                    <a:pt x="48" y="12"/>
                  </a:cubicBezTo>
                  <a:cubicBezTo>
                    <a:pt x="36"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18"/>
            <p:cNvSpPr/>
            <p:nvPr/>
          </p:nvSpPr>
          <p:spPr>
            <a:xfrm>
              <a:off x="5551575" y="2261725"/>
              <a:ext cx="1500" cy="325"/>
            </a:xfrm>
            <a:custGeom>
              <a:rect b="b" l="l" r="r" t="t"/>
              <a:pathLst>
                <a:path extrusionOk="0" h="13" w="60">
                  <a:moveTo>
                    <a:pt x="0" y="0"/>
                  </a:moveTo>
                  <a:cubicBezTo>
                    <a:pt x="12" y="0"/>
                    <a:pt x="24" y="0"/>
                    <a:pt x="48" y="12"/>
                  </a:cubicBezTo>
                  <a:cubicBezTo>
                    <a:pt x="48" y="0"/>
                    <a:pt x="60"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18"/>
            <p:cNvSpPr/>
            <p:nvPr/>
          </p:nvSpPr>
          <p:spPr>
            <a:xfrm>
              <a:off x="5551575" y="2262775"/>
              <a:ext cx="925" cy="150"/>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18"/>
            <p:cNvSpPr/>
            <p:nvPr/>
          </p:nvSpPr>
          <p:spPr>
            <a:xfrm>
              <a:off x="5537875" y="2271400"/>
              <a:ext cx="625" cy="175"/>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18"/>
            <p:cNvSpPr/>
            <p:nvPr/>
          </p:nvSpPr>
          <p:spPr>
            <a:xfrm>
              <a:off x="5537575" y="2271550"/>
              <a:ext cx="1225" cy="300"/>
            </a:xfrm>
            <a:custGeom>
              <a:rect b="b" l="l" r="r" t="t"/>
              <a:pathLst>
                <a:path extrusionOk="0" h="12" w="49">
                  <a:moveTo>
                    <a:pt x="25" y="0"/>
                  </a:moveTo>
                  <a:lnTo>
                    <a:pt x="1" y="12"/>
                  </a:lnTo>
                  <a:lnTo>
                    <a:pt x="49"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18"/>
            <p:cNvSpPr/>
            <p:nvPr/>
          </p:nvSpPr>
          <p:spPr>
            <a:xfrm>
              <a:off x="5537000" y="2272425"/>
              <a:ext cx="600" cy="25"/>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18"/>
            <p:cNvSpPr/>
            <p:nvPr/>
          </p:nvSpPr>
          <p:spPr>
            <a:xfrm>
              <a:off x="5536700" y="2272125"/>
              <a:ext cx="2100" cy="325"/>
            </a:xfrm>
            <a:custGeom>
              <a:rect b="b" l="l" r="r" t="t"/>
              <a:pathLst>
                <a:path extrusionOk="0" h="13" w="84">
                  <a:moveTo>
                    <a:pt x="84" y="1"/>
                  </a:moveTo>
                  <a:cubicBezTo>
                    <a:pt x="60" y="1"/>
                    <a:pt x="60" y="13"/>
                    <a:pt x="0" y="13"/>
                  </a:cubicBezTo>
                  <a:lnTo>
                    <a:pt x="36" y="13"/>
                  </a:lnTo>
                  <a:lnTo>
                    <a:pt x="8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18"/>
            <p:cNvSpPr/>
            <p:nvPr/>
          </p:nvSpPr>
          <p:spPr>
            <a:xfrm>
              <a:off x="5537825" y="2272950"/>
              <a:ext cx="3250" cy="400"/>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18"/>
            <p:cNvSpPr/>
            <p:nvPr/>
          </p:nvSpPr>
          <p:spPr>
            <a:xfrm>
              <a:off x="5539675" y="2272425"/>
              <a:ext cx="1500" cy="325"/>
            </a:xfrm>
            <a:custGeom>
              <a:rect b="b" l="l" r="r" t="t"/>
              <a:pathLst>
                <a:path extrusionOk="0" h="13" w="60">
                  <a:moveTo>
                    <a:pt x="24" y="1"/>
                  </a:moveTo>
                  <a:cubicBezTo>
                    <a:pt x="0" y="13"/>
                    <a:pt x="0" y="13"/>
                    <a:pt x="12" y="13"/>
                  </a:cubicBezTo>
                  <a:cubicBezTo>
                    <a:pt x="12" y="13"/>
                    <a:pt x="60"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18"/>
            <p:cNvSpPr/>
            <p:nvPr/>
          </p:nvSpPr>
          <p:spPr>
            <a:xfrm>
              <a:off x="5538175" y="2273325"/>
              <a:ext cx="625" cy="325"/>
            </a:xfrm>
            <a:custGeom>
              <a:rect b="b" l="l" r="r" t="t"/>
              <a:pathLst>
                <a:path extrusionOk="0" h="13" w="25">
                  <a:moveTo>
                    <a:pt x="25" y="1"/>
                  </a:moveTo>
                  <a:lnTo>
                    <a:pt x="1" y="12"/>
                  </a:lnTo>
                  <a:lnTo>
                    <a:pt x="13" y="12"/>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18"/>
            <p:cNvSpPr/>
            <p:nvPr/>
          </p:nvSpPr>
          <p:spPr>
            <a:xfrm>
              <a:off x="5537575" y="2273925"/>
              <a:ext cx="925" cy="25"/>
            </a:xfrm>
            <a:custGeom>
              <a:rect b="b" l="l" r="r" t="t"/>
              <a:pathLst>
                <a:path extrusionOk="0" h="1" w="37">
                  <a:moveTo>
                    <a:pt x="37" y="0"/>
                  </a:moveTo>
                  <a:lnTo>
                    <a:pt x="1" y="0"/>
                  </a:lnTo>
                  <a:cubicBezTo>
                    <a:pt x="13" y="0"/>
                    <a:pt x="13"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18"/>
            <p:cNvSpPr/>
            <p:nvPr/>
          </p:nvSpPr>
          <p:spPr>
            <a:xfrm>
              <a:off x="5537375" y="2274225"/>
              <a:ext cx="1525" cy="325"/>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18"/>
            <p:cNvSpPr/>
            <p:nvPr/>
          </p:nvSpPr>
          <p:spPr>
            <a:xfrm>
              <a:off x="5539975" y="2275100"/>
              <a:ext cx="600" cy="325"/>
            </a:xfrm>
            <a:custGeom>
              <a:rect b="b" l="l" r="r" t="t"/>
              <a:pathLst>
                <a:path extrusionOk="0" h="13" w="24">
                  <a:moveTo>
                    <a:pt x="0" y="1"/>
                  </a:moveTo>
                  <a:lnTo>
                    <a:pt x="24"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18"/>
            <p:cNvSpPr/>
            <p:nvPr/>
          </p:nvSpPr>
          <p:spPr>
            <a:xfrm>
              <a:off x="5545075" y="2274225"/>
              <a:ext cx="1000" cy="325"/>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0" name="Google Shape;750;p18"/>
            <p:cNvSpPr/>
            <p:nvPr/>
          </p:nvSpPr>
          <p:spPr>
            <a:xfrm>
              <a:off x="5538175" y="2275400"/>
              <a:ext cx="925" cy="325"/>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1" name="Google Shape;751;p18"/>
            <p:cNvSpPr/>
            <p:nvPr/>
          </p:nvSpPr>
          <p:spPr>
            <a:xfrm>
              <a:off x="5537875" y="2275700"/>
              <a:ext cx="3300" cy="62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p18"/>
            <p:cNvSpPr/>
            <p:nvPr/>
          </p:nvSpPr>
          <p:spPr>
            <a:xfrm>
              <a:off x="5542650" y="2274825"/>
              <a:ext cx="1650" cy="30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18"/>
            <p:cNvSpPr/>
            <p:nvPr/>
          </p:nvSpPr>
          <p:spPr>
            <a:xfrm>
              <a:off x="5540550" y="2276900"/>
              <a:ext cx="325" cy="25"/>
            </a:xfrm>
            <a:custGeom>
              <a:rect b="b" l="l" r="r" t="t"/>
              <a:pathLst>
                <a:path extrusionOk="0" h="1" w="13">
                  <a:moveTo>
                    <a:pt x="1" y="0"/>
                  </a:moveTo>
                  <a:lnTo>
                    <a:pt x="13" y="0"/>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18"/>
            <p:cNvSpPr/>
            <p:nvPr/>
          </p:nvSpPr>
          <p:spPr>
            <a:xfrm>
              <a:off x="5539675" y="2276900"/>
              <a:ext cx="900" cy="325"/>
            </a:xfrm>
            <a:custGeom>
              <a:rect b="b" l="l" r="r" t="t"/>
              <a:pathLst>
                <a:path extrusionOk="0" h="13" w="36">
                  <a:moveTo>
                    <a:pt x="12" y="0"/>
                  </a:moveTo>
                  <a:lnTo>
                    <a:pt x="0" y="12"/>
                  </a:lnTo>
                  <a:lnTo>
                    <a:pt x="36" y="12"/>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18"/>
            <p:cNvSpPr/>
            <p:nvPr/>
          </p:nvSpPr>
          <p:spPr>
            <a:xfrm>
              <a:off x="5539375" y="2277200"/>
              <a:ext cx="325" cy="25"/>
            </a:xfrm>
            <a:custGeom>
              <a:rect b="b" l="l" r="r" t="t"/>
              <a:pathLst>
                <a:path extrusionOk="0" h="1" w="13">
                  <a:moveTo>
                    <a:pt x="12" y="0"/>
                  </a:moveTo>
                  <a:lnTo>
                    <a:pt x="12"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6" name="Google Shape;756;p18"/>
            <p:cNvSpPr/>
            <p:nvPr/>
          </p:nvSpPr>
          <p:spPr>
            <a:xfrm>
              <a:off x="5539375" y="2277500"/>
              <a:ext cx="1200" cy="325"/>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p18"/>
            <p:cNvSpPr/>
            <p:nvPr/>
          </p:nvSpPr>
          <p:spPr>
            <a:xfrm>
              <a:off x="5545325" y="2290300"/>
              <a:ext cx="925" cy="150"/>
            </a:xfrm>
            <a:custGeom>
              <a:rect b="b" l="l" r="r" t="t"/>
              <a:pathLst>
                <a:path extrusionOk="0" h="6" w="37">
                  <a:moveTo>
                    <a:pt x="0" y="0"/>
                  </a:moveTo>
                  <a:cubicBezTo>
                    <a:pt x="4" y="4"/>
                    <a:pt x="10" y="5"/>
                    <a:pt x="15" y="5"/>
                  </a:cubicBezTo>
                  <a:cubicBezTo>
                    <a:pt x="26" y="5"/>
                    <a:pt x="36"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18"/>
            <p:cNvSpPr/>
            <p:nvPr/>
          </p:nvSpPr>
          <p:spPr>
            <a:xfrm>
              <a:off x="5552775" y="2248025"/>
              <a:ext cx="25" cy="925"/>
            </a:xfrm>
            <a:custGeom>
              <a:rect b="b" l="l" r="r" t="t"/>
              <a:pathLst>
                <a:path extrusionOk="0" h="37" w="1">
                  <a:moveTo>
                    <a:pt x="0" y="36"/>
                  </a:moveTo>
                  <a:lnTo>
                    <a:pt x="0" y="36"/>
                  </a:lnTo>
                  <a:cubicBezTo>
                    <a:pt x="0" y="1"/>
                    <a:pt x="0" y="24"/>
                    <a:pt x="0"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9" name="Google Shape;759;p18"/>
            <p:cNvSpPr/>
            <p:nvPr/>
          </p:nvSpPr>
          <p:spPr>
            <a:xfrm>
              <a:off x="5551300" y="2247150"/>
              <a:ext cx="900" cy="1500"/>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18"/>
            <p:cNvSpPr/>
            <p:nvPr/>
          </p:nvSpPr>
          <p:spPr>
            <a:xfrm>
              <a:off x="5551875" y="2248625"/>
              <a:ext cx="325" cy="925"/>
            </a:xfrm>
            <a:custGeom>
              <a:rect b="b" l="l" r="r" t="t"/>
              <a:pathLst>
                <a:path extrusionOk="0" h="37" w="13">
                  <a:moveTo>
                    <a:pt x="0" y="0"/>
                  </a:moveTo>
                  <a:lnTo>
                    <a:pt x="0"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18"/>
            <p:cNvSpPr/>
            <p:nvPr/>
          </p:nvSpPr>
          <p:spPr>
            <a:xfrm>
              <a:off x="5552175" y="2249525"/>
              <a:ext cx="325" cy="600"/>
            </a:xfrm>
            <a:custGeom>
              <a:rect b="b" l="l" r="r" t="t"/>
              <a:pathLst>
                <a:path extrusionOk="0" h="24" w="13">
                  <a:moveTo>
                    <a:pt x="0" y="0"/>
                  </a:moveTo>
                  <a:lnTo>
                    <a:pt x="0" y="24"/>
                  </a:lnTo>
                  <a:lnTo>
                    <a:pt x="12" y="12"/>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18"/>
            <p:cNvSpPr/>
            <p:nvPr/>
          </p:nvSpPr>
          <p:spPr>
            <a:xfrm>
              <a:off x="5550250" y="2247075"/>
              <a:ext cx="1350" cy="2750"/>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18"/>
            <p:cNvSpPr/>
            <p:nvPr/>
          </p:nvSpPr>
          <p:spPr>
            <a:xfrm>
              <a:off x="5537000" y="2261725"/>
              <a:ext cx="300" cy="325"/>
            </a:xfrm>
            <a:custGeom>
              <a:rect b="b" l="l" r="r" t="t"/>
              <a:pathLst>
                <a:path extrusionOk="0" h="13" w="12">
                  <a:moveTo>
                    <a:pt x="0" y="0"/>
                  </a:moveTo>
                  <a:cubicBezTo>
                    <a:pt x="0" y="12"/>
                    <a:pt x="0" y="12"/>
                    <a:pt x="12" y="12"/>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18"/>
            <p:cNvSpPr/>
            <p:nvPr/>
          </p:nvSpPr>
          <p:spPr>
            <a:xfrm>
              <a:off x="5517650" y="2262325"/>
              <a:ext cx="25" cy="300"/>
            </a:xfrm>
            <a:custGeom>
              <a:rect b="b" l="l" r="r" t="t"/>
              <a:pathLst>
                <a:path extrusionOk="0" h="12" w="1">
                  <a:moveTo>
                    <a:pt x="0" y="12"/>
                  </a:moveTo>
                  <a:cubicBezTo>
                    <a:pt x="0" y="12"/>
                    <a:pt x="0" y="12"/>
                    <a:pt x="0" y="0"/>
                  </a:cubicBezTo>
                  <a:lnTo>
                    <a:pt x="0" y="0"/>
                  </a:lnTo>
                  <a:lnTo>
                    <a:pt x="0" y="12"/>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18"/>
            <p:cNvSpPr/>
            <p:nvPr/>
          </p:nvSpPr>
          <p:spPr>
            <a:xfrm>
              <a:off x="5546525" y="2248025"/>
              <a:ext cx="300" cy="325"/>
            </a:xfrm>
            <a:custGeom>
              <a:rect b="b" l="l" r="r" t="t"/>
              <a:pathLst>
                <a:path extrusionOk="0" h="13" w="12">
                  <a:moveTo>
                    <a:pt x="12" y="1"/>
                  </a:moveTo>
                  <a:cubicBezTo>
                    <a:pt x="0" y="1"/>
                    <a:pt x="0" y="1"/>
                    <a:pt x="0" y="12"/>
                  </a:cubicBezTo>
                  <a:cubicBezTo>
                    <a:pt x="12" y="12"/>
                    <a:pt x="12"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6" name="Google Shape;766;p18"/>
            <p:cNvSpPr/>
            <p:nvPr/>
          </p:nvSpPr>
          <p:spPr>
            <a:xfrm>
              <a:off x="5545325" y="2248325"/>
              <a:ext cx="325" cy="325"/>
            </a:xfrm>
            <a:custGeom>
              <a:rect b="b" l="l" r="r" t="t"/>
              <a:pathLst>
                <a:path extrusionOk="0" h="13" w="13">
                  <a:moveTo>
                    <a:pt x="12" y="12"/>
                  </a:moveTo>
                  <a:lnTo>
                    <a:pt x="12" y="12"/>
                  </a:lnTo>
                  <a:cubicBezTo>
                    <a:pt x="0" y="0"/>
                    <a:pt x="0" y="0"/>
                    <a:pt x="12"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18"/>
            <p:cNvSpPr/>
            <p:nvPr/>
          </p:nvSpPr>
          <p:spPr>
            <a:xfrm>
              <a:off x="5544425" y="2248625"/>
              <a:ext cx="325" cy="25"/>
            </a:xfrm>
            <a:custGeom>
              <a:rect b="b" l="l" r="r" t="t"/>
              <a:pathLst>
                <a:path extrusionOk="0" h="1" w="13">
                  <a:moveTo>
                    <a:pt x="13" y="0"/>
                  </a:moveTo>
                  <a:lnTo>
                    <a:pt x="13" y="0"/>
                  </a:lnTo>
                  <a:cubicBezTo>
                    <a:pt x="13"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18"/>
            <p:cNvSpPr/>
            <p:nvPr/>
          </p:nvSpPr>
          <p:spPr>
            <a:xfrm>
              <a:off x="5546075" y="2247175"/>
              <a:ext cx="675" cy="2125"/>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18"/>
            <p:cNvSpPr/>
            <p:nvPr/>
          </p:nvSpPr>
          <p:spPr>
            <a:xfrm>
              <a:off x="5514975" y="2260525"/>
              <a:ext cx="1500" cy="2700"/>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0" name="Google Shape;770;p18"/>
            <p:cNvSpPr/>
            <p:nvPr/>
          </p:nvSpPr>
          <p:spPr>
            <a:xfrm>
              <a:off x="5516450" y="2263200"/>
              <a:ext cx="625" cy="325"/>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18"/>
            <p:cNvSpPr/>
            <p:nvPr/>
          </p:nvSpPr>
          <p:spPr>
            <a:xfrm>
              <a:off x="5501875" y="2266475"/>
              <a:ext cx="25" cy="325"/>
            </a:xfrm>
            <a:custGeom>
              <a:rect b="b" l="l" r="r" t="t"/>
              <a:pathLst>
                <a:path extrusionOk="0" h="13" w="1">
                  <a:moveTo>
                    <a:pt x="0" y="13"/>
                  </a:moveTo>
                  <a:lnTo>
                    <a:pt x="0" y="13"/>
                  </a:lnTo>
                  <a:cubicBezTo>
                    <a:pt x="0" y="1"/>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2" name="Google Shape;772;p18"/>
            <p:cNvSpPr/>
            <p:nvPr/>
          </p:nvSpPr>
          <p:spPr>
            <a:xfrm>
              <a:off x="5517950" y="2261125"/>
              <a:ext cx="300" cy="25"/>
            </a:xfrm>
            <a:custGeom>
              <a:rect b="b" l="l" r="r" t="t"/>
              <a:pathLst>
                <a:path extrusionOk="0" h="1" w="12">
                  <a:moveTo>
                    <a:pt x="0" y="0"/>
                  </a:moveTo>
                  <a:cubicBezTo>
                    <a:pt x="0"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8"/>
            <p:cNvSpPr/>
            <p:nvPr/>
          </p:nvSpPr>
          <p:spPr>
            <a:xfrm>
              <a:off x="5517350" y="2273625"/>
              <a:ext cx="625" cy="750"/>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8"/>
            <p:cNvSpPr/>
            <p:nvPr/>
          </p:nvSpPr>
          <p:spPr>
            <a:xfrm>
              <a:off x="5517525" y="2262600"/>
              <a:ext cx="450" cy="62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8"/>
            <p:cNvSpPr/>
            <p:nvPr/>
          </p:nvSpPr>
          <p:spPr>
            <a:xfrm>
              <a:off x="5550975" y="2251000"/>
              <a:ext cx="925" cy="2100"/>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8"/>
            <p:cNvSpPr/>
            <p:nvPr/>
          </p:nvSpPr>
          <p:spPr>
            <a:xfrm>
              <a:off x="5549200" y="2245950"/>
              <a:ext cx="325" cy="900"/>
            </a:xfrm>
            <a:custGeom>
              <a:rect b="b" l="l" r="r" t="t"/>
              <a:pathLst>
                <a:path extrusionOk="0" h="36" w="13">
                  <a:moveTo>
                    <a:pt x="0" y="0"/>
                  </a:moveTo>
                  <a:lnTo>
                    <a:pt x="0" y="24"/>
                  </a:lnTo>
                  <a:lnTo>
                    <a:pt x="12" y="36"/>
                  </a:lnTo>
                  <a:cubicBezTo>
                    <a:pt x="12" y="24"/>
                    <a:pt x="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8"/>
            <p:cNvSpPr/>
            <p:nvPr/>
          </p:nvSpPr>
          <p:spPr>
            <a:xfrm>
              <a:off x="5545225" y="2245200"/>
              <a:ext cx="425" cy="775"/>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8"/>
            <p:cNvSpPr/>
            <p:nvPr/>
          </p:nvSpPr>
          <p:spPr>
            <a:xfrm>
              <a:off x="5549200" y="2253200"/>
              <a:ext cx="325" cy="800"/>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8"/>
            <p:cNvSpPr/>
            <p:nvPr/>
          </p:nvSpPr>
          <p:spPr>
            <a:xfrm>
              <a:off x="5544325" y="2245650"/>
              <a:ext cx="575" cy="62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8"/>
            <p:cNvSpPr/>
            <p:nvPr/>
          </p:nvSpPr>
          <p:spPr>
            <a:xfrm>
              <a:off x="5543550" y="2246525"/>
              <a:ext cx="900" cy="2725"/>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8"/>
            <p:cNvSpPr/>
            <p:nvPr/>
          </p:nvSpPr>
          <p:spPr>
            <a:xfrm>
              <a:off x="5542650" y="2245950"/>
              <a:ext cx="625" cy="1800"/>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8"/>
            <p:cNvSpPr/>
            <p:nvPr/>
          </p:nvSpPr>
          <p:spPr>
            <a:xfrm>
              <a:off x="5538400" y="2248825"/>
              <a:ext cx="400" cy="725"/>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8"/>
            <p:cNvSpPr/>
            <p:nvPr/>
          </p:nvSpPr>
          <p:spPr>
            <a:xfrm>
              <a:off x="5537875" y="2262900"/>
              <a:ext cx="475" cy="1300"/>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8"/>
            <p:cNvSpPr/>
            <p:nvPr/>
          </p:nvSpPr>
          <p:spPr>
            <a:xfrm>
              <a:off x="5536400" y="2263425"/>
              <a:ext cx="325" cy="700"/>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8"/>
            <p:cNvSpPr/>
            <p:nvPr/>
          </p:nvSpPr>
          <p:spPr>
            <a:xfrm>
              <a:off x="5520350" y="2254450"/>
              <a:ext cx="600" cy="750"/>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8"/>
            <p:cNvSpPr/>
            <p:nvPr/>
          </p:nvSpPr>
          <p:spPr>
            <a:xfrm>
              <a:off x="5520025" y="2254575"/>
              <a:ext cx="625" cy="925"/>
            </a:xfrm>
            <a:custGeom>
              <a:rect b="b" l="l" r="r" t="t"/>
              <a:pathLst>
                <a:path extrusionOk="0" h="37" w="25">
                  <a:moveTo>
                    <a:pt x="0" y="0"/>
                  </a:moveTo>
                  <a:lnTo>
                    <a:pt x="12" y="24"/>
                  </a:lnTo>
                  <a:lnTo>
                    <a:pt x="24" y="36"/>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8"/>
            <p:cNvSpPr/>
            <p:nvPr/>
          </p:nvSpPr>
          <p:spPr>
            <a:xfrm>
              <a:off x="5519125" y="2254275"/>
              <a:ext cx="25" cy="625"/>
            </a:xfrm>
            <a:custGeom>
              <a:rect b="b" l="l" r="r" t="t"/>
              <a:pathLst>
                <a:path extrusionOk="0" h="25" w="1">
                  <a:moveTo>
                    <a:pt x="1" y="1"/>
                  </a:moveTo>
                  <a:cubicBezTo>
                    <a:pt x="1" y="12"/>
                    <a:pt x="1" y="12"/>
                    <a:pt x="1" y="12"/>
                  </a:cubicBezTo>
                  <a:cubicBezTo>
                    <a:pt x="1" y="12"/>
                    <a:pt x="1" y="12"/>
                    <a:pt x="1" y="2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8"/>
            <p:cNvSpPr/>
            <p:nvPr/>
          </p:nvSpPr>
          <p:spPr>
            <a:xfrm>
              <a:off x="5518525" y="2254275"/>
              <a:ext cx="925" cy="1800"/>
            </a:xfrm>
            <a:custGeom>
              <a:rect b="b" l="l" r="r" t="t"/>
              <a:pathLst>
                <a:path extrusionOk="0" h="72" w="37">
                  <a:moveTo>
                    <a:pt x="1" y="1"/>
                  </a:moveTo>
                  <a:lnTo>
                    <a:pt x="13" y="24"/>
                  </a:lnTo>
                  <a:lnTo>
                    <a:pt x="37" y="72"/>
                  </a:lnTo>
                  <a:cubicBezTo>
                    <a:pt x="37" y="48"/>
                    <a:pt x="25" y="48"/>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8"/>
            <p:cNvSpPr/>
            <p:nvPr/>
          </p:nvSpPr>
          <p:spPr>
            <a:xfrm>
              <a:off x="5517650" y="2255725"/>
              <a:ext cx="1850" cy="307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8"/>
            <p:cNvSpPr/>
            <p:nvPr/>
          </p:nvSpPr>
          <p:spPr>
            <a:xfrm>
              <a:off x="5519125" y="2257200"/>
              <a:ext cx="425" cy="775"/>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8"/>
            <p:cNvSpPr/>
            <p:nvPr/>
          </p:nvSpPr>
          <p:spPr>
            <a:xfrm>
              <a:off x="5517350" y="2256350"/>
              <a:ext cx="325" cy="325"/>
            </a:xfrm>
            <a:custGeom>
              <a:rect b="b" l="l" r="r" t="t"/>
              <a:pathLst>
                <a:path extrusionOk="0" h="13" w="13">
                  <a:moveTo>
                    <a:pt x="0" y="1"/>
                  </a:moveTo>
                  <a:lnTo>
                    <a:pt x="0" y="13"/>
                  </a:lnTo>
                  <a:lnTo>
                    <a:pt x="12" y="13"/>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8"/>
            <p:cNvSpPr/>
            <p:nvPr/>
          </p:nvSpPr>
          <p:spPr>
            <a:xfrm>
              <a:off x="5516750" y="2256050"/>
              <a:ext cx="325" cy="625"/>
            </a:xfrm>
            <a:custGeom>
              <a:rect b="b" l="l" r="r" t="t"/>
              <a:pathLst>
                <a:path extrusionOk="0" h="25" w="13">
                  <a:moveTo>
                    <a:pt x="0" y="1"/>
                  </a:moveTo>
                  <a:cubicBezTo>
                    <a:pt x="0" y="13"/>
                    <a:pt x="0" y="13"/>
                    <a:pt x="12" y="25"/>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8"/>
            <p:cNvSpPr/>
            <p:nvPr/>
          </p:nvSpPr>
          <p:spPr>
            <a:xfrm>
              <a:off x="5515750" y="2256325"/>
              <a:ext cx="725" cy="1075"/>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8"/>
            <p:cNvSpPr/>
            <p:nvPr/>
          </p:nvSpPr>
          <p:spPr>
            <a:xfrm>
              <a:off x="5515250" y="2259325"/>
              <a:ext cx="325" cy="625"/>
            </a:xfrm>
            <a:custGeom>
              <a:rect b="b" l="l" r="r" t="t"/>
              <a:pathLst>
                <a:path extrusionOk="0" h="25" w="13">
                  <a:moveTo>
                    <a:pt x="1" y="1"/>
                  </a:moveTo>
                  <a:lnTo>
                    <a:pt x="1" y="25"/>
                  </a:lnTo>
                  <a:lnTo>
                    <a:pt x="13" y="25"/>
                  </a:lnTo>
                  <a:cubicBezTo>
                    <a:pt x="13" y="25"/>
                    <a:pt x="13" y="13"/>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8"/>
            <p:cNvSpPr/>
            <p:nvPr/>
          </p:nvSpPr>
          <p:spPr>
            <a:xfrm>
              <a:off x="5517950" y="2263800"/>
              <a:ext cx="300" cy="425"/>
            </a:xfrm>
            <a:custGeom>
              <a:rect b="b" l="l" r="r" t="t"/>
              <a:pathLst>
                <a:path extrusionOk="0" h="17" w="12">
                  <a:moveTo>
                    <a:pt x="0" y="1"/>
                  </a:moveTo>
                  <a:cubicBezTo>
                    <a:pt x="8" y="12"/>
                    <a:pt x="11" y="16"/>
                    <a:pt x="11" y="16"/>
                  </a:cubicBezTo>
                  <a:cubicBezTo>
                    <a:pt x="12" y="16"/>
                    <a:pt x="4"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8"/>
            <p:cNvSpPr/>
            <p:nvPr/>
          </p:nvSpPr>
          <p:spPr>
            <a:xfrm>
              <a:off x="5514125" y="2258125"/>
              <a:ext cx="575" cy="62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8"/>
            <p:cNvSpPr/>
            <p:nvPr/>
          </p:nvSpPr>
          <p:spPr>
            <a:xfrm>
              <a:off x="5513175" y="2257850"/>
              <a:ext cx="1525" cy="3000"/>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8"/>
            <p:cNvSpPr/>
            <p:nvPr/>
          </p:nvSpPr>
          <p:spPr>
            <a:xfrm>
              <a:off x="5516150" y="2261725"/>
              <a:ext cx="925" cy="1375"/>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8"/>
            <p:cNvSpPr/>
            <p:nvPr/>
          </p:nvSpPr>
          <p:spPr>
            <a:xfrm>
              <a:off x="5512875" y="2260825"/>
              <a:ext cx="325" cy="625"/>
            </a:xfrm>
            <a:custGeom>
              <a:rect b="b" l="l" r="r" t="t"/>
              <a:pathLst>
                <a:path extrusionOk="0" h="25" w="13">
                  <a:moveTo>
                    <a:pt x="13" y="0"/>
                  </a:moveTo>
                  <a:lnTo>
                    <a:pt x="1" y="24"/>
                  </a:lnTo>
                  <a:lnTo>
                    <a:pt x="13" y="24"/>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8"/>
            <p:cNvSpPr/>
            <p:nvPr/>
          </p:nvSpPr>
          <p:spPr>
            <a:xfrm>
              <a:off x="5512575" y="2260225"/>
              <a:ext cx="25" cy="925"/>
            </a:xfrm>
            <a:custGeom>
              <a:rect b="b" l="l" r="r" t="t"/>
              <a:pathLst>
                <a:path extrusionOk="0" h="37" w="1">
                  <a:moveTo>
                    <a:pt x="1" y="13"/>
                  </a:moveTo>
                  <a:lnTo>
                    <a:pt x="1" y="1"/>
                  </a:lnTo>
                  <a:lnTo>
                    <a:pt x="1" y="36"/>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8"/>
            <p:cNvSpPr/>
            <p:nvPr/>
          </p:nvSpPr>
          <p:spPr>
            <a:xfrm>
              <a:off x="5511975" y="2259925"/>
              <a:ext cx="325" cy="625"/>
            </a:xfrm>
            <a:custGeom>
              <a:rect b="b" l="l" r="r" t="t"/>
              <a:pathLst>
                <a:path extrusionOk="0" h="25" w="13">
                  <a:moveTo>
                    <a:pt x="13" y="1"/>
                  </a:moveTo>
                  <a:lnTo>
                    <a:pt x="1" y="25"/>
                  </a:lnTo>
                  <a:lnTo>
                    <a:pt x="13" y="25"/>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8"/>
            <p:cNvSpPr/>
            <p:nvPr/>
          </p:nvSpPr>
          <p:spPr>
            <a:xfrm>
              <a:off x="5511400" y="2260525"/>
              <a:ext cx="600" cy="62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8"/>
            <p:cNvSpPr/>
            <p:nvPr/>
          </p:nvSpPr>
          <p:spPr>
            <a:xfrm>
              <a:off x="5517050" y="2274225"/>
              <a:ext cx="625" cy="900"/>
            </a:xfrm>
            <a:custGeom>
              <a:rect b="b" l="l" r="r" t="t"/>
              <a:pathLst>
                <a:path extrusionOk="0" h="36" w="25">
                  <a:moveTo>
                    <a:pt x="0" y="0"/>
                  </a:moveTo>
                  <a:lnTo>
                    <a:pt x="12" y="36"/>
                  </a:lnTo>
                  <a:lnTo>
                    <a:pt x="24" y="36"/>
                  </a:lnTo>
                  <a:cubicBezTo>
                    <a:pt x="12"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8"/>
            <p:cNvSpPr/>
            <p:nvPr/>
          </p:nvSpPr>
          <p:spPr>
            <a:xfrm>
              <a:off x="5516450" y="2273850"/>
              <a:ext cx="625" cy="1275"/>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8"/>
            <p:cNvSpPr/>
            <p:nvPr/>
          </p:nvSpPr>
          <p:spPr>
            <a:xfrm>
              <a:off x="5510800" y="2274825"/>
              <a:ext cx="1300" cy="185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6" name="Google Shape;806;p18"/>
          <p:cNvSpPr/>
          <p:nvPr/>
        </p:nvSpPr>
        <p:spPr>
          <a:xfrm rot="2559872">
            <a:off x="1056962" y="1431390"/>
            <a:ext cx="878950" cy="816907"/>
          </a:xfrm>
          <a:custGeom>
            <a:rect b="b" l="l" r="r" t="t"/>
            <a:pathLst>
              <a:path extrusionOk="0" h="191984" w="194822">
                <a:moveTo>
                  <a:pt x="105542" y="9031"/>
                </a:moveTo>
                <a:lnTo>
                  <a:pt x="105542" y="9031"/>
                </a:lnTo>
                <a:cubicBezTo>
                  <a:pt x="105423" y="9055"/>
                  <a:pt x="105289" y="9064"/>
                  <a:pt x="105149" y="9064"/>
                </a:cubicBezTo>
                <a:cubicBezTo>
                  <a:pt x="104980" y="9064"/>
                  <a:pt x="104802" y="9052"/>
                  <a:pt x="104628" y="9038"/>
                </a:cubicBezTo>
                <a:lnTo>
                  <a:pt x="104628" y="9038"/>
                </a:lnTo>
                <a:cubicBezTo>
                  <a:pt x="104551" y="9073"/>
                  <a:pt x="104621" y="9124"/>
                  <a:pt x="104850" y="9124"/>
                </a:cubicBezTo>
                <a:cubicBezTo>
                  <a:pt x="105006" y="9124"/>
                  <a:pt x="105236" y="9100"/>
                  <a:pt x="105543" y="9031"/>
                </a:cubicBezTo>
                <a:lnTo>
                  <a:pt x="105543" y="9031"/>
                </a:lnTo>
                <a:cubicBezTo>
                  <a:pt x="105542" y="9031"/>
                  <a:pt x="105542" y="9031"/>
                  <a:pt x="105542" y="9031"/>
                </a:cubicBezTo>
                <a:close/>
                <a:moveTo>
                  <a:pt x="87990" y="10258"/>
                </a:moveTo>
                <a:cubicBezTo>
                  <a:pt x="87597" y="10352"/>
                  <a:pt x="87141" y="10485"/>
                  <a:pt x="87162" y="10485"/>
                </a:cubicBezTo>
                <a:cubicBezTo>
                  <a:pt x="87175" y="10485"/>
                  <a:pt x="87399" y="10427"/>
                  <a:pt x="87990" y="10258"/>
                </a:cubicBezTo>
                <a:close/>
                <a:moveTo>
                  <a:pt x="156629" y="29627"/>
                </a:moveTo>
                <a:cubicBezTo>
                  <a:pt x="156647" y="29644"/>
                  <a:pt x="156666" y="29662"/>
                  <a:pt x="156685" y="29679"/>
                </a:cubicBezTo>
                <a:cubicBezTo>
                  <a:pt x="156665" y="29661"/>
                  <a:pt x="156647" y="29643"/>
                  <a:pt x="156629" y="29627"/>
                </a:cubicBezTo>
                <a:close/>
                <a:moveTo>
                  <a:pt x="119967" y="182014"/>
                </a:moveTo>
                <a:cubicBezTo>
                  <a:pt x="119968" y="182014"/>
                  <a:pt x="119969" y="182014"/>
                  <a:pt x="119969" y="182014"/>
                </a:cubicBezTo>
                <a:cubicBezTo>
                  <a:pt x="119968" y="182030"/>
                  <a:pt x="119673" y="182074"/>
                  <a:pt x="119404" y="182112"/>
                </a:cubicBezTo>
                <a:lnTo>
                  <a:pt x="119404" y="182112"/>
                </a:lnTo>
                <a:cubicBezTo>
                  <a:pt x="119662" y="182065"/>
                  <a:pt x="119945" y="182014"/>
                  <a:pt x="119967" y="182014"/>
                </a:cubicBezTo>
                <a:close/>
                <a:moveTo>
                  <a:pt x="103520" y="9003"/>
                </a:moveTo>
                <a:cubicBezTo>
                  <a:pt x="103702" y="9003"/>
                  <a:pt x="103884" y="9004"/>
                  <a:pt x="104065" y="9005"/>
                </a:cubicBezTo>
                <a:cubicBezTo>
                  <a:pt x="104232" y="9005"/>
                  <a:pt x="104427" y="9022"/>
                  <a:pt x="104628" y="9038"/>
                </a:cubicBezTo>
                <a:lnTo>
                  <a:pt x="104628" y="9038"/>
                </a:lnTo>
                <a:cubicBezTo>
                  <a:pt x="104667" y="9021"/>
                  <a:pt x="104743" y="9008"/>
                  <a:pt x="104855" y="9008"/>
                </a:cubicBezTo>
                <a:cubicBezTo>
                  <a:pt x="104877" y="9008"/>
                  <a:pt x="104900" y="9008"/>
                  <a:pt x="104925" y="9009"/>
                </a:cubicBezTo>
                <a:cubicBezTo>
                  <a:pt x="105131" y="9019"/>
                  <a:pt x="105336" y="9025"/>
                  <a:pt x="105542" y="9031"/>
                </a:cubicBezTo>
                <a:lnTo>
                  <a:pt x="105542" y="9031"/>
                </a:lnTo>
                <a:cubicBezTo>
                  <a:pt x="105551" y="9030"/>
                  <a:pt x="105560" y="9028"/>
                  <a:pt x="105569" y="9025"/>
                </a:cubicBezTo>
                <a:lnTo>
                  <a:pt x="105569" y="9025"/>
                </a:lnTo>
                <a:cubicBezTo>
                  <a:pt x="105560" y="9027"/>
                  <a:pt x="105552" y="9029"/>
                  <a:pt x="105543" y="9031"/>
                </a:cubicBezTo>
                <a:lnTo>
                  <a:pt x="105543" y="9031"/>
                </a:lnTo>
                <a:cubicBezTo>
                  <a:pt x="105638" y="9035"/>
                  <a:pt x="105733" y="9038"/>
                  <a:pt x="105827" y="9042"/>
                </a:cubicBezTo>
                <a:cubicBezTo>
                  <a:pt x="106928" y="9086"/>
                  <a:pt x="108027" y="9151"/>
                  <a:pt x="109127" y="9234"/>
                </a:cubicBezTo>
                <a:cubicBezTo>
                  <a:pt x="111116" y="9385"/>
                  <a:pt x="113099" y="9600"/>
                  <a:pt x="115078" y="9880"/>
                </a:cubicBezTo>
                <a:cubicBezTo>
                  <a:pt x="117143" y="10172"/>
                  <a:pt x="119197" y="10535"/>
                  <a:pt x="121239" y="10971"/>
                </a:cubicBezTo>
                <a:cubicBezTo>
                  <a:pt x="121723" y="11074"/>
                  <a:pt x="122206" y="11186"/>
                  <a:pt x="122690" y="11293"/>
                </a:cubicBezTo>
                <a:cubicBezTo>
                  <a:pt x="122728" y="11301"/>
                  <a:pt x="122763" y="11307"/>
                  <a:pt x="122794" y="11312"/>
                </a:cubicBezTo>
                <a:lnTo>
                  <a:pt x="122794" y="11312"/>
                </a:lnTo>
                <a:cubicBezTo>
                  <a:pt x="122877" y="11339"/>
                  <a:pt x="122957" y="11364"/>
                  <a:pt x="123028" y="11382"/>
                </a:cubicBezTo>
                <a:cubicBezTo>
                  <a:pt x="123986" y="11625"/>
                  <a:pt x="124939" y="11884"/>
                  <a:pt x="125890" y="12160"/>
                </a:cubicBezTo>
                <a:cubicBezTo>
                  <a:pt x="129816" y="13300"/>
                  <a:pt x="133660" y="14724"/>
                  <a:pt x="137373" y="16437"/>
                </a:cubicBezTo>
                <a:cubicBezTo>
                  <a:pt x="137820" y="16643"/>
                  <a:pt x="138264" y="16853"/>
                  <a:pt x="138707" y="17069"/>
                </a:cubicBezTo>
                <a:cubicBezTo>
                  <a:pt x="138818" y="17122"/>
                  <a:pt x="139228" y="17325"/>
                  <a:pt x="139517" y="17467"/>
                </a:cubicBezTo>
                <a:lnTo>
                  <a:pt x="139517" y="17467"/>
                </a:lnTo>
                <a:cubicBezTo>
                  <a:pt x="139766" y="17596"/>
                  <a:pt x="140180" y="17810"/>
                  <a:pt x="140303" y="17876"/>
                </a:cubicBezTo>
                <a:cubicBezTo>
                  <a:pt x="140824" y="18154"/>
                  <a:pt x="141342" y="18439"/>
                  <a:pt x="141857" y="18728"/>
                </a:cubicBezTo>
                <a:cubicBezTo>
                  <a:pt x="143662" y="19747"/>
                  <a:pt x="145424" y="20837"/>
                  <a:pt x="147142" y="21999"/>
                </a:cubicBezTo>
                <a:cubicBezTo>
                  <a:pt x="150387" y="24197"/>
                  <a:pt x="153414" y="26660"/>
                  <a:pt x="156291" y="29314"/>
                </a:cubicBezTo>
                <a:lnTo>
                  <a:pt x="156291" y="29314"/>
                </a:lnTo>
                <a:cubicBezTo>
                  <a:pt x="156275" y="29299"/>
                  <a:pt x="156267" y="29293"/>
                  <a:pt x="156267" y="29293"/>
                </a:cubicBezTo>
                <a:lnTo>
                  <a:pt x="156267" y="29293"/>
                </a:lnTo>
                <a:cubicBezTo>
                  <a:pt x="156261" y="29293"/>
                  <a:pt x="156964" y="29958"/>
                  <a:pt x="157110" y="30105"/>
                </a:cubicBezTo>
                <a:cubicBezTo>
                  <a:pt x="157469" y="30463"/>
                  <a:pt x="157824" y="30826"/>
                  <a:pt x="158174" y="31190"/>
                </a:cubicBezTo>
                <a:cubicBezTo>
                  <a:pt x="158915" y="31962"/>
                  <a:pt x="159638" y="32751"/>
                  <a:pt x="160345" y="33555"/>
                </a:cubicBezTo>
                <a:cubicBezTo>
                  <a:pt x="161744" y="35145"/>
                  <a:pt x="163074" y="36793"/>
                  <a:pt x="164333" y="38499"/>
                </a:cubicBezTo>
                <a:cubicBezTo>
                  <a:pt x="166942" y="42032"/>
                  <a:pt x="169239" y="45794"/>
                  <a:pt x="171217" y="49717"/>
                </a:cubicBezTo>
                <a:cubicBezTo>
                  <a:pt x="171303" y="49888"/>
                  <a:pt x="171389" y="50060"/>
                  <a:pt x="171475" y="50233"/>
                </a:cubicBezTo>
                <a:lnTo>
                  <a:pt x="171475" y="50233"/>
                </a:lnTo>
                <a:cubicBezTo>
                  <a:pt x="171422" y="50124"/>
                  <a:pt x="171402" y="50083"/>
                  <a:pt x="171402" y="50083"/>
                </a:cubicBezTo>
                <a:lnTo>
                  <a:pt x="171402" y="50083"/>
                </a:lnTo>
                <a:cubicBezTo>
                  <a:pt x="171403" y="50083"/>
                  <a:pt x="171482" y="50242"/>
                  <a:pt x="171541" y="50366"/>
                </a:cubicBezTo>
                <a:lnTo>
                  <a:pt x="171541" y="50366"/>
                </a:lnTo>
                <a:cubicBezTo>
                  <a:pt x="171519" y="50322"/>
                  <a:pt x="171497" y="50277"/>
                  <a:pt x="171475" y="50233"/>
                </a:cubicBezTo>
                <a:lnTo>
                  <a:pt x="171475" y="50233"/>
                </a:lnTo>
                <a:cubicBezTo>
                  <a:pt x="171496" y="50276"/>
                  <a:pt x="171522" y="50330"/>
                  <a:pt x="171554" y="50395"/>
                </a:cubicBezTo>
                <a:lnTo>
                  <a:pt x="171554" y="50395"/>
                </a:lnTo>
                <a:cubicBezTo>
                  <a:pt x="171550" y="50386"/>
                  <a:pt x="171545" y="50376"/>
                  <a:pt x="171541" y="50366"/>
                </a:cubicBezTo>
                <a:lnTo>
                  <a:pt x="171541" y="50366"/>
                </a:lnTo>
                <a:cubicBezTo>
                  <a:pt x="171580" y="50446"/>
                  <a:pt x="171619" y="50526"/>
                  <a:pt x="171658" y="50607"/>
                </a:cubicBezTo>
                <a:cubicBezTo>
                  <a:pt x="171618" y="50525"/>
                  <a:pt x="171584" y="50455"/>
                  <a:pt x="171554" y="50395"/>
                </a:cubicBezTo>
                <a:lnTo>
                  <a:pt x="171554" y="50395"/>
                </a:lnTo>
                <a:cubicBezTo>
                  <a:pt x="171563" y="50414"/>
                  <a:pt x="171571" y="50431"/>
                  <a:pt x="171578" y="50447"/>
                </a:cubicBezTo>
                <a:cubicBezTo>
                  <a:pt x="171808" y="50956"/>
                  <a:pt x="172050" y="51458"/>
                  <a:pt x="172279" y="51969"/>
                </a:cubicBezTo>
                <a:cubicBezTo>
                  <a:pt x="172789" y="53105"/>
                  <a:pt x="173275" y="54252"/>
                  <a:pt x="173735" y="55410"/>
                </a:cubicBezTo>
                <a:cubicBezTo>
                  <a:pt x="174617" y="57631"/>
                  <a:pt x="175409" y="59885"/>
                  <a:pt x="176109" y="62173"/>
                </a:cubicBezTo>
                <a:cubicBezTo>
                  <a:pt x="177622" y="67102"/>
                  <a:pt x="178722" y="72154"/>
                  <a:pt x="179467" y="77255"/>
                </a:cubicBezTo>
                <a:cubicBezTo>
                  <a:pt x="180377" y="83505"/>
                  <a:pt x="180658" y="87693"/>
                  <a:pt x="180543" y="94129"/>
                </a:cubicBezTo>
                <a:cubicBezTo>
                  <a:pt x="180420" y="100960"/>
                  <a:pt x="179860" y="107789"/>
                  <a:pt x="178755" y="114534"/>
                </a:cubicBezTo>
                <a:cubicBezTo>
                  <a:pt x="178235" y="117710"/>
                  <a:pt x="177589" y="120864"/>
                  <a:pt x="176818" y="123992"/>
                </a:cubicBezTo>
                <a:cubicBezTo>
                  <a:pt x="176639" y="124713"/>
                  <a:pt x="176453" y="125431"/>
                  <a:pt x="176261" y="126146"/>
                </a:cubicBezTo>
                <a:cubicBezTo>
                  <a:pt x="176184" y="126430"/>
                  <a:pt x="176106" y="126712"/>
                  <a:pt x="176028" y="126996"/>
                </a:cubicBezTo>
                <a:lnTo>
                  <a:pt x="176028" y="126996"/>
                </a:lnTo>
                <a:cubicBezTo>
                  <a:pt x="176022" y="127016"/>
                  <a:pt x="175827" y="127700"/>
                  <a:pt x="175792" y="127825"/>
                </a:cubicBezTo>
                <a:lnTo>
                  <a:pt x="175792" y="127825"/>
                </a:lnTo>
                <a:cubicBezTo>
                  <a:pt x="175555" y="128618"/>
                  <a:pt x="174961" y="130501"/>
                  <a:pt x="174581" y="131618"/>
                </a:cubicBezTo>
                <a:cubicBezTo>
                  <a:pt x="172768" y="136945"/>
                  <a:pt x="170515" y="142125"/>
                  <a:pt x="167785" y="147045"/>
                </a:cubicBezTo>
                <a:cubicBezTo>
                  <a:pt x="167192" y="148115"/>
                  <a:pt x="166577" y="149171"/>
                  <a:pt x="165939" y="150215"/>
                </a:cubicBezTo>
                <a:cubicBezTo>
                  <a:pt x="165786" y="150463"/>
                  <a:pt x="165183" y="151410"/>
                  <a:pt x="165190" y="151410"/>
                </a:cubicBezTo>
                <a:cubicBezTo>
                  <a:pt x="165191" y="151410"/>
                  <a:pt x="165206" y="151388"/>
                  <a:pt x="165240" y="151337"/>
                </a:cubicBezTo>
                <a:lnTo>
                  <a:pt x="165240" y="151337"/>
                </a:lnTo>
                <a:cubicBezTo>
                  <a:pt x="164889" y="151870"/>
                  <a:pt x="164534" y="152399"/>
                  <a:pt x="164174" y="152924"/>
                </a:cubicBezTo>
                <a:cubicBezTo>
                  <a:pt x="162707" y="155052"/>
                  <a:pt x="161140" y="157104"/>
                  <a:pt x="159475" y="159083"/>
                </a:cubicBezTo>
                <a:cubicBezTo>
                  <a:pt x="157933" y="160911"/>
                  <a:pt x="156309" y="162664"/>
                  <a:pt x="154603" y="164344"/>
                </a:cubicBezTo>
                <a:cubicBezTo>
                  <a:pt x="154409" y="164535"/>
                  <a:pt x="154212" y="164723"/>
                  <a:pt x="154017" y="164912"/>
                </a:cubicBezTo>
                <a:lnTo>
                  <a:pt x="154017" y="164912"/>
                </a:lnTo>
                <a:cubicBezTo>
                  <a:pt x="153615" y="165276"/>
                  <a:pt x="153219" y="165645"/>
                  <a:pt x="152815" y="166005"/>
                </a:cubicBezTo>
                <a:cubicBezTo>
                  <a:pt x="151859" y="166852"/>
                  <a:pt x="150882" y="167673"/>
                  <a:pt x="149884" y="168471"/>
                </a:cubicBezTo>
                <a:cubicBezTo>
                  <a:pt x="148049" y="169936"/>
                  <a:pt x="146147" y="171310"/>
                  <a:pt x="144179" y="172597"/>
                </a:cubicBezTo>
                <a:cubicBezTo>
                  <a:pt x="143782" y="172855"/>
                  <a:pt x="143380" y="173103"/>
                  <a:pt x="142982" y="173359"/>
                </a:cubicBezTo>
                <a:lnTo>
                  <a:pt x="142982" y="173359"/>
                </a:lnTo>
                <a:cubicBezTo>
                  <a:pt x="142809" y="173460"/>
                  <a:pt x="142639" y="173564"/>
                  <a:pt x="142466" y="173666"/>
                </a:cubicBezTo>
                <a:cubicBezTo>
                  <a:pt x="141396" y="174292"/>
                  <a:pt x="140311" y="174890"/>
                  <a:pt x="139211" y="175462"/>
                </a:cubicBezTo>
                <a:cubicBezTo>
                  <a:pt x="137125" y="176544"/>
                  <a:pt x="134990" y="177525"/>
                  <a:pt x="132806" y="178404"/>
                </a:cubicBezTo>
                <a:cubicBezTo>
                  <a:pt x="132418" y="178561"/>
                  <a:pt x="132026" y="178707"/>
                  <a:pt x="131637" y="178861"/>
                </a:cubicBezTo>
                <a:lnTo>
                  <a:pt x="131637" y="178861"/>
                </a:lnTo>
                <a:cubicBezTo>
                  <a:pt x="131451" y="178927"/>
                  <a:pt x="131265" y="178995"/>
                  <a:pt x="131078" y="179059"/>
                </a:cubicBezTo>
                <a:cubicBezTo>
                  <a:pt x="129976" y="179444"/>
                  <a:pt x="128864" y="179802"/>
                  <a:pt x="127745" y="180135"/>
                </a:cubicBezTo>
                <a:cubicBezTo>
                  <a:pt x="125508" y="180801"/>
                  <a:pt x="123245" y="181361"/>
                  <a:pt x="120953" y="181817"/>
                </a:cubicBezTo>
                <a:cubicBezTo>
                  <a:pt x="120414" y="181925"/>
                  <a:pt x="119872" y="182020"/>
                  <a:pt x="119332" y="182122"/>
                </a:cubicBezTo>
                <a:lnTo>
                  <a:pt x="119332" y="182122"/>
                </a:lnTo>
                <a:cubicBezTo>
                  <a:pt x="119157" y="182146"/>
                  <a:pt x="119007" y="182165"/>
                  <a:pt x="118980" y="182169"/>
                </a:cubicBezTo>
                <a:cubicBezTo>
                  <a:pt x="117826" y="182343"/>
                  <a:pt x="116666" y="182491"/>
                  <a:pt x="115506" y="182612"/>
                </a:cubicBezTo>
                <a:cubicBezTo>
                  <a:pt x="113232" y="182849"/>
                  <a:pt x="110950" y="182987"/>
                  <a:pt x="108661" y="183027"/>
                </a:cubicBezTo>
                <a:cubicBezTo>
                  <a:pt x="108190" y="183036"/>
                  <a:pt x="107720" y="183040"/>
                  <a:pt x="107249" y="183040"/>
                </a:cubicBezTo>
                <a:cubicBezTo>
                  <a:pt x="107161" y="183040"/>
                  <a:pt x="107072" y="183040"/>
                  <a:pt x="106983" y="183040"/>
                </a:cubicBezTo>
                <a:cubicBezTo>
                  <a:pt x="106981" y="183040"/>
                  <a:pt x="106979" y="183040"/>
                  <a:pt x="106977" y="183040"/>
                </a:cubicBezTo>
                <a:cubicBezTo>
                  <a:pt x="106660" y="183040"/>
                  <a:pt x="105669" y="183115"/>
                  <a:pt x="105667" y="183115"/>
                </a:cubicBezTo>
                <a:cubicBezTo>
                  <a:pt x="105666" y="183115"/>
                  <a:pt x="105890" y="183098"/>
                  <a:pt x="106519" y="183047"/>
                </a:cubicBezTo>
                <a:lnTo>
                  <a:pt x="106519" y="183047"/>
                </a:lnTo>
                <a:cubicBezTo>
                  <a:pt x="106295" y="183065"/>
                  <a:pt x="106067" y="183073"/>
                  <a:pt x="105837" y="183073"/>
                </a:cubicBezTo>
                <a:cubicBezTo>
                  <a:pt x="104837" y="183073"/>
                  <a:pt x="103792" y="182929"/>
                  <a:pt x="102819" y="182857"/>
                </a:cubicBezTo>
                <a:cubicBezTo>
                  <a:pt x="100569" y="182691"/>
                  <a:pt x="98328" y="182432"/>
                  <a:pt x="96095" y="182082"/>
                </a:cubicBezTo>
                <a:cubicBezTo>
                  <a:pt x="94974" y="181905"/>
                  <a:pt x="93858" y="181707"/>
                  <a:pt x="92745" y="181485"/>
                </a:cubicBezTo>
                <a:cubicBezTo>
                  <a:pt x="92187" y="181375"/>
                  <a:pt x="91631" y="181258"/>
                  <a:pt x="91074" y="181135"/>
                </a:cubicBezTo>
                <a:cubicBezTo>
                  <a:pt x="90809" y="181076"/>
                  <a:pt x="90546" y="181011"/>
                  <a:pt x="90281" y="180955"/>
                </a:cubicBezTo>
                <a:lnTo>
                  <a:pt x="90281" y="180955"/>
                </a:lnTo>
                <a:cubicBezTo>
                  <a:pt x="90237" y="180944"/>
                  <a:pt x="90189" y="180932"/>
                  <a:pt x="90136" y="180918"/>
                </a:cubicBezTo>
                <a:cubicBezTo>
                  <a:pt x="85547" y="179731"/>
                  <a:pt x="81061" y="178243"/>
                  <a:pt x="76711" y="176353"/>
                </a:cubicBezTo>
                <a:cubicBezTo>
                  <a:pt x="75636" y="175887"/>
                  <a:pt x="74574" y="175400"/>
                  <a:pt x="73521" y="174891"/>
                </a:cubicBezTo>
                <a:cubicBezTo>
                  <a:pt x="72991" y="174636"/>
                  <a:pt x="72467" y="174373"/>
                  <a:pt x="71941" y="174111"/>
                </a:cubicBezTo>
                <a:lnTo>
                  <a:pt x="71941" y="174111"/>
                </a:lnTo>
                <a:cubicBezTo>
                  <a:pt x="72251" y="174265"/>
                  <a:pt x="72375" y="174326"/>
                  <a:pt x="72380" y="174326"/>
                </a:cubicBezTo>
                <a:cubicBezTo>
                  <a:pt x="72396" y="174326"/>
                  <a:pt x="71170" y="173694"/>
                  <a:pt x="70915" y="173557"/>
                </a:cubicBezTo>
                <a:cubicBezTo>
                  <a:pt x="68822" y="172420"/>
                  <a:pt x="66779" y="171201"/>
                  <a:pt x="64782" y="169899"/>
                </a:cubicBezTo>
                <a:cubicBezTo>
                  <a:pt x="60596" y="167169"/>
                  <a:pt x="56640" y="164098"/>
                  <a:pt x="52956" y="160720"/>
                </a:cubicBezTo>
                <a:cubicBezTo>
                  <a:pt x="52498" y="160301"/>
                  <a:pt x="52044" y="159875"/>
                  <a:pt x="51594" y="159447"/>
                </a:cubicBezTo>
                <a:lnTo>
                  <a:pt x="51594" y="159447"/>
                </a:lnTo>
                <a:cubicBezTo>
                  <a:pt x="51783" y="159627"/>
                  <a:pt x="51859" y="159698"/>
                  <a:pt x="51862" y="159698"/>
                </a:cubicBezTo>
                <a:cubicBezTo>
                  <a:pt x="51869" y="159698"/>
                  <a:pt x="51044" y="158900"/>
                  <a:pt x="50862" y="158717"/>
                </a:cubicBezTo>
                <a:cubicBezTo>
                  <a:pt x="49881" y="157736"/>
                  <a:pt x="48923" y="156734"/>
                  <a:pt x="47988" y="155710"/>
                </a:cubicBezTo>
                <a:cubicBezTo>
                  <a:pt x="46214" y="153771"/>
                  <a:pt x="44523" y="151762"/>
                  <a:pt x="42913" y="149682"/>
                </a:cubicBezTo>
                <a:cubicBezTo>
                  <a:pt x="39529" y="145311"/>
                  <a:pt x="36519" y="140651"/>
                  <a:pt x="33898" y="135785"/>
                </a:cubicBezTo>
                <a:cubicBezTo>
                  <a:pt x="32366" y="132940"/>
                  <a:pt x="31841" y="131852"/>
                  <a:pt x="30575" y="128955"/>
                </a:cubicBezTo>
                <a:cubicBezTo>
                  <a:pt x="29362" y="126182"/>
                  <a:pt x="28265" y="123362"/>
                  <a:pt x="27281" y="120496"/>
                </a:cubicBezTo>
                <a:cubicBezTo>
                  <a:pt x="25296" y="114728"/>
                  <a:pt x="23780" y="108812"/>
                  <a:pt x="22659" y="102817"/>
                </a:cubicBezTo>
                <a:cubicBezTo>
                  <a:pt x="22263" y="100701"/>
                  <a:pt x="19835" y="99938"/>
                  <a:pt x="17687" y="99938"/>
                </a:cubicBezTo>
                <a:cubicBezTo>
                  <a:pt x="16885" y="99938"/>
                  <a:pt x="16122" y="100044"/>
                  <a:pt x="15518" y="100226"/>
                </a:cubicBezTo>
                <a:cubicBezTo>
                  <a:pt x="15035" y="100372"/>
                  <a:pt x="14540" y="100562"/>
                  <a:pt x="14058" y="100794"/>
                </a:cubicBezTo>
                <a:lnTo>
                  <a:pt x="14058" y="100794"/>
                </a:lnTo>
                <a:cubicBezTo>
                  <a:pt x="14043" y="99304"/>
                  <a:pt x="14056" y="97814"/>
                  <a:pt x="14097" y="96323"/>
                </a:cubicBezTo>
                <a:cubicBezTo>
                  <a:pt x="14245" y="91188"/>
                  <a:pt x="14747" y="86060"/>
                  <a:pt x="15647" y="81002"/>
                </a:cubicBezTo>
                <a:cubicBezTo>
                  <a:pt x="16083" y="78534"/>
                  <a:pt x="16617" y="76087"/>
                  <a:pt x="17243" y="73658"/>
                </a:cubicBezTo>
                <a:cubicBezTo>
                  <a:pt x="17389" y="73090"/>
                  <a:pt x="17544" y="72525"/>
                  <a:pt x="17698" y="71960"/>
                </a:cubicBezTo>
                <a:cubicBezTo>
                  <a:pt x="17759" y="71734"/>
                  <a:pt x="17824" y="71510"/>
                  <a:pt x="17888" y="71285"/>
                </a:cubicBezTo>
                <a:lnTo>
                  <a:pt x="17888" y="71285"/>
                </a:lnTo>
                <a:cubicBezTo>
                  <a:pt x="17775" y="71685"/>
                  <a:pt x="17736" y="71821"/>
                  <a:pt x="17736" y="71821"/>
                </a:cubicBezTo>
                <a:cubicBezTo>
                  <a:pt x="17736" y="71821"/>
                  <a:pt x="17844" y="71446"/>
                  <a:pt x="17894" y="71281"/>
                </a:cubicBezTo>
                <a:cubicBezTo>
                  <a:pt x="18253" y="70125"/>
                  <a:pt x="18614" y="68970"/>
                  <a:pt x="19008" y="67825"/>
                </a:cubicBezTo>
                <a:cubicBezTo>
                  <a:pt x="20519" y="63423"/>
                  <a:pt x="22370" y="59143"/>
                  <a:pt x="24541" y="55025"/>
                </a:cubicBezTo>
                <a:cubicBezTo>
                  <a:pt x="25586" y="53047"/>
                  <a:pt x="26715" y="51117"/>
                  <a:pt x="27896" y="49215"/>
                </a:cubicBezTo>
                <a:cubicBezTo>
                  <a:pt x="27976" y="49085"/>
                  <a:pt x="28035" y="48990"/>
                  <a:pt x="28076" y="48922"/>
                </a:cubicBezTo>
                <a:lnTo>
                  <a:pt x="28076" y="48922"/>
                </a:lnTo>
                <a:cubicBezTo>
                  <a:pt x="28117" y="48861"/>
                  <a:pt x="28170" y="48782"/>
                  <a:pt x="28237" y="48682"/>
                </a:cubicBezTo>
                <a:cubicBezTo>
                  <a:pt x="28535" y="48234"/>
                  <a:pt x="28833" y="47785"/>
                  <a:pt x="29139" y="47343"/>
                </a:cubicBezTo>
                <a:cubicBezTo>
                  <a:pt x="29807" y="46369"/>
                  <a:pt x="30494" y="45410"/>
                  <a:pt x="31200" y="44465"/>
                </a:cubicBezTo>
                <a:cubicBezTo>
                  <a:pt x="33799" y="40984"/>
                  <a:pt x="36648" y="37697"/>
                  <a:pt x="39723" y="34628"/>
                </a:cubicBezTo>
                <a:cubicBezTo>
                  <a:pt x="40095" y="34256"/>
                  <a:pt x="40473" y="33892"/>
                  <a:pt x="40849" y="33524"/>
                </a:cubicBezTo>
                <a:cubicBezTo>
                  <a:pt x="40919" y="33455"/>
                  <a:pt x="40977" y="33398"/>
                  <a:pt x="41024" y="33351"/>
                </a:cubicBezTo>
                <a:lnTo>
                  <a:pt x="41024" y="33351"/>
                </a:lnTo>
                <a:cubicBezTo>
                  <a:pt x="41068" y="33312"/>
                  <a:pt x="41119" y="33266"/>
                  <a:pt x="41178" y="33212"/>
                </a:cubicBezTo>
                <a:cubicBezTo>
                  <a:pt x="41989" y="32471"/>
                  <a:pt x="42804" y="31734"/>
                  <a:pt x="43636" y="31016"/>
                </a:cubicBezTo>
                <a:cubicBezTo>
                  <a:pt x="45255" y="29622"/>
                  <a:pt x="46920" y="28284"/>
                  <a:pt x="48633" y="27004"/>
                </a:cubicBezTo>
                <a:cubicBezTo>
                  <a:pt x="50378" y="25697"/>
                  <a:pt x="52166" y="24452"/>
                  <a:pt x="53998" y="23268"/>
                </a:cubicBezTo>
                <a:cubicBezTo>
                  <a:pt x="54389" y="23014"/>
                  <a:pt x="54784" y="22768"/>
                  <a:pt x="55178" y="22516"/>
                </a:cubicBezTo>
                <a:cubicBezTo>
                  <a:pt x="55243" y="22474"/>
                  <a:pt x="55301" y="22437"/>
                  <a:pt x="55352" y="22405"/>
                </a:cubicBezTo>
                <a:lnTo>
                  <a:pt x="55352" y="22405"/>
                </a:lnTo>
                <a:cubicBezTo>
                  <a:pt x="55380" y="22389"/>
                  <a:pt x="55410" y="22371"/>
                  <a:pt x="55444" y="22351"/>
                </a:cubicBezTo>
                <a:cubicBezTo>
                  <a:pt x="56381" y="21804"/>
                  <a:pt x="57313" y="21251"/>
                  <a:pt x="58263" y="20723"/>
                </a:cubicBezTo>
                <a:cubicBezTo>
                  <a:pt x="62004" y="18648"/>
                  <a:pt x="65874" y="16817"/>
                  <a:pt x="69849" y="15239"/>
                </a:cubicBezTo>
                <a:cubicBezTo>
                  <a:pt x="70280" y="15069"/>
                  <a:pt x="70712" y="14904"/>
                  <a:pt x="71142" y="14736"/>
                </a:cubicBezTo>
                <a:cubicBezTo>
                  <a:pt x="71162" y="14729"/>
                  <a:pt x="71180" y="14722"/>
                  <a:pt x="71198" y="14715"/>
                </a:cubicBezTo>
                <a:lnTo>
                  <a:pt x="71198" y="14715"/>
                </a:lnTo>
                <a:cubicBezTo>
                  <a:pt x="71234" y="14702"/>
                  <a:pt x="71273" y="14688"/>
                  <a:pt x="71316" y="14673"/>
                </a:cubicBezTo>
                <a:cubicBezTo>
                  <a:pt x="72382" y="14298"/>
                  <a:pt x="73446" y="13928"/>
                  <a:pt x="74520" y="13580"/>
                </a:cubicBezTo>
                <a:cubicBezTo>
                  <a:pt x="76565" y="12921"/>
                  <a:pt x="78630" y="12327"/>
                  <a:pt x="80713" y="11798"/>
                </a:cubicBezTo>
                <a:cubicBezTo>
                  <a:pt x="82690" y="11297"/>
                  <a:pt x="84683" y="10856"/>
                  <a:pt x="86688" y="10475"/>
                </a:cubicBezTo>
                <a:cubicBezTo>
                  <a:pt x="87175" y="10383"/>
                  <a:pt x="87702" y="10340"/>
                  <a:pt x="88179" y="10204"/>
                </a:cubicBezTo>
                <a:lnTo>
                  <a:pt x="88179" y="10204"/>
                </a:lnTo>
                <a:cubicBezTo>
                  <a:pt x="88112" y="10223"/>
                  <a:pt x="88049" y="10241"/>
                  <a:pt x="87990" y="10258"/>
                </a:cubicBezTo>
                <a:lnTo>
                  <a:pt x="87990" y="10258"/>
                </a:lnTo>
                <a:cubicBezTo>
                  <a:pt x="88127" y="10225"/>
                  <a:pt x="88257" y="10198"/>
                  <a:pt x="88356" y="10182"/>
                </a:cubicBezTo>
                <a:cubicBezTo>
                  <a:pt x="89460" y="10010"/>
                  <a:pt x="90565" y="9857"/>
                  <a:pt x="91674" y="9723"/>
                </a:cubicBezTo>
                <a:cubicBezTo>
                  <a:pt x="95604" y="9244"/>
                  <a:pt x="99560" y="9003"/>
                  <a:pt x="103520" y="9003"/>
                </a:cubicBezTo>
                <a:close/>
                <a:moveTo>
                  <a:pt x="105227" y="1"/>
                </a:moveTo>
                <a:cubicBezTo>
                  <a:pt x="100976" y="1"/>
                  <a:pt x="96734" y="263"/>
                  <a:pt x="92550" y="778"/>
                </a:cubicBezTo>
                <a:cubicBezTo>
                  <a:pt x="73942" y="3066"/>
                  <a:pt x="55937" y="9980"/>
                  <a:pt x="40865" y="21186"/>
                </a:cubicBezTo>
                <a:cubicBezTo>
                  <a:pt x="25694" y="32465"/>
                  <a:pt x="13819" y="48153"/>
                  <a:pt x="7594" y="66041"/>
                </a:cubicBezTo>
                <a:cubicBezTo>
                  <a:pt x="0" y="87868"/>
                  <a:pt x="544" y="111464"/>
                  <a:pt x="6070" y="133712"/>
                </a:cubicBezTo>
                <a:cubicBezTo>
                  <a:pt x="7680" y="140199"/>
                  <a:pt x="9709" y="146573"/>
                  <a:pt x="12046" y="152833"/>
                </a:cubicBezTo>
                <a:cubicBezTo>
                  <a:pt x="12810" y="154879"/>
                  <a:pt x="14924" y="155740"/>
                  <a:pt x="17016" y="155740"/>
                </a:cubicBezTo>
                <a:cubicBezTo>
                  <a:pt x="17764" y="155740"/>
                  <a:pt x="18508" y="155630"/>
                  <a:pt x="19187" y="155426"/>
                </a:cubicBezTo>
                <a:cubicBezTo>
                  <a:pt x="21317" y="154783"/>
                  <a:pt x="25150" y="152484"/>
                  <a:pt x="24077" y="149611"/>
                </a:cubicBezTo>
                <a:cubicBezTo>
                  <a:pt x="21899" y="143776"/>
                  <a:pt x="19991" y="137833"/>
                  <a:pt x="18437" y="131801"/>
                </a:cubicBezTo>
                <a:lnTo>
                  <a:pt x="18437" y="131801"/>
                </a:lnTo>
                <a:cubicBezTo>
                  <a:pt x="24375" y="145556"/>
                  <a:pt x="32968" y="158068"/>
                  <a:pt x="44256" y="168246"/>
                </a:cubicBezTo>
                <a:cubicBezTo>
                  <a:pt x="59403" y="181903"/>
                  <a:pt x="79303" y="190558"/>
                  <a:pt x="99702" y="191812"/>
                </a:cubicBezTo>
                <a:cubicBezTo>
                  <a:pt x="101551" y="191926"/>
                  <a:pt x="103403" y="191983"/>
                  <a:pt x="105252" y="191983"/>
                </a:cubicBezTo>
                <a:cubicBezTo>
                  <a:pt x="124199" y="191983"/>
                  <a:pt x="142982" y="186015"/>
                  <a:pt x="157902" y="174102"/>
                </a:cubicBezTo>
                <a:cubicBezTo>
                  <a:pt x="176332" y="159384"/>
                  <a:pt x="186862" y="137528"/>
                  <a:pt x="190798" y="114589"/>
                </a:cubicBezTo>
                <a:cubicBezTo>
                  <a:pt x="194821" y="91143"/>
                  <a:pt x="193090" y="66163"/>
                  <a:pt x="182366" y="44669"/>
                </a:cubicBezTo>
                <a:cubicBezTo>
                  <a:pt x="174295" y="28487"/>
                  <a:pt x="160770" y="15854"/>
                  <a:pt x="144420" y="8276"/>
                </a:cubicBezTo>
                <a:cubicBezTo>
                  <a:pt x="132256" y="2637"/>
                  <a:pt x="118691" y="1"/>
                  <a:pt x="10522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8"/>
          <p:cNvSpPr/>
          <p:nvPr/>
        </p:nvSpPr>
        <p:spPr>
          <a:xfrm>
            <a:off x="3320829" y="1427362"/>
            <a:ext cx="856218" cy="825291"/>
          </a:xfrm>
          <a:custGeom>
            <a:rect b="b" l="l" r="r" t="t"/>
            <a:pathLst>
              <a:path extrusionOk="0" h="169117" w="175275">
                <a:moveTo>
                  <a:pt x="121358" y="157275"/>
                </a:moveTo>
                <a:lnTo>
                  <a:pt x="121358" y="157275"/>
                </a:lnTo>
                <a:cubicBezTo>
                  <a:pt x="120874" y="157407"/>
                  <a:pt x="120708" y="157456"/>
                  <a:pt x="120717" y="157456"/>
                </a:cubicBezTo>
                <a:cubicBezTo>
                  <a:pt x="120729" y="157456"/>
                  <a:pt x="121054" y="157369"/>
                  <a:pt x="121358" y="157275"/>
                </a:cubicBezTo>
                <a:close/>
                <a:moveTo>
                  <a:pt x="107855" y="12882"/>
                </a:moveTo>
                <a:cubicBezTo>
                  <a:pt x="111927" y="14192"/>
                  <a:pt x="115914" y="15767"/>
                  <a:pt x="119767" y="17623"/>
                </a:cubicBezTo>
                <a:cubicBezTo>
                  <a:pt x="120214" y="17839"/>
                  <a:pt x="120658" y="18063"/>
                  <a:pt x="121103" y="18283"/>
                </a:cubicBezTo>
                <a:lnTo>
                  <a:pt x="121103" y="18283"/>
                </a:lnTo>
                <a:cubicBezTo>
                  <a:pt x="121327" y="18399"/>
                  <a:pt x="121551" y="18514"/>
                  <a:pt x="121774" y="18633"/>
                </a:cubicBezTo>
                <a:cubicBezTo>
                  <a:pt x="122714" y="19132"/>
                  <a:pt x="123646" y="19650"/>
                  <a:pt x="124568" y="20185"/>
                </a:cubicBezTo>
                <a:cubicBezTo>
                  <a:pt x="126332" y="21208"/>
                  <a:pt x="128056" y="22295"/>
                  <a:pt x="129741" y="23446"/>
                </a:cubicBezTo>
                <a:cubicBezTo>
                  <a:pt x="132997" y="25669"/>
                  <a:pt x="136083" y="28131"/>
                  <a:pt x="138975" y="30812"/>
                </a:cubicBezTo>
                <a:cubicBezTo>
                  <a:pt x="139172" y="30994"/>
                  <a:pt x="139720" y="31523"/>
                  <a:pt x="139724" y="31523"/>
                </a:cubicBezTo>
                <a:cubicBezTo>
                  <a:pt x="139725" y="31523"/>
                  <a:pt x="139697" y="31495"/>
                  <a:pt x="139629" y="31427"/>
                </a:cubicBezTo>
                <a:lnTo>
                  <a:pt x="139629" y="31427"/>
                </a:lnTo>
                <a:cubicBezTo>
                  <a:pt x="139898" y="31692"/>
                  <a:pt x="140167" y="31955"/>
                  <a:pt x="140433" y="32222"/>
                </a:cubicBezTo>
                <a:cubicBezTo>
                  <a:pt x="141155" y="32947"/>
                  <a:pt x="141863" y="33686"/>
                  <a:pt x="142558" y="34441"/>
                </a:cubicBezTo>
                <a:cubicBezTo>
                  <a:pt x="143836" y="35829"/>
                  <a:pt x="145062" y="37263"/>
                  <a:pt x="146237" y="38742"/>
                </a:cubicBezTo>
                <a:cubicBezTo>
                  <a:pt x="148576" y="41688"/>
                  <a:pt x="150701" y="44797"/>
                  <a:pt x="152593" y="48047"/>
                </a:cubicBezTo>
                <a:cubicBezTo>
                  <a:pt x="153497" y="49595"/>
                  <a:pt x="154336" y="51175"/>
                  <a:pt x="155142" y="52774"/>
                </a:cubicBezTo>
                <a:cubicBezTo>
                  <a:pt x="155192" y="52874"/>
                  <a:pt x="155231" y="52950"/>
                  <a:pt x="155259" y="53006"/>
                </a:cubicBezTo>
                <a:lnTo>
                  <a:pt x="155259" y="53006"/>
                </a:lnTo>
                <a:cubicBezTo>
                  <a:pt x="155286" y="53065"/>
                  <a:pt x="155328" y="53155"/>
                  <a:pt x="155390" y="53289"/>
                </a:cubicBezTo>
                <a:cubicBezTo>
                  <a:pt x="155577" y="53691"/>
                  <a:pt x="155766" y="54095"/>
                  <a:pt x="155950" y="54501"/>
                </a:cubicBezTo>
                <a:cubicBezTo>
                  <a:pt x="156353" y="55392"/>
                  <a:pt x="156740" y="56291"/>
                  <a:pt x="157110" y="57196"/>
                </a:cubicBezTo>
                <a:cubicBezTo>
                  <a:pt x="158484" y="60553"/>
                  <a:pt x="159639" y="63997"/>
                  <a:pt x="160566" y="67505"/>
                </a:cubicBezTo>
                <a:cubicBezTo>
                  <a:pt x="161487" y="70993"/>
                  <a:pt x="162191" y="74534"/>
                  <a:pt x="162670" y="78109"/>
                </a:cubicBezTo>
                <a:cubicBezTo>
                  <a:pt x="162787" y="78977"/>
                  <a:pt x="162892" y="79848"/>
                  <a:pt x="162982" y="80721"/>
                </a:cubicBezTo>
                <a:cubicBezTo>
                  <a:pt x="163027" y="81156"/>
                  <a:pt x="163070" y="81592"/>
                  <a:pt x="163108" y="82028"/>
                </a:cubicBezTo>
                <a:cubicBezTo>
                  <a:pt x="163128" y="82239"/>
                  <a:pt x="163198" y="83264"/>
                  <a:pt x="163203" y="83264"/>
                </a:cubicBezTo>
                <a:cubicBezTo>
                  <a:pt x="163204" y="83264"/>
                  <a:pt x="163198" y="83143"/>
                  <a:pt x="163179" y="82827"/>
                </a:cubicBezTo>
                <a:lnTo>
                  <a:pt x="163179" y="82827"/>
                </a:lnTo>
                <a:cubicBezTo>
                  <a:pt x="163285" y="84573"/>
                  <a:pt x="163365" y="86316"/>
                  <a:pt x="163380" y="88065"/>
                </a:cubicBezTo>
                <a:cubicBezTo>
                  <a:pt x="163443" y="95258"/>
                  <a:pt x="162637" y="102461"/>
                  <a:pt x="160953" y="109454"/>
                </a:cubicBezTo>
                <a:cubicBezTo>
                  <a:pt x="160762" y="110249"/>
                  <a:pt x="160560" y="111040"/>
                  <a:pt x="160346" y="111827"/>
                </a:cubicBezTo>
                <a:cubicBezTo>
                  <a:pt x="160316" y="111940"/>
                  <a:pt x="160187" y="112397"/>
                  <a:pt x="160113" y="112663"/>
                </a:cubicBezTo>
                <a:lnTo>
                  <a:pt x="160113" y="112663"/>
                </a:lnTo>
                <a:cubicBezTo>
                  <a:pt x="160033" y="112929"/>
                  <a:pt x="159868" y="113485"/>
                  <a:pt x="159819" y="113643"/>
                </a:cubicBezTo>
                <a:cubicBezTo>
                  <a:pt x="159290" y="115357"/>
                  <a:pt x="158707" y="117052"/>
                  <a:pt x="158067" y="118729"/>
                </a:cubicBezTo>
                <a:cubicBezTo>
                  <a:pt x="156829" y="121982"/>
                  <a:pt x="155382" y="125148"/>
                  <a:pt x="153730" y="128212"/>
                </a:cubicBezTo>
                <a:cubicBezTo>
                  <a:pt x="152908" y="129735"/>
                  <a:pt x="152028" y="131220"/>
                  <a:pt x="151115" y="132689"/>
                </a:cubicBezTo>
                <a:cubicBezTo>
                  <a:pt x="151070" y="132762"/>
                  <a:pt x="151032" y="132824"/>
                  <a:pt x="151000" y="132876"/>
                </a:cubicBezTo>
                <a:lnTo>
                  <a:pt x="151000" y="132876"/>
                </a:lnTo>
                <a:cubicBezTo>
                  <a:pt x="150978" y="132907"/>
                  <a:pt x="150952" y="132945"/>
                  <a:pt x="150920" y="132992"/>
                </a:cubicBezTo>
                <a:cubicBezTo>
                  <a:pt x="150684" y="133339"/>
                  <a:pt x="150453" y="133691"/>
                  <a:pt x="150217" y="134038"/>
                </a:cubicBezTo>
                <a:cubicBezTo>
                  <a:pt x="149717" y="134766"/>
                  <a:pt x="149206" y="135484"/>
                  <a:pt x="148682" y="136194"/>
                </a:cubicBezTo>
                <a:cubicBezTo>
                  <a:pt x="146638" y="138961"/>
                  <a:pt x="144394" y="141574"/>
                  <a:pt x="141968" y="144012"/>
                </a:cubicBezTo>
                <a:cubicBezTo>
                  <a:pt x="141671" y="144310"/>
                  <a:pt x="141369" y="144602"/>
                  <a:pt x="141071" y="144896"/>
                </a:cubicBezTo>
                <a:cubicBezTo>
                  <a:pt x="141034" y="144932"/>
                  <a:pt x="141001" y="144964"/>
                  <a:pt x="140972" y="144992"/>
                </a:cubicBezTo>
                <a:lnTo>
                  <a:pt x="140972" y="144992"/>
                </a:lnTo>
                <a:cubicBezTo>
                  <a:pt x="140946" y="145016"/>
                  <a:pt x="140918" y="145042"/>
                  <a:pt x="140886" y="145071"/>
                </a:cubicBezTo>
                <a:cubicBezTo>
                  <a:pt x="140202" y="145693"/>
                  <a:pt x="139514" y="146311"/>
                  <a:pt x="138809" y="146910"/>
                </a:cubicBezTo>
                <a:cubicBezTo>
                  <a:pt x="137491" y="148031"/>
                  <a:pt x="136130" y="149099"/>
                  <a:pt x="134724" y="150113"/>
                </a:cubicBezTo>
                <a:cubicBezTo>
                  <a:pt x="134071" y="150585"/>
                  <a:pt x="133409" y="151046"/>
                  <a:pt x="132737" y="151493"/>
                </a:cubicBezTo>
                <a:cubicBezTo>
                  <a:pt x="132382" y="151729"/>
                  <a:pt x="132026" y="151961"/>
                  <a:pt x="131668" y="152190"/>
                </a:cubicBezTo>
                <a:cubicBezTo>
                  <a:pt x="131496" y="152300"/>
                  <a:pt x="131323" y="152407"/>
                  <a:pt x="131151" y="152516"/>
                </a:cubicBezTo>
                <a:lnTo>
                  <a:pt x="131151" y="152516"/>
                </a:lnTo>
                <a:cubicBezTo>
                  <a:pt x="129636" y="153393"/>
                  <a:pt x="128114" y="154248"/>
                  <a:pt x="126541" y="155020"/>
                </a:cubicBezTo>
                <a:cubicBezTo>
                  <a:pt x="124971" y="155793"/>
                  <a:pt x="123370" y="156501"/>
                  <a:pt x="121740" y="157145"/>
                </a:cubicBezTo>
                <a:cubicBezTo>
                  <a:pt x="121641" y="157184"/>
                  <a:pt x="121502" y="157230"/>
                  <a:pt x="121358" y="157275"/>
                </a:cubicBezTo>
                <a:lnTo>
                  <a:pt x="121358" y="157275"/>
                </a:lnTo>
                <a:cubicBezTo>
                  <a:pt x="121436" y="157254"/>
                  <a:pt x="121522" y="157230"/>
                  <a:pt x="121617" y="157204"/>
                </a:cubicBezTo>
                <a:lnTo>
                  <a:pt x="121617" y="157204"/>
                </a:lnTo>
                <a:cubicBezTo>
                  <a:pt x="121192" y="157320"/>
                  <a:pt x="120777" y="157508"/>
                  <a:pt x="120360" y="157652"/>
                </a:cubicBezTo>
                <a:cubicBezTo>
                  <a:pt x="119426" y="157975"/>
                  <a:pt x="118484" y="158276"/>
                  <a:pt x="117535" y="158556"/>
                </a:cubicBezTo>
                <a:cubicBezTo>
                  <a:pt x="115777" y="159076"/>
                  <a:pt x="114001" y="159525"/>
                  <a:pt x="112205" y="159901"/>
                </a:cubicBezTo>
                <a:cubicBezTo>
                  <a:pt x="111749" y="159998"/>
                  <a:pt x="111291" y="160089"/>
                  <a:pt x="110833" y="160176"/>
                </a:cubicBezTo>
                <a:cubicBezTo>
                  <a:pt x="110749" y="160192"/>
                  <a:pt x="110665" y="160208"/>
                  <a:pt x="110581" y="160223"/>
                </a:cubicBezTo>
                <a:lnTo>
                  <a:pt x="110581" y="160223"/>
                </a:lnTo>
                <a:cubicBezTo>
                  <a:pt x="110475" y="160208"/>
                  <a:pt x="110364" y="160201"/>
                  <a:pt x="110248" y="160201"/>
                </a:cubicBezTo>
                <a:cubicBezTo>
                  <a:pt x="109391" y="160201"/>
                  <a:pt x="108285" y="160578"/>
                  <a:pt x="107496" y="160674"/>
                </a:cubicBezTo>
                <a:cubicBezTo>
                  <a:pt x="105505" y="160915"/>
                  <a:pt x="103508" y="161078"/>
                  <a:pt x="101501" y="161161"/>
                </a:cubicBezTo>
                <a:cubicBezTo>
                  <a:pt x="100496" y="161203"/>
                  <a:pt x="99492" y="161227"/>
                  <a:pt x="98485" y="161232"/>
                </a:cubicBezTo>
                <a:cubicBezTo>
                  <a:pt x="98435" y="161232"/>
                  <a:pt x="98385" y="161232"/>
                  <a:pt x="98334" y="161232"/>
                </a:cubicBezTo>
                <a:cubicBezTo>
                  <a:pt x="97925" y="161232"/>
                  <a:pt x="97518" y="161227"/>
                  <a:pt x="97109" y="161226"/>
                </a:cubicBezTo>
                <a:cubicBezTo>
                  <a:pt x="97039" y="161226"/>
                  <a:pt x="96936" y="161227"/>
                  <a:pt x="96830" y="161229"/>
                </a:cubicBezTo>
                <a:lnTo>
                  <a:pt x="96830" y="161229"/>
                </a:lnTo>
                <a:cubicBezTo>
                  <a:pt x="96654" y="161222"/>
                  <a:pt x="96478" y="161212"/>
                  <a:pt x="96305" y="161206"/>
                </a:cubicBezTo>
                <a:cubicBezTo>
                  <a:pt x="91854" y="161038"/>
                  <a:pt x="87420" y="160522"/>
                  <a:pt x="83040" y="159720"/>
                </a:cubicBezTo>
                <a:cubicBezTo>
                  <a:pt x="81909" y="159513"/>
                  <a:pt x="80781" y="159287"/>
                  <a:pt x="79657" y="159043"/>
                </a:cubicBezTo>
                <a:cubicBezTo>
                  <a:pt x="79154" y="158933"/>
                  <a:pt x="78652" y="158819"/>
                  <a:pt x="78150" y="158704"/>
                </a:cubicBezTo>
                <a:lnTo>
                  <a:pt x="78150" y="158704"/>
                </a:lnTo>
                <a:cubicBezTo>
                  <a:pt x="78293" y="158736"/>
                  <a:pt x="78356" y="158750"/>
                  <a:pt x="78361" y="158750"/>
                </a:cubicBezTo>
                <a:cubicBezTo>
                  <a:pt x="78386" y="158750"/>
                  <a:pt x="76997" y="158417"/>
                  <a:pt x="76745" y="158351"/>
                </a:cubicBezTo>
                <a:cubicBezTo>
                  <a:pt x="73633" y="157538"/>
                  <a:pt x="70562" y="156512"/>
                  <a:pt x="67533" y="155426"/>
                </a:cubicBezTo>
                <a:cubicBezTo>
                  <a:pt x="64596" y="154372"/>
                  <a:pt x="61698" y="153209"/>
                  <a:pt x="58844" y="151938"/>
                </a:cubicBezTo>
                <a:cubicBezTo>
                  <a:pt x="57512" y="151344"/>
                  <a:pt x="56192" y="150723"/>
                  <a:pt x="54884" y="150078"/>
                </a:cubicBezTo>
                <a:cubicBezTo>
                  <a:pt x="53578" y="149433"/>
                  <a:pt x="53099" y="149184"/>
                  <a:pt x="51400" y="148240"/>
                </a:cubicBezTo>
                <a:cubicBezTo>
                  <a:pt x="46663" y="145608"/>
                  <a:pt x="42129" y="142602"/>
                  <a:pt x="37921" y="139185"/>
                </a:cubicBezTo>
                <a:cubicBezTo>
                  <a:pt x="36955" y="138401"/>
                  <a:pt x="36008" y="137596"/>
                  <a:pt x="35079" y="136770"/>
                </a:cubicBezTo>
                <a:cubicBezTo>
                  <a:pt x="34621" y="136364"/>
                  <a:pt x="34171" y="135951"/>
                  <a:pt x="33721" y="135536"/>
                </a:cubicBezTo>
                <a:cubicBezTo>
                  <a:pt x="33625" y="135447"/>
                  <a:pt x="33530" y="135357"/>
                  <a:pt x="33436" y="135268"/>
                </a:cubicBezTo>
                <a:lnTo>
                  <a:pt x="33436" y="135268"/>
                </a:lnTo>
                <a:cubicBezTo>
                  <a:pt x="33436" y="135268"/>
                  <a:pt x="33436" y="135269"/>
                  <a:pt x="33436" y="135269"/>
                </a:cubicBezTo>
                <a:cubicBezTo>
                  <a:pt x="33438" y="135269"/>
                  <a:pt x="33012" y="134863"/>
                  <a:pt x="32919" y="134769"/>
                </a:cubicBezTo>
                <a:cubicBezTo>
                  <a:pt x="31163" y="133026"/>
                  <a:pt x="29477" y="131217"/>
                  <a:pt x="27893" y="129317"/>
                </a:cubicBezTo>
                <a:cubicBezTo>
                  <a:pt x="24957" y="125795"/>
                  <a:pt x="22358" y="121994"/>
                  <a:pt x="20174" y="117963"/>
                </a:cubicBezTo>
                <a:cubicBezTo>
                  <a:pt x="19916" y="117487"/>
                  <a:pt x="19664" y="117007"/>
                  <a:pt x="19417" y="116525"/>
                </a:cubicBezTo>
                <a:cubicBezTo>
                  <a:pt x="19296" y="116284"/>
                  <a:pt x="19176" y="116042"/>
                  <a:pt x="19054" y="115801"/>
                </a:cubicBezTo>
                <a:cubicBezTo>
                  <a:pt x="19052" y="115796"/>
                  <a:pt x="19049" y="115791"/>
                  <a:pt x="19047" y="115786"/>
                </a:cubicBezTo>
                <a:lnTo>
                  <a:pt x="19047" y="115786"/>
                </a:lnTo>
                <a:cubicBezTo>
                  <a:pt x="19037" y="115764"/>
                  <a:pt x="19026" y="115741"/>
                  <a:pt x="19014" y="115717"/>
                </a:cubicBezTo>
                <a:cubicBezTo>
                  <a:pt x="18518" y="114653"/>
                  <a:pt x="18037" y="113584"/>
                  <a:pt x="17593" y="112496"/>
                </a:cubicBezTo>
                <a:cubicBezTo>
                  <a:pt x="16796" y="110550"/>
                  <a:pt x="16094" y="108566"/>
                  <a:pt x="15490" y="106548"/>
                </a:cubicBezTo>
                <a:cubicBezTo>
                  <a:pt x="14259" y="102439"/>
                  <a:pt x="13442" y="98219"/>
                  <a:pt x="13049" y="93948"/>
                </a:cubicBezTo>
                <a:cubicBezTo>
                  <a:pt x="13026" y="93693"/>
                  <a:pt x="13004" y="93438"/>
                  <a:pt x="12983" y="93183"/>
                </a:cubicBezTo>
                <a:cubicBezTo>
                  <a:pt x="12982" y="93172"/>
                  <a:pt x="12981" y="93162"/>
                  <a:pt x="12980" y="93153"/>
                </a:cubicBezTo>
                <a:lnTo>
                  <a:pt x="12980" y="93153"/>
                </a:lnTo>
                <a:cubicBezTo>
                  <a:pt x="12980" y="93150"/>
                  <a:pt x="12980" y="93147"/>
                  <a:pt x="12980" y="93144"/>
                </a:cubicBezTo>
                <a:cubicBezTo>
                  <a:pt x="12953" y="92685"/>
                  <a:pt x="12926" y="92225"/>
                  <a:pt x="12906" y="91766"/>
                </a:cubicBezTo>
                <a:cubicBezTo>
                  <a:pt x="12858" y="90644"/>
                  <a:pt x="12840" y="89521"/>
                  <a:pt x="12849" y="88398"/>
                </a:cubicBezTo>
                <a:cubicBezTo>
                  <a:pt x="12867" y="86255"/>
                  <a:pt x="12989" y="84118"/>
                  <a:pt x="13213" y="81984"/>
                </a:cubicBezTo>
                <a:cubicBezTo>
                  <a:pt x="13427" y="79951"/>
                  <a:pt x="13732" y="77932"/>
                  <a:pt x="14127" y="75926"/>
                </a:cubicBezTo>
                <a:cubicBezTo>
                  <a:pt x="14325" y="74923"/>
                  <a:pt x="14545" y="73922"/>
                  <a:pt x="14788" y="72928"/>
                </a:cubicBezTo>
                <a:cubicBezTo>
                  <a:pt x="14909" y="72431"/>
                  <a:pt x="15035" y="71933"/>
                  <a:pt x="15167" y="71438"/>
                </a:cubicBezTo>
                <a:cubicBezTo>
                  <a:pt x="15233" y="71191"/>
                  <a:pt x="15303" y="70943"/>
                  <a:pt x="15370" y="70696"/>
                </a:cubicBezTo>
                <a:cubicBezTo>
                  <a:pt x="15393" y="70611"/>
                  <a:pt x="15411" y="70544"/>
                  <a:pt x="15425" y="70491"/>
                </a:cubicBezTo>
                <a:lnTo>
                  <a:pt x="15425" y="70491"/>
                </a:lnTo>
                <a:cubicBezTo>
                  <a:pt x="15434" y="70462"/>
                  <a:pt x="15445" y="70428"/>
                  <a:pt x="15458" y="70389"/>
                </a:cubicBezTo>
                <a:cubicBezTo>
                  <a:pt x="16750" y="66336"/>
                  <a:pt x="18252" y="62393"/>
                  <a:pt x="20171" y="58591"/>
                </a:cubicBezTo>
                <a:cubicBezTo>
                  <a:pt x="21139" y="56675"/>
                  <a:pt x="22189" y="54804"/>
                  <a:pt x="23319" y="52977"/>
                </a:cubicBezTo>
                <a:cubicBezTo>
                  <a:pt x="23458" y="52754"/>
                  <a:pt x="23601" y="52533"/>
                  <a:pt x="23739" y="52309"/>
                </a:cubicBezTo>
                <a:cubicBezTo>
                  <a:pt x="23749" y="52293"/>
                  <a:pt x="23758" y="52278"/>
                  <a:pt x="23767" y="52263"/>
                </a:cubicBezTo>
                <a:lnTo>
                  <a:pt x="23767" y="52263"/>
                </a:lnTo>
                <a:cubicBezTo>
                  <a:pt x="24040" y="51850"/>
                  <a:pt x="24314" y="51439"/>
                  <a:pt x="24593" y="51030"/>
                </a:cubicBezTo>
                <a:cubicBezTo>
                  <a:pt x="25223" y="50112"/>
                  <a:pt x="25871" y="49208"/>
                  <a:pt x="26541" y="48317"/>
                </a:cubicBezTo>
                <a:cubicBezTo>
                  <a:pt x="27890" y="46521"/>
                  <a:pt x="29317" y="44787"/>
                  <a:pt x="30823" y="43115"/>
                </a:cubicBezTo>
                <a:cubicBezTo>
                  <a:pt x="31545" y="42311"/>
                  <a:pt x="32284" y="41523"/>
                  <a:pt x="33040" y="40750"/>
                </a:cubicBezTo>
                <a:cubicBezTo>
                  <a:pt x="33381" y="40402"/>
                  <a:pt x="33725" y="40056"/>
                  <a:pt x="34074" y="39713"/>
                </a:cubicBezTo>
                <a:cubicBezTo>
                  <a:pt x="34307" y="39485"/>
                  <a:pt x="35057" y="38785"/>
                  <a:pt x="35050" y="38785"/>
                </a:cubicBezTo>
                <a:lnTo>
                  <a:pt x="35050" y="38785"/>
                </a:lnTo>
                <a:cubicBezTo>
                  <a:pt x="35050" y="38785"/>
                  <a:pt x="35041" y="38792"/>
                  <a:pt x="35024" y="38808"/>
                </a:cubicBezTo>
                <a:lnTo>
                  <a:pt x="35024" y="38808"/>
                </a:lnTo>
                <a:cubicBezTo>
                  <a:pt x="38334" y="35812"/>
                  <a:pt x="41818" y="33049"/>
                  <a:pt x="45565" y="30610"/>
                </a:cubicBezTo>
                <a:cubicBezTo>
                  <a:pt x="46031" y="30307"/>
                  <a:pt x="46509" y="30023"/>
                  <a:pt x="46973" y="29716"/>
                </a:cubicBezTo>
                <a:lnTo>
                  <a:pt x="46973" y="29716"/>
                </a:lnTo>
                <a:cubicBezTo>
                  <a:pt x="47129" y="29624"/>
                  <a:pt x="47284" y="29530"/>
                  <a:pt x="47441" y="29437"/>
                </a:cubicBezTo>
                <a:cubicBezTo>
                  <a:pt x="48527" y="28796"/>
                  <a:pt x="49628" y="28180"/>
                  <a:pt x="50744" y="27590"/>
                </a:cubicBezTo>
                <a:cubicBezTo>
                  <a:pt x="52909" y="26444"/>
                  <a:pt x="55122" y="25393"/>
                  <a:pt x="57384" y="24440"/>
                </a:cubicBezTo>
                <a:cubicBezTo>
                  <a:pt x="57874" y="24233"/>
                  <a:pt x="58367" y="24030"/>
                  <a:pt x="58862" y="23833"/>
                </a:cubicBezTo>
                <a:cubicBezTo>
                  <a:pt x="59104" y="23737"/>
                  <a:pt x="60349" y="23327"/>
                  <a:pt x="60242" y="23327"/>
                </a:cubicBezTo>
                <a:cubicBezTo>
                  <a:pt x="60221" y="23327"/>
                  <a:pt x="60150" y="23343"/>
                  <a:pt x="60011" y="23379"/>
                </a:cubicBezTo>
                <a:cubicBezTo>
                  <a:pt x="59865" y="23417"/>
                  <a:pt x="59794" y="23433"/>
                  <a:pt x="59778" y="23433"/>
                </a:cubicBezTo>
                <a:cubicBezTo>
                  <a:pt x="59698" y="23433"/>
                  <a:pt x="60951" y="23044"/>
                  <a:pt x="61190" y="22962"/>
                </a:cubicBezTo>
                <a:cubicBezTo>
                  <a:pt x="61816" y="22744"/>
                  <a:pt x="62446" y="22532"/>
                  <a:pt x="63079" y="22328"/>
                </a:cubicBezTo>
                <a:cubicBezTo>
                  <a:pt x="65539" y="21537"/>
                  <a:pt x="68030" y="20853"/>
                  <a:pt x="70554" y="20278"/>
                </a:cubicBezTo>
                <a:cubicBezTo>
                  <a:pt x="71781" y="19997"/>
                  <a:pt x="73015" y="19742"/>
                  <a:pt x="74253" y="19513"/>
                </a:cubicBezTo>
                <a:cubicBezTo>
                  <a:pt x="74501" y="19467"/>
                  <a:pt x="74752" y="19423"/>
                  <a:pt x="75000" y="19377"/>
                </a:cubicBezTo>
                <a:lnTo>
                  <a:pt x="75000" y="19377"/>
                </a:lnTo>
                <a:cubicBezTo>
                  <a:pt x="75023" y="19373"/>
                  <a:pt x="75049" y="19370"/>
                  <a:pt x="75075" y="19366"/>
                </a:cubicBezTo>
                <a:cubicBezTo>
                  <a:pt x="75711" y="19270"/>
                  <a:pt x="76348" y="19169"/>
                  <a:pt x="76984" y="19080"/>
                </a:cubicBezTo>
                <a:cubicBezTo>
                  <a:pt x="79721" y="18699"/>
                  <a:pt x="82472" y="18435"/>
                  <a:pt x="85235" y="18287"/>
                </a:cubicBezTo>
                <a:cubicBezTo>
                  <a:pt x="86586" y="18213"/>
                  <a:pt x="87939" y="18167"/>
                  <a:pt x="89293" y="18149"/>
                </a:cubicBezTo>
                <a:cubicBezTo>
                  <a:pt x="89813" y="18141"/>
                  <a:pt x="90333" y="18137"/>
                  <a:pt x="90853" y="18137"/>
                </a:cubicBezTo>
                <a:cubicBezTo>
                  <a:pt x="91019" y="18137"/>
                  <a:pt x="91186" y="18137"/>
                  <a:pt x="91352" y="18138"/>
                </a:cubicBezTo>
                <a:cubicBezTo>
                  <a:pt x="91591" y="18140"/>
                  <a:pt x="92698" y="18163"/>
                  <a:pt x="92887" y="18163"/>
                </a:cubicBezTo>
                <a:cubicBezTo>
                  <a:pt x="92943" y="18163"/>
                  <a:pt x="92918" y="18161"/>
                  <a:pt x="92765" y="18156"/>
                </a:cubicBezTo>
                <a:lnTo>
                  <a:pt x="92765" y="18156"/>
                </a:lnTo>
                <a:cubicBezTo>
                  <a:pt x="95524" y="18247"/>
                  <a:pt x="98273" y="18437"/>
                  <a:pt x="101017" y="18723"/>
                </a:cubicBezTo>
                <a:cubicBezTo>
                  <a:pt x="101267" y="18749"/>
                  <a:pt x="101524" y="18762"/>
                  <a:pt x="101786" y="18762"/>
                </a:cubicBezTo>
                <a:cubicBezTo>
                  <a:pt x="104157" y="18762"/>
                  <a:pt x="106889" y="17691"/>
                  <a:pt x="107892" y="15462"/>
                </a:cubicBezTo>
                <a:cubicBezTo>
                  <a:pt x="108325" y="14503"/>
                  <a:pt x="108249" y="13615"/>
                  <a:pt x="107855" y="12882"/>
                </a:cubicBezTo>
                <a:close/>
                <a:moveTo>
                  <a:pt x="75005" y="1"/>
                </a:moveTo>
                <a:cubicBezTo>
                  <a:pt x="71173" y="1"/>
                  <a:pt x="67341" y="130"/>
                  <a:pt x="63513" y="388"/>
                </a:cubicBezTo>
                <a:cubicBezTo>
                  <a:pt x="61177" y="550"/>
                  <a:pt x="57974" y="2072"/>
                  <a:pt x="57702" y="4709"/>
                </a:cubicBezTo>
                <a:cubicBezTo>
                  <a:pt x="57444" y="7211"/>
                  <a:pt x="60118" y="8276"/>
                  <a:pt x="62207" y="8276"/>
                </a:cubicBezTo>
                <a:cubicBezTo>
                  <a:pt x="62345" y="8276"/>
                  <a:pt x="62479" y="8271"/>
                  <a:pt x="62611" y="8262"/>
                </a:cubicBezTo>
                <a:cubicBezTo>
                  <a:pt x="65591" y="8056"/>
                  <a:pt x="68578" y="7921"/>
                  <a:pt x="71566" y="7878"/>
                </a:cubicBezTo>
                <a:cubicBezTo>
                  <a:pt x="72309" y="7867"/>
                  <a:pt x="73053" y="7862"/>
                  <a:pt x="73796" y="7862"/>
                </a:cubicBezTo>
                <a:cubicBezTo>
                  <a:pt x="74425" y="7862"/>
                  <a:pt x="75053" y="7866"/>
                  <a:pt x="75682" y="7873"/>
                </a:cubicBezTo>
                <a:cubicBezTo>
                  <a:pt x="75953" y="7878"/>
                  <a:pt x="76223" y="7884"/>
                  <a:pt x="76493" y="7887"/>
                </a:cubicBezTo>
                <a:cubicBezTo>
                  <a:pt x="76557" y="7888"/>
                  <a:pt x="76613" y="7889"/>
                  <a:pt x="76661" y="7889"/>
                </a:cubicBezTo>
                <a:lnTo>
                  <a:pt x="76661" y="7889"/>
                </a:lnTo>
                <a:cubicBezTo>
                  <a:pt x="76687" y="7890"/>
                  <a:pt x="76714" y="7891"/>
                  <a:pt x="76744" y="7892"/>
                </a:cubicBezTo>
                <a:cubicBezTo>
                  <a:pt x="77474" y="7917"/>
                  <a:pt x="78205" y="7941"/>
                  <a:pt x="78935" y="7975"/>
                </a:cubicBezTo>
                <a:cubicBezTo>
                  <a:pt x="84166" y="8213"/>
                  <a:pt x="89388" y="8749"/>
                  <a:pt x="94551" y="9637"/>
                </a:cubicBezTo>
                <a:cubicBezTo>
                  <a:pt x="95669" y="9829"/>
                  <a:pt x="96786" y="10038"/>
                  <a:pt x="97898" y="10264"/>
                </a:cubicBezTo>
                <a:cubicBezTo>
                  <a:pt x="98213" y="10328"/>
                  <a:pt x="98529" y="10393"/>
                  <a:pt x="98844" y="10460"/>
                </a:cubicBezTo>
                <a:lnTo>
                  <a:pt x="98844" y="10460"/>
                </a:lnTo>
                <a:cubicBezTo>
                  <a:pt x="96785" y="10349"/>
                  <a:pt x="94727" y="10293"/>
                  <a:pt x="92671" y="10293"/>
                </a:cubicBezTo>
                <a:cubicBezTo>
                  <a:pt x="73748" y="10293"/>
                  <a:pt x="55058" y="15038"/>
                  <a:pt x="38946" y="25385"/>
                </a:cubicBezTo>
                <a:cubicBezTo>
                  <a:pt x="23276" y="35448"/>
                  <a:pt x="10787" y="51053"/>
                  <a:pt x="5376" y="68958"/>
                </a:cubicBezTo>
                <a:cubicBezTo>
                  <a:pt x="0" y="86744"/>
                  <a:pt x="1481" y="105604"/>
                  <a:pt x="10199" y="122082"/>
                </a:cubicBezTo>
                <a:cubicBezTo>
                  <a:pt x="20677" y="141889"/>
                  <a:pt x="40399" y="155010"/>
                  <a:pt x="61016" y="162490"/>
                </a:cubicBezTo>
                <a:cubicBezTo>
                  <a:pt x="72415" y="166626"/>
                  <a:pt x="84623" y="169117"/>
                  <a:pt x="96789" y="169117"/>
                </a:cubicBezTo>
                <a:cubicBezTo>
                  <a:pt x="104272" y="169117"/>
                  <a:pt x="111738" y="168175"/>
                  <a:pt x="118991" y="166093"/>
                </a:cubicBezTo>
                <a:cubicBezTo>
                  <a:pt x="134118" y="161750"/>
                  <a:pt x="147606" y="152582"/>
                  <a:pt x="157103" y="140018"/>
                </a:cubicBezTo>
                <a:cubicBezTo>
                  <a:pt x="166150" y="128048"/>
                  <a:pt x="171660" y="113616"/>
                  <a:pt x="173459" y="98750"/>
                </a:cubicBezTo>
                <a:cubicBezTo>
                  <a:pt x="175275" y="83748"/>
                  <a:pt x="173361" y="68103"/>
                  <a:pt x="167579" y="54117"/>
                </a:cubicBezTo>
                <a:cubicBezTo>
                  <a:pt x="161389" y="39147"/>
                  <a:pt x="151055" y="26216"/>
                  <a:pt x="137624" y="17107"/>
                </a:cubicBezTo>
                <a:cubicBezTo>
                  <a:pt x="121178" y="5953"/>
                  <a:pt x="101260" y="883"/>
                  <a:pt x="81568" y="127"/>
                </a:cubicBezTo>
                <a:cubicBezTo>
                  <a:pt x="79380" y="43"/>
                  <a:pt x="77193" y="1"/>
                  <a:pt x="75005"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8"/>
          <p:cNvSpPr/>
          <p:nvPr/>
        </p:nvSpPr>
        <p:spPr>
          <a:xfrm>
            <a:off x="5491852" y="1427362"/>
            <a:ext cx="925190" cy="825350"/>
          </a:xfrm>
          <a:custGeom>
            <a:rect b="b" l="l" r="r" t="t"/>
            <a:pathLst>
              <a:path extrusionOk="0" h="144229" w="147912">
                <a:moveTo>
                  <a:pt x="60904" y="7351"/>
                </a:moveTo>
                <a:cubicBezTo>
                  <a:pt x="60904" y="7351"/>
                  <a:pt x="60904" y="7351"/>
                  <a:pt x="60905" y="7351"/>
                </a:cubicBezTo>
                <a:cubicBezTo>
                  <a:pt x="60904" y="7351"/>
                  <a:pt x="60904" y="7351"/>
                  <a:pt x="60904" y="7351"/>
                </a:cubicBezTo>
                <a:close/>
                <a:moveTo>
                  <a:pt x="16959" y="105731"/>
                </a:moveTo>
                <a:cubicBezTo>
                  <a:pt x="17004" y="105822"/>
                  <a:pt x="17048" y="105913"/>
                  <a:pt x="17094" y="106003"/>
                </a:cubicBezTo>
                <a:lnTo>
                  <a:pt x="17094" y="106003"/>
                </a:lnTo>
                <a:cubicBezTo>
                  <a:pt x="17073" y="105963"/>
                  <a:pt x="17008" y="105833"/>
                  <a:pt x="16959" y="105731"/>
                </a:cubicBezTo>
                <a:close/>
                <a:moveTo>
                  <a:pt x="83491" y="136517"/>
                </a:moveTo>
                <a:cubicBezTo>
                  <a:pt x="83071" y="136564"/>
                  <a:pt x="82928" y="136582"/>
                  <a:pt x="82939" y="136582"/>
                </a:cubicBezTo>
                <a:cubicBezTo>
                  <a:pt x="82952" y="136582"/>
                  <a:pt x="83228" y="136552"/>
                  <a:pt x="83491" y="136517"/>
                </a:cubicBezTo>
                <a:close/>
                <a:moveTo>
                  <a:pt x="69911" y="6715"/>
                </a:moveTo>
                <a:lnTo>
                  <a:pt x="69911" y="6715"/>
                </a:lnTo>
                <a:cubicBezTo>
                  <a:pt x="69858" y="6717"/>
                  <a:pt x="69800" y="6720"/>
                  <a:pt x="69736" y="6723"/>
                </a:cubicBezTo>
                <a:cubicBezTo>
                  <a:pt x="69816" y="6719"/>
                  <a:pt x="69897" y="6718"/>
                  <a:pt x="69979" y="6718"/>
                </a:cubicBezTo>
                <a:cubicBezTo>
                  <a:pt x="70408" y="6718"/>
                  <a:pt x="70846" y="6763"/>
                  <a:pt x="71271" y="6786"/>
                </a:cubicBezTo>
                <a:cubicBezTo>
                  <a:pt x="72978" y="6878"/>
                  <a:pt x="74680" y="7044"/>
                  <a:pt x="76373" y="7286"/>
                </a:cubicBezTo>
                <a:cubicBezTo>
                  <a:pt x="77222" y="7406"/>
                  <a:pt x="78068" y="7546"/>
                  <a:pt x="78909" y="7702"/>
                </a:cubicBezTo>
                <a:cubicBezTo>
                  <a:pt x="79332" y="7782"/>
                  <a:pt x="79754" y="7865"/>
                  <a:pt x="80173" y="7953"/>
                </a:cubicBezTo>
                <a:cubicBezTo>
                  <a:pt x="80401" y="8000"/>
                  <a:pt x="81336" y="8225"/>
                  <a:pt x="81363" y="8225"/>
                </a:cubicBezTo>
                <a:cubicBezTo>
                  <a:pt x="81368" y="8225"/>
                  <a:pt x="81333" y="8215"/>
                  <a:pt x="81243" y="8191"/>
                </a:cubicBezTo>
                <a:lnTo>
                  <a:pt x="81243" y="8191"/>
                </a:lnTo>
                <a:cubicBezTo>
                  <a:pt x="84656" y="9077"/>
                  <a:pt x="87990" y="10163"/>
                  <a:pt x="91226" y="11578"/>
                </a:cubicBezTo>
                <a:cubicBezTo>
                  <a:pt x="91989" y="11909"/>
                  <a:pt x="92743" y="12258"/>
                  <a:pt x="93492" y="12622"/>
                </a:cubicBezTo>
                <a:cubicBezTo>
                  <a:pt x="93628" y="12687"/>
                  <a:pt x="94242" y="12995"/>
                  <a:pt x="94418" y="13082"/>
                </a:cubicBezTo>
                <a:lnTo>
                  <a:pt x="94418" y="13082"/>
                </a:lnTo>
                <a:cubicBezTo>
                  <a:pt x="94511" y="13131"/>
                  <a:pt x="94597" y="13176"/>
                  <a:pt x="94614" y="13185"/>
                </a:cubicBezTo>
                <a:cubicBezTo>
                  <a:pt x="94848" y="13309"/>
                  <a:pt x="95081" y="13434"/>
                  <a:pt x="95314" y="13560"/>
                </a:cubicBezTo>
                <a:cubicBezTo>
                  <a:pt x="96949" y="14450"/>
                  <a:pt x="98543" y="15411"/>
                  <a:pt x="100097" y="16441"/>
                </a:cubicBezTo>
                <a:cubicBezTo>
                  <a:pt x="103272" y="18545"/>
                  <a:pt x="106193" y="20941"/>
                  <a:pt x="108995" y="23515"/>
                </a:cubicBezTo>
                <a:cubicBezTo>
                  <a:pt x="109008" y="23526"/>
                  <a:pt x="109023" y="23540"/>
                  <a:pt x="109039" y="23555"/>
                </a:cubicBezTo>
                <a:lnTo>
                  <a:pt x="109039" y="23555"/>
                </a:lnTo>
                <a:cubicBezTo>
                  <a:pt x="109009" y="23526"/>
                  <a:pt x="108975" y="23493"/>
                  <a:pt x="108936" y="23455"/>
                </a:cubicBezTo>
                <a:lnTo>
                  <a:pt x="108936" y="23455"/>
                </a:lnTo>
                <a:cubicBezTo>
                  <a:pt x="108973" y="23491"/>
                  <a:pt x="109011" y="23528"/>
                  <a:pt x="109048" y="23565"/>
                </a:cubicBezTo>
                <a:lnTo>
                  <a:pt x="109048" y="23565"/>
                </a:lnTo>
                <a:cubicBezTo>
                  <a:pt x="109045" y="23561"/>
                  <a:pt x="109042" y="23558"/>
                  <a:pt x="109039" y="23555"/>
                </a:cubicBezTo>
                <a:lnTo>
                  <a:pt x="109039" y="23555"/>
                </a:lnTo>
                <a:cubicBezTo>
                  <a:pt x="109065" y="23581"/>
                  <a:pt x="109089" y="23604"/>
                  <a:pt x="109109" y="23623"/>
                </a:cubicBezTo>
                <a:lnTo>
                  <a:pt x="109109" y="23623"/>
                </a:lnTo>
                <a:cubicBezTo>
                  <a:pt x="109089" y="23604"/>
                  <a:pt x="109069" y="23584"/>
                  <a:pt x="109048" y="23565"/>
                </a:cubicBezTo>
                <a:lnTo>
                  <a:pt x="109048" y="23565"/>
                </a:lnTo>
                <a:cubicBezTo>
                  <a:pt x="109125" y="23638"/>
                  <a:pt x="109225" y="23735"/>
                  <a:pt x="109225" y="23735"/>
                </a:cubicBezTo>
                <a:cubicBezTo>
                  <a:pt x="109224" y="23735"/>
                  <a:pt x="109193" y="23705"/>
                  <a:pt x="109109" y="23623"/>
                </a:cubicBezTo>
                <a:lnTo>
                  <a:pt x="109109" y="23623"/>
                </a:lnTo>
                <a:cubicBezTo>
                  <a:pt x="109248" y="23760"/>
                  <a:pt x="109387" y="23897"/>
                  <a:pt x="109525" y="24034"/>
                </a:cubicBezTo>
                <a:cubicBezTo>
                  <a:pt x="109820" y="24325"/>
                  <a:pt x="110112" y="24620"/>
                  <a:pt x="110400" y="24918"/>
                </a:cubicBezTo>
                <a:cubicBezTo>
                  <a:pt x="111079" y="25617"/>
                  <a:pt x="111741" y="26329"/>
                  <a:pt x="112387" y="27057"/>
                </a:cubicBezTo>
                <a:cubicBezTo>
                  <a:pt x="113700" y="28529"/>
                  <a:pt x="114945" y="30057"/>
                  <a:pt x="116125" y="31638"/>
                </a:cubicBezTo>
                <a:cubicBezTo>
                  <a:pt x="118557" y="34901"/>
                  <a:pt x="120704" y="38366"/>
                  <a:pt x="122540" y="41997"/>
                </a:cubicBezTo>
                <a:cubicBezTo>
                  <a:pt x="122629" y="42173"/>
                  <a:pt x="122718" y="42350"/>
                  <a:pt x="122807" y="42528"/>
                </a:cubicBezTo>
                <a:cubicBezTo>
                  <a:pt x="122839" y="42592"/>
                  <a:pt x="122865" y="42643"/>
                  <a:pt x="122885" y="42684"/>
                </a:cubicBezTo>
                <a:lnTo>
                  <a:pt x="122885" y="42684"/>
                </a:lnTo>
                <a:cubicBezTo>
                  <a:pt x="122902" y="42719"/>
                  <a:pt x="122921" y="42760"/>
                  <a:pt x="122944" y="42808"/>
                </a:cubicBezTo>
                <a:cubicBezTo>
                  <a:pt x="123157" y="43260"/>
                  <a:pt x="123368" y="43713"/>
                  <a:pt x="123575" y="44171"/>
                </a:cubicBezTo>
                <a:cubicBezTo>
                  <a:pt x="123991" y="45092"/>
                  <a:pt x="124387" y="46021"/>
                  <a:pt x="124765" y="46958"/>
                </a:cubicBezTo>
                <a:cubicBezTo>
                  <a:pt x="125575" y="48969"/>
                  <a:pt x="126298" y="51011"/>
                  <a:pt x="126933" y="53085"/>
                </a:cubicBezTo>
                <a:cubicBezTo>
                  <a:pt x="128270" y="57436"/>
                  <a:pt x="129223" y="61904"/>
                  <a:pt x="129817" y="66416"/>
                </a:cubicBezTo>
                <a:cubicBezTo>
                  <a:pt x="130418" y="70967"/>
                  <a:pt x="130604" y="74994"/>
                  <a:pt x="130491" y="79869"/>
                </a:cubicBezTo>
                <a:cubicBezTo>
                  <a:pt x="130445" y="81897"/>
                  <a:pt x="132363" y="82925"/>
                  <a:pt x="134197" y="82925"/>
                </a:cubicBezTo>
                <a:cubicBezTo>
                  <a:pt x="134359" y="82925"/>
                  <a:pt x="134520" y="82917"/>
                  <a:pt x="134680" y="82901"/>
                </a:cubicBezTo>
                <a:cubicBezTo>
                  <a:pt x="135237" y="82845"/>
                  <a:pt x="135914" y="82691"/>
                  <a:pt x="136585" y="82439"/>
                </a:cubicBezTo>
                <a:lnTo>
                  <a:pt x="136585" y="82439"/>
                </a:lnTo>
                <a:cubicBezTo>
                  <a:pt x="136361" y="83643"/>
                  <a:pt x="136111" y="84841"/>
                  <a:pt x="135836" y="86035"/>
                </a:cubicBezTo>
                <a:cubicBezTo>
                  <a:pt x="135624" y="86950"/>
                  <a:pt x="135397" y="87863"/>
                  <a:pt x="135154" y="88772"/>
                </a:cubicBezTo>
                <a:cubicBezTo>
                  <a:pt x="135041" y="89196"/>
                  <a:pt x="134924" y="89618"/>
                  <a:pt x="134805" y="90040"/>
                </a:cubicBezTo>
                <a:lnTo>
                  <a:pt x="134805" y="90040"/>
                </a:lnTo>
                <a:cubicBezTo>
                  <a:pt x="134838" y="89921"/>
                  <a:pt x="134852" y="89871"/>
                  <a:pt x="134851" y="89871"/>
                </a:cubicBezTo>
                <a:lnTo>
                  <a:pt x="134851" y="89871"/>
                </a:lnTo>
                <a:cubicBezTo>
                  <a:pt x="134846" y="89871"/>
                  <a:pt x="134547" y="90890"/>
                  <a:pt x="134485" y="91087"/>
                </a:cubicBezTo>
                <a:cubicBezTo>
                  <a:pt x="133950" y="92804"/>
                  <a:pt x="133356" y="94500"/>
                  <a:pt x="132702" y="96177"/>
                </a:cubicBezTo>
                <a:cubicBezTo>
                  <a:pt x="131388" y="99539"/>
                  <a:pt x="129831" y="102809"/>
                  <a:pt x="128027" y="105937"/>
                </a:cubicBezTo>
                <a:cubicBezTo>
                  <a:pt x="127613" y="106659"/>
                  <a:pt x="127183" y="107372"/>
                  <a:pt x="126742" y="108077"/>
                </a:cubicBezTo>
                <a:cubicBezTo>
                  <a:pt x="126655" y="108218"/>
                  <a:pt x="126564" y="108357"/>
                  <a:pt x="126477" y="108498"/>
                </a:cubicBezTo>
                <a:cubicBezTo>
                  <a:pt x="126475" y="108501"/>
                  <a:pt x="126473" y="108504"/>
                  <a:pt x="126471" y="108507"/>
                </a:cubicBezTo>
                <a:lnTo>
                  <a:pt x="126471" y="108507"/>
                </a:lnTo>
                <a:cubicBezTo>
                  <a:pt x="126196" y="108913"/>
                  <a:pt x="125929" y="109323"/>
                  <a:pt x="125652" y="109726"/>
                </a:cubicBezTo>
                <a:cubicBezTo>
                  <a:pt x="124734" y="111062"/>
                  <a:pt x="123768" y="112362"/>
                  <a:pt x="122755" y="113629"/>
                </a:cubicBezTo>
                <a:cubicBezTo>
                  <a:pt x="121711" y="114934"/>
                  <a:pt x="120618" y="116199"/>
                  <a:pt x="119477" y="117424"/>
                </a:cubicBezTo>
                <a:cubicBezTo>
                  <a:pt x="118940" y="118000"/>
                  <a:pt x="118392" y="118567"/>
                  <a:pt x="117836" y="119124"/>
                </a:cubicBezTo>
                <a:cubicBezTo>
                  <a:pt x="117558" y="119402"/>
                  <a:pt x="117277" y="119675"/>
                  <a:pt x="116996" y="119948"/>
                </a:cubicBezTo>
                <a:cubicBezTo>
                  <a:pt x="116982" y="119962"/>
                  <a:pt x="116956" y="119987"/>
                  <a:pt x="116923" y="120018"/>
                </a:cubicBezTo>
                <a:lnTo>
                  <a:pt x="116923" y="120018"/>
                </a:lnTo>
                <a:cubicBezTo>
                  <a:pt x="116794" y="120139"/>
                  <a:pt x="116628" y="120295"/>
                  <a:pt x="116583" y="120335"/>
                </a:cubicBezTo>
                <a:cubicBezTo>
                  <a:pt x="114249" y="122477"/>
                  <a:pt x="111767" y="124451"/>
                  <a:pt x="109155" y="126243"/>
                </a:cubicBezTo>
                <a:cubicBezTo>
                  <a:pt x="108526" y="126676"/>
                  <a:pt x="107887" y="127098"/>
                  <a:pt x="107242" y="127510"/>
                </a:cubicBezTo>
                <a:cubicBezTo>
                  <a:pt x="107116" y="127590"/>
                  <a:pt x="106938" y="127674"/>
                  <a:pt x="106763" y="127766"/>
                </a:cubicBezTo>
                <a:lnTo>
                  <a:pt x="106763" y="127766"/>
                </a:lnTo>
                <a:cubicBezTo>
                  <a:pt x="106722" y="127819"/>
                  <a:pt x="106633" y="127896"/>
                  <a:pt x="106482" y="127984"/>
                </a:cubicBezTo>
                <a:cubicBezTo>
                  <a:pt x="106417" y="128022"/>
                  <a:pt x="106352" y="128061"/>
                  <a:pt x="106287" y="128100"/>
                </a:cubicBezTo>
                <a:lnTo>
                  <a:pt x="106287" y="128100"/>
                </a:lnTo>
                <a:cubicBezTo>
                  <a:pt x="106393" y="127975"/>
                  <a:pt x="106576" y="127866"/>
                  <a:pt x="106763" y="127766"/>
                </a:cubicBezTo>
                <a:lnTo>
                  <a:pt x="106763" y="127766"/>
                </a:lnTo>
                <a:cubicBezTo>
                  <a:pt x="106800" y="127719"/>
                  <a:pt x="106798" y="127691"/>
                  <a:pt x="106766" y="127691"/>
                </a:cubicBezTo>
                <a:cubicBezTo>
                  <a:pt x="106703" y="127691"/>
                  <a:pt x="106520" y="127803"/>
                  <a:pt x="106286" y="128100"/>
                </a:cubicBezTo>
                <a:lnTo>
                  <a:pt x="106286" y="128100"/>
                </a:lnTo>
                <a:cubicBezTo>
                  <a:pt x="106286" y="128100"/>
                  <a:pt x="106287" y="128100"/>
                  <a:pt x="106287" y="128100"/>
                </a:cubicBezTo>
                <a:lnTo>
                  <a:pt x="106287" y="128100"/>
                </a:lnTo>
                <a:cubicBezTo>
                  <a:pt x="106282" y="128105"/>
                  <a:pt x="106278" y="128111"/>
                  <a:pt x="106273" y="128116"/>
                </a:cubicBezTo>
                <a:cubicBezTo>
                  <a:pt x="106278" y="128111"/>
                  <a:pt x="106282" y="128105"/>
                  <a:pt x="106286" y="128100"/>
                </a:cubicBezTo>
                <a:lnTo>
                  <a:pt x="106286" y="128100"/>
                </a:lnTo>
                <a:cubicBezTo>
                  <a:pt x="106155" y="128178"/>
                  <a:pt x="106025" y="128256"/>
                  <a:pt x="105893" y="128333"/>
                </a:cubicBezTo>
                <a:cubicBezTo>
                  <a:pt x="104515" y="129136"/>
                  <a:pt x="103112" y="129890"/>
                  <a:pt x="101683" y="130597"/>
                </a:cubicBezTo>
                <a:cubicBezTo>
                  <a:pt x="100261" y="131300"/>
                  <a:pt x="98816" y="131956"/>
                  <a:pt x="97349" y="132563"/>
                </a:cubicBezTo>
                <a:cubicBezTo>
                  <a:pt x="96799" y="132790"/>
                  <a:pt x="96245" y="133006"/>
                  <a:pt x="95691" y="133222"/>
                </a:cubicBezTo>
                <a:lnTo>
                  <a:pt x="95691" y="133222"/>
                </a:lnTo>
                <a:cubicBezTo>
                  <a:pt x="95717" y="133214"/>
                  <a:pt x="95743" y="133207"/>
                  <a:pt x="95771" y="133199"/>
                </a:cubicBezTo>
                <a:lnTo>
                  <a:pt x="95771" y="133199"/>
                </a:lnTo>
                <a:cubicBezTo>
                  <a:pt x="95736" y="133209"/>
                  <a:pt x="95701" y="133220"/>
                  <a:pt x="95666" y="133231"/>
                </a:cubicBezTo>
                <a:lnTo>
                  <a:pt x="95666" y="133231"/>
                </a:lnTo>
                <a:cubicBezTo>
                  <a:pt x="95526" y="133286"/>
                  <a:pt x="95385" y="133340"/>
                  <a:pt x="95245" y="133395"/>
                </a:cubicBezTo>
                <a:cubicBezTo>
                  <a:pt x="95187" y="133417"/>
                  <a:pt x="95125" y="133437"/>
                  <a:pt x="95070" y="133453"/>
                </a:cubicBezTo>
                <a:lnTo>
                  <a:pt x="95070" y="133453"/>
                </a:lnTo>
                <a:cubicBezTo>
                  <a:pt x="95094" y="133444"/>
                  <a:pt x="95118" y="133435"/>
                  <a:pt x="95142" y="133427"/>
                </a:cubicBezTo>
                <a:cubicBezTo>
                  <a:pt x="95316" y="133365"/>
                  <a:pt x="95490" y="133289"/>
                  <a:pt x="95666" y="133231"/>
                </a:cubicBezTo>
                <a:lnTo>
                  <a:pt x="95666" y="133231"/>
                </a:lnTo>
                <a:cubicBezTo>
                  <a:pt x="95674" y="133228"/>
                  <a:pt x="95683" y="133225"/>
                  <a:pt x="95691" y="133222"/>
                </a:cubicBezTo>
                <a:lnTo>
                  <a:pt x="95691" y="133222"/>
                </a:lnTo>
                <a:cubicBezTo>
                  <a:pt x="95002" y="133417"/>
                  <a:pt x="94853" y="133486"/>
                  <a:pt x="94910" y="133486"/>
                </a:cubicBezTo>
                <a:cubicBezTo>
                  <a:pt x="94934" y="133486"/>
                  <a:pt x="94996" y="133473"/>
                  <a:pt x="95070" y="133453"/>
                </a:cubicBezTo>
                <a:lnTo>
                  <a:pt x="95070" y="133453"/>
                </a:lnTo>
                <a:cubicBezTo>
                  <a:pt x="94739" y="133570"/>
                  <a:pt x="94409" y="133685"/>
                  <a:pt x="94077" y="133797"/>
                </a:cubicBezTo>
                <a:cubicBezTo>
                  <a:pt x="91092" y="134807"/>
                  <a:pt x="88046" y="135625"/>
                  <a:pt x="84957" y="136249"/>
                </a:cubicBezTo>
                <a:cubicBezTo>
                  <a:pt x="84590" y="136323"/>
                  <a:pt x="84223" y="136393"/>
                  <a:pt x="83856" y="136462"/>
                </a:cubicBezTo>
                <a:cubicBezTo>
                  <a:pt x="83766" y="136479"/>
                  <a:pt x="83630" y="136499"/>
                  <a:pt x="83491" y="136517"/>
                </a:cubicBezTo>
                <a:lnTo>
                  <a:pt x="83491" y="136517"/>
                </a:lnTo>
                <a:cubicBezTo>
                  <a:pt x="83570" y="136508"/>
                  <a:pt x="83659" y="136498"/>
                  <a:pt x="83759" y="136487"/>
                </a:cubicBezTo>
                <a:lnTo>
                  <a:pt x="83759" y="136487"/>
                </a:lnTo>
                <a:cubicBezTo>
                  <a:pt x="82946" y="136579"/>
                  <a:pt x="82137" y="136746"/>
                  <a:pt x="81324" y="136855"/>
                </a:cubicBezTo>
                <a:cubicBezTo>
                  <a:pt x="79811" y="137058"/>
                  <a:pt x="78292" y="137216"/>
                  <a:pt x="76768" y="137327"/>
                </a:cubicBezTo>
                <a:cubicBezTo>
                  <a:pt x="75249" y="137439"/>
                  <a:pt x="73728" y="137503"/>
                  <a:pt x="72205" y="137523"/>
                </a:cubicBezTo>
                <a:cubicBezTo>
                  <a:pt x="71940" y="137526"/>
                  <a:pt x="71675" y="137528"/>
                  <a:pt x="71410" y="137528"/>
                </a:cubicBezTo>
                <a:cubicBezTo>
                  <a:pt x="70934" y="137528"/>
                  <a:pt x="70458" y="137523"/>
                  <a:pt x="69982" y="137519"/>
                </a:cubicBezTo>
                <a:cubicBezTo>
                  <a:pt x="69954" y="137518"/>
                  <a:pt x="69929" y="137518"/>
                  <a:pt x="69905" y="137518"/>
                </a:cubicBezTo>
                <a:lnTo>
                  <a:pt x="69905" y="137518"/>
                </a:lnTo>
                <a:cubicBezTo>
                  <a:pt x="69877" y="137517"/>
                  <a:pt x="69846" y="137515"/>
                  <a:pt x="69813" y="137514"/>
                </a:cubicBezTo>
                <a:cubicBezTo>
                  <a:pt x="69369" y="137497"/>
                  <a:pt x="68925" y="137480"/>
                  <a:pt x="68483" y="137457"/>
                </a:cubicBezTo>
                <a:cubicBezTo>
                  <a:pt x="65432" y="137299"/>
                  <a:pt x="62394" y="136954"/>
                  <a:pt x="59386" y="136421"/>
                </a:cubicBezTo>
                <a:cubicBezTo>
                  <a:pt x="58702" y="136299"/>
                  <a:pt x="58018" y="136167"/>
                  <a:pt x="57337" y="136028"/>
                </a:cubicBezTo>
                <a:cubicBezTo>
                  <a:pt x="56979" y="135952"/>
                  <a:pt x="56621" y="135876"/>
                  <a:pt x="56265" y="135797"/>
                </a:cubicBezTo>
                <a:cubicBezTo>
                  <a:pt x="56109" y="135763"/>
                  <a:pt x="55952" y="135726"/>
                  <a:pt x="55796" y="135690"/>
                </a:cubicBezTo>
                <a:lnTo>
                  <a:pt x="55796" y="135690"/>
                </a:lnTo>
                <a:cubicBezTo>
                  <a:pt x="54323" y="135307"/>
                  <a:pt x="52855" y="134918"/>
                  <a:pt x="51404" y="134460"/>
                </a:cubicBezTo>
                <a:cubicBezTo>
                  <a:pt x="48542" y="133559"/>
                  <a:pt x="45743" y="132467"/>
                  <a:pt x="43026" y="131193"/>
                </a:cubicBezTo>
                <a:cubicBezTo>
                  <a:pt x="42700" y="131039"/>
                  <a:pt x="42376" y="130883"/>
                  <a:pt x="42054" y="130725"/>
                </a:cubicBezTo>
                <a:cubicBezTo>
                  <a:pt x="41950" y="130675"/>
                  <a:pt x="41495" y="130444"/>
                  <a:pt x="41318" y="130355"/>
                </a:cubicBezTo>
                <a:lnTo>
                  <a:pt x="41318" y="130355"/>
                </a:lnTo>
                <a:cubicBezTo>
                  <a:pt x="41157" y="130271"/>
                  <a:pt x="40980" y="130178"/>
                  <a:pt x="40915" y="130143"/>
                </a:cubicBezTo>
                <a:cubicBezTo>
                  <a:pt x="40536" y="129940"/>
                  <a:pt x="40158" y="129733"/>
                  <a:pt x="39783" y="129523"/>
                </a:cubicBezTo>
                <a:cubicBezTo>
                  <a:pt x="38472" y="128786"/>
                  <a:pt x="37187" y="128003"/>
                  <a:pt x="35931" y="127172"/>
                </a:cubicBezTo>
                <a:cubicBezTo>
                  <a:pt x="33452" y="125534"/>
                  <a:pt x="31100" y="123711"/>
                  <a:pt x="28895" y="121720"/>
                </a:cubicBezTo>
                <a:cubicBezTo>
                  <a:pt x="28628" y="121481"/>
                  <a:pt x="28367" y="121235"/>
                  <a:pt x="28104" y="120991"/>
                </a:cubicBezTo>
                <a:cubicBezTo>
                  <a:pt x="28030" y="120922"/>
                  <a:pt x="27971" y="120868"/>
                  <a:pt x="27927" y="120828"/>
                </a:cubicBezTo>
                <a:lnTo>
                  <a:pt x="27927" y="120828"/>
                </a:lnTo>
                <a:cubicBezTo>
                  <a:pt x="27903" y="120803"/>
                  <a:pt x="27870" y="120770"/>
                  <a:pt x="27828" y="120727"/>
                </a:cubicBezTo>
                <a:cubicBezTo>
                  <a:pt x="27298" y="120191"/>
                  <a:pt x="26762" y="119658"/>
                  <a:pt x="26245" y="119108"/>
                </a:cubicBezTo>
                <a:cubicBezTo>
                  <a:pt x="25207" y="118003"/>
                  <a:pt x="24215" y="116856"/>
                  <a:pt x="23268" y="115668"/>
                </a:cubicBezTo>
                <a:cubicBezTo>
                  <a:pt x="21370" y="113282"/>
                  <a:pt x="19672" y="110744"/>
                  <a:pt x="18191" y="108079"/>
                </a:cubicBezTo>
                <a:cubicBezTo>
                  <a:pt x="17828" y="107425"/>
                  <a:pt x="17483" y="106761"/>
                  <a:pt x="17140" y="106095"/>
                </a:cubicBezTo>
                <a:cubicBezTo>
                  <a:pt x="17125" y="106064"/>
                  <a:pt x="17109" y="106034"/>
                  <a:pt x="17094" y="106003"/>
                </a:cubicBezTo>
                <a:lnTo>
                  <a:pt x="17094" y="106003"/>
                </a:lnTo>
                <a:cubicBezTo>
                  <a:pt x="17098" y="106011"/>
                  <a:pt x="17100" y="106015"/>
                  <a:pt x="17100" y="106015"/>
                </a:cubicBezTo>
                <a:cubicBezTo>
                  <a:pt x="17101" y="106015"/>
                  <a:pt x="17063" y="105937"/>
                  <a:pt x="16951" y="105714"/>
                </a:cubicBezTo>
                <a:lnTo>
                  <a:pt x="16951" y="105714"/>
                </a:lnTo>
                <a:cubicBezTo>
                  <a:pt x="16954" y="105720"/>
                  <a:pt x="16956" y="105725"/>
                  <a:pt x="16959" y="105731"/>
                </a:cubicBezTo>
                <a:lnTo>
                  <a:pt x="16959" y="105731"/>
                </a:lnTo>
                <a:cubicBezTo>
                  <a:pt x="16945" y="105703"/>
                  <a:pt x="16931" y="105675"/>
                  <a:pt x="16917" y="105647"/>
                </a:cubicBezTo>
                <a:lnTo>
                  <a:pt x="16917" y="105647"/>
                </a:lnTo>
                <a:cubicBezTo>
                  <a:pt x="16929" y="105671"/>
                  <a:pt x="16940" y="105693"/>
                  <a:pt x="16951" y="105714"/>
                </a:cubicBezTo>
                <a:lnTo>
                  <a:pt x="16951" y="105714"/>
                </a:lnTo>
                <a:cubicBezTo>
                  <a:pt x="16943" y="105698"/>
                  <a:pt x="16936" y="105683"/>
                  <a:pt x="16930" y="105670"/>
                </a:cubicBezTo>
                <a:cubicBezTo>
                  <a:pt x="16757" y="105291"/>
                  <a:pt x="16577" y="104914"/>
                  <a:pt x="16407" y="104534"/>
                </a:cubicBezTo>
                <a:cubicBezTo>
                  <a:pt x="15748" y="103058"/>
                  <a:pt x="15151" y="101555"/>
                  <a:pt x="14618" y="100027"/>
                </a:cubicBezTo>
                <a:cubicBezTo>
                  <a:pt x="13520" y="96877"/>
                  <a:pt x="12693" y="93634"/>
                  <a:pt x="12122" y="90349"/>
                </a:cubicBezTo>
                <a:cubicBezTo>
                  <a:pt x="11824" y="88640"/>
                  <a:pt x="11595" y="86922"/>
                  <a:pt x="11432" y="85193"/>
                </a:cubicBezTo>
                <a:cubicBezTo>
                  <a:pt x="11400" y="84842"/>
                  <a:pt x="11369" y="84490"/>
                  <a:pt x="11341" y="84139"/>
                </a:cubicBezTo>
                <a:lnTo>
                  <a:pt x="11341" y="84139"/>
                </a:lnTo>
                <a:cubicBezTo>
                  <a:pt x="11344" y="84180"/>
                  <a:pt x="11346" y="84198"/>
                  <a:pt x="11346" y="84198"/>
                </a:cubicBezTo>
                <a:cubicBezTo>
                  <a:pt x="11350" y="84198"/>
                  <a:pt x="11293" y="83375"/>
                  <a:pt x="11283" y="83206"/>
                </a:cubicBezTo>
                <a:cubicBezTo>
                  <a:pt x="11231" y="82227"/>
                  <a:pt x="11199" y="81247"/>
                  <a:pt x="11185" y="80266"/>
                </a:cubicBezTo>
                <a:cubicBezTo>
                  <a:pt x="11133" y="76350"/>
                  <a:pt x="11385" y="72432"/>
                  <a:pt x="11888" y="68547"/>
                </a:cubicBezTo>
                <a:cubicBezTo>
                  <a:pt x="13178" y="58580"/>
                  <a:pt x="16004" y="49356"/>
                  <a:pt x="20409" y="40276"/>
                </a:cubicBezTo>
                <a:cubicBezTo>
                  <a:pt x="21407" y="38215"/>
                  <a:pt x="22491" y="36201"/>
                  <a:pt x="23659" y="34230"/>
                </a:cubicBezTo>
                <a:cubicBezTo>
                  <a:pt x="23936" y="33765"/>
                  <a:pt x="24218" y="33302"/>
                  <a:pt x="24504" y="32843"/>
                </a:cubicBezTo>
                <a:cubicBezTo>
                  <a:pt x="24623" y="32652"/>
                  <a:pt x="24743" y="32462"/>
                  <a:pt x="24864" y="32272"/>
                </a:cubicBezTo>
                <a:lnTo>
                  <a:pt x="24864" y="32272"/>
                </a:lnTo>
                <a:cubicBezTo>
                  <a:pt x="24909" y="32202"/>
                  <a:pt x="24976" y="32100"/>
                  <a:pt x="25009" y="32051"/>
                </a:cubicBezTo>
                <a:cubicBezTo>
                  <a:pt x="25654" y="31095"/>
                  <a:pt x="26302" y="30143"/>
                  <a:pt x="26983" y="29211"/>
                </a:cubicBezTo>
                <a:cubicBezTo>
                  <a:pt x="28241" y="27494"/>
                  <a:pt x="29577" y="25839"/>
                  <a:pt x="30991" y="24244"/>
                </a:cubicBezTo>
                <a:cubicBezTo>
                  <a:pt x="31643" y="23509"/>
                  <a:pt x="32312" y="22790"/>
                  <a:pt x="32999" y="22085"/>
                </a:cubicBezTo>
                <a:cubicBezTo>
                  <a:pt x="33338" y="21738"/>
                  <a:pt x="33680" y="21394"/>
                  <a:pt x="34026" y="21055"/>
                </a:cubicBezTo>
                <a:cubicBezTo>
                  <a:pt x="34164" y="20922"/>
                  <a:pt x="34305" y="20790"/>
                  <a:pt x="34442" y="20653"/>
                </a:cubicBezTo>
                <a:cubicBezTo>
                  <a:pt x="34457" y="20638"/>
                  <a:pt x="34471" y="20624"/>
                  <a:pt x="34484" y="20611"/>
                </a:cubicBezTo>
                <a:lnTo>
                  <a:pt x="34484" y="20611"/>
                </a:lnTo>
                <a:cubicBezTo>
                  <a:pt x="34518" y="20581"/>
                  <a:pt x="34557" y="20546"/>
                  <a:pt x="34603" y="20504"/>
                </a:cubicBezTo>
                <a:cubicBezTo>
                  <a:pt x="36036" y="19211"/>
                  <a:pt x="37497" y="17961"/>
                  <a:pt x="39037" y="16798"/>
                </a:cubicBezTo>
                <a:cubicBezTo>
                  <a:pt x="39771" y="16243"/>
                  <a:pt x="40517" y="15706"/>
                  <a:pt x="41276" y="15187"/>
                </a:cubicBezTo>
                <a:cubicBezTo>
                  <a:pt x="41652" y="14931"/>
                  <a:pt x="42031" y="14677"/>
                  <a:pt x="42413" y="14430"/>
                </a:cubicBezTo>
                <a:cubicBezTo>
                  <a:pt x="42620" y="14296"/>
                  <a:pt x="43519" y="13757"/>
                  <a:pt x="43507" y="13757"/>
                </a:cubicBezTo>
                <a:lnTo>
                  <a:pt x="43507" y="13757"/>
                </a:lnTo>
                <a:cubicBezTo>
                  <a:pt x="43502" y="13757"/>
                  <a:pt x="43371" y="13832"/>
                  <a:pt x="43032" y="14029"/>
                </a:cubicBezTo>
                <a:cubicBezTo>
                  <a:pt x="44652" y="13085"/>
                  <a:pt x="46284" y="12179"/>
                  <a:pt x="47980" y="11378"/>
                </a:cubicBezTo>
                <a:cubicBezTo>
                  <a:pt x="48776" y="11003"/>
                  <a:pt x="49579" y="10646"/>
                  <a:pt x="50391" y="10309"/>
                </a:cubicBezTo>
                <a:cubicBezTo>
                  <a:pt x="50795" y="10142"/>
                  <a:pt x="51202" y="9982"/>
                  <a:pt x="51608" y="9821"/>
                </a:cubicBezTo>
                <a:cubicBezTo>
                  <a:pt x="51663" y="9799"/>
                  <a:pt x="51711" y="9780"/>
                  <a:pt x="51752" y="9764"/>
                </a:cubicBezTo>
                <a:lnTo>
                  <a:pt x="51752" y="9764"/>
                </a:lnTo>
                <a:cubicBezTo>
                  <a:pt x="51823" y="9739"/>
                  <a:pt x="51915" y="9707"/>
                  <a:pt x="52032" y="9666"/>
                </a:cubicBezTo>
                <a:cubicBezTo>
                  <a:pt x="53704" y="9077"/>
                  <a:pt x="55402" y="8570"/>
                  <a:pt x="57125" y="8145"/>
                </a:cubicBezTo>
                <a:cubicBezTo>
                  <a:pt x="57960" y="7939"/>
                  <a:pt x="58798" y="7752"/>
                  <a:pt x="59641" y="7586"/>
                </a:cubicBezTo>
                <a:cubicBezTo>
                  <a:pt x="59847" y="7544"/>
                  <a:pt x="60101" y="7462"/>
                  <a:pt x="60351" y="7405"/>
                </a:cubicBezTo>
                <a:lnTo>
                  <a:pt x="60351" y="7405"/>
                </a:lnTo>
                <a:cubicBezTo>
                  <a:pt x="60382" y="7408"/>
                  <a:pt x="60418" y="7410"/>
                  <a:pt x="60456" y="7410"/>
                </a:cubicBezTo>
                <a:cubicBezTo>
                  <a:pt x="60525" y="7410"/>
                  <a:pt x="60604" y="7405"/>
                  <a:pt x="60690" y="7392"/>
                </a:cubicBezTo>
                <a:cubicBezTo>
                  <a:pt x="60943" y="7355"/>
                  <a:pt x="61196" y="7316"/>
                  <a:pt x="61451" y="7280"/>
                </a:cubicBezTo>
                <a:cubicBezTo>
                  <a:pt x="63226" y="7030"/>
                  <a:pt x="65012" y="6866"/>
                  <a:pt x="66805" y="6786"/>
                </a:cubicBezTo>
                <a:cubicBezTo>
                  <a:pt x="67657" y="6749"/>
                  <a:pt x="68511" y="6731"/>
                  <a:pt x="69363" y="6731"/>
                </a:cubicBezTo>
                <a:cubicBezTo>
                  <a:pt x="69475" y="6731"/>
                  <a:pt x="69701" y="6723"/>
                  <a:pt x="69911" y="6715"/>
                </a:cubicBezTo>
                <a:close/>
                <a:moveTo>
                  <a:pt x="70622" y="0"/>
                </a:moveTo>
                <a:cubicBezTo>
                  <a:pt x="59566" y="0"/>
                  <a:pt x="48502" y="2906"/>
                  <a:pt x="39006" y="8594"/>
                </a:cubicBezTo>
                <a:cubicBezTo>
                  <a:pt x="22635" y="18404"/>
                  <a:pt x="11950" y="34845"/>
                  <a:pt x="6444" y="52859"/>
                </a:cubicBezTo>
                <a:cubicBezTo>
                  <a:pt x="1554" y="68854"/>
                  <a:pt x="0" y="86394"/>
                  <a:pt x="5601" y="102443"/>
                </a:cubicBezTo>
                <a:cubicBezTo>
                  <a:pt x="9912" y="114796"/>
                  <a:pt x="18243" y="125379"/>
                  <a:pt x="29176" y="132556"/>
                </a:cubicBezTo>
                <a:cubicBezTo>
                  <a:pt x="40004" y="139665"/>
                  <a:pt x="52924" y="143543"/>
                  <a:pt x="65833" y="144137"/>
                </a:cubicBezTo>
                <a:cubicBezTo>
                  <a:pt x="67155" y="144198"/>
                  <a:pt x="68477" y="144229"/>
                  <a:pt x="69800" y="144229"/>
                </a:cubicBezTo>
                <a:cubicBezTo>
                  <a:pt x="82272" y="144229"/>
                  <a:pt x="94716" y="141511"/>
                  <a:pt x="105913" y="135928"/>
                </a:cubicBezTo>
                <a:cubicBezTo>
                  <a:pt x="118742" y="129530"/>
                  <a:pt x="129423" y="119546"/>
                  <a:pt x="136605" y="107139"/>
                </a:cubicBezTo>
                <a:cubicBezTo>
                  <a:pt x="144980" y="92667"/>
                  <a:pt x="147911" y="75574"/>
                  <a:pt x="147240" y="59021"/>
                </a:cubicBezTo>
                <a:cubicBezTo>
                  <a:pt x="147034" y="53923"/>
                  <a:pt x="146535" y="48838"/>
                  <a:pt x="145777" y="43793"/>
                </a:cubicBezTo>
                <a:cubicBezTo>
                  <a:pt x="145537" y="42200"/>
                  <a:pt x="143666" y="41639"/>
                  <a:pt x="142044" y="41639"/>
                </a:cubicBezTo>
                <a:cubicBezTo>
                  <a:pt x="141435" y="41639"/>
                  <a:pt x="140862" y="41718"/>
                  <a:pt x="140423" y="41851"/>
                </a:cubicBezTo>
                <a:cubicBezTo>
                  <a:pt x="138444" y="42448"/>
                  <a:pt x="136412" y="43913"/>
                  <a:pt x="136757" y="46210"/>
                </a:cubicBezTo>
                <a:cubicBezTo>
                  <a:pt x="137447" y="50798"/>
                  <a:pt x="137916" y="55273"/>
                  <a:pt x="138107" y="59788"/>
                </a:cubicBezTo>
                <a:lnTo>
                  <a:pt x="138107" y="59788"/>
                </a:lnTo>
                <a:cubicBezTo>
                  <a:pt x="135917" y="48048"/>
                  <a:pt x="131354" y="36823"/>
                  <a:pt x="124031" y="27181"/>
                </a:cubicBezTo>
                <a:cubicBezTo>
                  <a:pt x="114257" y="14310"/>
                  <a:pt x="100267" y="5194"/>
                  <a:pt x="84526" y="1569"/>
                </a:cubicBezTo>
                <a:cubicBezTo>
                  <a:pt x="79972" y="520"/>
                  <a:pt x="75298" y="0"/>
                  <a:pt x="7062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9" name="Google Shape;809;p18"/>
          <p:cNvGrpSpPr/>
          <p:nvPr/>
        </p:nvGrpSpPr>
        <p:grpSpPr>
          <a:xfrm>
            <a:off x="2259928" y="1566282"/>
            <a:ext cx="674509" cy="546613"/>
            <a:chOff x="2293911" y="2869820"/>
            <a:chExt cx="756431" cy="665464"/>
          </a:xfrm>
        </p:grpSpPr>
        <p:sp>
          <p:nvSpPr>
            <p:cNvPr id="810" name="Google Shape;810;p18"/>
            <p:cNvSpPr/>
            <p:nvPr/>
          </p:nvSpPr>
          <p:spPr>
            <a:xfrm rot="1290219">
              <a:off x="2682196" y="3336675"/>
              <a:ext cx="357" cy="442"/>
            </a:xfrm>
            <a:custGeom>
              <a:rect b="b" l="l" r="r" t="t"/>
              <a:pathLst>
                <a:path extrusionOk="0" h="10" w="7">
                  <a:moveTo>
                    <a:pt x="2" y="1"/>
                  </a:moveTo>
                  <a:cubicBezTo>
                    <a:pt x="0" y="1"/>
                    <a:pt x="0" y="4"/>
                    <a:pt x="6" y="10"/>
                  </a:cubicBezTo>
                  <a:cubicBezTo>
                    <a:pt x="6" y="4"/>
                    <a:pt x="3" y="1"/>
                    <a:pt x="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8"/>
            <p:cNvSpPr/>
            <p:nvPr/>
          </p:nvSpPr>
          <p:spPr>
            <a:xfrm rot="1290219">
              <a:off x="2688747" y="3314933"/>
              <a:ext cx="663" cy="1105"/>
            </a:xfrm>
            <a:custGeom>
              <a:rect b="b" l="l" r="r" t="t"/>
              <a:pathLst>
                <a:path extrusionOk="0" h="25" w="13">
                  <a:moveTo>
                    <a:pt x="12" y="1"/>
                  </a:moveTo>
                  <a:cubicBezTo>
                    <a:pt x="12" y="1"/>
                    <a:pt x="12" y="1"/>
                    <a:pt x="0" y="13"/>
                  </a:cubicBezTo>
                  <a:lnTo>
                    <a:pt x="12" y="25"/>
                  </a:ln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8"/>
            <p:cNvSpPr/>
            <p:nvPr/>
          </p:nvSpPr>
          <p:spPr>
            <a:xfrm rot="1290219">
              <a:off x="2668075" y="3344239"/>
              <a:ext cx="1836" cy="265"/>
            </a:xfrm>
            <a:custGeom>
              <a:rect b="b" l="l" r="r" t="t"/>
              <a:pathLst>
                <a:path extrusionOk="0" h="6" w="36">
                  <a:moveTo>
                    <a:pt x="0" y="1"/>
                  </a:moveTo>
                  <a:cubicBezTo>
                    <a:pt x="8" y="1"/>
                    <a:pt x="16" y="6"/>
                    <a:pt x="24" y="6"/>
                  </a:cubicBezTo>
                  <a:cubicBezTo>
                    <a:pt x="28" y="6"/>
                    <a:pt x="32" y="4"/>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8"/>
            <p:cNvSpPr/>
            <p:nvPr/>
          </p:nvSpPr>
          <p:spPr>
            <a:xfrm rot="1290219">
              <a:off x="2582188" y="3200604"/>
              <a:ext cx="51" cy="1105"/>
            </a:xfrm>
            <a:custGeom>
              <a:rect b="b" l="l" r="r" t="t"/>
              <a:pathLst>
                <a:path extrusionOk="0" h="25" w="1">
                  <a:moveTo>
                    <a:pt x="0" y="25"/>
                  </a:moveTo>
                  <a:cubicBezTo>
                    <a:pt x="0" y="13"/>
                    <a:pt x="0" y="13"/>
                    <a:pt x="0" y="1"/>
                  </a:cubicBezTo>
                  <a:cubicBezTo>
                    <a:pt x="0" y="1"/>
                    <a:pt x="0" y="1"/>
                    <a:pt x="0" y="1"/>
                  </a:cubicBezTo>
                  <a:lnTo>
                    <a:pt x="0"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8"/>
            <p:cNvSpPr/>
            <p:nvPr/>
          </p:nvSpPr>
          <p:spPr>
            <a:xfrm rot="1290219">
              <a:off x="2672154" y="3287634"/>
              <a:ext cx="1224" cy="574"/>
            </a:xfrm>
            <a:custGeom>
              <a:rect b="b" l="l" r="r" t="t"/>
              <a:pathLst>
                <a:path extrusionOk="0" h="13" w="24">
                  <a:moveTo>
                    <a:pt x="0" y="0"/>
                  </a:moveTo>
                  <a:cubicBezTo>
                    <a:pt x="8" y="8"/>
                    <a:pt x="15" y="10"/>
                    <a:pt x="20" y="11"/>
                  </a:cubicBezTo>
                  <a:lnTo>
                    <a:pt x="20" y="11"/>
                  </a:lnTo>
                  <a:cubicBezTo>
                    <a:pt x="12" y="9"/>
                    <a:pt x="10" y="0"/>
                    <a:pt x="0" y="0"/>
                  </a:cubicBezTo>
                  <a:close/>
                  <a:moveTo>
                    <a:pt x="20" y="11"/>
                  </a:moveTo>
                  <a:cubicBezTo>
                    <a:pt x="21" y="12"/>
                    <a:pt x="22" y="12"/>
                    <a:pt x="24" y="12"/>
                  </a:cubicBezTo>
                  <a:cubicBezTo>
                    <a:pt x="24" y="12"/>
                    <a:pt x="22" y="12"/>
                    <a:pt x="20" y="1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8"/>
            <p:cNvSpPr/>
            <p:nvPr/>
          </p:nvSpPr>
          <p:spPr>
            <a:xfrm rot="1290219">
              <a:off x="2636252" y="3289888"/>
              <a:ext cx="1275" cy="1635"/>
            </a:xfrm>
            <a:custGeom>
              <a:rect b="b" l="l" r="r" t="t"/>
              <a:pathLst>
                <a:path extrusionOk="0" h="37" w="25">
                  <a:moveTo>
                    <a:pt x="12" y="0"/>
                  </a:moveTo>
                  <a:cubicBezTo>
                    <a:pt x="0" y="12"/>
                    <a:pt x="0" y="24"/>
                    <a:pt x="12" y="36"/>
                  </a:cubicBezTo>
                  <a:cubicBezTo>
                    <a:pt x="12" y="24"/>
                    <a:pt x="24"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6" name="Google Shape;816;p18"/>
            <p:cNvSpPr/>
            <p:nvPr/>
          </p:nvSpPr>
          <p:spPr>
            <a:xfrm rot="1290219">
              <a:off x="2632759" y="3301334"/>
              <a:ext cx="663" cy="442"/>
            </a:xfrm>
            <a:custGeom>
              <a:rect b="b" l="l" r="r" t="t"/>
              <a:pathLst>
                <a:path extrusionOk="0" h="10" w="13">
                  <a:moveTo>
                    <a:pt x="0" y="0"/>
                  </a:moveTo>
                  <a:cubicBezTo>
                    <a:pt x="0" y="6"/>
                    <a:pt x="0" y="9"/>
                    <a:pt x="2" y="9"/>
                  </a:cubicBezTo>
                  <a:cubicBezTo>
                    <a:pt x="3" y="9"/>
                    <a:pt x="6"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p18"/>
            <p:cNvSpPr/>
            <p:nvPr/>
          </p:nvSpPr>
          <p:spPr>
            <a:xfrm rot="1290219">
              <a:off x="2631939" y="3309880"/>
              <a:ext cx="51" cy="44"/>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8"/>
            <p:cNvSpPr/>
            <p:nvPr/>
          </p:nvSpPr>
          <p:spPr>
            <a:xfrm rot="1290219">
              <a:off x="2631009" y="3290857"/>
              <a:ext cx="7345" cy="5302"/>
            </a:xfrm>
            <a:custGeom>
              <a:rect b="b" l="l" r="r" t="t"/>
              <a:pathLst>
                <a:path extrusionOk="0" h="120" w="144">
                  <a:moveTo>
                    <a:pt x="96" y="0"/>
                  </a:moveTo>
                  <a:cubicBezTo>
                    <a:pt x="72" y="12"/>
                    <a:pt x="1" y="24"/>
                    <a:pt x="72" y="60"/>
                  </a:cubicBezTo>
                  <a:lnTo>
                    <a:pt x="84" y="48"/>
                  </a:lnTo>
                  <a:lnTo>
                    <a:pt x="84" y="48"/>
                  </a:lnTo>
                  <a:cubicBezTo>
                    <a:pt x="60" y="72"/>
                    <a:pt x="96" y="95"/>
                    <a:pt x="96" y="119"/>
                  </a:cubicBezTo>
                  <a:cubicBezTo>
                    <a:pt x="108" y="119"/>
                    <a:pt x="108" y="107"/>
                    <a:pt x="108" y="107"/>
                  </a:cubicBezTo>
                  <a:cubicBezTo>
                    <a:pt x="120" y="95"/>
                    <a:pt x="120" y="84"/>
                    <a:pt x="120" y="60"/>
                  </a:cubicBezTo>
                  <a:cubicBezTo>
                    <a:pt x="144" y="36"/>
                    <a:pt x="108" y="24"/>
                    <a:pt x="9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8"/>
            <p:cNvSpPr/>
            <p:nvPr/>
          </p:nvSpPr>
          <p:spPr>
            <a:xfrm rot="1290219">
              <a:off x="2651793" y="3329402"/>
              <a:ext cx="459" cy="265"/>
            </a:xfrm>
            <a:custGeom>
              <a:rect b="b" l="l" r="r" t="t"/>
              <a:pathLst>
                <a:path extrusionOk="0" h="6" w="9">
                  <a:moveTo>
                    <a:pt x="3" y="1"/>
                  </a:moveTo>
                  <a:cubicBezTo>
                    <a:pt x="1" y="1"/>
                    <a:pt x="0" y="2"/>
                    <a:pt x="0" y="6"/>
                  </a:cubicBezTo>
                  <a:cubicBezTo>
                    <a:pt x="8" y="6"/>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8"/>
            <p:cNvSpPr/>
            <p:nvPr/>
          </p:nvSpPr>
          <p:spPr>
            <a:xfrm rot="1290219">
              <a:off x="2570371" y="3192172"/>
              <a:ext cx="3060" cy="4772"/>
            </a:xfrm>
            <a:custGeom>
              <a:rect b="b" l="l" r="r" t="t"/>
              <a:pathLst>
                <a:path extrusionOk="0" h="108" w="60">
                  <a:moveTo>
                    <a:pt x="24" y="0"/>
                  </a:moveTo>
                  <a:cubicBezTo>
                    <a:pt x="0" y="24"/>
                    <a:pt x="48" y="72"/>
                    <a:pt x="0" y="108"/>
                  </a:cubicBezTo>
                  <a:lnTo>
                    <a:pt x="36" y="108"/>
                  </a:lnTo>
                  <a:cubicBezTo>
                    <a:pt x="12" y="84"/>
                    <a:pt x="36" y="60"/>
                    <a:pt x="48" y="24"/>
                  </a:cubicBezTo>
                  <a:lnTo>
                    <a:pt x="60" y="36"/>
                  </a:lnTo>
                  <a:cubicBezTo>
                    <a:pt x="48"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8"/>
            <p:cNvSpPr/>
            <p:nvPr/>
          </p:nvSpPr>
          <p:spPr>
            <a:xfrm rot="1290219">
              <a:off x="2571260" y="3197098"/>
              <a:ext cx="1224" cy="1105"/>
            </a:xfrm>
            <a:custGeom>
              <a:rect b="b" l="l" r="r" t="t"/>
              <a:pathLst>
                <a:path extrusionOk="0" h="25" w="24">
                  <a:moveTo>
                    <a:pt x="0" y="1"/>
                  </a:moveTo>
                  <a:lnTo>
                    <a:pt x="0" y="13"/>
                  </a:lnTo>
                  <a:cubicBezTo>
                    <a:pt x="0" y="13"/>
                    <a:pt x="0" y="13"/>
                    <a:pt x="12" y="24"/>
                  </a:cubicBezTo>
                  <a:lnTo>
                    <a:pt x="24" y="24"/>
                  </a:lnTo>
                  <a:cubicBezTo>
                    <a:pt x="24" y="13"/>
                    <a:pt x="12" y="13"/>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18"/>
            <p:cNvSpPr/>
            <p:nvPr/>
          </p:nvSpPr>
          <p:spPr>
            <a:xfrm rot="1290219">
              <a:off x="2438519" y="3172741"/>
              <a:ext cx="1275" cy="265"/>
            </a:xfrm>
            <a:custGeom>
              <a:rect b="b" l="l" r="r" t="t"/>
              <a:pathLst>
                <a:path extrusionOk="0" h="6" w="25">
                  <a:moveTo>
                    <a:pt x="13" y="1"/>
                  </a:moveTo>
                  <a:cubicBezTo>
                    <a:pt x="6" y="1"/>
                    <a:pt x="1" y="6"/>
                    <a:pt x="1" y="6"/>
                  </a:cubicBezTo>
                  <a:lnTo>
                    <a:pt x="25" y="6"/>
                  </a:lnTo>
                  <a:cubicBezTo>
                    <a:pt x="21" y="2"/>
                    <a:pt x="17"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8"/>
            <p:cNvSpPr/>
            <p:nvPr/>
          </p:nvSpPr>
          <p:spPr>
            <a:xfrm rot="1290219">
              <a:off x="2698048" y="3278341"/>
              <a:ext cx="1887" cy="442"/>
            </a:xfrm>
            <a:custGeom>
              <a:rect b="b" l="l" r="r" t="t"/>
              <a:pathLst>
                <a:path extrusionOk="0" h="10" w="37">
                  <a:moveTo>
                    <a:pt x="19" y="0"/>
                  </a:moveTo>
                  <a:cubicBezTo>
                    <a:pt x="13" y="0"/>
                    <a:pt x="7" y="3"/>
                    <a:pt x="1" y="9"/>
                  </a:cubicBezTo>
                  <a:lnTo>
                    <a:pt x="36" y="9"/>
                  </a:lnTo>
                  <a:cubicBezTo>
                    <a:pt x="30" y="3"/>
                    <a:pt x="25" y="0"/>
                    <a:pt x="1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8"/>
            <p:cNvSpPr/>
            <p:nvPr/>
          </p:nvSpPr>
          <p:spPr>
            <a:xfrm rot="1290219">
              <a:off x="2591627" y="3203508"/>
              <a:ext cx="1887" cy="44"/>
            </a:xfrm>
            <a:custGeom>
              <a:rect b="b" l="l" r="r" t="t"/>
              <a:pathLst>
                <a:path extrusionOk="0" h="1" w="37">
                  <a:moveTo>
                    <a:pt x="1" y="1"/>
                  </a:moveTo>
                  <a:cubicBezTo>
                    <a:pt x="13" y="1"/>
                    <a:pt x="13" y="1"/>
                    <a:pt x="25" y="1"/>
                  </a:cubicBezTo>
                  <a:cubicBezTo>
                    <a:pt x="25" y="1"/>
                    <a:pt x="25" y="1"/>
                    <a:pt x="3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8"/>
            <p:cNvSpPr/>
            <p:nvPr/>
          </p:nvSpPr>
          <p:spPr>
            <a:xfrm rot="1290219">
              <a:off x="2522968" y="3202585"/>
              <a:ext cx="3060" cy="1900"/>
            </a:xfrm>
            <a:custGeom>
              <a:rect b="b" l="l" r="r" t="t"/>
              <a:pathLst>
                <a:path extrusionOk="0" h="43" w="60">
                  <a:moveTo>
                    <a:pt x="55" y="0"/>
                  </a:moveTo>
                  <a:cubicBezTo>
                    <a:pt x="49" y="0"/>
                    <a:pt x="39" y="17"/>
                    <a:pt x="22" y="17"/>
                  </a:cubicBezTo>
                  <a:cubicBezTo>
                    <a:pt x="19" y="17"/>
                    <a:pt x="15" y="17"/>
                    <a:pt x="12" y="15"/>
                  </a:cubicBezTo>
                  <a:lnTo>
                    <a:pt x="0" y="39"/>
                  </a:lnTo>
                  <a:cubicBezTo>
                    <a:pt x="5" y="42"/>
                    <a:pt x="9" y="43"/>
                    <a:pt x="13" y="43"/>
                  </a:cubicBezTo>
                  <a:cubicBezTo>
                    <a:pt x="29" y="43"/>
                    <a:pt x="41" y="27"/>
                    <a:pt x="60" y="27"/>
                  </a:cubicBezTo>
                  <a:cubicBezTo>
                    <a:pt x="60" y="7"/>
                    <a:pt x="58" y="0"/>
                    <a:pt x="5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8"/>
            <p:cNvSpPr/>
            <p:nvPr/>
          </p:nvSpPr>
          <p:spPr>
            <a:xfrm rot="1290219">
              <a:off x="2578350" y="3201204"/>
              <a:ext cx="5560" cy="663"/>
            </a:xfrm>
            <a:custGeom>
              <a:rect b="b" l="l" r="r" t="t"/>
              <a:pathLst>
                <a:path extrusionOk="0" h="15" w="109">
                  <a:moveTo>
                    <a:pt x="19" y="1"/>
                  </a:moveTo>
                  <a:cubicBezTo>
                    <a:pt x="11" y="1"/>
                    <a:pt x="4" y="4"/>
                    <a:pt x="1" y="14"/>
                  </a:cubicBezTo>
                  <a:lnTo>
                    <a:pt x="108" y="14"/>
                  </a:lnTo>
                  <a:lnTo>
                    <a:pt x="72" y="3"/>
                  </a:lnTo>
                  <a:cubicBezTo>
                    <a:pt x="70" y="8"/>
                    <a:pt x="66" y="9"/>
                    <a:pt x="60" y="9"/>
                  </a:cubicBezTo>
                  <a:cubicBezTo>
                    <a:pt x="49" y="9"/>
                    <a:pt x="32" y="1"/>
                    <a:pt x="1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8"/>
            <p:cNvSpPr/>
            <p:nvPr/>
          </p:nvSpPr>
          <p:spPr>
            <a:xfrm rot="1290219">
              <a:off x="2328127" y="3174058"/>
              <a:ext cx="404544" cy="127347"/>
            </a:xfrm>
            <a:custGeom>
              <a:rect b="b" l="l" r="r" t="t"/>
              <a:pathLst>
                <a:path extrusionOk="0" h="2882" w="7931">
                  <a:moveTo>
                    <a:pt x="2672" y="1078"/>
                  </a:moveTo>
                  <a:lnTo>
                    <a:pt x="2668" y="1084"/>
                  </a:lnTo>
                  <a:cubicBezTo>
                    <a:pt x="2674" y="1084"/>
                    <a:pt x="2673" y="1081"/>
                    <a:pt x="2672" y="1078"/>
                  </a:cubicBezTo>
                  <a:close/>
                  <a:moveTo>
                    <a:pt x="6597" y="1132"/>
                  </a:moveTo>
                  <a:cubicBezTo>
                    <a:pt x="6597" y="1132"/>
                    <a:pt x="6597" y="1132"/>
                    <a:pt x="6597" y="1132"/>
                  </a:cubicBezTo>
                  <a:cubicBezTo>
                    <a:pt x="6597" y="1132"/>
                    <a:pt x="6597" y="1132"/>
                    <a:pt x="6597" y="1132"/>
                  </a:cubicBezTo>
                  <a:close/>
                  <a:moveTo>
                    <a:pt x="2370" y="1108"/>
                  </a:moveTo>
                  <a:lnTo>
                    <a:pt x="2334" y="1155"/>
                  </a:lnTo>
                  <a:cubicBezTo>
                    <a:pt x="2358" y="1132"/>
                    <a:pt x="2370" y="1132"/>
                    <a:pt x="2394" y="1120"/>
                  </a:cubicBezTo>
                  <a:cubicBezTo>
                    <a:pt x="2388" y="1117"/>
                    <a:pt x="2385" y="1116"/>
                    <a:pt x="2382" y="1116"/>
                  </a:cubicBezTo>
                  <a:cubicBezTo>
                    <a:pt x="2378" y="1116"/>
                    <a:pt x="2377" y="1119"/>
                    <a:pt x="2376" y="1119"/>
                  </a:cubicBezTo>
                  <a:cubicBezTo>
                    <a:pt x="2375" y="1119"/>
                    <a:pt x="2374" y="1117"/>
                    <a:pt x="2370" y="1108"/>
                  </a:cubicBezTo>
                  <a:close/>
                  <a:moveTo>
                    <a:pt x="703" y="1596"/>
                  </a:moveTo>
                  <a:lnTo>
                    <a:pt x="703" y="1596"/>
                  </a:lnTo>
                  <a:cubicBezTo>
                    <a:pt x="703" y="1599"/>
                    <a:pt x="704" y="1601"/>
                    <a:pt x="705" y="1603"/>
                  </a:cubicBezTo>
                  <a:lnTo>
                    <a:pt x="705" y="1603"/>
                  </a:lnTo>
                  <a:cubicBezTo>
                    <a:pt x="704" y="1601"/>
                    <a:pt x="704" y="1598"/>
                    <a:pt x="703" y="1596"/>
                  </a:cubicBezTo>
                  <a:close/>
                  <a:moveTo>
                    <a:pt x="6585" y="2072"/>
                  </a:moveTo>
                  <a:cubicBezTo>
                    <a:pt x="6585" y="2072"/>
                    <a:pt x="6585" y="2072"/>
                    <a:pt x="6585" y="2072"/>
                  </a:cubicBezTo>
                  <a:lnTo>
                    <a:pt x="6585" y="2072"/>
                  </a:lnTo>
                  <a:close/>
                  <a:moveTo>
                    <a:pt x="7084" y="2535"/>
                  </a:moveTo>
                  <a:lnTo>
                    <a:pt x="7084" y="2535"/>
                  </a:lnTo>
                  <a:cubicBezTo>
                    <a:pt x="7084" y="2536"/>
                    <a:pt x="7084" y="2536"/>
                    <a:pt x="7084" y="2537"/>
                  </a:cubicBezTo>
                  <a:lnTo>
                    <a:pt x="7084" y="2537"/>
                  </a:lnTo>
                  <a:cubicBezTo>
                    <a:pt x="7084" y="2537"/>
                    <a:pt x="7084" y="2537"/>
                    <a:pt x="7085" y="2537"/>
                  </a:cubicBezTo>
                  <a:lnTo>
                    <a:pt x="7084" y="2535"/>
                  </a:lnTo>
                  <a:close/>
                  <a:moveTo>
                    <a:pt x="7001" y="2537"/>
                  </a:moveTo>
                  <a:lnTo>
                    <a:pt x="7001" y="2548"/>
                  </a:lnTo>
                  <a:lnTo>
                    <a:pt x="7013" y="2548"/>
                  </a:lnTo>
                  <a:cubicBezTo>
                    <a:pt x="7013" y="2548"/>
                    <a:pt x="7013" y="2548"/>
                    <a:pt x="7001" y="2537"/>
                  </a:cubicBezTo>
                  <a:close/>
                  <a:moveTo>
                    <a:pt x="6537" y="1084"/>
                  </a:moveTo>
                  <a:cubicBezTo>
                    <a:pt x="6549" y="1084"/>
                    <a:pt x="6573" y="1096"/>
                    <a:pt x="6585" y="1108"/>
                  </a:cubicBezTo>
                  <a:cubicBezTo>
                    <a:pt x="6585" y="1120"/>
                    <a:pt x="6597" y="1132"/>
                    <a:pt x="6597" y="1132"/>
                  </a:cubicBezTo>
                  <a:cubicBezTo>
                    <a:pt x="6597" y="1132"/>
                    <a:pt x="6597" y="1120"/>
                    <a:pt x="6597" y="1108"/>
                  </a:cubicBezTo>
                  <a:cubicBezTo>
                    <a:pt x="6609" y="1120"/>
                    <a:pt x="6620" y="1132"/>
                    <a:pt x="6632" y="1132"/>
                  </a:cubicBezTo>
                  <a:cubicBezTo>
                    <a:pt x="6620" y="1155"/>
                    <a:pt x="6609" y="1167"/>
                    <a:pt x="6609" y="1203"/>
                  </a:cubicBezTo>
                  <a:lnTo>
                    <a:pt x="6656" y="1167"/>
                  </a:lnTo>
                  <a:lnTo>
                    <a:pt x="6656" y="1179"/>
                  </a:lnTo>
                  <a:lnTo>
                    <a:pt x="6692" y="1167"/>
                  </a:lnTo>
                  <a:cubicBezTo>
                    <a:pt x="6751" y="1203"/>
                    <a:pt x="6811" y="1239"/>
                    <a:pt x="6870" y="1286"/>
                  </a:cubicBezTo>
                  <a:cubicBezTo>
                    <a:pt x="6875" y="1287"/>
                    <a:pt x="6879" y="1288"/>
                    <a:pt x="6882" y="1288"/>
                  </a:cubicBezTo>
                  <a:cubicBezTo>
                    <a:pt x="6915" y="1288"/>
                    <a:pt x="6921" y="1249"/>
                    <a:pt x="6954" y="1249"/>
                  </a:cubicBezTo>
                  <a:cubicBezTo>
                    <a:pt x="6957" y="1249"/>
                    <a:pt x="6961" y="1250"/>
                    <a:pt x="6966" y="1251"/>
                  </a:cubicBezTo>
                  <a:cubicBezTo>
                    <a:pt x="6978" y="1263"/>
                    <a:pt x="7013" y="1274"/>
                    <a:pt x="6990" y="1298"/>
                  </a:cubicBezTo>
                  <a:cubicBezTo>
                    <a:pt x="6986" y="1297"/>
                    <a:pt x="6983" y="1296"/>
                    <a:pt x="6980" y="1296"/>
                  </a:cubicBezTo>
                  <a:cubicBezTo>
                    <a:pt x="6962" y="1296"/>
                    <a:pt x="6952" y="1322"/>
                    <a:pt x="6942" y="1322"/>
                  </a:cubicBezTo>
                  <a:cubicBezTo>
                    <a:pt x="6990" y="1358"/>
                    <a:pt x="7013" y="1417"/>
                    <a:pt x="7073" y="1429"/>
                  </a:cubicBezTo>
                  <a:lnTo>
                    <a:pt x="7073" y="1370"/>
                  </a:lnTo>
                  <a:cubicBezTo>
                    <a:pt x="7085" y="1382"/>
                    <a:pt x="7109" y="1405"/>
                    <a:pt x="7120" y="1417"/>
                  </a:cubicBezTo>
                  <a:cubicBezTo>
                    <a:pt x="7097" y="1429"/>
                    <a:pt x="7085" y="1465"/>
                    <a:pt x="7073" y="1465"/>
                  </a:cubicBezTo>
                  <a:cubicBezTo>
                    <a:pt x="7204" y="1465"/>
                    <a:pt x="7097" y="1536"/>
                    <a:pt x="7168" y="1572"/>
                  </a:cubicBezTo>
                  <a:cubicBezTo>
                    <a:pt x="7186" y="1563"/>
                    <a:pt x="7207" y="1559"/>
                    <a:pt x="7229" y="1559"/>
                  </a:cubicBezTo>
                  <a:cubicBezTo>
                    <a:pt x="7292" y="1559"/>
                    <a:pt x="7365" y="1590"/>
                    <a:pt x="7418" y="1608"/>
                  </a:cubicBezTo>
                  <a:cubicBezTo>
                    <a:pt x="7430" y="1632"/>
                    <a:pt x="7430" y="1644"/>
                    <a:pt x="7418" y="1655"/>
                  </a:cubicBezTo>
                  <a:cubicBezTo>
                    <a:pt x="7415" y="1642"/>
                    <a:pt x="7410" y="1638"/>
                    <a:pt x="7404" y="1638"/>
                  </a:cubicBezTo>
                  <a:cubicBezTo>
                    <a:pt x="7394" y="1638"/>
                    <a:pt x="7381" y="1649"/>
                    <a:pt x="7368" y="1649"/>
                  </a:cubicBezTo>
                  <a:cubicBezTo>
                    <a:pt x="7361" y="1649"/>
                    <a:pt x="7353" y="1645"/>
                    <a:pt x="7347" y="1632"/>
                  </a:cubicBezTo>
                  <a:lnTo>
                    <a:pt x="7347" y="1632"/>
                  </a:lnTo>
                  <a:cubicBezTo>
                    <a:pt x="7359" y="1679"/>
                    <a:pt x="7406" y="1703"/>
                    <a:pt x="7406" y="1751"/>
                  </a:cubicBezTo>
                  <a:cubicBezTo>
                    <a:pt x="7413" y="1737"/>
                    <a:pt x="7424" y="1731"/>
                    <a:pt x="7437" y="1731"/>
                  </a:cubicBezTo>
                  <a:cubicBezTo>
                    <a:pt x="7446" y="1731"/>
                    <a:pt x="7456" y="1734"/>
                    <a:pt x="7466" y="1739"/>
                  </a:cubicBezTo>
                  <a:cubicBezTo>
                    <a:pt x="7466" y="1763"/>
                    <a:pt x="7430" y="1786"/>
                    <a:pt x="7430" y="1810"/>
                  </a:cubicBezTo>
                  <a:cubicBezTo>
                    <a:pt x="7418" y="1798"/>
                    <a:pt x="7406" y="1798"/>
                    <a:pt x="7394" y="1786"/>
                  </a:cubicBezTo>
                  <a:lnTo>
                    <a:pt x="7394" y="1786"/>
                  </a:lnTo>
                  <a:cubicBezTo>
                    <a:pt x="7382" y="1822"/>
                    <a:pt x="7418" y="1822"/>
                    <a:pt x="7430" y="1834"/>
                  </a:cubicBezTo>
                  <a:cubicBezTo>
                    <a:pt x="7406" y="1858"/>
                    <a:pt x="7406" y="1882"/>
                    <a:pt x="7371" y="1882"/>
                  </a:cubicBezTo>
                  <a:cubicBezTo>
                    <a:pt x="7418" y="1905"/>
                    <a:pt x="7394" y="1929"/>
                    <a:pt x="7418" y="1965"/>
                  </a:cubicBezTo>
                  <a:cubicBezTo>
                    <a:pt x="7430" y="1949"/>
                    <a:pt x="7439" y="1944"/>
                    <a:pt x="7447" y="1944"/>
                  </a:cubicBezTo>
                  <a:cubicBezTo>
                    <a:pt x="7463" y="1944"/>
                    <a:pt x="7474" y="1965"/>
                    <a:pt x="7490" y="1965"/>
                  </a:cubicBezTo>
                  <a:cubicBezTo>
                    <a:pt x="7478" y="1953"/>
                    <a:pt x="7478" y="1929"/>
                    <a:pt x="7466" y="1917"/>
                  </a:cubicBezTo>
                  <a:cubicBezTo>
                    <a:pt x="7462" y="1937"/>
                    <a:pt x="7461" y="1944"/>
                    <a:pt x="7459" y="1944"/>
                  </a:cubicBezTo>
                  <a:cubicBezTo>
                    <a:pt x="7455" y="1944"/>
                    <a:pt x="7450" y="1904"/>
                    <a:pt x="7416" y="1904"/>
                  </a:cubicBezTo>
                  <a:cubicBezTo>
                    <a:pt x="7413" y="1904"/>
                    <a:pt x="7410" y="1905"/>
                    <a:pt x="7406" y="1905"/>
                  </a:cubicBezTo>
                  <a:cubicBezTo>
                    <a:pt x="7411" y="1898"/>
                    <a:pt x="7419" y="1895"/>
                    <a:pt x="7427" y="1895"/>
                  </a:cubicBezTo>
                  <a:cubicBezTo>
                    <a:pt x="7447" y="1895"/>
                    <a:pt x="7472" y="1911"/>
                    <a:pt x="7484" y="1911"/>
                  </a:cubicBezTo>
                  <a:cubicBezTo>
                    <a:pt x="7490" y="1911"/>
                    <a:pt x="7493" y="1906"/>
                    <a:pt x="7490" y="1894"/>
                  </a:cubicBezTo>
                  <a:lnTo>
                    <a:pt x="7490" y="1894"/>
                  </a:lnTo>
                  <a:cubicBezTo>
                    <a:pt x="7525" y="1953"/>
                    <a:pt x="7501" y="1965"/>
                    <a:pt x="7537" y="2036"/>
                  </a:cubicBezTo>
                  <a:cubicBezTo>
                    <a:pt x="7537" y="2022"/>
                    <a:pt x="7541" y="2017"/>
                    <a:pt x="7546" y="2017"/>
                  </a:cubicBezTo>
                  <a:cubicBezTo>
                    <a:pt x="7555" y="2017"/>
                    <a:pt x="7569" y="2030"/>
                    <a:pt x="7583" y="2030"/>
                  </a:cubicBezTo>
                  <a:cubicBezTo>
                    <a:pt x="7588" y="2030"/>
                    <a:pt x="7592" y="2029"/>
                    <a:pt x="7597" y="2025"/>
                  </a:cubicBezTo>
                  <a:lnTo>
                    <a:pt x="7597" y="2025"/>
                  </a:lnTo>
                  <a:cubicBezTo>
                    <a:pt x="7592" y="2049"/>
                    <a:pt x="7587" y="2055"/>
                    <a:pt x="7581" y="2055"/>
                  </a:cubicBezTo>
                  <a:cubicBezTo>
                    <a:pt x="7573" y="2055"/>
                    <a:pt x="7563" y="2046"/>
                    <a:pt x="7549" y="2046"/>
                  </a:cubicBezTo>
                  <a:cubicBezTo>
                    <a:pt x="7545" y="2046"/>
                    <a:pt x="7541" y="2047"/>
                    <a:pt x="7537" y="2048"/>
                  </a:cubicBezTo>
                  <a:cubicBezTo>
                    <a:pt x="7537" y="2084"/>
                    <a:pt x="7501" y="2084"/>
                    <a:pt x="7537" y="2120"/>
                  </a:cubicBezTo>
                  <a:cubicBezTo>
                    <a:pt x="7527" y="2134"/>
                    <a:pt x="7519" y="2139"/>
                    <a:pt x="7513" y="2139"/>
                  </a:cubicBezTo>
                  <a:cubicBezTo>
                    <a:pt x="7500" y="2139"/>
                    <a:pt x="7493" y="2118"/>
                    <a:pt x="7475" y="2118"/>
                  </a:cubicBezTo>
                  <a:cubicBezTo>
                    <a:pt x="7472" y="2118"/>
                    <a:pt x="7469" y="2119"/>
                    <a:pt x="7466" y="2120"/>
                  </a:cubicBezTo>
                  <a:cubicBezTo>
                    <a:pt x="7443" y="2109"/>
                    <a:pt x="7528" y="2012"/>
                    <a:pt x="7435" y="2012"/>
                  </a:cubicBezTo>
                  <a:cubicBezTo>
                    <a:pt x="7430" y="2012"/>
                    <a:pt x="7424" y="2012"/>
                    <a:pt x="7418" y="2013"/>
                  </a:cubicBezTo>
                  <a:cubicBezTo>
                    <a:pt x="7418" y="1989"/>
                    <a:pt x="7371" y="1965"/>
                    <a:pt x="7371" y="1941"/>
                  </a:cubicBezTo>
                  <a:cubicBezTo>
                    <a:pt x="7359" y="1965"/>
                    <a:pt x="7323" y="1989"/>
                    <a:pt x="7347" y="2025"/>
                  </a:cubicBezTo>
                  <a:lnTo>
                    <a:pt x="7406" y="2025"/>
                  </a:lnTo>
                  <a:cubicBezTo>
                    <a:pt x="7406" y="2048"/>
                    <a:pt x="7454" y="2072"/>
                    <a:pt x="7442" y="2084"/>
                  </a:cubicBezTo>
                  <a:cubicBezTo>
                    <a:pt x="7439" y="2081"/>
                    <a:pt x="7434" y="2079"/>
                    <a:pt x="7428" y="2079"/>
                  </a:cubicBezTo>
                  <a:cubicBezTo>
                    <a:pt x="7413" y="2079"/>
                    <a:pt x="7394" y="2090"/>
                    <a:pt x="7394" y="2108"/>
                  </a:cubicBezTo>
                  <a:cubicBezTo>
                    <a:pt x="7406" y="2096"/>
                    <a:pt x="7406" y="2096"/>
                    <a:pt x="7418" y="2096"/>
                  </a:cubicBezTo>
                  <a:cubicBezTo>
                    <a:pt x="7418" y="2132"/>
                    <a:pt x="7454" y="2156"/>
                    <a:pt x="7454" y="2203"/>
                  </a:cubicBezTo>
                  <a:cubicBezTo>
                    <a:pt x="7478" y="2167"/>
                    <a:pt x="7501" y="2167"/>
                    <a:pt x="7537" y="2132"/>
                  </a:cubicBezTo>
                  <a:cubicBezTo>
                    <a:pt x="7585" y="2156"/>
                    <a:pt x="7537" y="2167"/>
                    <a:pt x="7537" y="2191"/>
                  </a:cubicBezTo>
                  <a:cubicBezTo>
                    <a:pt x="7525" y="2179"/>
                    <a:pt x="7537" y="2179"/>
                    <a:pt x="7525" y="2179"/>
                  </a:cubicBezTo>
                  <a:cubicBezTo>
                    <a:pt x="7525" y="2191"/>
                    <a:pt x="7525" y="2203"/>
                    <a:pt x="7537" y="2215"/>
                  </a:cubicBezTo>
                  <a:cubicBezTo>
                    <a:pt x="7525" y="2227"/>
                    <a:pt x="7515" y="2232"/>
                    <a:pt x="7506" y="2232"/>
                  </a:cubicBezTo>
                  <a:cubicBezTo>
                    <a:pt x="7486" y="2232"/>
                    <a:pt x="7472" y="2210"/>
                    <a:pt x="7449" y="2210"/>
                  </a:cubicBezTo>
                  <a:cubicBezTo>
                    <a:pt x="7444" y="2210"/>
                    <a:pt x="7437" y="2211"/>
                    <a:pt x="7430" y="2215"/>
                  </a:cubicBezTo>
                  <a:cubicBezTo>
                    <a:pt x="7394" y="2227"/>
                    <a:pt x="7442" y="2263"/>
                    <a:pt x="7406" y="2275"/>
                  </a:cubicBezTo>
                  <a:lnTo>
                    <a:pt x="7418" y="2275"/>
                  </a:lnTo>
                  <a:lnTo>
                    <a:pt x="7418" y="2286"/>
                  </a:lnTo>
                  <a:cubicBezTo>
                    <a:pt x="7406" y="2310"/>
                    <a:pt x="7394" y="2322"/>
                    <a:pt x="7406" y="2358"/>
                  </a:cubicBezTo>
                  <a:cubicBezTo>
                    <a:pt x="7404" y="2356"/>
                    <a:pt x="7403" y="2355"/>
                    <a:pt x="7402" y="2355"/>
                  </a:cubicBezTo>
                  <a:lnTo>
                    <a:pt x="7402" y="2355"/>
                  </a:lnTo>
                  <a:cubicBezTo>
                    <a:pt x="7398" y="2355"/>
                    <a:pt x="7406" y="2374"/>
                    <a:pt x="7406" y="2394"/>
                  </a:cubicBezTo>
                  <a:cubicBezTo>
                    <a:pt x="7406" y="2404"/>
                    <a:pt x="7406" y="2447"/>
                    <a:pt x="7371" y="2447"/>
                  </a:cubicBezTo>
                  <a:cubicBezTo>
                    <a:pt x="7365" y="2447"/>
                    <a:pt x="7356" y="2445"/>
                    <a:pt x="7347" y="2441"/>
                  </a:cubicBezTo>
                  <a:cubicBezTo>
                    <a:pt x="7337" y="2446"/>
                    <a:pt x="7325" y="2449"/>
                    <a:pt x="7314" y="2449"/>
                  </a:cubicBezTo>
                  <a:cubicBezTo>
                    <a:pt x="7299" y="2449"/>
                    <a:pt x="7287" y="2443"/>
                    <a:pt x="7287" y="2429"/>
                  </a:cubicBezTo>
                  <a:cubicBezTo>
                    <a:pt x="7275" y="2441"/>
                    <a:pt x="7251" y="2441"/>
                    <a:pt x="7240" y="2441"/>
                  </a:cubicBezTo>
                  <a:lnTo>
                    <a:pt x="7228" y="2394"/>
                  </a:lnTo>
                  <a:cubicBezTo>
                    <a:pt x="7192" y="2417"/>
                    <a:pt x="7204" y="2453"/>
                    <a:pt x="7192" y="2501"/>
                  </a:cubicBezTo>
                  <a:cubicBezTo>
                    <a:pt x="7181" y="2493"/>
                    <a:pt x="7169" y="2491"/>
                    <a:pt x="7156" y="2491"/>
                  </a:cubicBezTo>
                  <a:cubicBezTo>
                    <a:pt x="7129" y="2491"/>
                    <a:pt x="7101" y="2504"/>
                    <a:pt x="7085" y="2513"/>
                  </a:cubicBezTo>
                  <a:lnTo>
                    <a:pt x="7061" y="2513"/>
                  </a:lnTo>
                  <a:lnTo>
                    <a:pt x="7084" y="2535"/>
                  </a:lnTo>
                  <a:lnTo>
                    <a:pt x="7084" y="2535"/>
                  </a:lnTo>
                  <a:cubicBezTo>
                    <a:pt x="7084" y="2531"/>
                    <a:pt x="7085" y="2527"/>
                    <a:pt x="7085" y="2525"/>
                  </a:cubicBezTo>
                  <a:lnTo>
                    <a:pt x="7085" y="2525"/>
                  </a:lnTo>
                  <a:cubicBezTo>
                    <a:pt x="7103" y="2531"/>
                    <a:pt x="7118" y="2531"/>
                    <a:pt x="7132" y="2531"/>
                  </a:cubicBezTo>
                  <a:cubicBezTo>
                    <a:pt x="7147" y="2531"/>
                    <a:pt x="7162" y="2531"/>
                    <a:pt x="7180" y="2537"/>
                  </a:cubicBezTo>
                  <a:cubicBezTo>
                    <a:pt x="7180" y="2525"/>
                    <a:pt x="7168" y="2513"/>
                    <a:pt x="7168" y="2501"/>
                  </a:cubicBezTo>
                  <a:lnTo>
                    <a:pt x="7168" y="2501"/>
                  </a:lnTo>
                  <a:cubicBezTo>
                    <a:pt x="7180" y="2501"/>
                    <a:pt x="7204" y="2513"/>
                    <a:pt x="7216" y="2537"/>
                  </a:cubicBezTo>
                  <a:cubicBezTo>
                    <a:pt x="7216" y="2560"/>
                    <a:pt x="7180" y="2560"/>
                    <a:pt x="7156" y="2560"/>
                  </a:cubicBezTo>
                  <a:cubicBezTo>
                    <a:pt x="7131" y="2552"/>
                    <a:pt x="7118" y="2543"/>
                    <a:pt x="7116" y="2543"/>
                  </a:cubicBezTo>
                  <a:lnTo>
                    <a:pt x="7116" y="2543"/>
                  </a:lnTo>
                  <a:cubicBezTo>
                    <a:pt x="7116" y="2543"/>
                    <a:pt x="7117" y="2545"/>
                    <a:pt x="7120" y="2548"/>
                  </a:cubicBezTo>
                  <a:cubicBezTo>
                    <a:pt x="7109" y="2554"/>
                    <a:pt x="7101" y="2556"/>
                    <a:pt x="7095" y="2556"/>
                  </a:cubicBezTo>
                  <a:cubicBezTo>
                    <a:pt x="7084" y="2556"/>
                    <a:pt x="7083" y="2546"/>
                    <a:pt x="7084" y="2537"/>
                  </a:cubicBezTo>
                  <a:lnTo>
                    <a:pt x="7084" y="2537"/>
                  </a:lnTo>
                  <a:cubicBezTo>
                    <a:pt x="7047" y="2537"/>
                    <a:pt x="7039" y="2552"/>
                    <a:pt x="7025" y="2552"/>
                  </a:cubicBezTo>
                  <a:cubicBezTo>
                    <a:pt x="7022" y="2552"/>
                    <a:pt x="7018" y="2551"/>
                    <a:pt x="7013" y="2548"/>
                  </a:cubicBezTo>
                  <a:lnTo>
                    <a:pt x="7013" y="2548"/>
                  </a:lnTo>
                  <a:cubicBezTo>
                    <a:pt x="7019" y="2554"/>
                    <a:pt x="7022" y="2557"/>
                    <a:pt x="7021" y="2557"/>
                  </a:cubicBezTo>
                  <a:cubicBezTo>
                    <a:pt x="7019" y="2557"/>
                    <a:pt x="7013" y="2554"/>
                    <a:pt x="7001" y="2548"/>
                  </a:cubicBezTo>
                  <a:cubicBezTo>
                    <a:pt x="7001" y="2548"/>
                    <a:pt x="7001" y="2548"/>
                    <a:pt x="6990" y="2537"/>
                  </a:cubicBezTo>
                  <a:lnTo>
                    <a:pt x="7001" y="2537"/>
                  </a:lnTo>
                  <a:lnTo>
                    <a:pt x="7001" y="2525"/>
                  </a:lnTo>
                  <a:cubicBezTo>
                    <a:pt x="6998" y="2510"/>
                    <a:pt x="6992" y="2506"/>
                    <a:pt x="6985" y="2506"/>
                  </a:cubicBezTo>
                  <a:cubicBezTo>
                    <a:pt x="6972" y="2506"/>
                    <a:pt x="6955" y="2519"/>
                    <a:pt x="6937" y="2519"/>
                  </a:cubicBezTo>
                  <a:cubicBezTo>
                    <a:pt x="6931" y="2519"/>
                    <a:pt x="6924" y="2517"/>
                    <a:pt x="6918" y="2513"/>
                  </a:cubicBezTo>
                  <a:lnTo>
                    <a:pt x="6930" y="2513"/>
                  </a:lnTo>
                  <a:cubicBezTo>
                    <a:pt x="6920" y="2493"/>
                    <a:pt x="6926" y="2443"/>
                    <a:pt x="6916" y="2443"/>
                  </a:cubicBezTo>
                  <a:cubicBezTo>
                    <a:pt x="6914" y="2443"/>
                    <a:pt x="6911" y="2446"/>
                    <a:pt x="6906" y="2453"/>
                  </a:cubicBezTo>
                  <a:cubicBezTo>
                    <a:pt x="6906" y="2449"/>
                    <a:pt x="6905" y="2448"/>
                    <a:pt x="6903" y="2448"/>
                  </a:cubicBezTo>
                  <a:cubicBezTo>
                    <a:pt x="6898" y="2448"/>
                    <a:pt x="6890" y="2453"/>
                    <a:pt x="6882" y="2453"/>
                  </a:cubicBezTo>
                  <a:cubicBezTo>
                    <a:pt x="6875" y="2460"/>
                    <a:pt x="6864" y="2463"/>
                    <a:pt x="6858" y="2464"/>
                  </a:cubicBezTo>
                  <a:lnTo>
                    <a:pt x="6858" y="2464"/>
                  </a:lnTo>
                  <a:cubicBezTo>
                    <a:pt x="6846" y="2441"/>
                    <a:pt x="6823" y="2441"/>
                    <a:pt x="6811" y="2417"/>
                  </a:cubicBezTo>
                  <a:cubicBezTo>
                    <a:pt x="6811" y="2417"/>
                    <a:pt x="6799" y="2406"/>
                    <a:pt x="6787" y="2406"/>
                  </a:cubicBezTo>
                  <a:cubicBezTo>
                    <a:pt x="6763" y="2406"/>
                    <a:pt x="6751" y="2406"/>
                    <a:pt x="6787" y="2394"/>
                  </a:cubicBezTo>
                  <a:lnTo>
                    <a:pt x="6787" y="2382"/>
                  </a:lnTo>
                  <a:cubicBezTo>
                    <a:pt x="6775" y="2382"/>
                    <a:pt x="6787" y="2370"/>
                    <a:pt x="6787" y="2370"/>
                  </a:cubicBezTo>
                  <a:cubicBezTo>
                    <a:pt x="6787" y="2275"/>
                    <a:pt x="6692" y="2310"/>
                    <a:pt x="6704" y="2227"/>
                  </a:cubicBezTo>
                  <a:cubicBezTo>
                    <a:pt x="6668" y="2227"/>
                    <a:pt x="6668" y="2263"/>
                    <a:pt x="6656" y="2275"/>
                  </a:cubicBezTo>
                  <a:cubicBezTo>
                    <a:pt x="6632" y="2275"/>
                    <a:pt x="6585" y="2251"/>
                    <a:pt x="6561" y="2239"/>
                  </a:cubicBezTo>
                  <a:cubicBezTo>
                    <a:pt x="6573" y="2191"/>
                    <a:pt x="6573" y="2084"/>
                    <a:pt x="6644" y="2072"/>
                  </a:cubicBezTo>
                  <a:cubicBezTo>
                    <a:pt x="6641" y="2061"/>
                    <a:pt x="6638" y="2057"/>
                    <a:pt x="6634" y="2057"/>
                  </a:cubicBezTo>
                  <a:cubicBezTo>
                    <a:pt x="6624" y="2057"/>
                    <a:pt x="6609" y="2088"/>
                    <a:pt x="6594" y="2088"/>
                  </a:cubicBezTo>
                  <a:cubicBezTo>
                    <a:pt x="6591" y="2088"/>
                    <a:pt x="6588" y="2087"/>
                    <a:pt x="6585" y="2084"/>
                  </a:cubicBezTo>
                  <a:lnTo>
                    <a:pt x="6585" y="2072"/>
                  </a:lnTo>
                  <a:cubicBezTo>
                    <a:pt x="6585" y="2096"/>
                    <a:pt x="6573" y="2120"/>
                    <a:pt x="6549" y="2144"/>
                  </a:cubicBezTo>
                  <a:cubicBezTo>
                    <a:pt x="6545" y="2147"/>
                    <a:pt x="6541" y="2149"/>
                    <a:pt x="6537" y="2149"/>
                  </a:cubicBezTo>
                  <a:cubicBezTo>
                    <a:pt x="6514" y="2149"/>
                    <a:pt x="6489" y="2106"/>
                    <a:pt x="6489" y="2096"/>
                  </a:cubicBezTo>
                  <a:lnTo>
                    <a:pt x="6549" y="2084"/>
                  </a:lnTo>
                  <a:cubicBezTo>
                    <a:pt x="6513" y="2036"/>
                    <a:pt x="6442" y="2072"/>
                    <a:pt x="6382" y="2036"/>
                  </a:cubicBezTo>
                  <a:cubicBezTo>
                    <a:pt x="6394" y="1989"/>
                    <a:pt x="6442" y="2001"/>
                    <a:pt x="6478" y="1989"/>
                  </a:cubicBezTo>
                  <a:lnTo>
                    <a:pt x="6466" y="1941"/>
                  </a:lnTo>
                  <a:lnTo>
                    <a:pt x="6501" y="1941"/>
                  </a:lnTo>
                  <a:cubicBezTo>
                    <a:pt x="6489" y="1905"/>
                    <a:pt x="6454" y="1905"/>
                    <a:pt x="6466" y="1858"/>
                  </a:cubicBezTo>
                  <a:lnTo>
                    <a:pt x="6466" y="1858"/>
                  </a:lnTo>
                  <a:cubicBezTo>
                    <a:pt x="6470" y="1861"/>
                    <a:pt x="6473" y="1862"/>
                    <a:pt x="6477" y="1862"/>
                  </a:cubicBezTo>
                  <a:cubicBezTo>
                    <a:pt x="6496" y="1862"/>
                    <a:pt x="6503" y="1820"/>
                    <a:pt x="6525" y="1820"/>
                  </a:cubicBezTo>
                  <a:cubicBezTo>
                    <a:pt x="6531" y="1820"/>
                    <a:pt x="6539" y="1824"/>
                    <a:pt x="6549" y="1834"/>
                  </a:cubicBezTo>
                  <a:cubicBezTo>
                    <a:pt x="6561" y="1810"/>
                    <a:pt x="6489" y="1798"/>
                    <a:pt x="6537" y="1786"/>
                  </a:cubicBezTo>
                  <a:cubicBezTo>
                    <a:pt x="6532" y="1785"/>
                    <a:pt x="6528" y="1784"/>
                    <a:pt x="6525" y="1784"/>
                  </a:cubicBezTo>
                  <a:cubicBezTo>
                    <a:pt x="6504" y="1784"/>
                    <a:pt x="6512" y="1812"/>
                    <a:pt x="6501" y="1822"/>
                  </a:cubicBezTo>
                  <a:cubicBezTo>
                    <a:pt x="6498" y="1823"/>
                    <a:pt x="6495" y="1823"/>
                    <a:pt x="6492" y="1823"/>
                  </a:cubicBezTo>
                  <a:cubicBezTo>
                    <a:pt x="6457" y="1823"/>
                    <a:pt x="6477" y="1761"/>
                    <a:pt x="6466" y="1739"/>
                  </a:cubicBezTo>
                  <a:cubicBezTo>
                    <a:pt x="6478" y="1739"/>
                    <a:pt x="6486" y="1742"/>
                    <a:pt x="6494" y="1742"/>
                  </a:cubicBezTo>
                  <a:cubicBezTo>
                    <a:pt x="6501" y="1742"/>
                    <a:pt x="6507" y="1739"/>
                    <a:pt x="6513" y="1727"/>
                  </a:cubicBezTo>
                  <a:cubicBezTo>
                    <a:pt x="6501" y="1715"/>
                    <a:pt x="6478" y="1691"/>
                    <a:pt x="6513" y="1667"/>
                  </a:cubicBezTo>
                  <a:cubicBezTo>
                    <a:pt x="6478" y="1667"/>
                    <a:pt x="6513" y="1632"/>
                    <a:pt x="6513" y="1608"/>
                  </a:cubicBezTo>
                  <a:lnTo>
                    <a:pt x="6513" y="1608"/>
                  </a:lnTo>
                  <a:cubicBezTo>
                    <a:pt x="6504" y="1626"/>
                    <a:pt x="6488" y="1651"/>
                    <a:pt x="6465" y="1651"/>
                  </a:cubicBezTo>
                  <a:cubicBezTo>
                    <a:pt x="6458" y="1651"/>
                    <a:pt x="6450" y="1649"/>
                    <a:pt x="6442" y="1644"/>
                  </a:cubicBezTo>
                  <a:cubicBezTo>
                    <a:pt x="6430" y="1620"/>
                    <a:pt x="6430" y="1608"/>
                    <a:pt x="6442" y="1560"/>
                  </a:cubicBezTo>
                  <a:lnTo>
                    <a:pt x="6442" y="1560"/>
                  </a:lnTo>
                  <a:lnTo>
                    <a:pt x="6418" y="1596"/>
                  </a:lnTo>
                  <a:cubicBezTo>
                    <a:pt x="6382" y="1548"/>
                    <a:pt x="6466" y="1536"/>
                    <a:pt x="6466" y="1489"/>
                  </a:cubicBezTo>
                  <a:cubicBezTo>
                    <a:pt x="6478" y="1513"/>
                    <a:pt x="6478" y="1524"/>
                    <a:pt x="6501" y="1548"/>
                  </a:cubicBezTo>
                  <a:cubicBezTo>
                    <a:pt x="6489" y="1524"/>
                    <a:pt x="6478" y="1477"/>
                    <a:pt x="6466" y="1429"/>
                  </a:cubicBezTo>
                  <a:lnTo>
                    <a:pt x="6537" y="1405"/>
                  </a:lnTo>
                  <a:cubicBezTo>
                    <a:pt x="6513" y="1394"/>
                    <a:pt x="6549" y="1358"/>
                    <a:pt x="6513" y="1346"/>
                  </a:cubicBezTo>
                  <a:cubicBezTo>
                    <a:pt x="6521" y="1340"/>
                    <a:pt x="6526" y="1338"/>
                    <a:pt x="6531" y="1338"/>
                  </a:cubicBezTo>
                  <a:cubicBezTo>
                    <a:pt x="6555" y="1338"/>
                    <a:pt x="6541" y="1407"/>
                    <a:pt x="6561" y="1417"/>
                  </a:cubicBezTo>
                  <a:cubicBezTo>
                    <a:pt x="6609" y="1370"/>
                    <a:pt x="6525" y="1346"/>
                    <a:pt x="6597" y="1310"/>
                  </a:cubicBezTo>
                  <a:lnTo>
                    <a:pt x="6597" y="1310"/>
                  </a:lnTo>
                  <a:lnTo>
                    <a:pt x="6620" y="1334"/>
                  </a:lnTo>
                  <a:cubicBezTo>
                    <a:pt x="6632" y="1322"/>
                    <a:pt x="6632" y="1274"/>
                    <a:pt x="6644" y="1274"/>
                  </a:cubicBezTo>
                  <a:lnTo>
                    <a:pt x="6644" y="1274"/>
                  </a:lnTo>
                  <a:cubicBezTo>
                    <a:pt x="6632" y="1274"/>
                    <a:pt x="6632" y="1286"/>
                    <a:pt x="6632" y="1298"/>
                  </a:cubicBezTo>
                  <a:cubicBezTo>
                    <a:pt x="6573" y="1263"/>
                    <a:pt x="6620" y="1191"/>
                    <a:pt x="6549" y="1167"/>
                  </a:cubicBezTo>
                  <a:lnTo>
                    <a:pt x="6537" y="1191"/>
                  </a:lnTo>
                  <a:cubicBezTo>
                    <a:pt x="6537" y="1155"/>
                    <a:pt x="6513" y="1108"/>
                    <a:pt x="6537" y="1084"/>
                  </a:cubicBezTo>
                  <a:close/>
                  <a:moveTo>
                    <a:pt x="7621" y="2560"/>
                  </a:moveTo>
                  <a:cubicBezTo>
                    <a:pt x="7632" y="2583"/>
                    <a:pt x="7612" y="2594"/>
                    <a:pt x="7599" y="2606"/>
                  </a:cubicBezTo>
                  <a:lnTo>
                    <a:pt x="7599" y="2606"/>
                  </a:lnTo>
                  <a:cubicBezTo>
                    <a:pt x="7605" y="2588"/>
                    <a:pt x="7612" y="2572"/>
                    <a:pt x="7621" y="2560"/>
                  </a:cubicBezTo>
                  <a:close/>
                  <a:moveTo>
                    <a:pt x="7515" y="2750"/>
                  </a:moveTo>
                  <a:lnTo>
                    <a:pt x="7515" y="2750"/>
                  </a:lnTo>
                  <a:cubicBezTo>
                    <a:pt x="7514" y="2750"/>
                    <a:pt x="7514" y="2751"/>
                    <a:pt x="7513" y="2751"/>
                  </a:cubicBezTo>
                  <a:cubicBezTo>
                    <a:pt x="7515" y="2752"/>
                    <a:pt x="7515" y="2753"/>
                    <a:pt x="7516" y="2753"/>
                  </a:cubicBezTo>
                  <a:cubicBezTo>
                    <a:pt x="7516" y="2753"/>
                    <a:pt x="7516" y="2752"/>
                    <a:pt x="7515" y="2750"/>
                  </a:cubicBezTo>
                  <a:close/>
                  <a:moveTo>
                    <a:pt x="7162" y="2818"/>
                  </a:moveTo>
                  <a:cubicBezTo>
                    <a:pt x="7163" y="2819"/>
                    <a:pt x="7165" y="2821"/>
                    <a:pt x="7168" y="2822"/>
                  </a:cubicBezTo>
                  <a:cubicBezTo>
                    <a:pt x="7166" y="2821"/>
                    <a:pt x="7163" y="2819"/>
                    <a:pt x="7162" y="2818"/>
                  </a:cubicBezTo>
                  <a:close/>
                  <a:moveTo>
                    <a:pt x="4906" y="0"/>
                  </a:moveTo>
                  <a:cubicBezTo>
                    <a:pt x="4873" y="33"/>
                    <a:pt x="4870" y="97"/>
                    <a:pt x="4804" y="97"/>
                  </a:cubicBezTo>
                  <a:cubicBezTo>
                    <a:pt x="4799" y="97"/>
                    <a:pt x="4793" y="97"/>
                    <a:pt x="4787" y="96"/>
                  </a:cubicBezTo>
                  <a:lnTo>
                    <a:pt x="4823" y="48"/>
                  </a:lnTo>
                  <a:cubicBezTo>
                    <a:pt x="4817" y="47"/>
                    <a:pt x="4812" y="47"/>
                    <a:pt x="4808" y="47"/>
                  </a:cubicBezTo>
                  <a:cubicBezTo>
                    <a:pt x="4745" y="47"/>
                    <a:pt x="4781" y="120"/>
                    <a:pt x="4704" y="120"/>
                  </a:cubicBezTo>
                  <a:cubicBezTo>
                    <a:pt x="4739" y="120"/>
                    <a:pt x="4680" y="167"/>
                    <a:pt x="4739" y="167"/>
                  </a:cubicBezTo>
                  <a:cubicBezTo>
                    <a:pt x="4717" y="182"/>
                    <a:pt x="4691" y="192"/>
                    <a:pt x="4662" y="192"/>
                  </a:cubicBezTo>
                  <a:cubicBezTo>
                    <a:pt x="4645" y="192"/>
                    <a:pt x="4626" y="188"/>
                    <a:pt x="4608" y="179"/>
                  </a:cubicBezTo>
                  <a:cubicBezTo>
                    <a:pt x="4596" y="191"/>
                    <a:pt x="4608" y="203"/>
                    <a:pt x="4608" y="215"/>
                  </a:cubicBezTo>
                  <a:cubicBezTo>
                    <a:pt x="4619" y="222"/>
                    <a:pt x="4628" y="225"/>
                    <a:pt x="4636" y="225"/>
                  </a:cubicBezTo>
                  <a:cubicBezTo>
                    <a:pt x="4656" y="225"/>
                    <a:pt x="4672" y="210"/>
                    <a:pt x="4689" y="210"/>
                  </a:cubicBezTo>
                  <a:cubicBezTo>
                    <a:pt x="4697" y="210"/>
                    <a:pt x="4706" y="214"/>
                    <a:pt x="4715" y="227"/>
                  </a:cubicBezTo>
                  <a:lnTo>
                    <a:pt x="4751" y="179"/>
                  </a:lnTo>
                  <a:cubicBezTo>
                    <a:pt x="4799" y="191"/>
                    <a:pt x="4799" y="239"/>
                    <a:pt x="4775" y="262"/>
                  </a:cubicBezTo>
                  <a:cubicBezTo>
                    <a:pt x="4783" y="262"/>
                    <a:pt x="4791" y="257"/>
                    <a:pt x="4795" y="257"/>
                  </a:cubicBezTo>
                  <a:cubicBezTo>
                    <a:pt x="4797" y="257"/>
                    <a:pt x="4799" y="258"/>
                    <a:pt x="4799" y="262"/>
                  </a:cubicBezTo>
                  <a:cubicBezTo>
                    <a:pt x="4802" y="286"/>
                    <a:pt x="4800" y="293"/>
                    <a:pt x="4794" y="293"/>
                  </a:cubicBezTo>
                  <a:cubicBezTo>
                    <a:pt x="4786" y="293"/>
                    <a:pt x="4769" y="274"/>
                    <a:pt x="4756" y="274"/>
                  </a:cubicBezTo>
                  <a:cubicBezTo>
                    <a:pt x="4748" y="274"/>
                    <a:pt x="4742" y="280"/>
                    <a:pt x="4739" y="298"/>
                  </a:cubicBezTo>
                  <a:lnTo>
                    <a:pt x="4763" y="298"/>
                  </a:lnTo>
                  <a:cubicBezTo>
                    <a:pt x="4771" y="330"/>
                    <a:pt x="4742" y="340"/>
                    <a:pt x="4707" y="340"/>
                  </a:cubicBezTo>
                  <a:cubicBezTo>
                    <a:pt x="4690" y="340"/>
                    <a:pt x="4672" y="338"/>
                    <a:pt x="4656" y="334"/>
                  </a:cubicBezTo>
                  <a:cubicBezTo>
                    <a:pt x="4620" y="310"/>
                    <a:pt x="4573" y="310"/>
                    <a:pt x="4573" y="274"/>
                  </a:cubicBezTo>
                  <a:lnTo>
                    <a:pt x="4632" y="251"/>
                  </a:lnTo>
                  <a:cubicBezTo>
                    <a:pt x="4625" y="246"/>
                    <a:pt x="4618" y="244"/>
                    <a:pt x="4611" y="244"/>
                  </a:cubicBezTo>
                  <a:cubicBezTo>
                    <a:pt x="4582" y="244"/>
                    <a:pt x="4553" y="274"/>
                    <a:pt x="4525" y="274"/>
                  </a:cubicBezTo>
                  <a:cubicBezTo>
                    <a:pt x="4525" y="262"/>
                    <a:pt x="4513" y="262"/>
                    <a:pt x="4513" y="262"/>
                  </a:cubicBezTo>
                  <a:cubicBezTo>
                    <a:pt x="4513" y="262"/>
                    <a:pt x="4513" y="274"/>
                    <a:pt x="4513" y="274"/>
                  </a:cubicBezTo>
                  <a:cubicBezTo>
                    <a:pt x="4513" y="274"/>
                    <a:pt x="4501" y="262"/>
                    <a:pt x="4501" y="262"/>
                  </a:cubicBezTo>
                  <a:cubicBezTo>
                    <a:pt x="4473" y="262"/>
                    <a:pt x="4436" y="278"/>
                    <a:pt x="4411" y="278"/>
                  </a:cubicBezTo>
                  <a:cubicBezTo>
                    <a:pt x="4404" y="278"/>
                    <a:pt x="4399" y="277"/>
                    <a:pt x="4394" y="274"/>
                  </a:cubicBezTo>
                  <a:lnTo>
                    <a:pt x="4394" y="274"/>
                  </a:lnTo>
                  <a:lnTo>
                    <a:pt x="4406" y="310"/>
                  </a:lnTo>
                  <a:lnTo>
                    <a:pt x="4406" y="286"/>
                  </a:lnTo>
                  <a:cubicBezTo>
                    <a:pt x="4430" y="286"/>
                    <a:pt x="4465" y="310"/>
                    <a:pt x="4453" y="334"/>
                  </a:cubicBezTo>
                  <a:cubicBezTo>
                    <a:pt x="4444" y="338"/>
                    <a:pt x="4435" y="339"/>
                    <a:pt x="4427" y="339"/>
                  </a:cubicBezTo>
                  <a:cubicBezTo>
                    <a:pt x="4387" y="339"/>
                    <a:pt x="4368" y="294"/>
                    <a:pt x="4358" y="274"/>
                  </a:cubicBezTo>
                  <a:cubicBezTo>
                    <a:pt x="4363" y="248"/>
                    <a:pt x="4375" y="243"/>
                    <a:pt x="4389" y="243"/>
                  </a:cubicBezTo>
                  <a:cubicBezTo>
                    <a:pt x="4400" y="243"/>
                    <a:pt x="4411" y="246"/>
                    <a:pt x="4421" y="246"/>
                  </a:cubicBezTo>
                  <a:cubicBezTo>
                    <a:pt x="4429" y="246"/>
                    <a:pt x="4436" y="244"/>
                    <a:pt x="4442" y="239"/>
                  </a:cubicBezTo>
                  <a:cubicBezTo>
                    <a:pt x="4433" y="221"/>
                    <a:pt x="4422" y="216"/>
                    <a:pt x="4409" y="216"/>
                  </a:cubicBezTo>
                  <a:cubicBezTo>
                    <a:pt x="4395" y="216"/>
                    <a:pt x="4377" y="222"/>
                    <a:pt x="4354" y="222"/>
                  </a:cubicBezTo>
                  <a:cubicBezTo>
                    <a:pt x="4341" y="222"/>
                    <a:pt x="4327" y="220"/>
                    <a:pt x="4311" y="215"/>
                  </a:cubicBezTo>
                  <a:cubicBezTo>
                    <a:pt x="4323" y="185"/>
                    <a:pt x="4343" y="185"/>
                    <a:pt x="4363" y="185"/>
                  </a:cubicBezTo>
                  <a:cubicBezTo>
                    <a:pt x="4382" y="185"/>
                    <a:pt x="4400" y="185"/>
                    <a:pt x="4406" y="155"/>
                  </a:cubicBezTo>
                  <a:cubicBezTo>
                    <a:pt x="4355" y="155"/>
                    <a:pt x="4339" y="181"/>
                    <a:pt x="4305" y="181"/>
                  </a:cubicBezTo>
                  <a:cubicBezTo>
                    <a:pt x="4300" y="181"/>
                    <a:pt x="4294" y="181"/>
                    <a:pt x="4287" y="179"/>
                  </a:cubicBezTo>
                  <a:cubicBezTo>
                    <a:pt x="4287" y="155"/>
                    <a:pt x="4334" y="143"/>
                    <a:pt x="4334" y="120"/>
                  </a:cubicBezTo>
                  <a:lnTo>
                    <a:pt x="4299" y="108"/>
                  </a:lnTo>
                  <a:cubicBezTo>
                    <a:pt x="4382" y="96"/>
                    <a:pt x="4275" y="36"/>
                    <a:pt x="4346" y="12"/>
                  </a:cubicBezTo>
                  <a:cubicBezTo>
                    <a:pt x="4341" y="9"/>
                    <a:pt x="4336" y="7"/>
                    <a:pt x="4332" y="7"/>
                  </a:cubicBezTo>
                  <a:cubicBezTo>
                    <a:pt x="4311" y="7"/>
                    <a:pt x="4297" y="41"/>
                    <a:pt x="4270" y="41"/>
                  </a:cubicBezTo>
                  <a:cubicBezTo>
                    <a:pt x="4264" y="41"/>
                    <a:pt x="4258" y="40"/>
                    <a:pt x="4251" y="36"/>
                  </a:cubicBezTo>
                  <a:lnTo>
                    <a:pt x="4251" y="36"/>
                  </a:lnTo>
                  <a:cubicBezTo>
                    <a:pt x="4263" y="60"/>
                    <a:pt x="4311" y="96"/>
                    <a:pt x="4263" y="120"/>
                  </a:cubicBezTo>
                  <a:lnTo>
                    <a:pt x="4215" y="108"/>
                  </a:lnTo>
                  <a:cubicBezTo>
                    <a:pt x="4192" y="84"/>
                    <a:pt x="4263" y="48"/>
                    <a:pt x="4227" y="24"/>
                  </a:cubicBezTo>
                  <a:lnTo>
                    <a:pt x="4227" y="24"/>
                  </a:lnTo>
                  <a:lnTo>
                    <a:pt x="4168" y="48"/>
                  </a:lnTo>
                  <a:cubicBezTo>
                    <a:pt x="4180" y="72"/>
                    <a:pt x="4203" y="72"/>
                    <a:pt x="4192" y="96"/>
                  </a:cubicBezTo>
                  <a:cubicBezTo>
                    <a:pt x="4189" y="95"/>
                    <a:pt x="4187" y="95"/>
                    <a:pt x="4185" y="95"/>
                  </a:cubicBezTo>
                  <a:cubicBezTo>
                    <a:pt x="4154" y="95"/>
                    <a:pt x="4142" y="170"/>
                    <a:pt x="4120" y="203"/>
                  </a:cubicBezTo>
                  <a:cubicBezTo>
                    <a:pt x="4084" y="203"/>
                    <a:pt x="4072" y="203"/>
                    <a:pt x="4049" y="179"/>
                  </a:cubicBezTo>
                  <a:cubicBezTo>
                    <a:pt x="3989" y="239"/>
                    <a:pt x="3906" y="262"/>
                    <a:pt x="3846" y="310"/>
                  </a:cubicBezTo>
                  <a:cubicBezTo>
                    <a:pt x="3882" y="274"/>
                    <a:pt x="3834" y="262"/>
                    <a:pt x="3811" y="239"/>
                  </a:cubicBezTo>
                  <a:cubicBezTo>
                    <a:pt x="3858" y="227"/>
                    <a:pt x="3846" y="167"/>
                    <a:pt x="3834" y="131"/>
                  </a:cubicBezTo>
                  <a:lnTo>
                    <a:pt x="3834" y="131"/>
                  </a:lnTo>
                  <a:cubicBezTo>
                    <a:pt x="3811" y="143"/>
                    <a:pt x="3799" y="203"/>
                    <a:pt x="3811" y="215"/>
                  </a:cubicBezTo>
                  <a:cubicBezTo>
                    <a:pt x="3806" y="214"/>
                    <a:pt x="3802" y="213"/>
                    <a:pt x="3799" y="213"/>
                  </a:cubicBezTo>
                  <a:cubicBezTo>
                    <a:pt x="3773" y="213"/>
                    <a:pt x="3778" y="244"/>
                    <a:pt x="3758" y="244"/>
                  </a:cubicBezTo>
                  <a:cubicBezTo>
                    <a:pt x="3753" y="244"/>
                    <a:pt x="3747" y="243"/>
                    <a:pt x="3739" y="239"/>
                  </a:cubicBezTo>
                  <a:cubicBezTo>
                    <a:pt x="3703" y="227"/>
                    <a:pt x="3739" y="179"/>
                    <a:pt x="3727" y="167"/>
                  </a:cubicBezTo>
                  <a:lnTo>
                    <a:pt x="3727" y="167"/>
                  </a:lnTo>
                  <a:cubicBezTo>
                    <a:pt x="3668" y="179"/>
                    <a:pt x="3727" y="227"/>
                    <a:pt x="3668" y="227"/>
                  </a:cubicBezTo>
                  <a:cubicBezTo>
                    <a:pt x="3668" y="227"/>
                    <a:pt x="3668" y="227"/>
                    <a:pt x="3668" y="215"/>
                  </a:cubicBezTo>
                  <a:cubicBezTo>
                    <a:pt x="3632" y="215"/>
                    <a:pt x="3596" y="239"/>
                    <a:pt x="3596" y="262"/>
                  </a:cubicBezTo>
                  <a:cubicBezTo>
                    <a:pt x="3584" y="247"/>
                    <a:pt x="3571" y="242"/>
                    <a:pt x="3559" y="242"/>
                  </a:cubicBezTo>
                  <a:cubicBezTo>
                    <a:pt x="3539" y="242"/>
                    <a:pt x="3522" y="255"/>
                    <a:pt x="3509" y="255"/>
                  </a:cubicBezTo>
                  <a:cubicBezTo>
                    <a:pt x="3500" y="255"/>
                    <a:pt x="3493" y="248"/>
                    <a:pt x="3489" y="227"/>
                  </a:cubicBezTo>
                  <a:lnTo>
                    <a:pt x="3489" y="227"/>
                  </a:lnTo>
                  <a:cubicBezTo>
                    <a:pt x="3418" y="274"/>
                    <a:pt x="3513" y="262"/>
                    <a:pt x="3501" y="286"/>
                  </a:cubicBezTo>
                  <a:cubicBezTo>
                    <a:pt x="3486" y="309"/>
                    <a:pt x="3456" y="317"/>
                    <a:pt x="3431" y="317"/>
                  </a:cubicBezTo>
                  <a:cubicBezTo>
                    <a:pt x="3416" y="317"/>
                    <a:pt x="3403" y="314"/>
                    <a:pt x="3394" y="310"/>
                  </a:cubicBezTo>
                  <a:cubicBezTo>
                    <a:pt x="3418" y="310"/>
                    <a:pt x="3430" y="286"/>
                    <a:pt x="3441" y="286"/>
                  </a:cubicBezTo>
                  <a:lnTo>
                    <a:pt x="3418" y="251"/>
                  </a:lnTo>
                  <a:cubicBezTo>
                    <a:pt x="3413" y="250"/>
                    <a:pt x="3409" y="250"/>
                    <a:pt x="3405" y="250"/>
                  </a:cubicBezTo>
                  <a:cubicBezTo>
                    <a:pt x="3320" y="250"/>
                    <a:pt x="3372" y="358"/>
                    <a:pt x="3298" y="358"/>
                  </a:cubicBezTo>
                  <a:cubicBezTo>
                    <a:pt x="3295" y="358"/>
                    <a:pt x="3291" y="358"/>
                    <a:pt x="3287" y="358"/>
                  </a:cubicBezTo>
                  <a:cubicBezTo>
                    <a:pt x="3322" y="322"/>
                    <a:pt x="3287" y="322"/>
                    <a:pt x="3299" y="274"/>
                  </a:cubicBezTo>
                  <a:lnTo>
                    <a:pt x="3299" y="274"/>
                  </a:lnTo>
                  <a:cubicBezTo>
                    <a:pt x="3287" y="298"/>
                    <a:pt x="3215" y="298"/>
                    <a:pt x="3275" y="322"/>
                  </a:cubicBezTo>
                  <a:cubicBezTo>
                    <a:pt x="3239" y="334"/>
                    <a:pt x="3203" y="334"/>
                    <a:pt x="3180" y="334"/>
                  </a:cubicBezTo>
                  <a:cubicBezTo>
                    <a:pt x="3156" y="358"/>
                    <a:pt x="3132" y="381"/>
                    <a:pt x="3120" y="417"/>
                  </a:cubicBezTo>
                  <a:cubicBezTo>
                    <a:pt x="3072" y="417"/>
                    <a:pt x="3025" y="405"/>
                    <a:pt x="3001" y="393"/>
                  </a:cubicBezTo>
                  <a:cubicBezTo>
                    <a:pt x="2906" y="453"/>
                    <a:pt x="2799" y="441"/>
                    <a:pt x="2703" y="512"/>
                  </a:cubicBezTo>
                  <a:lnTo>
                    <a:pt x="2715" y="512"/>
                  </a:lnTo>
                  <a:cubicBezTo>
                    <a:pt x="2632" y="536"/>
                    <a:pt x="2775" y="560"/>
                    <a:pt x="2691" y="584"/>
                  </a:cubicBezTo>
                  <a:cubicBezTo>
                    <a:pt x="2686" y="558"/>
                    <a:pt x="2672" y="552"/>
                    <a:pt x="2654" y="552"/>
                  </a:cubicBezTo>
                  <a:cubicBezTo>
                    <a:pt x="2641" y="552"/>
                    <a:pt x="2627" y="555"/>
                    <a:pt x="2613" y="555"/>
                  </a:cubicBezTo>
                  <a:cubicBezTo>
                    <a:pt x="2602" y="555"/>
                    <a:pt x="2593" y="554"/>
                    <a:pt x="2584" y="548"/>
                  </a:cubicBezTo>
                  <a:cubicBezTo>
                    <a:pt x="2477" y="572"/>
                    <a:pt x="2429" y="667"/>
                    <a:pt x="2322" y="667"/>
                  </a:cubicBezTo>
                  <a:cubicBezTo>
                    <a:pt x="2322" y="667"/>
                    <a:pt x="2322" y="643"/>
                    <a:pt x="2334" y="632"/>
                  </a:cubicBezTo>
                  <a:lnTo>
                    <a:pt x="2334" y="632"/>
                  </a:lnTo>
                  <a:cubicBezTo>
                    <a:pt x="2251" y="655"/>
                    <a:pt x="2203" y="691"/>
                    <a:pt x="2144" y="715"/>
                  </a:cubicBezTo>
                  <a:lnTo>
                    <a:pt x="2144" y="703"/>
                  </a:lnTo>
                  <a:cubicBezTo>
                    <a:pt x="2025" y="715"/>
                    <a:pt x="1953" y="810"/>
                    <a:pt x="1858" y="882"/>
                  </a:cubicBezTo>
                  <a:cubicBezTo>
                    <a:pt x="1858" y="870"/>
                    <a:pt x="1858" y="846"/>
                    <a:pt x="1858" y="834"/>
                  </a:cubicBezTo>
                  <a:cubicBezTo>
                    <a:pt x="1798" y="858"/>
                    <a:pt x="1715" y="893"/>
                    <a:pt x="1703" y="953"/>
                  </a:cubicBezTo>
                  <a:cubicBezTo>
                    <a:pt x="1694" y="952"/>
                    <a:pt x="1686" y="951"/>
                    <a:pt x="1680" y="951"/>
                  </a:cubicBezTo>
                  <a:cubicBezTo>
                    <a:pt x="1629" y="951"/>
                    <a:pt x="1657" y="989"/>
                    <a:pt x="1572" y="989"/>
                  </a:cubicBezTo>
                  <a:cubicBezTo>
                    <a:pt x="1560" y="977"/>
                    <a:pt x="1572" y="977"/>
                    <a:pt x="1572" y="965"/>
                  </a:cubicBezTo>
                  <a:lnTo>
                    <a:pt x="1572" y="965"/>
                  </a:lnTo>
                  <a:cubicBezTo>
                    <a:pt x="1525" y="977"/>
                    <a:pt x="1501" y="1001"/>
                    <a:pt x="1465" y="1013"/>
                  </a:cubicBezTo>
                  <a:cubicBezTo>
                    <a:pt x="1394" y="1096"/>
                    <a:pt x="1417" y="1167"/>
                    <a:pt x="1310" y="1203"/>
                  </a:cubicBezTo>
                  <a:cubicBezTo>
                    <a:pt x="1263" y="1143"/>
                    <a:pt x="1358" y="1155"/>
                    <a:pt x="1322" y="1096"/>
                  </a:cubicBezTo>
                  <a:lnTo>
                    <a:pt x="1322" y="1096"/>
                  </a:lnTo>
                  <a:cubicBezTo>
                    <a:pt x="1310" y="1120"/>
                    <a:pt x="1310" y="1143"/>
                    <a:pt x="1275" y="1143"/>
                  </a:cubicBezTo>
                  <a:cubicBezTo>
                    <a:pt x="1275" y="1108"/>
                    <a:pt x="1263" y="1132"/>
                    <a:pt x="1263" y="1096"/>
                  </a:cubicBezTo>
                  <a:cubicBezTo>
                    <a:pt x="1227" y="1096"/>
                    <a:pt x="1227" y="1215"/>
                    <a:pt x="1215" y="1215"/>
                  </a:cubicBezTo>
                  <a:cubicBezTo>
                    <a:pt x="1221" y="1221"/>
                    <a:pt x="1227" y="1224"/>
                    <a:pt x="1233" y="1224"/>
                  </a:cubicBezTo>
                  <a:cubicBezTo>
                    <a:pt x="1239" y="1224"/>
                    <a:pt x="1245" y="1221"/>
                    <a:pt x="1251" y="1215"/>
                  </a:cubicBezTo>
                  <a:lnTo>
                    <a:pt x="1251" y="1215"/>
                  </a:lnTo>
                  <a:cubicBezTo>
                    <a:pt x="1251" y="1263"/>
                    <a:pt x="1167" y="1274"/>
                    <a:pt x="1132" y="1322"/>
                  </a:cubicBezTo>
                  <a:cubicBezTo>
                    <a:pt x="1138" y="1316"/>
                    <a:pt x="1152" y="1310"/>
                    <a:pt x="1167" y="1310"/>
                  </a:cubicBezTo>
                  <a:cubicBezTo>
                    <a:pt x="1182" y="1310"/>
                    <a:pt x="1197" y="1316"/>
                    <a:pt x="1203" y="1334"/>
                  </a:cubicBezTo>
                  <a:cubicBezTo>
                    <a:pt x="1132" y="1358"/>
                    <a:pt x="1144" y="1441"/>
                    <a:pt x="1120" y="1489"/>
                  </a:cubicBezTo>
                  <a:cubicBezTo>
                    <a:pt x="1116" y="1489"/>
                    <a:pt x="1112" y="1490"/>
                    <a:pt x="1109" y="1490"/>
                  </a:cubicBezTo>
                  <a:cubicBezTo>
                    <a:pt x="1058" y="1490"/>
                    <a:pt x="1129" y="1403"/>
                    <a:pt x="1084" y="1370"/>
                  </a:cubicBezTo>
                  <a:cubicBezTo>
                    <a:pt x="1072" y="1358"/>
                    <a:pt x="1024" y="1334"/>
                    <a:pt x="1036" y="1310"/>
                  </a:cubicBezTo>
                  <a:lnTo>
                    <a:pt x="1036" y="1310"/>
                  </a:lnTo>
                  <a:cubicBezTo>
                    <a:pt x="977" y="1334"/>
                    <a:pt x="965" y="1394"/>
                    <a:pt x="929" y="1429"/>
                  </a:cubicBezTo>
                  <a:lnTo>
                    <a:pt x="917" y="1417"/>
                  </a:lnTo>
                  <a:cubicBezTo>
                    <a:pt x="858" y="1465"/>
                    <a:pt x="834" y="1560"/>
                    <a:pt x="763" y="1572"/>
                  </a:cubicBezTo>
                  <a:lnTo>
                    <a:pt x="798" y="1572"/>
                  </a:lnTo>
                  <a:cubicBezTo>
                    <a:pt x="798" y="1584"/>
                    <a:pt x="763" y="1596"/>
                    <a:pt x="763" y="1632"/>
                  </a:cubicBezTo>
                  <a:cubicBezTo>
                    <a:pt x="752" y="1621"/>
                    <a:pt x="713" y="1620"/>
                    <a:pt x="705" y="1603"/>
                  </a:cubicBezTo>
                  <a:lnTo>
                    <a:pt x="705" y="1603"/>
                  </a:lnTo>
                  <a:cubicBezTo>
                    <a:pt x="719" y="1682"/>
                    <a:pt x="596" y="1729"/>
                    <a:pt x="608" y="1810"/>
                  </a:cubicBezTo>
                  <a:cubicBezTo>
                    <a:pt x="572" y="1810"/>
                    <a:pt x="572" y="1775"/>
                    <a:pt x="560" y="1751"/>
                  </a:cubicBezTo>
                  <a:cubicBezTo>
                    <a:pt x="608" y="1739"/>
                    <a:pt x="632" y="1739"/>
                    <a:pt x="632" y="1703"/>
                  </a:cubicBezTo>
                  <a:lnTo>
                    <a:pt x="632" y="1703"/>
                  </a:lnTo>
                  <a:cubicBezTo>
                    <a:pt x="616" y="1713"/>
                    <a:pt x="601" y="1717"/>
                    <a:pt x="589" y="1717"/>
                  </a:cubicBezTo>
                  <a:cubicBezTo>
                    <a:pt x="572" y="1717"/>
                    <a:pt x="560" y="1710"/>
                    <a:pt x="560" y="1703"/>
                  </a:cubicBezTo>
                  <a:cubicBezTo>
                    <a:pt x="560" y="1763"/>
                    <a:pt x="489" y="1834"/>
                    <a:pt x="501" y="1894"/>
                  </a:cubicBezTo>
                  <a:cubicBezTo>
                    <a:pt x="465" y="1882"/>
                    <a:pt x="441" y="1894"/>
                    <a:pt x="417" y="1846"/>
                  </a:cubicBezTo>
                  <a:lnTo>
                    <a:pt x="417" y="1846"/>
                  </a:lnTo>
                  <a:cubicBezTo>
                    <a:pt x="334" y="1941"/>
                    <a:pt x="548" y="1917"/>
                    <a:pt x="441" y="2001"/>
                  </a:cubicBezTo>
                  <a:cubicBezTo>
                    <a:pt x="372" y="2001"/>
                    <a:pt x="425" y="1944"/>
                    <a:pt x="399" y="1944"/>
                  </a:cubicBezTo>
                  <a:cubicBezTo>
                    <a:pt x="393" y="1944"/>
                    <a:pt x="384" y="1947"/>
                    <a:pt x="370" y="1953"/>
                  </a:cubicBezTo>
                  <a:lnTo>
                    <a:pt x="382" y="1941"/>
                  </a:lnTo>
                  <a:cubicBezTo>
                    <a:pt x="365" y="1934"/>
                    <a:pt x="355" y="1931"/>
                    <a:pt x="347" y="1931"/>
                  </a:cubicBezTo>
                  <a:cubicBezTo>
                    <a:pt x="306" y="1931"/>
                    <a:pt x="385" y="2032"/>
                    <a:pt x="334" y="2072"/>
                  </a:cubicBezTo>
                  <a:cubicBezTo>
                    <a:pt x="298" y="2025"/>
                    <a:pt x="346" y="2001"/>
                    <a:pt x="286" y="2001"/>
                  </a:cubicBezTo>
                  <a:cubicBezTo>
                    <a:pt x="239" y="2048"/>
                    <a:pt x="274" y="2132"/>
                    <a:pt x="215" y="2156"/>
                  </a:cubicBezTo>
                  <a:lnTo>
                    <a:pt x="203" y="2132"/>
                  </a:lnTo>
                  <a:cubicBezTo>
                    <a:pt x="179" y="2156"/>
                    <a:pt x="108" y="2191"/>
                    <a:pt x="72" y="2227"/>
                  </a:cubicBezTo>
                  <a:cubicBezTo>
                    <a:pt x="72" y="2215"/>
                    <a:pt x="72" y="2215"/>
                    <a:pt x="72" y="2203"/>
                  </a:cubicBezTo>
                  <a:cubicBezTo>
                    <a:pt x="1" y="2227"/>
                    <a:pt x="72" y="2251"/>
                    <a:pt x="1" y="2251"/>
                  </a:cubicBezTo>
                  <a:lnTo>
                    <a:pt x="1" y="2286"/>
                  </a:lnTo>
                  <a:cubicBezTo>
                    <a:pt x="36" y="2286"/>
                    <a:pt x="96" y="2275"/>
                    <a:pt x="108" y="2215"/>
                  </a:cubicBezTo>
                  <a:lnTo>
                    <a:pt x="108" y="2215"/>
                  </a:lnTo>
                  <a:cubicBezTo>
                    <a:pt x="96" y="2275"/>
                    <a:pt x="203" y="2251"/>
                    <a:pt x="215" y="2298"/>
                  </a:cubicBezTo>
                  <a:lnTo>
                    <a:pt x="215" y="2275"/>
                  </a:lnTo>
                  <a:cubicBezTo>
                    <a:pt x="225" y="2275"/>
                    <a:pt x="234" y="2276"/>
                    <a:pt x="244" y="2276"/>
                  </a:cubicBezTo>
                  <a:cubicBezTo>
                    <a:pt x="362" y="2276"/>
                    <a:pt x="463" y="2211"/>
                    <a:pt x="584" y="2167"/>
                  </a:cubicBezTo>
                  <a:cubicBezTo>
                    <a:pt x="608" y="2072"/>
                    <a:pt x="703" y="2108"/>
                    <a:pt x="751" y="2025"/>
                  </a:cubicBezTo>
                  <a:cubicBezTo>
                    <a:pt x="727" y="1965"/>
                    <a:pt x="751" y="2013"/>
                    <a:pt x="810" y="1953"/>
                  </a:cubicBezTo>
                  <a:lnTo>
                    <a:pt x="810" y="1953"/>
                  </a:lnTo>
                  <a:cubicBezTo>
                    <a:pt x="786" y="1989"/>
                    <a:pt x="834" y="2001"/>
                    <a:pt x="858" y="2001"/>
                  </a:cubicBezTo>
                  <a:cubicBezTo>
                    <a:pt x="858" y="1977"/>
                    <a:pt x="870" y="1953"/>
                    <a:pt x="882" y="1941"/>
                  </a:cubicBezTo>
                  <a:cubicBezTo>
                    <a:pt x="889" y="1945"/>
                    <a:pt x="904" y="1947"/>
                    <a:pt x="922" y="1947"/>
                  </a:cubicBezTo>
                  <a:cubicBezTo>
                    <a:pt x="963" y="1947"/>
                    <a:pt x="1016" y="1935"/>
                    <a:pt x="1024" y="1894"/>
                  </a:cubicBezTo>
                  <a:cubicBezTo>
                    <a:pt x="1031" y="1892"/>
                    <a:pt x="1036" y="1891"/>
                    <a:pt x="1039" y="1891"/>
                  </a:cubicBezTo>
                  <a:cubicBezTo>
                    <a:pt x="1060" y="1891"/>
                    <a:pt x="1024" y="1919"/>
                    <a:pt x="1024" y="1929"/>
                  </a:cubicBezTo>
                  <a:cubicBezTo>
                    <a:pt x="1030" y="1933"/>
                    <a:pt x="1035" y="1935"/>
                    <a:pt x="1038" y="1935"/>
                  </a:cubicBezTo>
                  <a:cubicBezTo>
                    <a:pt x="1054" y="1935"/>
                    <a:pt x="1040" y="1894"/>
                    <a:pt x="1060" y="1894"/>
                  </a:cubicBezTo>
                  <a:cubicBezTo>
                    <a:pt x="1060" y="1894"/>
                    <a:pt x="1060" y="1905"/>
                    <a:pt x="1060" y="1905"/>
                  </a:cubicBezTo>
                  <a:cubicBezTo>
                    <a:pt x="1120" y="1870"/>
                    <a:pt x="1167" y="1858"/>
                    <a:pt x="1227" y="1834"/>
                  </a:cubicBezTo>
                  <a:cubicBezTo>
                    <a:pt x="1191" y="1775"/>
                    <a:pt x="1275" y="1775"/>
                    <a:pt x="1286" y="1739"/>
                  </a:cubicBezTo>
                  <a:cubicBezTo>
                    <a:pt x="1286" y="1747"/>
                    <a:pt x="1292" y="1749"/>
                    <a:pt x="1300" y="1749"/>
                  </a:cubicBezTo>
                  <a:cubicBezTo>
                    <a:pt x="1316" y="1749"/>
                    <a:pt x="1342" y="1739"/>
                    <a:pt x="1358" y="1739"/>
                  </a:cubicBezTo>
                  <a:lnTo>
                    <a:pt x="1358" y="1667"/>
                  </a:lnTo>
                  <a:cubicBezTo>
                    <a:pt x="1364" y="1644"/>
                    <a:pt x="1379" y="1644"/>
                    <a:pt x="1397" y="1644"/>
                  </a:cubicBezTo>
                  <a:cubicBezTo>
                    <a:pt x="1414" y="1644"/>
                    <a:pt x="1435" y="1644"/>
                    <a:pt x="1453" y="1620"/>
                  </a:cubicBezTo>
                  <a:lnTo>
                    <a:pt x="1429" y="1620"/>
                  </a:lnTo>
                  <a:cubicBezTo>
                    <a:pt x="1447" y="1593"/>
                    <a:pt x="1505" y="1580"/>
                    <a:pt x="1558" y="1580"/>
                  </a:cubicBezTo>
                  <a:cubicBezTo>
                    <a:pt x="1576" y="1580"/>
                    <a:pt x="1593" y="1581"/>
                    <a:pt x="1608" y="1584"/>
                  </a:cubicBezTo>
                  <a:cubicBezTo>
                    <a:pt x="1822" y="1298"/>
                    <a:pt x="2072" y="1394"/>
                    <a:pt x="2358" y="1215"/>
                  </a:cubicBezTo>
                  <a:cubicBezTo>
                    <a:pt x="2370" y="1179"/>
                    <a:pt x="2334" y="1191"/>
                    <a:pt x="2334" y="1155"/>
                  </a:cubicBezTo>
                  <a:cubicBezTo>
                    <a:pt x="2334" y="1143"/>
                    <a:pt x="2334" y="1143"/>
                    <a:pt x="2334" y="1132"/>
                  </a:cubicBezTo>
                  <a:cubicBezTo>
                    <a:pt x="2322" y="1143"/>
                    <a:pt x="2310" y="1167"/>
                    <a:pt x="2287" y="1179"/>
                  </a:cubicBezTo>
                  <a:cubicBezTo>
                    <a:pt x="2310" y="1143"/>
                    <a:pt x="2287" y="1096"/>
                    <a:pt x="2334" y="1096"/>
                  </a:cubicBezTo>
                  <a:cubicBezTo>
                    <a:pt x="2334" y="1108"/>
                    <a:pt x="2334" y="1108"/>
                    <a:pt x="2322" y="1120"/>
                  </a:cubicBezTo>
                  <a:cubicBezTo>
                    <a:pt x="2358" y="1108"/>
                    <a:pt x="2346" y="1084"/>
                    <a:pt x="2382" y="1084"/>
                  </a:cubicBezTo>
                  <a:cubicBezTo>
                    <a:pt x="2398" y="1084"/>
                    <a:pt x="2398" y="1079"/>
                    <a:pt x="2399" y="1079"/>
                  </a:cubicBezTo>
                  <a:cubicBezTo>
                    <a:pt x="2400" y="1079"/>
                    <a:pt x="2402" y="1080"/>
                    <a:pt x="2406" y="1084"/>
                  </a:cubicBezTo>
                  <a:lnTo>
                    <a:pt x="2513" y="1072"/>
                  </a:lnTo>
                  <a:cubicBezTo>
                    <a:pt x="2520" y="1029"/>
                    <a:pt x="2553" y="1021"/>
                    <a:pt x="2580" y="1021"/>
                  </a:cubicBezTo>
                  <a:cubicBezTo>
                    <a:pt x="2599" y="1021"/>
                    <a:pt x="2615" y="1024"/>
                    <a:pt x="2620" y="1024"/>
                  </a:cubicBezTo>
                  <a:cubicBezTo>
                    <a:pt x="2632" y="1072"/>
                    <a:pt x="2572" y="1060"/>
                    <a:pt x="2560" y="1108"/>
                  </a:cubicBezTo>
                  <a:lnTo>
                    <a:pt x="2608" y="1132"/>
                  </a:lnTo>
                  <a:lnTo>
                    <a:pt x="2608" y="1132"/>
                  </a:lnTo>
                  <a:lnTo>
                    <a:pt x="2596" y="1096"/>
                  </a:lnTo>
                  <a:lnTo>
                    <a:pt x="2644" y="1084"/>
                  </a:lnTo>
                  <a:lnTo>
                    <a:pt x="2644" y="1096"/>
                  </a:lnTo>
                  <a:cubicBezTo>
                    <a:pt x="2644" y="1078"/>
                    <a:pt x="2644" y="1067"/>
                    <a:pt x="2653" y="1067"/>
                  </a:cubicBezTo>
                  <a:cubicBezTo>
                    <a:pt x="2656" y="1067"/>
                    <a:pt x="2661" y="1069"/>
                    <a:pt x="2668" y="1072"/>
                  </a:cubicBezTo>
                  <a:cubicBezTo>
                    <a:pt x="2668" y="1072"/>
                    <a:pt x="2670" y="1075"/>
                    <a:pt x="2672" y="1078"/>
                  </a:cubicBezTo>
                  <a:lnTo>
                    <a:pt x="2672" y="1078"/>
                  </a:lnTo>
                  <a:lnTo>
                    <a:pt x="2691" y="1048"/>
                  </a:lnTo>
                  <a:cubicBezTo>
                    <a:pt x="2691" y="1072"/>
                    <a:pt x="2700" y="1072"/>
                    <a:pt x="2711" y="1072"/>
                  </a:cubicBezTo>
                  <a:cubicBezTo>
                    <a:pt x="2721" y="1072"/>
                    <a:pt x="2733" y="1072"/>
                    <a:pt x="2739" y="1096"/>
                  </a:cubicBezTo>
                  <a:cubicBezTo>
                    <a:pt x="2849" y="1063"/>
                    <a:pt x="2857" y="999"/>
                    <a:pt x="2943" y="999"/>
                  </a:cubicBezTo>
                  <a:cubicBezTo>
                    <a:pt x="2950" y="999"/>
                    <a:pt x="2957" y="1000"/>
                    <a:pt x="2965" y="1001"/>
                  </a:cubicBezTo>
                  <a:cubicBezTo>
                    <a:pt x="2941" y="989"/>
                    <a:pt x="2977" y="929"/>
                    <a:pt x="3001" y="917"/>
                  </a:cubicBezTo>
                  <a:cubicBezTo>
                    <a:pt x="3025" y="929"/>
                    <a:pt x="3037" y="929"/>
                    <a:pt x="3025" y="953"/>
                  </a:cubicBezTo>
                  <a:lnTo>
                    <a:pt x="3060" y="917"/>
                  </a:lnTo>
                  <a:cubicBezTo>
                    <a:pt x="3081" y="931"/>
                    <a:pt x="3097" y="936"/>
                    <a:pt x="3113" y="936"/>
                  </a:cubicBezTo>
                  <a:cubicBezTo>
                    <a:pt x="3150" y="936"/>
                    <a:pt x="3180" y="905"/>
                    <a:pt x="3239" y="905"/>
                  </a:cubicBezTo>
                  <a:lnTo>
                    <a:pt x="3239" y="929"/>
                  </a:lnTo>
                  <a:cubicBezTo>
                    <a:pt x="3263" y="893"/>
                    <a:pt x="3275" y="870"/>
                    <a:pt x="3322" y="870"/>
                  </a:cubicBezTo>
                  <a:lnTo>
                    <a:pt x="3322" y="905"/>
                  </a:lnTo>
                  <a:cubicBezTo>
                    <a:pt x="3326" y="906"/>
                    <a:pt x="3328" y="906"/>
                    <a:pt x="3331" y="906"/>
                  </a:cubicBezTo>
                  <a:cubicBezTo>
                    <a:pt x="3375" y="906"/>
                    <a:pt x="3342" y="821"/>
                    <a:pt x="3385" y="821"/>
                  </a:cubicBezTo>
                  <a:cubicBezTo>
                    <a:pt x="3388" y="821"/>
                    <a:pt x="3391" y="821"/>
                    <a:pt x="3394" y="822"/>
                  </a:cubicBezTo>
                  <a:cubicBezTo>
                    <a:pt x="3382" y="786"/>
                    <a:pt x="3346" y="774"/>
                    <a:pt x="3334" y="739"/>
                  </a:cubicBezTo>
                  <a:lnTo>
                    <a:pt x="3334" y="739"/>
                  </a:lnTo>
                  <a:cubicBezTo>
                    <a:pt x="3345" y="755"/>
                    <a:pt x="3363" y="761"/>
                    <a:pt x="3377" y="761"/>
                  </a:cubicBezTo>
                  <a:cubicBezTo>
                    <a:pt x="3395" y="761"/>
                    <a:pt x="3407" y="752"/>
                    <a:pt x="3394" y="739"/>
                  </a:cubicBezTo>
                  <a:cubicBezTo>
                    <a:pt x="3413" y="725"/>
                    <a:pt x="3422" y="720"/>
                    <a:pt x="3427" y="720"/>
                  </a:cubicBezTo>
                  <a:cubicBezTo>
                    <a:pt x="3436" y="720"/>
                    <a:pt x="3434" y="731"/>
                    <a:pt x="3441" y="739"/>
                  </a:cubicBezTo>
                  <a:lnTo>
                    <a:pt x="3465" y="703"/>
                  </a:lnTo>
                  <a:cubicBezTo>
                    <a:pt x="3468" y="702"/>
                    <a:pt x="3471" y="701"/>
                    <a:pt x="3474" y="701"/>
                  </a:cubicBezTo>
                  <a:cubicBezTo>
                    <a:pt x="3499" y="701"/>
                    <a:pt x="3488" y="753"/>
                    <a:pt x="3477" y="774"/>
                  </a:cubicBezTo>
                  <a:cubicBezTo>
                    <a:pt x="3493" y="743"/>
                    <a:pt x="3519" y="743"/>
                    <a:pt x="3549" y="743"/>
                  </a:cubicBezTo>
                  <a:cubicBezTo>
                    <a:pt x="3564" y="743"/>
                    <a:pt x="3580" y="743"/>
                    <a:pt x="3596" y="739"/>
                  </a:cubicBezTo>
                  <a:lnTo>
                    <a:pt x="3596" y="739"/>
                  </a:lnTo>
                  <a:lnTo>
                    <a:pt x="3584" y="762"/>
                  </a:lnTo>
                  <a:lnTo>
                    <a:pt x="3632" y="762"/>
                  </a:lnTo>
                  <a:cubicBezTo>
                    <a:pt x="3650" y="726"/>
                    <a:pt x="3682" y="711"/>
                    <a:pt x="3718" y="711"/>
                  </a:cubicBezTo>
                  <a:cubicBezTo>
                    <a:pt x="3729" y="711"/>
                    <a:pt x="3740" y="712"/>
                    <a:pt x="3751" y="715"/>
                  </a:cubicBezTo>
                  <a:lnTo>
                    <a:pt x="3739" y="774"/>
                  </a:lnTo>
                  <a:cubicBezTo>
                    <a:pt x="3744" y="776"/>
                    <a:pt x="3748" y="777"/>
                    <a:pt x="3751" y="777"/>
                  </a:cubicBezTo>
                  <a:cubicBezTo>
                    <a:pt x="3769" y="777"/>
                    <a:pt x="3751" y="749"/>
                    <a:pt x="3751" y="739"/>
                  </a:cubicBezTo>
                  <a:cubicBezTo>
                    <a:pt x="3765" y="728"/>
                    <a:pt x="3777" y="724"/>
                    <a:pt x="3786" y="724"/>
                  </a:cubicBezTo>
                  <a:cubicBezTo>
                    <a:pt x="3808" y="724"/>
                    <a:pt x="3821" y="746"/>
                    <a:pt x="3846" y="762"/>
                  </a:cubicBezTo>
                  <a:cubicBezTo>
                    <a:pt x="3863" y="746"/>
                    <a:pt x="3881" y="740"/>
                    <a:pt x="3900" y="740"/>
                  </a:cubicBezTo>
                  <a:cubicBezTo>
                    <a:pt x="3937" y="740"/>
                    <a:pt x="3977" y="763"/>
                    <a:pt x="4013" y="763"/>
                  </a:cubicBezTo>
                  <a:cubicBezTo>
                    <a:pt x="4035" y="763"/>
                    <a:pt x="4055" y="754"/>
                    <a:pt x="4072" y="727"/>
                  </a:cubicBezTo>
                  <a:lnTo>
                    <a:pt x="4084" y="751"/>
                  </a:lnTo>
                  <a:cubicBezTo>
                    <a:pt x="4168" y="679"/>
                    <a:pt x="4287" y="762"/>
                    <a:pt x="4346" y="655"/>
                  </a:cubicBezTo>
                  <a:cubicBezTo>
                    <a:pt x="4371" y="678"/>
                    <a:pt x="4389" y="686"/>
                    <a:pt x="4402" y="686"/>
                  </a:cubicBezTo>
                  <a:cubicBezTo>
                    <a:pt x="4440" y="686"/>
                    <a:pt x="4442" y="618"/>
                    <a:pt x="4478" y="618"/>
                  </a:cubicBezTo>
                  <a:cubicBezTo>
                    <a:pt x="4490" y="618"/>
                    <a:pt x="4504" y="625"/>
                    <a:pt x="4525" y="643"/>
                  </a:cubicBezTo>
                  <a:lnTo>
                    <a:pt x="4513" y="632"/>
                  </a:lnTo>
                  <a:cubicBezTo>
                    <a:pt x="4536" y="631"/>
                    <a:pt x="4559" y="630"/>
                    <a:pt x="4582" y="630"/>
                  </a:cubicBezTo>
                  <a:cubicBezTo>
                    <a:pt x="4906" y="630"/>
                    <a:pt x="5236" y="703"/>
                    <a:pt x="5525" y="703"/>
                  </a:cubicBezTo>
                  <a:lnTo>
                    <a:pt x="5525" y="727"/>
                  </a:lnTo>
                  <a:cubicBezTo>
                    <a:pt x="5858" y="810"/>
                    <a:pt x="6180" y="905"/>
                    <a:pt x="6478" y="1048"/>
                  </a:cubicBezTo>
                  <a:cubicBezTo>
                    <a:pt x="6466" y="1072"/>
                    <a:pt x="6466" y="1084"/>
                    <a:pt x="6489" y="1084"/>
                  </a:cubicBezTo>
                  <a:lnTo>
                    <a:pt x="6501" y="1072"/>
                  </a:lnTo>
                  <a:cubicBezTo>
                    <a:pt x="6513" y="1084"/>
                    <a:pt x="6513" y="1108"/>
                    <a:pt x="6513" y="1120"/>
                  </a:cubicBezTo>
                  <a:cubicBezTo>
                    <a:pt x="6509" y="1132"/>
                    <a:pt x="6504" y="1136"/>
                    <a:pt x="6498" y="1136"/>
                  </a:cubicBezTo>
                  <a:cubicBezTo>
                    <a:pt x="6487" y="1136"/>
                    <a:pt x="6474" y="1120"/>
                    <a:pt x="6466" y="1120"/>
                  </a:cubicBezTo>
                  <a:lnTo>
                    <a:pt x="6466" y="1120"/>
                  </a:lnTo>
                  <a:cubicBezTo>
                    <a:pt x="6430" y="1179"/>
                    <a:pt x="6525" y="1155"/>
                    <a:pt x="6501" y="1215"/>
                  </a:cubicBezTo>
                  <a:lnTo>
                    <a:pt x="6489" y="1215"/>
                  </a:lnTo>
                  <a:cubicBezTo>
                    <a:pt x="6489" y="1251"/>
                    <a:pt x="6478" y="1298"/>
                    <a:pt x="6513" y="1322"/>
                  </a:cubicBezTo>
                  <a:cubicBezTo>
                    <a:pt x="6466" y="1334"/>
                    <a:pt x="6513" y="1394"/>
                    <a:pt x="6478" y="1405"/>
                  </a:cubicBezTo>
                  <a:cubicBezTo>
                    <a:pt x="6370" y="1382"/>
                    <a:pt x="6513" y="1310"/>
                    <a:pt x="6478" y="1263"/>
                  </a:cubicBezTo>
                  <a:lnTo>
                    <a:pt x="6478" y="1263"/>
                  </a:lnTo>
                  <a:cubicBezTo>
                    <a:pt x="6472" y="1266"/>
                    <a:pt x="6467" y="1268"/>
                    <a:pt x="6462" y="1268"/>
                  </a:cubicBezTo>
                  <a:cubicBezTo>
                    <a:pt x="6438" y="1268"/>
                    <a:pt x="6428" y="1223"/>
                    <a:pt x="6418" y="1203"/>
                  </a:cubicBezTo>
                  <a:lnTo>
                    <a:pt x="6418" y="1203"/>
                  </a:lnTo>
                  <a:cubicBezTo>
                    <a:pt x="6418" y="1239"/>
                    <a:pt x="6418" y="1274"/>
                    <a:pt x="6430" y="1322"/>
                  </a:cubicBezTo>
                  <a:cubicBezTo>
                    <a:pt x="6406" y="1322"/>
                    <a:pt x="6347" y="1334"/>
                    <a:pt x="6382" y="1370"/>
                  </a:cubicBezTo>
                  <a:lnTo>
                    <a:pt x="6382" y="1358"/>
                  </a:lnTo>
                  <a:cubicBezTo>
                    <a:pt x="6382" y="1405"/>
                    <a:pt x="6430" y="1405"/>
                    <a:pt x="6406" y="1429"/>
                  </a:cubicBezTo>
                  <a:cubicBezTo>
                    <a:pt x="6404" y="1432"/>
                    <a:pt x="6401" y="1433"/>
                    <a:pt x="6399" y="1433"/>
                  </a:cubicBezTo>
                  <a:cubicBezTo>
                    <a:pt x="6389" y="1433"/>
                    <a:pt x="6380" y="1417"/>
                    <a:pt x="6370" y="1417"/>
                  </a:cubicBezTo>
                  <a:lnTo>
                    <a:pt x="6370" y="1417"/>
                  </a:lnTo>
                  <a:cubicBezTo>
                    <a:pt x="6358" y="1453"/>
                    <a:pt x="6394" y="1453"/>
                    <a:pt x="6394" y="1477"/>
                  </a:cubicBezTo>
                  <a:cubicBezTo>
                    <a:pt x="6389" y="1482"/>
                    <a:pt x="6385" y="1484"/>
                    <a:pt x="6380" y="1484"/>
                  </a:cubicBezTo>
                  <a:cubicBezTo>
                    <a:pt x="6369" y="1484"/>
                    <a:pt x="6360" y="1470"/>
                    <a:pt x="6348" y="1470"/>
                  </a:cubicBezTo>
                  <a:cubicBezTo>
                    <a:pt x="6344" y="1470"/>
                    <a:pt x="6340" y="1472"/>
                    <a:pt x="6335" y="1477"/>
                  </a:cubicBezTo>
                  <a:cubicBezTo>
                    <a:pt x="6370" y="1524"/>
                    <a:pt x="6311" y="1536"/>
                    <a:pt x="6311" y="1572"/>
                  </a:cubicBezTo>
                  <a:cubicBezTo>
                    <a:pt x="6313" y="1572"/>
                    <a:pt x="6315" y="1571"/>
                    <a:pt x="6317" y="1571"/>
                  </a:cubicBezTo>
                  <a:cubicBezTo>
                    <a:pt x="6361" y="1571"/>
                    <a:pt x="6370" y="1669"/>
                    <a:pt x="6405" y="1669"/>
                  </a:cubicBezTo>
                  <a:cubicBezTo>
                    <a:pt x="6412" y="1669"/>
                    <a:pt x="6420" y="1665"/>
                    <a:pt x="6430" y="1655"/>
                  </a:cubicBezTo>
                  <a:cubicBezTo>
                    <a:pt x="6442" y="1679"/>
                    <a:pt x="6454" y="1703"/>
                    <a:pt x="6466" y="1727"/>
                  </a:cubicBezTo>
                  <a:cubicBezTo>
                    <a:pt x="6461" y="1730"/>
                    <a:pt x="6456" y="1731"/>
                    <a:pt x="6452" y="1731"/>
                  </a:cubicBezTo>
                  <a:cubicBezTo>
                    <a:pt x="6420" y="1731"/>
                    <a:pt x="6383" y="1678"/>
                    <a:pt x="6344" y="1678"/>
                  </a:cubicBezTo>
                  <a:cubicBezTo>
                    <a:pt x="6341" y="1678"/>
                    <a:pt x="6338" y="1678"/>
                    <a:pt x="6335" y="1679"/>
                  </a:cubicBezTo>
                  <a:cubicBezTo>
                    <a:pt x="6335" y="1667"/>
                    <a:pt x="6335" y="1644"/>
                    <a:pt x="6347" y="1620"/>
                  </a:cubicBezTo>
                  <a:cubicBezTo>
                    <a:pt x="6263" y="1620"/>
                    <a:pt x="6370" y="1763"/>
                    <a:pt x="6287" y="1798"/>
                  </a:cubicBezTo>
                  <a:cubicBezTo>
                    <a:pt x="6287" y="1834"/>
                    <a:pt x="6299" y="1822"/>
                    <a:pt x="6263" y="1894"/>
                  </a:cubicBezTo>
                  <a:lnTo>
                    <a:pt x="6335" y="1882"/>
                  </a:lnTo>
                  <a:lnTo>
                    <a:pt x="6335" y="1882"/>
                  </a:lnTo>
                  <a:cubicBezTo>
                    <a:pt x="6311" y="1917"/>
                    <a:pt x="6287" y="1929"/>
                    <a:pt x="6275" y="1929"/>
                  </a:cubicBezTo>
                  <a:cubicBezTo>
                    <a:pt x="6275" y="1953"/>
                    <a:pt x="6275" y="1977"/>
                    <a:pt x="6275" y="2001"/>
                  </a:cubicBezTo>
                  <a:cubicBezTo>
                    <a:pt x="6263" y="1989"/>
                    <a:pt x="6263" y="1989"/>
                    <a:pt x="6251" y="1977"/>
                  </a:cubicBezTo>
                  <a:cubicBezTo>
                    <a:pt x="6216" y="2013"/>
                    <a:pt x="6239" y="2013"/>
                    <a:pt x="6251" y="2025"/>
                  </a:cubicBezTo>
                  <a:cubicBezTo>
                    <a:pt x="6275" y="2036"/>
                    <a:pt x="6275" y="2060"/>
                    <a:pt x="6287" y="2084"/>
                  </a:cubicBezTo>
                  <a:lnTo>
                    <a:pt x="6251" y="2072"/>
                  </a:lnTo>
                  <a:lnTo>
                    <a:pt x="6251" y="2072"/>
                  </a:lnTo>
                  <a:cubicBezTo>
                    <a:pt x="6263" y="2084"/>
                    <a:pt x="6275" y="2096"/>
                    <a:pt x="6287" y="2096"/>
                  </a:cubicBezTo>
                  <a:cubicBezTo>
                    <a:pt x="6287" y="2108"/>
                    <a:pt x="6287" y="2108"/>
                    <a:pt x="6299" y="2120"/>
                  </a:cubicBezTo>
                  <a:cubicBezTo>
                    <a:pt x="6311" y="2108"/>
                    <a:pt x="6347" y="2084"/>
                    <a:pt x="6347" y="2048"/>
                  </a:cubicBezTo>
                  <a:cubicBezTo>
                    <a:pt x="6347" y="2144"/>
                    <a:pt x="6382" y="2191"/>
                    <a:pt x="6370" y="2286"/>
                  </a:cubicBezTo>
                  <a:cubicBezTo>
                    <a:pt x="6347" y="2286"/>
                    <a:pt x="6311" y="2275"/>
                    <a:pt x="6311" y="2275"/>
                  </a:cubicBezTo>
                  <a:lnTo>
                    <a:pt x="6311" y="2275"/>
                  </a:lnTo>
                  <a:cubicBezTo>
                    <a:pt x="6320" y="2309"/>
                    <a:pt x="6347" y="2332"/>
                    <a:pt x="6371" y="2332"/>
                  </a:cubicBezTo>
                  <a:cubicBezTo>
                    <a:pt x="6380" y="2332"/>
                    <a:pt x="6388" y="2329"/>
                    <a:pt x="6394" y="2322"/>
                  </a:cubicBezTo>
                  <a:cubicBezTo>
                    <a:pt x="6406" y="2334"/>
                    <a:pt x="6406" y="2334"/>
                    <a:pt x="6406" y="2334"/>
                  </a:cubicBezTo>
                  <a:cubicBezTo>
                    <a:pt x="6394" y="2358"/>
                    <a:pt x="6382" y="2370"/>
                    <a:pt x="6394" y="2394"/>
                  </a:cubicBezTo>
                  <a:cubicBezTo>
                    <a:pt x="6394" y="2394"/>
                    <a:pt x="6394" y="2406"/>
                    <a:pt x="6394" y="2417"/>
                  </a:cubicBezTo>
                  <a:cubicBezTo>
                    <a:pt x="6401" y="2414"/>
                    <a:pt x="6407" y="2413"/>
                    <a:pt x="6413" y="2413"/>
                  </a:cubicBezTo>
                  <a:cubicBezTo>
                    <a:pt x="6449" y="2413"/>
                    <a:pt x="6469" y="2465"/>
                    <a:pt x="6489" y="2465"/>
                  </a:cubicBezTo>
                  <a:cubicBezTo>
                    <a:pt x="6489" y="2453"/>
                    <a:pt x="6478" y="2441"/>
                    <a:pt x="6466" y="2417"/>
                  </a:cubicBezTo>
                  <a:lnTo>
                    <a:pt x="6466" y="2417"/>
                  </a:lnTo>
                  <a:cubicBezTo>
                    <a:pt x="6513" y="2429"/>
                    <a:pt x="6561" y="2417"/>
                    <a:pt x="6549" y="2453"/>
                  </a:cubicBezTo>
                  <a:cubicBezTo>
                    <a:pt x="6543" y="2451"/>
                    <a:pt x="6538" y="2450"/>
                    <a:pt x="6534" y="2450"/>
                  </a:cubicBezTo>
                  <a:cubicBezTo>
                    <a:pt x="6509" y="2450"/>
                    <a:pt x="6526" y="2495"/>
                    <a:pt x="6509" y="2495"/>
                  </a:cubicBezTo>
                  <a:cubicBezTo>
                    <a:pt x="6503" y="2495"/>
                    <a:pt x="6493" y="2490"/>
                    <a:pt x="6478" y="2477"/>
                  </a:cubicBezTo>
                  <a:lnTo>
                    <a:pt x="6478" y="2477"/>
                  </a:lnTo>
                  <a:cubicBezTo>
                    <a:pt x="6473" y="2510"/>
                    <a:pt x="6481" y="2517"/>
                    <a:pt x="6494" y="2517"/>
                  </a:cubicBezTo>
                  <a:cubicBezTo>
                    <a:pt x="6504" y="2517"/>
                    <a:pt x="6516" y="2513"/>
                    <a:pt x="6528" y="2513"/>
                  </a:cubicBezTo>
                  <a:cubicBezTo>
                    <a:pt x="6541" y="2513"/>
                    <a:pt x="6553" y="2518"/>
                    <a:pt x="6561" y="2537"/>
                  </a:cubicBezTo>
                  <a:lnTo>
                    <a:pt x="6573" y="2584"/>
                  </a:lnTo>
                  <a:cubicBezTo>
                    <a:pt x="6569" y="2585"/>
                    <a:pt x="6565" y="2586"/>
                    <a:pt x="6561" y="2586"/>
                  </a:cubicBezTo>
                  <a:cubicBezTo>
                    <a:pt x="6533" y="2586"/>
                    <a:pt x="6509" y="2558"/>
                    <a:pt x="6503" y="2558"/>
                  </a:cubicBezTo>
                  <a:cubicBezTo>
                    <a:pt x="6502" y="2558"/>
                    <a:pt x="6501" y="2559"/>
                    <a:pt x="6501" y="2560"/>
                  </a:cubicBezTo>
                  <a:lnTo>
                    <a:pt x="6525" y="2584"/>
                  </a:lnTo>
                  <a:cubicBezTo>
                    <a:pt x="6489" y="2584"/>
                    <a:pt x="6430" y="2477"/>
                    <a:pt x="6358" y="2453"/>
                  </a:cubicBezTo>
                  <a:lnTo>
                    <a:pt x="6358" y="2453"/>
                  </a:lnTo>
                  <a:cubicBezTo>
                    <a:pt x="6370" y="2489"/>
                    <a:pt x="6394" y="2537"/>
                    <a:pt x="6418" y="2572"/>
                  </a:cubicBezTo>
                  <a:cubicBezTo>
                    <a:pt x="6501" y="2632"/>
                    <a:pt x="6573" y="2703"/>
                    <a:pt x="6656" y="2751"/>
                  </a:cubicBezTo>
                  <a:cubicBezTo>
                    <a:pt x="6736" y="2800"/>
                    <a:pt x="6815" y="2825"/>
                    <a:pt x="6894" y="2825"/>
                  </a:cubicBezTo>
                  <a:cubicBezTo>
                    <a:pt x="6910" y="2825"/>
                    <a:pt x="6926" y="2824"/>
                    <a:pt x="6942" y="2822"/>
                  </a:cubicBezTo>
                  <a:lnTo>
                    <a:pt x="6930" y="2810"/>
                  </a:lnTo>
                  <a:cubicBezTo>
                    <a:pt x="6930" y="2810"/>
                    <a:pt x="6942" y="2810"/>
                    <a:pt x="6942" y="2798"/>
                  </a:cubicBezTo>
                  <a:lnTo>
                    <a:pt x="6954" y="2798"/>
                  </a:lnTo>
                  <a:lnTo>
                    <a:pt x="6990" y="2787"/>
                  </a:lnTo>
                  <a:cubicBezTo>
                    <a:pt x="7013" y="2822"/>
                    <a:pt x="7073" y="2846"/>
                    <a:pt x="7144" y="2870"/>
                  </a:cubicBezTo>
                  <a:cubicBezTo>
                    <a:pt x="7097" y="2846"/>
                    <a:pt x="7097" y="2846"/>
                    <a:pt x="7097" y="2810"/>
                  </a:cubicBezTo>
                  <a:cubicBezTo>
                    <a:pt x="7106" y="2784"/>
                    <a:pt x="7108" y="2770"/>
                    <a:pt x="7128" y="2770"/>
                  </a:cubicBezTo>
                  <a:cubicBezTo>
                    <a:pt x="7135" y="2770"/>
                    <a:pt x="7144" y="2772"/>
                    <a:pt x="7156" y="2775"/>
                  </a:cubicBezTo>
                  <a:cubicBezTo>
                    <a:pt x="7167" y="2797"/>
                    <a:pt x="7137" y="2798"/>
                    <a:pt x="7162" y="2818"/>
                  </a:cubicBezTo>
                  <a:lnTo>
                    <a:pt x="7162" y="2818"/>
                  </a:lnTo>
                  <a:cubicBezTo>
                    <a:pt x="7150" y="2805"/>
                    <a:pt x="7171" y="2785"/>
                    <a:pt x="7192" y="2775"/>
                  </a:cubicBezTo>
                  <a:cubicBezTo>
                    <a:pt x="7216" y="2798"/>
                    <a:pt x="7263" y="2787"/>
                    <a:pt x="7275" y="2810"/>
                  </a:cubicBezTo>
                  <a:cubicBezTo>
                    <a:pt x="7271" y="2814"/>
                    <a:pt x="7267" y="2816"/>
                    <a:pt x="7263" y="2816"/>
                  </a:cubicBezTo>
                  <a:cubicBezTo>
                    <a:pt x="7255" y="2816"/>
                    <a:pt x="7247" y="2810"/>
                    <a:pt x="7240" y="2810"/>
                  </a:cubicBezTo>
                  <a:cubicBezTo>
                    <a:pt x="7228" y="2822"/>
                    <a:pt x="7299" y="2822"/>
                    <a:pt x="7263" y="2858"/>
                  </a:cubicBezTo>
                  <a:cubicBezTo>
                    <a:pt x="7275" y="2846"/>
                    <a:pt x="7299" y="2846"/>
                    <a:pt x="7311" y="2834"/>
                  </a:cubicBezTo>
                  <a:cubicBezTo>
                    <a:pt x="7359" y="2846"/>
                    <a:pt x="7311" y="2882"/>
                    <a:pt x="7323" y="2882"/>
                  </a:cubicBezTo>
                  <a:cubicBezTo>
                    <a:pt x="7418" y="2834"/>
                    <a:pt x="7430" y="2763"/>
                    <a:pt x="7490" y="2703"/>
                  </a:cubicBezTo>
                  <a:cubicBezTo>
                    <a:pt x="7490" y="2712"/>
                    <a:pt x="7510" y="2742"/>
                    <a:pt x="7515" y="2750"/>
                  </a:cubicBezTo>
                  <a:lnTo>
                    <a:pt x="7515" y="2750"/>
                  </a:lnTo>
                  <a:cubicBezTo>
                    <a:pt x="7567" y="2732"/>
                    <a:pt x="7581" y="2660"/>
                    <a:pt x="7599" y="2606"/>
                  </a:cubicBezTo>
                  <a:lnTo>
                    <a:pt x="7599" y="2606"/>
                  </a:lnTo>
                  <a:cubicBezTo>
                    <a:pt x="7764" y="2475"/>
                    <a:pt x="7823" y="2309"/>
                    <a:pt x="7918" y="2132"/>
                  </a:cubicBezTo>
                  <a:cubicBezTo>
                    <a:pt x="7894" y="2108"/>
                    <a:pt x="7882" y="2084"/>
                    <a:pt x="7859" y="2072"/>
                  </a:cubicBezTo>
                  <a:lnTo>
                    <a:pt x="7906" y="2025"/>
                  </a:lnTo>
                  <a:cubicBezTo>
                    <a:pt x="7930" y="1917"/>
                    <a:pt x="7918" y="1822"/>
                    <a:pt x="7894" y="1727"/>
                  </a:cubicBezTo>
                  <a:cubicBezTo>
                    <a:pt x="7859" y="1644"/>
                    <a:pt x="7823" y="1572"/>
                    <a:pt x="7775" y="1489"/>
                  </a:cubicBezTo>
                  <a:cubicBezTo>
                    <a:pt x="7740" y="1441"/>
                    <a:pt x="7787" y="1441"/>
                    <a:pt x="7799" y="1405"/>
                  </a:cubicBezTo>
                  <a:cubicBezTo>
                    <a:pt x="7740" y="1286"/>
                    <a:pt x="7656" y="1298"/>
                    <a:pt x="7573" y="1227"/>
                  </a:cubicBezTo>
                  <a:cubicBezTo>
                    <a:pt x="7597" y="1227"/>
                    <a:pt x="7656" y="1215"/>
                    <a:pt x="7632" y="1167"/>
                  </a:cubicBezTo>
                  <a:lnTo>
                    <a:pt x="7632" y="1167"/>
                  </a:lnTo>
                  <a:cubicBezTo>
                    <a:pt x="7621" y="1173"/>
                    <a:pt x="7609" y="1179"/>
                    <a:pt x="7598" y="1179"/>
                  </a:cubicBezTo>
                  <a:cubicBezTo>
                    <a:pt x="7588" y="1179"/>
                    <a:pt x="7579" y="1173"/>
                    <a:pt x="7573" y="1155"/>
                  </a:cubicBezTo>
                  <a:lnTo>
                    <a:pt x="7597" y="1155"/>
                  </a:lnTo>
                  <a:cubicBezTo>
                    <a:pt x="7597" y="1120"/>
                    <a:pt x="7561" y="1108"/>
                    <a:pt x="7525" y="1060"/>
                  </a:cubicBezTo>
                  <a:cubicBezTo>
                    <a:pt x="7454" y="989"/>
                    <a:pt x="7347" y="953"/>
                    <a:pt x="7240" y="953"/>
                  </a:cubicBezTo>
                  <a:cubicBezTo>
                    <a:pt x="7180" y="905"/>
                    <a:pt x="7287" y="905"/>
                    <a:pt x="7287" y="893"/>
                  </a:cubicBezTo>
                  <a:cubicBezTo>
                    <a:pt x="7301" y="916"/>
                    <a:pt x="7309" y="923"/>
                    <a:pt x="7316" y="923"/>
                  </a:cubicBezTo>
                  <a:cubicBezTo>
                    <a:pt x="7326" y="923"/>
                    <a:pt x="7332" y="905"/>
                    <a:pt x="7347" y="905"/>
                  </a:cubicBezTo>
                  <a:cubicBezTo>
                    <a:pt x="7311" y="893"/>
                    <a:pt x="7275" y="882"/>
                    <a:pt x="7287" y="834"/>
                  </a:cubicBezTo>
                  <a:cubicBezTo>
                    <a:pt x="7251" y="810"/>
                    <a:pt x="7228" y="786"/>
                    <a:pt x="7180" y="786"/>
                  </a:cubicBezTo>
                  <a:cubicBezTo>
                    <a:pt x="7204" y="786"/>
                    <a:pt x="7204" y="822"/>
                    <a:pt x="7180" y="822"/>
                  </a:cubicBezTo>
                  <a:cubicBezTo>
                    <a:pt x="7156" y="786"/>
                    <a:pt x="7073" y="751"/>
                    <a:pt x="7097" y="715"/>
                  </a:cubicBezTo>
                  <a:cubicBezTo>
                    <a:pt x="6918" y="596"/>
                    <a:pt x="6704" y="477"/>
                    <a:pt x="6489" y="381"/>
                  </a:cubicBezTo>
                  <a:lnTo>
                    <a:pt x="6489" y="381"/>
                  </a:lnTo>
                  <a:cubicBezTo>
                    <a:pt x="6442" y="393"/>
                    <a:pt x="6513" y="405"/>
                    <a:pt x="6489" y="417"/>
                  </a:cubicBezTo>
                  <a:cubicBezTo>
                    <a:pt x="6481" y="419"/>
                    <a:pt x="6475" y="419"/>
                    <a:pt x="6469" y="419"/>
                  </a:cubicBezTo>
                  <a:cubicBezTo>
                    <a:pt x="6430" y="419"/>
                    <a:pt x="6442" y="391"/>
                    <a:pt x="6411" y="391"/>
                  </a:cubicBezTo>
                  <a:cubicBezTo>
                    <a:pt x="6406" y="391"/>
                    <a:pt x="6401" y="392"/>
                    <a:pt x="6394" y="393"/>
                  </a:cubicBezTo>
                  <a:lnTo>
                    <a:pt x="6430" y="370"/>
                  </a:lnTo>
                  <a:cubicBezTo>
                    <a:pt x="6411" y="362"/>
                    <a:pt x="6391" y="359"/>
                    <a:pt x="6369" y="359"/>
                  </a:cubicBezTo>
                  <a:cubicBezTo>
                    <a:pt x="6320" y="359"/>
                    <a:pt x="6265" y="373"/>
                    <a:pt x="6216" y="381"/>
                  </a:cubicBezTo>
                  <a:cubicBezTo>
                    <a:pt x="6228" y="346"/>
                    <a:pt x="6168" y="334"/>
                    <a:pt x="6228" y="334"/>
                  </a:cubicBezTo>
                  <a:cubicBezTo>
                    <a:pt x="6194" y="323"/>
                    <a:pt x="6202" y="188"/>
                    <a:pt x="6175" y="188"/>
                  </a:cubicBezTo>
                  <a:cubicBezTo>
                    <a:pt x="6173" y="188"/>
                    <a:pt x="6171" y="189"/>
                    <a:pt x="6168" y="191"/>
                  </a:cubicBezTo>
                  <a:lnTo>
                    <a:pt x="6168" y="334"/>
                  </a:lnTo>
                  <a:cubicBezTo>
                    <a:pt x="6162" y="340"/>
                    <a:pt x="6150" y="340"/>
                    <a:pt x="6140" y="340"/>
                  </a:cubicBezTo>
                  <a:cubicBezTo>
                    <a:pt x="6129" y="340"/>
                    <a:pt x="6120" y="340"/>
                    <a:pt x="6120" y="346"/>
                  </a:cubicBezTo>
                  <a:cubicBezTo>
                    <a:pt x="6097" y="310"/>
                    <a:pt x="6085" y="262"/>
                    <a:pt x="6061" y="262"/>
                  </a:cubicBezTo>
                  <a:cubicBezTo>
                    <a:pt x="6061" y="241"/>
                    <a:pt x="6071" y="234"/>
                    <a:pt x="6084" y="234"/>
                  </a:cubicBezTo>
                  <a:cubicBezTo>
                    <a:pt x="6099" y="234"/>
                    <a:pt x="6119" y="244"/>
                    <a:pt x="6132" y="251"/>
                  </a:cubicBezTo>
                  <a:cubicBezTo>
                    <a:pt x="6156" y="191"/>
                    <a:pt x="6061" y="179"/>
                    <a:pt x="6108" y="143"/>
                  </a:cubicBezTo>
                  <a:cubicBezTo>
                    <a:pt x="6102" y="142"/>
                    <a:pt x="6097" y="141"/>
                    <a:pt x="6093" y="141"/>
                  </a:cubicBezTo>
                  <a:cubicBezTo>
                    <a:pt x="6061" y="141"/>
                    <a:pt x="6105" y="180"/>
                    <a:pt x="6073" y="191"/>
                  </a:cubicBezTo>
                  <a:lnTo>
                    <a:pt x="6025" y="167"/>
                  </a:lnTo>
                  <a:lnTo>
                    <a:pt x="6061" y="191"/>
                  </a:lnTo>
                  <a:cubicBezTo>
                    <a:pt x="6031" y="198"/>
                    <a:pt x="6011" y="215"/>
                    <a:pt x="5988" y="215"/>
                  </a:cubicBezTo>
                  <a:cubicBezTo>
                    <a:pt x="5974" y="215"/>
                    <a:pt x="5960" y="209"/>
                    <a:pt x="5942" y="191"/>
                  </a:cubicBezTo>
                  <a:lnTo>
                    <a:pt x="5870" y="239"/>
                  </a:lnTo>
                  <a:cubicBezTo>
                    <a:pt x="5878" y="207"/>
                    <a:pt x="5860" y="207"/>
                    <a:pt x="5839" y="207"/>
                  </a:cubicBezTo>
                  <a:cubicBezTo>
                    <a:pt x="5829" y="207"/>
                    <a:pt x="5819" y="207"/>
                    <a:pt x="5811" y="203"/>
                  </a:cubicBezTo>
                  <a:lnTo>
                    <a:pt x="5835" y="179"/>
                  </a:lnTo>
                  <a:cubicBezTo>
                    <a:pt x="5799" y="167"/>
                    <a:pt x="5775" y="155"/>
                    <a:pt x="5763" y="131"/>
                  </a:cubicBezTo>
                  <a:cubicBezTo>
                    <a:pt x="5769" y="123"/>
                    <a:pt x="5774" y="120"/>
                    <a:pt x="5777" y="120"/>
                  </a:cubicBezTo>
                  <a:cubicBezTo>
                    <a:pt x="5785" y="120"/>
                    <a:pt x="5789" y="131"/>
                    <a:pt x="5797" y="131"/>
                  </a:cubicBezTo>
                  <a:cubicBezTo>
                    <a:pt x="5800" y="131"/>
                    <a:pt x="5805" y="128"/>
                    <a:pt x="5811" y="120"/>
                  </a:cubicBezTo>
                  <a:lnTo>
                    <a:pt x="5775" y="96"/>
                  </a:lnTo>
                  <a:cubicBezTo>
                    <a:pt x="5763" y="120"/>
                    <a:pt x="5739" y="131"/>
                    <a:pt x="5763" y="155"/>
                  </a:cubicBezTo>
                  <a:cubicBezTo>
                    <a:pt x="5726" y="192"/>
                    <a:pt x="5696" y="222"/>
                    <a:pt x="5639" y="222"/>
                  </a:cubicBezTo>
                  <a:cubicBezTo>
                    <a:pt x="5623" y="222"/>
                    <a:pt x="5605" y="220"/>
                    <a:pt x="5585" y="215"/>
                  </a:cubicBezTo>
                  <a:cubicBezTo>
                    <a:pt x="5549" y="155"/>
                    <a:pt x="5644" y="179"/>
                    <a:pt x="5632" y="131"/>
                  </a:cubicBezTo>
                  <a:cubicBezTo>
                    <a:pt x="5622" y="127"/>
                    <a:pt x="5611" y="126"/>
                    <a:pt x="5602" y="126"/>
                  </a:cubicBezTo>
                  <a:cubicBezTo>
                    <a:pt x="5533" y="126"/>
                    <a:pt x="5490" y="217"/>
                    <a:pt x="5443" y="217"/>
                  </a:cubicBezTo>
                  <a:cubicBezTo>
                    <a:pt x="5439" y="217"/>
                    <a:pt x="5434" y="217"/>
                    <a:pt x="5430" y="215"/>
                  </a:cubicBezTo>
                  <a:cubicBezTo>
                    <a:pt x="5415" y="210"/>
                    <a:pt x="5403" y="208"/>
                    <a:pt x="5394" y="208"/>
                  </a:cubicBezTo>
                  <a:cubicBezTo>
                    <a:pt x="5361" y="208"/>
                    <a:pt x="5348" y="229"/>
                    <a:pt x="5309" y="229"/>
                  </a:cubicBezTo>
                  <a:cubicBezTo>
                    <a:pt x="5302" y="229"/>
                    <a:pt x="5295" y="228"/>
                    <a:pt x="5287" y="227"/>
                  </a:cubicBezTo>
                  <a:cubicBezTo>
                    <a:pt x="5311" y="203"/>
                    <a:pt x="5239" y="191"/>
                    <a:pt x="5227" y="155"/>
                  </a:cubicBezTo>
                  <a:lnTo>
                    <a:pt x="5251" y="131"/>
                  </a:lnTo>
                  <a:cubicBezTo>
                    <a:pt x="5227" y="131"/>
                    <a:pt x="5215" y="120"/>
                    <a:pt x="5215" y="96"/>
                  </a:cubicBezTo>
                  <a:cubicBezTo>
                    <a:pt x="5215" y="143"/>
                    <a:pt x="5120" y="131"/>
                    <a:pt x="5061" y="143"/>
                  </a:cubicBezTo>
                  <a:lnTo>
                    <a:pt x="5073" y="191"/>
                  </a:lnTo>
                  <a:cubicBezTo>
                    <a:pt x="5035" y="191"/>
                    <a:pt x="4989" y="206"/>
                    <a:pt x="4954" y="206"/>
                  </a:cubicBezTo>
                  <a:cubicBezTo>
                    <a:pt x="4945" y="206"/>
                    <a:pt x="4937" y="205"/>
                    <a:pt x="4930" y="203"/>
                  </a:cubicBezTo>
                  <a:cubicBezTo>
                    <a:pt x="4858" y="215"/>
                    <a:pt x="4882" y="251"/>
                    <a:pt x="4823" y="286"/>
                  </a:cubicBezTo>
                  <a:cubicBezTo>
                    <a:pt x="4799" y="251"/>
                    <a:pt x="4799" y="215"/>
                    <a:pt x="4811" y="179"/>
                  </a:cubicBezTo>
                  <a:lnTo>
                    <a:pt x="4811" y="179"/>
                  </a:lnTo>
                  <a:cubicBezTo>
                    <a:pt x="4823" y="185"/>
                    <a:pt x="4834" y="185"/>
                    <a:pt x="4846" y="185"/>
                  </a:cubicBezTo>
                  <a:cubicBezTo>
                    <a:pt x="4858" y="185"/>
                    <a:pt x="4870" y="185"/>
                    <a:pt x="4882" y="191"/>
                  </a:cubicBezTo>
                  <a:cubicBezTo>
                    <a:pt x="4951" y="171"/>
                    <a:pt x="5012" y="111"/>
                    <a:pt x="5078" y="111"/>
                  </a:cubicBezTo>
                  <a:cubicBezTo>
                    <a:pt x="5092" y="111"/>
                    <a:pt x="5106" y="113"/>
                    <a:pt x="5120" y="120"/>
                  </a:cubicBezTo>
                  <a:cubicBezTo>
                    <a:pt x="5133" y="85"/>
                    <a:pt x="5129" y="76"/>
                    <a:pt x="5117" y="76"/>
                  </a:cubicBezTo>
                  <a:cubicBezTo>
                    <a:pt x="5101" y="76"/>
                    <a:pt x="5072" y="92"/>
                    <a:pt x="5048" y="92"/>
                  </a:cubicBezTo>
                  <a:cubicBezTo>
                    <a:pt x="5039" y="92"/>
                    <a:pt x="5031" y="90"/>
                    <a:pt x="5025" y="84"/>
                  </a:cubicBezTo>
                  <a:lnTo>
                    <a:pt x="5037" y="84"/>
                  </a:lnTo>
                  <a:cubicBezTo>
                    <a:pt x="5025" y="84"/>
                    <a:pt x="5025" y="84"/>
                    <a:pt x="5025" y="72"/>
                  </a:cubicBezTo>
                  <a:cubicBezTo>
                    <a:pt x="5049" y="72"/>
                    <a:pt x="5096" y="60"/>
                    <a:pt x="5108" y="12"/>
                  </a:cubicBezTo>
                  <a:cubicBezTo>
                    <a:pt x="5069" y="12"/>
                    <a:pt x="5070" y="69"/>
                    <a:pt x="5039" y="69"/>
                  </a:cubicBezTo>
                  <a:cubicBezTo>
                    <a:pt x="5032" y="69"/>
                    <a:pt x="5024" y="66"/>
                    <a:pt x="5013" y="60"/>
                  </a:cubicBezTo>
                  <a:cubicBezTo>
                    <a:pt x="5006" y="63"/>
                    <a:pt x="5000" y="65"/>
                    <a:pt x="4994" y="65"/>
                  </a:cubicBezTo>
                  <a:cubicBezTo>
                    <a:pt x="4956" y="65"/>
                    <a:pt x="4926" y="11"/>
                    <a:pt x="49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8"/>
            <p:cNvSpPr/>
            <p:nvPr/>
          </p:nvSpPr>
          <p:spPr>
            <a:xfrm rot="1290219">
              <a:off x="2649494" y="3268777"/>
              <a:ext cx="2448" cy="1105"/>
            </a:xfrm>
            <a:custGeom>
              <a:rect b="b" l="l" r="r" t="t"/>
              <a:pathLst>
                <a:path extrusionOk="0" h="25" w="48">
                  <a:moveTo>
                    <a:pt x="48" y="1"/>
                  </a:moveTo>
                  <a:cubicBezTo>
                    <a:pt x="36" y="1"/>
                    <a:pt x="12" y="1"/>
                    <a:pt x="0" y="13"/>
                  </a:cubicBezTo>
                  <a:lnTo>
                    <a:pt x="24" y="25"/>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8"/>
            <p:cNvSpPr/>
            <p:nvPr/>
          </p:nvSpPr>
          <p:spPr>
            <a:xfrm rot="1290219">
              <a:off x="2628473" y="3288639"/>
              <a:ext cx="2805" cy="2872"/>
            </a:xfrm>
            <a:custGeom>
              <a:rect b="b" l="l" r="r" t="t"/>
              <a:pathLst>
                <a:path extrusionOk="0" h="65" w="55">
                  <a:moveTo>
                    <a:pt x="48" y="0"/>
                  </a:moveTo>
                  <a:cubicBezTo>
                    <a:pt x="31" y="0"/>
                    <a:pt x="0" y="54"/>
                    <a:pt x="31" y="65"/>
                  </a:cubicBezTo>
                  <a:lnTo>
                    <a:pt x="55" y="5"/>
                  </a:lnTo>
                  <a:cubicBezTo>
                    <a:pt x="53" y="2"/>
                    <a:pt x="5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18"/>
            <p:cNvSpPr/>
            <p:nvPr/>
          </p:nvSpPr>
          <p:spPr>
            <a:xfrm rot="1290219">
              <a:off x="2649547" y="3289634"/>
              <a:ext cx="1836" cy="2651"/>
            </a:xfrm>
            <a:custGeom>
              <a:rect b="b" l="l" r="r" t="t"/>
              <a:pathLst>
                <a:path extrusionOk="0" h="60" w="36">
                  <a:moveTo>
                    <a:pt x="24" y="0"/>
                  </a:moveTo>
                  <a:cubicBezTo>
                    <a:pt x="0" y="24"/>
                    <a:pt x="0" y="48"/>
                    <a:pt x="24" y="60"/>
                  </a:cubicBezTo>
                  <a:cubicBezTo>
                    <a:pt x="19" y="46"/>
                    <a:pt x="20" y="43"/>
                    <a:pt x="23" y="43"/>
                  </a:cubicBezTo>
                  <a:lnTo>
                    <a:pt x="23" y="43"/>
                  </a:lnTo>
                  <a:cubicBezTo>
                    <a:pt x="25" y="43"/>
                    <a:pt x="28" y="45"/>
                    <a:pt x="31" y="45"/>
                  </a:cubicBezTo>
                  <a:cubicBezTo>
                    <a:pt x="34" y="45"/>
                    <a:pt x="36" y="43"/>
                    <a:pt x="36"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1" name="Google Shape;831;p18"/>
            <p:cNvSpPr/>
            <p:nvPr/>
          </p:nvSpPr>
          <p:spPr>
            <a:xfrm rot="1290219">
              <a:off x="2626121" y="3298741"/>
              <a:ext cx="3060" cy="3712"/>
            </a:xfrm>
            <a:custGeom>
              <a:rect b="b" l="l" r="r" t="t"/>
              <a:pathLst>
                <a:path extrusionOk="0" h="84" w="60">
                  <a:moveTo>
                    <a:pt x="12" y="0"/>
                  </a:moveTo>
                  <a:cubicBezTo>
                    <a:pt x="60" y="24"/>
                    <a:pt x="0" y="72"/>
                    <a:pt x="48" y="84"/>
                  </a:cubicBezTo>
                  <a:cubicBezTo>
                    <a:pt x="24" y="60"/>
                    <a:pt x="6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8"/>
            <p:cNvSpPr/>
            <p:nvPr/>
          </p:nvSpPr>
          <p:spPr>
            <a:xfrm rot="1290219">
              <a:off x="2646518" y="3301219"/>
              <a:ext cx="3673" cy="2651"/>
            </a:xfrm>
            <a:custGeom>
              <a:rect b="b" l="l" r="r" t="t"/>
              <a:pathLst>
                <a:path extrusionOk="0" h="60" w="72">
                  <a:moveTo>
                    <a:pt x="36" y="0"/>
                  </a:moveTo>
                  <a:cubicBezTo>
                    <a:pt x="36" y="24"/>
                    <a:pt x="0" y="60"/>
                    <a:pt x="24" y="60"/>
                  </a:cubicBezTo>
                  <a:cubicBezTo>
                    <a:pt x="72" y="48"/>
                    <a:pt x="36" y="24"/>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8"/>
            <p:cNvSpPr/>
            <p:nvPr/>
          </p:nvSpPr>
          <p:spPr>
            <a:xfrm rot="1290219">
              <a:off x="2628072" y="3309640"/>
              <a:ext cx="5509" cy="5789"/>
            </a:xfrm>
            <a:custGeom>
              <a:rect b="b" l="l" r="r" t="t"/>
              <a:pathLst>
                <a:path extrusionOk="0" h="131" w="108">
                  <a:moveTo>
                    <a:pt x="86" y="63"/>
                  </a:moveTo>
                  <a:cubicBezTo>
                    <a:pt x="89" y="66"/>
                    <a:pt x="92" y="69"/>
                    <a:pt x="96" y="72"/>
                  </a:cubicBezTo>
                  <a:cubicBezTo>
                    <a:pt x="96" y="67"/>
                    <a:pt x="92" y="65"/>
                    <a:pt x="86" y="63"/>
                  </a:cubicBezTo>
                  <a:close/>
                  <a:moveTo>
                    <a:pt x="36" y="1"/>
                  </a:moveTo>
                  <a:cubicBezTo>
                    <a:pt x="24" y="48"/>
                    <a:pt x="36" y="108"/>
                    <a:pt x="0" y="108"/>
                  </a:cubicBezTo>
                  <a:cubicBezTo>
                    <a:pt x="20" y="121"/>
                    <a:pt x="47" y="130"/>
                    <a:pt x="69" y="130"/>
                  </a:cubicBezTo>
                  <a:cubicBezTo>
                    <a:pt x="87" y="130"/>
                    <a:pt x="102" y="124"/>
                    <a:pt x="108" y="108"/>
                  </a:cubicBezTo>
                  <a:cubicBezTo>
                    <a:pt x="72" y="108"/>
                    <a:pt x="60" y="84"/>
                    <a:pt x="60" y="60"/>
                  </a:cubicBezTo>
                  <a:cubicBezTo>
                    <a:pt x="67" y="60"/>
                    <a:pt x="78" y="60"/>
                    <a:pt x="86" y="63"/>
                  </a:cubicBezTo>
                  <a:lnTo>
                    <a:pt x="86" y="63"/>
                  </a:lnTo>
                  <a:cubicBezTo>
                    <a:pt x="60" y="36"/>
                    <a:pt x="58" y="33"/>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8"/>
            <p:cNvSpPr/>
            <p:nvPr/>
          </p:nvSpPr>
          <p:spPr>
            <a:xfrm rot="1290219">
              <a:off x="2644748" y="3303520"/>
              <a:ext cx="4591" cy="3226"/>
            </a:xfrm>
            <a:custGeom>
              <a:rect b="b" l="l" r="r" t="t"/>
              <a:pathLst>
                <a:path extrusionOk="0" h="73" w="90">
                  <a:moveTo>
                    <a:pt x="90" y="1"/>
                  </a:moveTo>
                  <a:lnTo>
                    <a:pt x="90" y="1"/>
                  </a:lnTo>
                  <a:cubicBezTo>
                    <a:pt x="66" y="13"/>
                    <a:pt x="42" y="25"/>
                    <a:pt x="42" y="48"/>
                  </a:cubicBezTo>
                  <a:lnTo>
                    <a:pt x="6" y="48"/>
                  </a:lnTo>
                  <a:cubicBezTo>
                    <a:pt x="1" y="54"/>
                    <a:pt x="0" y="56"/>
                    <a:pt x="3" y="56"/>
                  </a:cubicBezTo>
                  <a:cubicBezTo>
                    <a:pt x="7" y="56"/>
                    <a:pt x="21" y="50"/>
                    <a:pt x="33" y="50"/>
                  </a:cubicBezTo>
                  <a:cubicBezTo>
                    <a:pt x="44" y="50"/>
                    <a:pt x="54" y="55"/>
                    <a:pt x="54" y="72"/>
                  </a:cubicBezTo>
                  <a:cubicBezTo>
                    <a:pt x="66" y="48"/>
                    <a:pt x="90" y="37"/>
                    <a:pt x="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8"/>
            <p:cNvSpPr/>
            <p:nvPr/>
          </p:nvSpPr>
          <p:spPr>
            <a:xfrm rot="1290219">
              <a:off x="2625710" y="3317296"/>
              <a:ext cx="6121" cy="5302"/>
            </a:xfrm>
            <a:custGeom>
              <a:rect b="b" l="l" r="r" t="t"/>
              <a:pathLst>
                <a:path extrusionOk="0" h="120" w="120">
                  <a:moveTo>
                    <a:pt x="0" y="0"/>
                  </a:moveTo>
                  <a:cubicBezTo>
                    <a:pt x="24" y="60"/>
                    <a:pt x="84" y="108"/>
                    <a:pt x="108" y="119"/>
                  </a:cubicBezTo>
                  <a:lnTo>
                    <a:pt x="119" y="96"/>
                  </a:lnTo>
                  <a:cubicBezTo>
                    <a:pt x="72" y="72"/>
                    <a:pt x="48"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8"/>
            <p:cNvSpPr/>
            <p:nvPr/>
          </p:nvSpPr>
          <p:spPr>
            <a:xfrm rot="1290219">
              <a:off x="2642647" y="3309799"/>
              <a:ext cx="3673" cy="1635"/>
            </a:xfrm>
            <a:custGeom>
              <a:rect b="b" l="l" r="r" t="t"/>
              <a:pathLst>
                <a:path extrusionOk="0" h="37" w="72">
                  <a:moveTo>
                    <a:pt x="36" y="1"/>
                  </a:moveTo>
                  <a:cubicBezTo>
                    <a:pt x="48" y="24"/>
                    <a:pt x="0" y="13"/>
                    <a:pt x="24" y="36"/>
                  </a:cubicBezTo>
                  <a:lnTo>
                    <a:pt x="72" y="24"/>
                  </a:lnTo>
                  <a:cubicBezTo>
                    <a:pt x="72" y="14"/>
                    <a:pt x="70" y="11"/>
                    <a:pt x="67" y="11"/>
                  </a:cubicBezTo>
                  <a:cubicBezTo>
                    <a:pt x="61" y="11"/>
                    <a:pt x="49" y="26"/>
                    <a:pt x="41" y="26"/>
                  </a:cubicBezTo>
                  <a:cubicBezTo>
                    <a:pt x="39" y="26"/>
                    <a:pt x="37" y="26"/>
                    <a:pt x="36" y="24"/>
                  </a:cubicBezTo>
                  <a:cubicBezTo>
                    <a:pt x="48" y="13"/>
                    <a:pt x="48"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8"/>
            <p:cNvSpPr/>
            <p:nvPr/>
          </p:nvSpPr>
          <p:spPr>
            <a:xfrm rot="1290219">
              <a:off x="2646450" y="3315224"/>
              <a:ext cx="3673" cy="2740"/>
            </a:xfrm>
            <a:custGeom>
              <a:rect b="b" l="l" r="r" t="t"/>
              <a:pathLst>
                <a:path extrusionOk="0" h="62" w="72">
                  <a:moveTo>
                    <a:pt x="52" y="1"/>
                  </a:moveTo>
                  <a:cubicBezTo>
                    <a:pt x="38" y="1"/>
                    <a:pt x="36" y="29"/>
                    <a:pt x="1" y="38"/>
                  </a:cubicBezTo>
                  <a:cubicBezTo>
                    <a:pt x="12" y="50"/>
                    <a:pt x="24" y="50"/>
                    <a:pt x="36" y="62"/>
                  </a:cubicBezTo>
                  <a:cubicBezTo>
                    <a:pt x="48" y="50"/>
                    <a:pt x="60" y="26"/>
                    <a:pt x="72" y="14"/>
                  </a:cubicBezTo>
                  <a:cubicBezTo>
                    <a:pt x="63" y="4"/>
                    <a:pt x="56" y="1"/>
                    <a:pt x="5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8"/>
            <p:cNvSpPr/>
            <p:nvPr/>
          </p:nvSpPr>
          <p:spPr>
            <a:xfrm rot="1290219">
              <a:off x="2644779" y="3319344"/>
              <a:ext cx="4897" cy="1105"/>
            </a:xfrm>
            <a:custGeom>
              <a:rect b="b" l="l" r="r" t="t"/>
              <a:pathLst>
                <a:path extrusionOk="0" h="25" w="96">
                  <a:moveTo>
                    <a:pt x="1" y="0"/>
                  </a:moveTo>
                  <a:lnTo>
                    <a:pt x="1" y="12"/>
                  </a:lnTo>
                  <a:cubicBezTo>
                    <a:pt x="36" y="12"/>
                    <a:pt x="60" y="24"/>
                    <a:pt x="96" y="24"/>
                  </a:cubicBezTo>
                  <a:cubicBezTo>
                    <a:pt x="48"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8"/>
            <p:cNvSpPr/>
            <p:nvPr/>
          </p:nvSpPr>
          <p:spPr>
            <a:xfrm rot="1290219">
              <a:off x="2665789" y="3357511"/>
              <a:ext cx="3060" cy="1502"/>
            </a:xfrm>
            <a:custGeom>
              <a:rect b="b" l="l" r="r" t="t"/>
              <a:pathLst>
                <a:path extrusionOk="0" h="34" w="60">
                  <a:moveTo>
                    <a:pt x="4" y="0"/>
                  </a:moveTo>
                  <a:cubicBezTo>
                    <a:pt x="1" y="0"/>
                    <a:pt x="1" y="2"/>
                    <a:pt x="8" y="5"/>
                  </a:cubicBezTo>
                  <a:cubicBezTo>
                    <a:pt x="8" y="23"/>
                    <a:pt x="52" y="34"/>
                    <a:pt x="58" y="34"/>
                  </a:cubicBezTo>
                  <a:cubicBezTo>
                    <a:pt x="59" y="34"/>
                    <a:pt x="56" y="32"/>
                    <a:pt x="43" y="29"/>
                  </a:cubicBezTo>
                  <a:cubicBezTo>
                    <a:pt x="43" y="12"/>
                    <a:pt x="11" y="0"/>
                    <a:pt x="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8"/>
            <p:cNvSpPr/>
            <p:nvPr/>
          </p:nvSpPr>
          <p:spPr>
            <a:xfrm rot="1290219">
              <a:off x="2663414" y="3338316"/>
              <a:ext cx="3724" cy="1458"/>
            </a:xfrm>
            <a:custGeom>
              <a:rect b="b" l="l" r="r" t="t"/>
              <a:pathLst>
                <a:path extrusionOk="0" h="33" w="73">
                  <a:moveTo>
                    <a:pt x="72" y="0"/>
                  </a:moveTo>
                  <a:lnTo>
                    <a:pt x="72" y="0"/>
                  </a:lnTo>
                  <a:cubicBezTo>
                    <a:pt x="60" y="12"/>
                    <a:pt x="13" y="0"/>
                    <a:pt x="1" y="24"/>
                  </a:cubicBezTo>
                  <a:cubicBezTo>
                    <a:pt x="7" y="30"/>
                    <a:pt x="13" y="33"/>
                    <a:pt x="19" y="33"/>
                  </a:cubicBezTo>
                  <a:cubicBezTo>
                    <a:pt x="25" y="33"/>
                    <a:pt x="31" y="30"/>
                    <a:pt x="37" y="24"/>
                  </a:cubicBezTo>
                  <a:cubicBezTo>
                    <a:pt x="60" y="24"/>
                    <a:pt x="72" y="1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8"/>
            <p:cNvSpPr/>
            <p:nvPr/>
          </p:nvSpPr>
          <p:spPr>
            <a:xfrm rot="1290219">
              <a:off x="2684028" y="3315300"/>
              <a:ext cx="3111" cy="2165"/>
            </a:xfrm>
            <a:custGeom>
              <a:rect b="b" l="l" r="r" t="t"/>
              <a:pathLst>
                <a:path extrusionOk="0" h="49" w="61">
                  <a:moveTo>
                    <a:pt x="1" y="0"/>
                  </a:moveTo>
                  <a:lnTo>
                    <a:pt x="1" y="0"/>
                  </a:lnTo>
                  <a:cubicBezTo>
                    <a:pt x="9" y="9"/>
                    <a:pt x="6" y="17"/>
                    <a:pt x="12" y="17"/>
                  </a:cubicBezTo>
                  <a:cubicBezTo>
                    <a:pt x="14" y="17"/>
                    <a:pt x="18" y="16"/>
                    <a:pt x="25" y="12"/>
                  </a:cubicBezTo>
                  <a:cubicBezTo>
                    <a:pt x="25" y="36"/>
                    <a:pt x="37" y="48"/>
                    <a:pt x="61" y="48"/>
                  </a:cubicBezTo>
                  <a:cubicBezTo>
                    <a:pt x="49" y="36"/>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8"/>
            <p:cNvSpPr/>
            <p:nvPr/>
          </p:nvSpPr>
          <p:spPr>
            <a:xfrm rot="1290219">
              <a:off x="2683867" y="3306602"/>
              <a:ext cx="1887" cy="707"/>
            </a:xfrm>
            <a:custGeom>
              <a:rect b="b" l="l" r="r" t="t"/>
              <a:pathLst>
                <a:path extrusionOk="0" h="16" w="37">
                  <a:moveTo>
                    <a:pt x="18" y="1"/>
                  </a:moveTo>
                  <a:cubicBezTo>
                    <a:pt x="9" y="1"/>
                    <a:pt x="0" y="4"/>
                    <a:pt x="0" y="10"/>
                  </a:cubicBezTo>
                  <a:cubicBezTo>
                    <a:pt x="8" y="10"/>
                    <a:pt x="11" y="15"/>
                    <a:pt x="19" y="15"/>
                  </a:cubicBezTo>
                  <a:cubicBezTo>
                    <a:pt x="23" y="15"/>
                    <a:pt x="28" y="14"/>
                    <a:pt x="36" y="10"/>
                  </a:cubicBezTo>
                  <a:cubicBezTo>
                    <a:pt x="36" y="4"/>
                    <a:pt x="27"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8"/>
            <p:cNvSpPr/>
            <p:nvPr/>
          </p:nvSpPr>
          <p:spPr>
            <a:xfrm rot="1290219">
              <a:off x="2640173" y="3220125"/>
              <a:ext cx="1887" cy="1414"/>
            </a:xfrm>
            <a:custGeom>
              <a:rect b="b" l="l" r="r" t="t"/>
              <a:pathLst>
                <a:path extrusionOk="0" h="32" w="37">
                  <a:moveTo>
                    <a:pt x="15" y="0"/>
                  </a:moveTo>
                  <a:cubicBezTo>
                    <a:pt x="6" y="0"/>
                    <a:pt x="1" y="8"/>
                    <a:pt x="1" y="31"/>
                  </a:cubicBezTo>
                  <a:cubicBezTo>
                    <a:pt x="25" y="31"/>
                    <a:pt x="13" y="7"/>
                    <a:pt x="37" y="7"/>
                  </a:cubicBezTo>
                  <a:cubicBezTo>
                    <a:pt x="28" y="3"/>
                    <a:pt x="21" y="0"/>
                    <a:pt x="1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8"/>
            <p:cNvSpPr/>
            <p:nvPr/>
          </p:nvSpPr>
          <p:spPr>
            <a:xfrm rot="1290219">
              <a:off x="2637611" y="3218077"/>
              <a:ext cx="663" cy="1635"/>
            </a:xfrm>
            <a:custGeom>
              <a:rect b="b" l="l" r="r" t="t"/>
              <a:pathLst>
                <a:path extrusionOk="0" h="37" w="13">
                  <a:moveTo>
                    <a:pt x="0" y="0"/>
                  </a:moveTo>
                  <a:lnTo>
                    <a:pt x="12"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8"/>
            <p:cNvSpPr/>
            <p:nvPr/>
          </p:nvSpPr>
          <p:spPr>
            <a:xfrm rot="1290219">
              <a:off x="2630067" y="3212343"/>
              <a:ext cx="1275" cy="574"/>
            </a:xfrm>
            <a:custGeom>
              <a:rect b="b" l="l" r="r" t="t"/>
              <a:pathLst>
                <a:path extrusionOk="0" h="13" w="25">
                  <a:moveTo>
                    <a:pt x="25" y="1"/>
                  </a:moveTo>
                  <a:lnTo>
                    <a:pt x="25" y="1"/>
                  </a:lnTo>
                  <a:cubicBezTo>
                    <a:pt x="13" y="1"/>
                    <a:pt x="1" y="13"/>
                    <a:pt x="13" y="13"/>
                  </a:cubicBezTo>
                  <a:cubicBezTo>
                    <a:pt x="13" y="13"/>
                    <a:pt x="13" y="1"/>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8"/>
            <p:cNvSpPr/>
            <p:nvPr/>
          </p:nvSpPr>
          <p:spPr>
            <a:xfrm rot="1290219">
              <a:off x="2631206" y="3212792"/>
              <a:ext cx="1275" cy="574"/>
            </a:xfrm>
            <a:custGeom>
              <a:rect b="b" l="l" r="r" t="t"/>
              <a:pathLst>
                <a:path extrusionOk="0" h="13" w="25">
                  <a:moveTo>
                    <a:pt x="1" y="1"/>
                  </a:moveTo>
                  <a:cubicBezTo>
                    <a:pt x="13" y="1"/>
                    <a:pt x="13" y="1"/>
                    <a:pt x="13" y="13"/>
                  </a:cubicBez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8"/>
            <p:cNvSpPr/>
            <p:nvPr/>
          </p:nvSpPr>
          <p:spPr>
            <a:xfrm rot="1290219">
              <a:off x="2627074" y="3210762"/>
              <a:ext cx="4285" cy="3181"/>
            </a:xfrm>
            <a:custGeom>
              <a:rect b="b" l="l" r="r" t="t"/>
              <a:pathLst>
                <a:path extrusionOk="0" h="72" w="84">
                  <a:moveTo>
                    <a:pt x="48" y="0"/>
                  </a:moveTo>
                  <a:lnTo>
                    <a:pt x="12" y="24"/>
                  </a:lnTo>
                  <a:lnTo>
                    <a:pt x="36" y="72"/>
                  </a:lnTo>
                  <a:cubicBezTo>
                    <a:pt x="84" y="60"/>
                    <a:pt x="0" y="3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8"/>
            <p:cNvSpPr/>
            <p:nvPr/>
          </p:nvSpPr>
          <p:spPr>
            <a:xfrm rot="1290219">
              <a:off x="2610185" y="3205491"/>
              <a:ext cx="10967" cy="5037"/>
            </a:xfrm>
            <a:custGeom>
              <a:rect b="b" l="l" r="r" t="t"/>
              <a:pathLst>
                <a:path extrusionOk="0" h="114" w="215">
                  <a:moveTo>
                    <a:pt x="107" y="0"/>
                  </a:moveTo>
                  <a:lnTo>
                    <a:pt x="107" y="0"/>
                  </a:lnTo>
                  <a:cubicBezTo>
                    <a:pt x="0" y="12"/>
                    <a:pt x="119" y="95"/>
                    <a:pt x="0" y="107"/>
                  </a:cubicBezTo>
                  <a:cubicBezTo>
                    <a:pt x="12" y="111"/>
                    <a:pt x="22" y="113"/>
                    <a:pt x="31" y="113"/>
                  </a:cubicBezTo>
                  <a:cubicBezTo>
                    <a:pt x="87" y="113"/>
                    <a:pt x="78" y="38"/>
                    <a:pt x="129" y="38"/>
                  </a:cubicBezTo>
                  <a:cubicBezTo>
                    <a:pt x="139" y="38"/>
                    <a:pt x="151" y="41"/>
                    <a:pt x="167" y="48"/>
                  </a:cubicBezTo>
                  <a:cubicBezTo>
                    <a:pt x="135" y="16"/>
                    <a:pt x="161" y="16"/>
                    <a:pt x="186" y="16"/>
                  </a:cubicBezTo>
                  <a:lnTo>
                    <a:pt x="186" y="16"/>
                  </a:lnTo>
                  <a:cubicBezTo>
                    <a:pt x="198" y="16"/>
                    <a:pt x="210" y="16"/>
                    <a:pt x="214" y="12"/>
                  </a:cubicBezTo>
                  <a:cubicBezTo>
                    <a:pt x="209" y="8"/>
                    <a:pt x="203" y="7"/>
                    <a:pt x="197" y="7"/>
                  </a:cubicBezTo>
                  <a:cubicBezTo>
                    <a:pt x="174" y="7"/>
                    <a:pt x="148" y="24"/>
                    <a:pt x="130" y="24"/>
                  </a:cubicBezTo>
                  <a:cubicBezTo>
                    <a:pt x="119" y="24"/>
                    <a:pt x="111" y="19"/>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8"/>
            <p:cNvSpPr/>
            <p:nvPr/>
          </p:nvSpPr>
          <p:spPr>
            <a:xfrm rot="1290219">
              <a:off x="2617779" y="3210644"/>
              <a:ext cx="2856" cy="1502"/>
            </a:xfrm>
            <a:custGeom>
              <a:rect b="b" l="l" r="r" t="t"/>
              <a:pathLst>
                <a:path extrusionOk="0" h="34" w="56">
                  <a:moveTo>
                    <a:pt x="25" y="0"/>
                  </a:moveTo>
                  <a:cubicBezTo>
                    <a:pt x="15" y="0"/>
                    <a:pt x="5" y="4"/>
                    <a:pt x="1" y="13"/>
                  </a:cubicBezTo>
                  <a:cubicBezTo>
                    <a:pt x="10" y="13"/>
                    <a:pt x="25" y="33"/>
                    <a:pt x="38" y="33"/>
                  </a:cubicBezTo>
                  <a:cubicBezTo>
                    <a:pt x="42" y="33"/>
                    <a:pt x="45" y="31"/>
                    <a:pt x="48" y="25"/>
                  </a:cubicBezTo>
                  <a:cubicBezTo>
                    <a:pt x="56" y="11"/>
                    <a:pt x="40"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8"/>
            <p:cNvSpPr/>
            <p:nvPr/>
          </p:nvSpPr>
          <p:spPr>
            <a:xfrm rot="1290219">
              <a:off x="2609542" y="3202847"/>
              <a:ext cx="2448" cy="1060"/>
            </a:xfrm>
            <a:custGeom>
              <a:rect b="b" l="l" r="r" t="t"/>
              <a:pathLst>
                <a:path extrusionOk="0" h="24" w="48">
                  <a:moveTo>
                    <a:pt x="12" y="0"/>
                  </a:moveTo>
                  <a:lnTo>
                    <a:pt x="0" y="12"/>
                  </a:lnTo>
                  <a:lnTo>
                    <a:pt x="48" y="24"/>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8"/>
            <p:cNvSpPr/>
            <p:nvPr/>
          </p:nvSpPr>
          <p:spPr>
            <a:xfrm rot="1290219">
              <a:off x="2605548" y="3200097"/>
              <a:ext cx="2244" cy="1105"/>
            </a:xfrm>
            <a:custGeom>
              <a:rect b="b" l="l" r="r" t="t"/>
              <a:pathLst>
                <a:path extrusionOk="0" h="25" w="44">
                  <a:moveTo>
                    <a:pt x="44" y="0"/>
                  </a:moveTo>
                  <a:lnTo>
                    <a:pt x="39" y="5"/>
                  </a:lnTo>
                  <a:lnTo>
                    <a:pt x="39" y="5"/>
                  </a:lnTo>
                  <a:cubicBezTo>
                    <a:pt x="42" y="4"/>
                    <a:pt x="44" y="3"/>
                    <a:pt x="44" y="0"/>
                  </a:cubicBezTo>
                  <a:close/>
                  <a:moveTo>
                    <a:pt x="39" y="5"/>
                  </a:moveTo>
                  <a:lnTo>
                    <a:pt x="39" y="5"/>
                  </a:lnTo>
                  <a:cubicBezTo>
                    <a:pt x="27" y="9"/>
                    <a:pt x="1" y="5"/>
                    <a:pt x="20" y="24"/>
                  </a:cubicBezTo>
                  <a:lnTo>
                    <a:pt x="3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8"/>
            <p:cNvSpPr/>
            <p:nvPr/>
          </p:nvSpPr>
          <p:spPr>
            <a:xfrm rot="1290219">
              <a:off x="2596250" y="3195381"/>
              <a:ext cx="2703" cy="2254"/>
            </a:xfrm>
            <a:custGeom>
              <a:rect b="b" l="l" r="r" t="t"/>
              <a:pathLst>
                <a:path extrusionOk="0" h="51" w="53">
                  <a:moveTo>
                    <a:pt x="44" y="0"/>
                  </a:moveTo>
                  <a:cubicBezTo>
                    <a:pt x="16" y="0"/>
                    <a:pt x="0" y="51"/>
                    <a:pt x="40" y="51"/>
                  </a:cubicBezTo>
                  <a:cubicBezTo>
                    <a:pt x="43" y="51"/>
                    <a:pt x="48" y="50"/>
                    <a:pt x="52" y="49"/>
                  </a:cubicBezTo>
                  <a:lnTo>
                    <a:pt x="40" y="49"/>
                  </a:lnTo>
                  <a:cubicBezTo>
                    <a:pt x="40" y="37"/>
                    <a:pt x="5" y="2"/>
                    <a:pt x="52" y="2"/>
                  </a:cubicBezTo>
                  <a:cubicBezTo>
                    <a:pt x="49" y="1"/>
                    <a:pt x="47" y="0"/>
                    <a:pt x="4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8"/>
            <p:cNvSpPr/>
            <p:nvPr/>
          </p:nvSpPr>
          <p:spPr>
            <a:xfrm rot="1290219">
              <a:off x="2578365" y="3192913"/>
              <a:ext cx="3060" cy="1105"/>
            </a:xfrm>
            <a:custGeom>
              <a:rect b="b" l="l" r="r" t="t"/>
              <a:pathLst>
                <a:path extrusionOk="0" h="25" w="60">
                  <a:moveTo>
                    <a:pt x="48" y="1"/>
                  </a:moveTo>
                  <a:lnTo>
                    <a:pt x="0" y="13"/>
                  </a:lnTo>
                  <a:lnTo>
                    <a:pt x="12" y="25"/>
                  </a:lnTo>
                  <a:cubicBezTo>
                    <a:pt x="36" y="25"/>
                    <a:pt x="60"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8"/>
            <p:cNvSpPr/>
            <p:nvPr/>
          </p:nvSpPr>
          <p:spPr>
            <a:xfrm rot="1290219">
              <a:off x="2576743" y="3202131"/>
              <a:ext cx="4285" cy="972"/>
            </a:xfrm>
            <a:custGeom>
              <a:rect b="b" l="l" r="r" t="t"/>
              <a:pathLst>
                <a:path extrusionOk="0" h="22" w="84">
                  <a:moveTo>
                    <a:pt x="0" y="0"/>
                  </a:moveTo>
                  <a:cubicBezTo>
                    <a:pt x="8" y="17"/>
                    <a:pt x="17" y="22"/>
                    <a:pt x="26" y="22"/>
                  </a:cubicBezTo>
                  <a:cubicBezTo>
                    <a:pt x="37" y="22"/>
                    <a:pt x="50" y="13"/>
                    <a:pt x="65" y="11"/>
                  </a:cubicBezTo>
                  <a:lnTo>
                    <a:pt x="65" y="11"/>
                  </a:lnTo>
                  <a:cubicBezTo>
                    <a:pt x="70" y="12"/>
                    <a:pt x="76" y="12"/>
                    <a:pt x="84" y="12"/>
                  </a:cubicBezTo>
                  <a:cubicBezTo>
                    <a:pt x="79" y="11"/>
                    <a:pt x="75" y="10"/>
                    <a:pt x="71" y="10"/>
                  </a:cubicBezTo>
                  <a:cubicBezTo>
                    <a:pt x="69" y="10"/>
                    <a:pt x="67" y="10"/>
                    <a:pt x="65" y="11"/>
                  </a:cubicBezTo>
                  <a:lnTo>
                    <a:pt x="65" y="11"/>
                  </a:lnTo>
                  <a:cubicBezTo>
                    <a:pt x="46" y="8"/>
                    <a:pt x="37"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8"/>
            <p:cNvSpPr/>
            <p:nvPr/>
          </p:nvSpPr>
          <p:spPr>
            <a:xfrm rot="1290219">
              <a:off x="2576909" y="3189387"/>
              <a:ext cx="2499" cy="1149"/>
            </a:xfrm>
            <a:custGeom>
              <a:rect b="b" l="l" r="r" t="t"/>
              <a:pathLst>
                <a:path extrusionOk="0" h="26" w="49">
                  <a:moveTo>
                    <a:pt x="28" y="0"/>
                  </a:moveTo>
                  <a:cubicBezTo>
                    <a:pt x="14" y="0"/>
                    <a:pt x="1" y="10"/>
                    <a:pt x="1" y="25"/>
                  </a:cubicBezTo>
                  <a:cubicBezTo>
                    <a:pt x="7" y="13"/>
                    <a:pt x="16" y="10"/>
                    <a:pt x="25" y="10"/>
                  </a:cubicBezTo>
                  <a:cubicBezTo>
                    <a:pt x="33" y="10"/>
                    <a:pt x="42" y="13"/>
                    <a:pt x="48" y="13"/>
                  </a:cubicBezTo>
                  <a:cubicBezTo>
                    <a:pt x="44" y="4"/>
                    <a:pt x="36"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8"/>
            <p:cNvSpPr/>
            <p:nvPr/>
          </p:nvSpPr>
          <p:spPr>
            <a:xfrm rot="1290219">
              <a:off x="2566532" y="3186208"/>
              <a:ext cx="9130" cy="5877"/>
            </a:xfrm>
            <a:custGeom>
              <a:rect b="b" l="l" r="r" t="t"/>
              <a:pathLst>
                <a:path extrusionOk="0" h="133" w="179">
                  <a:moveTo>
                    <a:pt x="169" y="0"/>
                  </a:moveTo>
                  <a:cubicBezTo>
                    <a:pt x="135" y="0"/>
                    <a:pt x="140" y="55"/>
                    <a:pt x="112" y="60"/>
                  </a:cubicBezTo>
                  <a:lnTo>
                    <a:pt x="112" y="60"/>
                  </a:lnTo>
                  <a:cubicBezTo>
                    <a:pt x="110" y="60"/>
                    <a:pt x="108" y="59"/>
                    <a:pt x="106" y="59"/>
                  </a:cubicBezTo>
                  <a:lnTo>
                    <a:pt x="106" y="59"/>
                  </a:lnTo>
                  <a:cubicBezTo>
                    <a:pt x="107" y="59"/>
                    <a:pt x="107" y="60"/>
                    <a:pt x="107" y="61"/>
                  </a:cubicBezTo>
                  <a:cubicBezTo>
                    <a:pt x="109" y="61"/>
                    <a:pt x="111" y="61"/>
                    <a:pt x="112" y="60"/>
                  </a:cubicBezTo>
                  <a:lnTo>
                    <a:pt x="112" y="60"/>
                  </a:lnTo>
                  <a:cubicBezTo>
                    <a:pt x="118" y="64"/>
                    <a:pt x="125" y="71"/>
                    <a:pt x="131" y="85"/>
                  </a:cubicBezTo>
                  <a:lnTo>
                    <a:pt x="179" y="1"/>
                  </a:lnTo>
                  <a:cubicBezTo>
                    <a:pt x="175" y="0"/>
                    <a:pt x="172" y="0"/>
                    <a:pt x="169" y="0"/>
                  </a:cubicBezTo>
                  <a:close/>
                  <a:moveTo>
                    <a:pt x="57" y="6"/>
                  </a:moveTo>
                  <a:cubicBezTo>
                    <a:pt x="35" y="6"/>
                    <a:pt x="15" y="14"/>
                    <a:pt x="0" y="37"/>
                  </a:cubicBezTo>
                  <a:cubicBezTo>
                    <a:pt x="12" y="49"/>
                    <a:pt x="24" y="109"/>
                    <a:pt x="12" y="132"/>
                  </a:cubicBezTo>
                  <a:cubicBezTo>
                    <a:pt x="56" y="115"/>
                    <a:pt x="81" y="59"/>
                    <a:pt x="105" y="59"/>
                  </a:cubicBezTo>
                  <a:cubicBezTo>
                    <a:pt x="105" y="59"/>
                    <a:pt x="106" y="59"/>
                    <a:pt x="106" y="59"/>
                  </a:cubicBezTo>
                  <a:lnTo>
                    <a:pt x="106" y="59"/>
                  </a:lnTo>
                  <a:cubicBezTo>
                    <a:pt x="96" y="36"/>
                    <a:pt x="107" y="25"/>
                    <a:pt x="96" y="13"/>
                  </a:cubicBezTo>
                  <a:cubicBezTo>
                    <a:pt x="82" y="9"/>
                    <a:pt x="69" y="6"/>
                    <a:pt x="57"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8"/>
            <p:cNvSpPr/>
            <p:nvPr/>
          </p:nvSpPr>
          <p:spPr>
            <a:xfrm rot="1290219">
              <a:off x="2573260" y="3196041"/>
              <a:ext cx="3111" cy="2695"/>
            </a:xfrm>
            <a:custGeom>
              <a:rect b="b" l="l" r="r" t="t"/>
              <a:pathLst>
                <a:path extrusionOk="0" h="61" w="61">
                  <a:moveTo>
                    <a:pt x="25" y="1"/>
                  </a:moveTo>
                  <a:cubicBezTo>
                    <a:pt x="37" y="25"/>
                    <a:pt x="13" y="25"/>
                    <a:pt x="1" y="37"/>
                  </a:cubicBezTo>
                  <a:cubicBezTo>
                    <a:pt x="4" y="54"/>
                    <a:pt x="10" y="60"/>
                    <a:pt x="16" y="60"/>
                  </a:cubicBezTo>
                  <a:cubicBezTo>
                    <a:pt x="32" y="60"/>
                    <a:pt x="52" y="25"/>
                    <a:pt x="60" y="25"/>
                  </a:cubicBez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8"/>
            <p:cNvSpPr/>
            <p:nvPr/>
          </p:nvSpPr>
          <p:spPr>
            <a:xfrm rot="1290219">
              <a:off x="2552279" y="3184921"/>
              <a:ext cx="3111" cy="1105"/>
            </a:xfrm>
            <a:custGeom>
              <a:rect b="b" l="l" r="r" t="t"/>
              <a:pathLst>
                <a:path extrusionOk="0" h="25" w="61">
                  <a:moveTo>
                    <a:pt x="60" y="0"/>
                  </a:moveTo>
                  <a:lnTo>
                    <a:pt x="1" y="24"/>
                  </a:lnTo>
                  <a:lnTo>
                    <a:pt x="24" y="24"/>
                  </a:lnTo>
                  <a:lnTo>
                    <a:pt x="6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8"/>
            <p:cNvSpPr/>
            <p:nvPr/>
          </p:nvSpPr>
          <p:spPr>
            <a:xfrm rot="1290219">
              <a:off x="2550834" y="3183113"/>
              <a:ext cx="2499" cy="1635"/>
            </a:xfrm>
            <a:custGeom>
              <a:rect b="b" l="l" r="r" t="t"/>
              <a:pathLst>
                <a:path extrusionOk="0" h="37" w="49">
                  <a:moveTo>
                    <a:pt x="48" y="1"/>
                  </a:moveTo>
                  <a:cubicBezTo>
                    <a:pt x="37" y="13"/>
                    <a:pt x="13" y="24"/>
                    <a:pt x="1" y="36"/>
                  </a:cubicBezTo>
                  <a:cubicBezTo>
                    <a:pt x="25" y="24"/>
                    <a:pt x="37" y="24"/>
                    <a:pt x="48"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8"/>
            <p:cNvSpPr/>
            <p:nvPr/>
          </p:nvSpPr>
          <p:spPr>
            <a:xfrm rot="1290219">
              <a:off x="2550068" y="3182194"/>
              <a:ext cx="2448" cy="574"/>
            </a:xfrm>
            <a:custGeom>
              <a:rect b="b" l="l" r="r" t="t"/>
              <a:pathLst>
                <a:path extrusionOk="0" h="13" w="48">
                  <a:moveTo>
                    <a:pt x="48" y="1"/>
                  </a:moveTo>
                  <a:lnTo>
                    <a:pt x="0" y="13"/>
                  </a:lnTo>
                  <a:lnTo>
                    <a:pt x="12" y="13"/>
                  </a:ln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8"/>
            <p:cNvSpPr/>
            <p:nvPr/>
          </p:nvSpPr>
          <p:spPr>
            <a:xfrm rot="1290219">
              <a:off x="2542847" y="3180676"/>
              <a:ext cx="3316" cy="1105"/>
            </a:xfrm>
            <a:custGeom>
              <a:rect b="b" l="l" r="r" t="t"/>
              <a:pathLst>
                <a:path extrusionOk="0" h="25" w="65">
                  <a:moveTo>
                    <a:pt x="0" y="1"/>
                  </a:moveTo>
                  <a:lnTo>
                    <a:pt x="12" y="24"/>
                  </a:lnTo>
                  <a:cubicBezTo>
                    <a:pt x="17" y="22"/>
                    <a:pt x="23" y="21"/>
                    <a:pt x="29" y="21"/>
                  </a:cubicBezTo>
                  <a:cubicBezTo>
                    <a:pt x="40" y="21"/>
                    <a:pt x="50" y="24"/>
                    <a:pt x="56" y="24"/>
                  </a:cubicBezTo>
                  <a:cubicBezTo>
                    <a:pt x="62" y="24"/>
                    <a:pt x="64" y="21"/>
                    <a:pt x="60" y="12"/>
                  </a:cubicBezTo>
                  <a:lnTo>
                    <a:pt x="60" y="12"/>
                  </a:lnTo>
                  <a:cubicBezTo>
                    <a:pt x="55" y="17"/>
                    <a:pt x="46" y="20"/>
                    <a:pt x="36" y="20"/>
                  </a:cubicBezTo>
                  <a:cubicBezTo>
                    <a:pt x="22" y="20"/>
                    <a:pt x="7"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8"/>
            <p:cNvSpPr/>
            <p:nvPr/>
          </p:nvSpPr>
          <p:spPr>
            <a:xfrm rot="1290219">
              <a:off x="2518403" y="3202841"/>
              <a:ext cx="1275" cy="1591"/>
            </a:xfrm>
            <a:custGeom>
              <a:rect b="b" l="l" r="r" t="t"/>
              <a:pathLst>
                <a:path extrusionOk="0" h="36" w="25">
                  <a:moveTo>
                    <a:pt x="1" y="0"/>
                  </a:moveTo>
                  <a:lnTo>
                    <a:pt x="1" y="36"/>
                  </a:lnTo>
                  <a:lnTo>
                    <a:pt x="13" y="36"/>
                  </a:lnTo>
                  <a:cubicBezTo>
                    <a:pt x="25" y="24"/>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8"/>
            <p:cNvSpPr/>
            <p:nvPr/>
          </p:nvSpPr>
          <p:spPr>
            <a:xfrm rot="1290219">
              <a:off x="2513219" y="3200844"/>
              <a:ext cx="4897" cy="2784"/>
            </a:xfrm>
            <a:custGeom>
              <a:rect b="b" l="l" r="r" t="t"/>
              <a:pathLst>
                <a:path extrusionOk="0" h="63" w="96">
                  <a:moveTo>
                    <a:pt x="86" y="1"/>
                  </a:moveTo>
                  <a:cubicBezTo>
                    <a:pt x="68" y="1"/>
                    <a:pt x="55" y="27"/>
                    <a:pt x="24" y="27"/>
                  </a:cubicBezTo>
                  <a:lnTo>
                    <a:pt x="36" y="3"/>
                  </a:lnTo>
                  <a:lnTo>
                    <a:pt x="1" y="63"/>
                  </a:lnTo>
                  <a:cubicBezTo>
                    <a:pt x="60" y="63"/>
                    <a:pt x="48" y="15"/>
                    <a:pt x="96" y="3"/>
                  </a:cubicBezTo>
                  <a:cubicBezTo>
                    <a:pt x="92" y="2"/>
                    <a:pt x="89" y="1"/>
                    <a:pt x="8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8"/>
            <p:cNvSpPr/>
            <p:nvPr/>
          </p:nvSpPr>
          <p:spPr>
            <a:xfrm rot="1290219">
              <a:off x="2462978" y="3192855"/>
              <a:ext cx="6325" cy="5612"/>
            </a:xfrm>
            <a:custGeom>
              <a:rect b="b" l="l" r="r" t="t"/>
              <a:pathLst>
                <a:path extrusionOk="0" h="127" w="124">
                  <a:moveTo>
                    <a:pt x="123" y="0"/>
                  </a:moveTo>
                  <a:lnTo>
                    <a:pt x="123" y="0"/>
                  </a:lnTo>
                  <a:cubicBezTo>
                    <a:pt x="88" y="36"/>
                    <a:pt x="52" y="48"/>
                    <a:pt x="4" y="84"/>
                  </a:cubicBezTo>
                  <a:cubicBezTo>
                    <a:pt x="14" y="93"/>
                    <a:pt x="0" y="126"/>
                    <a:pt x="1" y="126"/>
                  </a:cubicBezTo>
                  <a:cubicBezTo>
                    <a:pt x="1" y="126"/>
                    <a:pt x="2" y="124"/>
                    <a:pt x="4" y="119"/>
                  </a:cubicBezTo>
                  <a:lnTo>
                    <a:pt x="52" y="84"/>
                  </a:lnTo>
                  <a:lnTo>
                    <a:pt x="52" y="108"/>
                  </a:lnTo>
                  <a:cubicBezTo>
                    <a:pt x="111" y="108"/>
                    <a:pt x="64" y="60"/>
                    <a:pt x="111" y="60"/>
                  </a:cubicBezTo>
                  <a:cubicBezTo>
                    <a:pt x="111" y="24"/>
                    <a:pt x="99" y="36"/>
                    <a:pt x="12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8"/>
            <p:cNvSpPr/>
            <p:nvPr/>
          </p:nvSpPr>
          <p:spPr>
            <a:xfrm rot="1290219">
              <a:off x="2538160" y="3210526"/>
              <a:ext cx="4897" cy="10561"/>
            </a:xfrm>
            <a:custGeom>
              <a:rect b="b" l="l" r="r" t="t"/>
              <a:pathLst>
                <a:path extrusionOk="0" h="239" w="96">
                  <a:moveTo>
                    <a:pt x="72" y="0"/>
                  </a:moveTo>
                  <a:lnTo>
                    <a:pt x="72" y="0"/>
                  </a:lnTo>
                  <a:cubicBezTo>
                    <a:pt x="12" y="72"/>
                    <a:pt x="0" y="203"/>
                    <a:pt x="48" y="239"/>
                  </a:cubicBezTo>
                  <a:cubicBezTo>
                    <a:pt x="36" y="143"/>
                    <a:pt x="95" y="72"/>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8"/>
            <p:cNvSpPr/>
            <p:nvPr/>
          </p:nvSpPr>
          <p:spPr>
            <a:xfrm rot="1290219">
              <a:off x="2541827" y="3216080"/>
              <a:ext cx="1275" cy="3712"/>
            </a:xfrm>
            <a:custGeom>
              <a:rect b="b" l="l" r="r" t="t"/>
              <a:pathLst>
                <a:path extrusionOk="0" h="84" w="25">
                  <a:moveTo>
                    <a:pt x="1" y="1"/>
                  </a:moveTo>
                  <a:lnTo>
                    <a:pt x="24" y="84"/>
                  </a:lnTo>
                  <a:lnTo>
                    <a:pt x="24" y="24"/>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8"/>
            <p:cNvSpPr/>
            <p:nvPr/>
          </p:nvSpPr>
          <p:spPr>
            <a:xfrm rot="1290219">
              <a:off x="2544207" y="3215817"/>
              <a:ext cx="663" cy="5302"/>
            </a:xfrm>
            <a:custGeom>
              <a:rect b="b" l="l" r="r" t="t"/>
              <a:pathLst>
                <a:path extrusionOk="0" h="120" w="13">
                  <a:moveTo>
                    <a:pt x="12" y="1"/>
                  </a:moveTo>
                  <a:lnTo>
                    <a:pt x="0" y="13"/>
                  </a:lnTo>
                  <a:lnTo>
                    <a:pt x="0" y="120"/>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8"/>
            <p:cNvSpPr/>
            <p:nvPr/>
          </p:nvSpPr>
          <p:spPr>
            <a:xfrm rot="1290219">
              <a:off x="2530976" y="3220625"/>
              <a:ext cx="7498" cy="10561"/>
            </a:xfrm>
            <a:custGeom>
              <a:rect b="b" l="l" r="r" t="t"/>
              <a:pathLst>
                <a:path extrusionOk="0" h="239" w="147">
                  <a:moveTo>
                    <a:pt x="99" y="0"/>
                  </a:moveTo>
                  <a:cubicBezTo>
                    <a:pt x="65" y="0"/>
                    <a:pt x="63" y="169"/>
                    <a:pt x="24" y="169"/>
                  </a:cubicBezTo>
                  <a:cubicBezTo>
                    <a:pt x="21" y="169"/>
                    <a:pt x="18" y="168"/>
                    <a:pt x="16" y="167"/>
                  </a:cubicBezTo>
                  <a:cubicBezTo>
                    <a:pt x="1" y="212"/>
                    <a:pt x="3" y="221"/>
                    <a:pt x="11" y="221"/>
                  </a:cubicBezTo>
                  <a:cubicBezTo>
                    <a:pt x="16" y="221"/>
                    <a:pt x="25" y="217"/>
                    <a:pt x="33" y="217"/>
                  </a:cubicBezTo>
                  <a:cubicBezTo>
                    <a:pt x="41" y="217"/>
                    <a:pt x="48" y="221"/>
                    <a:pt x="51" y="238"/>
                  </a:cubicBezTo>
                  <a:cubicBezTo>
                    <a:pt x="51" y="203"/>
                    <a:pt x="51" y="179"/>
                    <a:pt x="51" y="155"/>
                  </a:cubicBezTo>
                  <a:cubicBezTo>
                    <a:pt x="65" y="139"/>
                    <a:pt x="74" y="133"/>
                    <a:pt x="82" y="133"/>
                  </a:cubicBezTo>
                  <a:cubicBezTo>
                    <a:pt x="102" y="133"/>
                    <a:pt x="104" y="178"/>
                    <a:pt x="114" y="178"/>
                  </a:cubicBezTo>
                  <a:cubicBezTo>
                    <a:pt x="116" y="178"/>
                    <a:pt x="119" y="175"/>
                    <a:pt x="123" y="167"/>
                  </a:cubicBezTo>
                  <a:cubicBezTo>
                    <a:pt x="147" y="72"/>
                    <a:pt x="63" y="119"/>
                    <a:pt x="9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8"/>
            <p:cNvSpPr/>
            <p:nvPr/>
          </p:nvSpPr>
          <p:spPr>
            <a:xfrm rot="1290219">
              <a:off x="2628742" y="3403289"/>
              <a:ext cx="612" cy="309"/>
            </a:xfrm>
            <a:custGeom>
              <a:rect b="b" l="l" r="r" t="t"/>
              <a:pathLst>
                <a:path extrusionOk="0" h="7" w="12">
                  <a:moveTo>
                    <a:pt x="3" y="1"/>
                  </a:moveTo>
                  <a:cubicBezTo>
                    <a:pt x="1" y="1"/>
                    <a:pt x="0" y="2"/>
                    <a:pt x="0" y="6"/>
                  </a:cubicBezTo>
                  <a:lnTo>
                    <a:pt x="12" y="6"/>
                  </a:lnTo>
                  <a:cubicBezTo>
                    <a:pt x="12" y="6"/>
                    <a:pt x="7"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8"/>
            <p:cNvSpPr/>
            <p:nvPr/>
          </p:nvSpPr>
          <p:spPr>
            <a:xfrm rot="1290219">
              <a:off x="2686003" y="3408988"/>
              <a:ext cx="2448" cy="1105"/>
            </a:xfrm>
            <a:custGeom>
              <a:rect b="b" l="l" r="r" t="t"/>
              <a:pathLst>
                <a:path extrusionOk="0" h="25" w="48">
                  <a:moveTo>
                    <a:pt x="24" y="1"/>
                  </a:moveTo>
                  <a:lnTo>
                    <a:pt x="0" y="25"/>
                  </a:lnTo>
                  <a:cubicBezTo>
                    <a:pt x="24" y="25"/>
                    <a:pt x="36" y="13"/>
                    <a:pt x="48" y="13"/>
                  </a:cubicBezTo>
                  <a:cubicBezTo>
                    <a:pt x="48" y="13"/>
                    <a:pt x="36"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8"/>
            <p:cNvSpPr/>
            <p:nvPr/>
          </p:nvSpPr>
          <p:spPr>
            <a:xfrm rot="1290219">
              <a:off x="2590204" y="3388210"/>
              <a:ext cx="2448" cy="1060"/>
            </a:xfrm>
            <a:custGeom>
              <a:rect b="b" l="l" r="r" t="t"/>
              <a:pathLst>
                <a:path extrusionOk="0" h="24" w="48">
                  <a:moveTo>
                    <a:pt x="0" y="0"/>
                  </a:moveTo>
                  <a:cubicBezTo>
                    <a:pt x="12" y="12"/>
                    <a:pt x="24" y="24"/>
                    <a:pt x="48" y="24"/>
                  </a:cubicBezTo>
                  <a:cubicBezTo>
                    <a:pt x="36" y="12"/>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8"/>
            <p:cNvSpPr/>
            <p:nvPr/>
          </p:nvSpPr>
          <p:spPr>
            <a:xfrm rot="1290219">
              <a:off x="2743818" y="3202990"/>
              <a:ext cx="1275" cy="574"/>
            </a:xfrm>
            <a:custGeom>
              <a:rect b="b" l="l" r="r" t="t"/>
              <a:pathLst>
                <a:path extrusionOk="0" h="13" w="25">
                  <a:moveTo>
                    <a:pt x="1" y="1"/>
                  </a:moveTo>
                  <a:lnTo>
                    <a:pt x="12" y="13"/>
                  </a:lnTo>
                  <a:cubicBezTo>
                    <a:pt x="12"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8"/>
            <p:cNvSpPr/>
            <p:nvPr/>
          </p:nvSpPr>
          <p:spPr>
            <a:xfrm rot="1290219">
              <a:off x="2739333" y="3382862"/>
              <a:ext cx="663" cy="2165"/>
            </a:xfrm>
            <a:custGeom>
              <a:rect b="b" l="l" r="r" t="t"/>
              <a:pathLst>
                <a:path extrusionOk="0" h="49" w="13">
                  <a:moveTo>
                    <a:pt x="13" y="1"/>
                  </a:moveTo>
                  <a:lnTo>
                    <a:pt x="13" y="1"/>
                  </a:lnTo>
                  <a:cubicBezTo>
                    <a:pt x="1" y="25"/>
                    <a:pt x="1" y="36"/>
                    <a:pt x="1" y="48"/>
                  </a:cubicBezTo>
                  <a:cubicBezTo>
                    <a:pt x="1" y="36"/>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8"/>
            <p:cNvSpPr/>
            <p:nvPr/>
          </p:nvSpPr>
          <p:spPr>
            <a:xfrm rot="1290219">
              <a:off x="2517945" y="3283343"/>
              <a:ext cx="1275" cy="2165"/>
            </a:xfrm>
            <a:custGeom>
              <a:rect b="b" l="l" r="r" t="t"/>
              <a:pathLst>
                <a:path extrusionOk="0" h="49" w="25">
                  <a:moveTo>
                    <a:pt x="1" y="1"/>
                  </a:moveTo>
                  <a:cubicBezTo>
                    <a:pt x="1" y="25"/>
                    <a:pt x="13" y="37"/>
                    <a:pt x="25" y="48"/>
                  </a:cubicBezTo>
                  <a:cubicBezTo>
                    <a:pt x="25" y="37"/>
                    <a:pt x="25" y="25"/>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8"/>
            <p:cNvSpPr/>
            <p:nvPr/>
          </p:nvSpPr>
          <p:spPr>
            <a:xfrm rot="1290219">
              <a:off x="2520836" y="3305184"/>
              <a:ext cx="663" cy="44"/>
            </a:xfrm>
            <a:custGeom>
              <a:rect b="b" l="l" r="r" t="t"/>
              <a:pathLst>
                <a:path extrusionOk="0" h="1" w="13">
                  <a:moveTo>
                    <a:pt x="12" y="0"/>
                  </a:moveTo>
                  <a:lnTo>
                    <a:pt x="1" y="0"/>
                  </a:lnTo>
                  <a:cubicBezTo>
                    <a:pt x="1" y="0"/>
                    <a:pt x="1"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6" name="Google Shape;876;p18"/>
            <p:cNvSpPr/>
            <p:nvPr/>
          </p:nvSpPr>
          <p:spPr>
            <a:xfrm rot="1290219">
              <a:off x="2524517" y="3319499"/>
              <a:ext cx="51" cy="44"/>
            </a:xfrm>
            <a:custGeom>
              <a:rect b="b" l="l" r="r" t="t"/>
              <a:pathLst>
                <a:path extrusionOk="0" h="1" w="1">
                  <a:moveTo>
                    <a:pt x="0" y="0"/>
                  </a:moveTo>
                  <a:lnTo>
                    <a:pt x="0" y="0"/>
                  </a:ln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7" name="Google Shape;877;p18"/>
            <p:cNvSpPr/>
            <p:nvPr/>
          </p:nvSpPr>
          <p:spPr>
            <a:xfrm rot="1290219">
              <a:off x="2513857" y="3285662"/>
              <a:ext cx="8518" cy="8440"/>
            </a:xfrm>
            <a:custGeom>
              <a:rect b="b" l="l" r="r" t="t"/>
              <a:pathLst>
                <a:path extrusionOk="0" h="191" w="167">
                  <a:moveTo>
                    <a:pt x="72" y="0"/>
                  </a:moveTo>
                  <a:lnTo>
                    <a:pt x="72" y="0"/>
                  </a:lnTo>
                  <a:cubicBezTo>
                    <a:pt x="60" y="48"/>
                    <a:pt x="0" y="84"/>
                    <a:pt x="96" y="108"/>
                  </a:cubicBezTo>
                  <a:lnTo>
                    <a:pt x="96" y="96"/>
                  </a:lnTo>
                  <a:cubicBezTo>
                    <a:pt x="96" y="131"/>
                    <a:pt x="131" y="167"/>
                    <a:pt x="155" y="191"/>
                  </a:cubicBezTo>
                  <a:cubicBezTo>
                    <a:pt x="155" y="191"/>
                    <a:pt x="155" y="179"/>
                    <a:pt x="167" y="179"/>
                  </a:cubicBezTo>
                  <a:cubicBezTo>
                    <a:pt x="155" y="155"/>
                    <a:pt x="143" y="131"/>
                    <a:pt x="143" y="96"/>
                  </a:cubicBezTo>
                  <a:cubicBezTo>
                    <a:pt x="143" y="60"/>
                    <a:pt x="96" y="36"/>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8" name="Google Shape;878;p18"/>
            <p:cNvSpPr/>
            <p:nvPr/>
          </p:nvSpPr>
          <p:spPr>
            <a:xfrm rot="1290219">
              <a:off x="2627427" y="3403458"/>
              <a:ext cx="1224" cy="265"/>
            </a:xfrm>
            <a:custGeom>
              <a:rect b="b" l="l" r="r" t="t"/>
              <a:pathLst>
                <a:path extrusionOk="0" h="6" w="24">
                  <a:moveTo>
                    <a:pt x="11" y="1"/>
                  </a:moveTo>
                  <a:cubicBezTo>
                    <a:pt x="3" y="1"/>
                    <a:pt x="0" y="6"/>
                    <a:pt x="24" y="6"/>
                  </a:cubicBezTo>
                  <a:cubicBezTo>
                    <a:pt x="20" y="2"/>
                    <a:pt x="15" y="1"/>
                    <a:pt x="1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8"/>
            <p:cNvSpPr/>
            <p:nvPr/>
          </p:nvSpPr>
          <p:spPr>
            <a:xfrm rot="1290219">
              <a:off x="2556023" y="3352317"/>
              <a:ext cx="663" cy="44"/>
            </a:xfrm>
            <a:custGeom>
              <a:rect b="b" l="l" r="r" t="t"/>
              <a:pathLst>
                <a:path extrusionOk="0" h="1" w="13">
                  <a:moveTo>
                    <a:pt x="0" y="1"/>
                  </a:moveTo>
                  <a:lnTo>
                    <a:pt x="0" y="1"/>
                  </a:lnTo>
                  <a:cubicBezTo>
                    <a:pt x="12"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8"/>
            <p:cNvSpPr/>
            <p:nvPr/>
          </p:nvSpPr>
          <p:spPr>
            <a:xfrm rot="1290219">
              <a:off x="2611441" y="3399794"/>
              <a:ext cx="1887" cy="44"/>
            </a:xfrm>
            <a:custGeom>
              <a:rect b="b" l="l" r="r" t="t"/>
              <a:pathLst>
                <a:path extrusionOk="0" h="1" w="37">
                  <a:moveTo>
                    <a:pt x="36" y="1"/>
                  </a:moveTo>
                  <a:lnTo>
                    <a:pt x="1" y="1"/>
                  </a:lnTo>
                  <a:cubicBezTo>
                    <a:pt x="13" y="1"/>
                    <a:pt x="25"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8"/>
            <p:cNvSpPr/>
            <p:nvPr/>
          </p:nvSpPr>
          <p:spPr>
            <a:xfrm rot="1290219">
              <a:off x="2449268" y="3118075"/>
              <a:ext cx="5764" cy="3535"/>
            </a:xfrm>
            <a:custGeom>
              <a:rect b="b" l="l" r="r" t="t"/>
              <a:pathLst>
                <a:path extrusionOk="0" h="80" w="113">
                  <a:moveTo>
                    <a:pt x="106" y="0"/>
                  </a:moveTo>
                  <a:cubicBezTo>
                    <a:pt x="93" y="0"/>
                    <a:pt x="52" y="40"/>
                    <a:pt x="41" y="40"/>
                  </a:cubicBezTo>
                  <a:cubicBezTo>
                    <a:pt x="36" y="40"/>
                    <a:pt x="37" y="32"/>
                    <a:pt x="48" y="8"/>
                  </a:cubicBezTo>
                  <a:lnTo>
                    <a:pt x="48" y="8"/>
                  </a:lnTo>
                  <a:cubicBezTo>
                    <a:pt x="25" y="32"/>
                    <a:pt x="13" y="55"/>
                    <a:pt x="1" y="67"/>
                  </a:cubicBezTo>
                  <a:lnTo>
                    <a:pt x="60" y="79"/>
                  </a:lnTo>
                  <a:cubicBezTo>
                    <a:pt x="72" y="64"/>
                    <a:pt x="72" y="60"/>
                    <a:pt x="68" y="60"/>
                  </a:cubicBezTo>
                  <a:cubicBezTo>
                    <a:pt x="63" y="60"/>
                    <a:pt x="49" y="68"/>
                    <a:pt x="41" y="68"/>
                  </a:cubicBezTo>
                  <a:cubicBezTo>
                    <a:pt x="36" y="68"/>
                    <a:pt x="33" y="65"/>
                    <a:pt x="37" y="55"/>
                  </a:cubicBezTo>
                  <a:cubicBezTo>
                    <a:pt x="60" y="32"/>
                    <a:pt x="84" y="44"/>
                    <a:pt x="108" y="20"/>
                  </a:cubicBezTo>
                  <a:cubicBezTo>
                    <a:pt x="113" y="5"/>
                    <a:pt x="111" y="0"/>
                    <a:pt x="10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8"/>
            <p:cNvSpPr/>
            <p:nvPr/>
          </p:nvSpPr>
          <p:spPr>
            <a:xfrm rot="1290219">
              <a:off x="2727773" y="3183821"/>
              <a:ext cx="6733" cy="4772"/>
            </a:xfrm>
            <a:custGeom>
              <a:rect b="b" l="l" r="r" t="t"/>
              <a:pathLst>
                <a:path extrusionOk="0" h="108" w="132">
                  <a:moveTo>
                    <a:pt x="84" y="0"/>
                  </a:moveTo>
                  <a:cubicBezTo>
                    <a:pt x="36" y="12"/>
                    <a:pt x="84" y="84"/>
                    <a:pt x="1" y="84"/>
                  </a:cubicBezTo>
                  <a:cubicBezTo>
                    <a:pt x="13" y="96"/>
                    <a:pt x="36" y="96"/>
                    <a:pt x="48" y="107"/>
                  </a:cubicBezTo>
                  <a:cubicBezTo>
                    <a:pt x="36" y="72"/>
                    <a:pt x="72" y="60"/>
                    <a:pt x="108" y="48"/>
                  </a:cubicBezTo>
                  <a:lnTo>
                    <a:pt x="120" y="60"/>
                  </a:lnTo>
                  <a:cubicBezTo>
                    <a:pt x="120" y="36"/>
                    <a:pt x="132" y="36"/>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8"/>
            <p:cNvSpPr/>
            <p:nvPr/>
          </p:nvSpPr>
          <p:spPr>
            <a:xfrm rot="1290219">
              <a:off x="2729255" y="3188407"/>
              <a:ext cx="1887" cy="1635"/>
            </a:xfrm>
            <a:custGeom>
              <a:rect b="b" l="l" r="r" t="t"/>
              <a:pathLst>
                <a:path extrusionOk="0" h="37" w="37">
                  <a:moveTo>
                    <a:pt x="0" y="0"/>
                  </a:moveTo>
                  <a:cubicBezTo>
                    <a:pt x="0" y="12"/>
                    <a:pt x="0" y="12"/>
                    <a:pt x="0" y="12"/>
                  </a:cubicBezTo>
                  <a:cubicBezTo>
                    <a:pt x="0" y="12"/>
                    <a:pt x="0" y="24"/>
                    <a:pt x="12" y="24"/>
                  </a:cubicBezTo>
                  <a:cubicBezTo>
                    <a:pt x="24" y="24"/>
                    <a:pt x="24" y="36"/>
                    <a:pt x="36" y="36"/>
                  </a:cubicBezTo>
                  <a:cubicBezTo>
                    <a:pt x="24"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8"/>
            <p:cNvSpPr/>
            <p:nvPr/>
          </p:nvSpPr>
          <p:spPr>
            <a:xfrm rot="1290219">
              <a:off x="2500186" y="3113332"/>
              <a:ext cx="1887" cy="574"/>
            </a:xfrm>
            <a:custGeom>
              <a:rect b="b" l="l" r="r" t="t"/>
              <a:pathLst>
                <a:path extrusionOk="0" h="13" w="37">
                  <a:moveTo>
                    <a:pt x="36" y="1"/>
                  </a:moveTo>
                  <a:cubicBezTo>
                    <a:pt x="13" y="1"/>
                    <a:pt x="1" y="1"/>
                    <a:pt x="1" y="13"/>
                  </a:cubicBezTo>
                  <a:cubicBezTo>
                    <a:pt x="13" y="1"/>
                    <a:pt x="24"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8"/>
            <p:cNvSpPr/>
            <p:nvPr/>
          </p:nvSpPr>
          <p:spPr>
            <a:xfrm rot="1290219">
              <a:off x="2754636" y="3408654"/>
              <a:ext cx="663" cy="2165"/>
            </a:xfrm>
            <a:custGeom>
              <a:rect b="b" l="l" r="r" t="t"/>
              <a:pathLst>
                <a:path extrusionOk="0" h="49" w="13">
                  <a:moveTo>
                    <a:pt x="12" y="0"/>
                  </a:moveTo>
                  <a:cubicBezTo>
                    <a:pt x="12" y="24"/>
                    <a:pt x="0" y="36"/>
                    <a:pt x="0" y="48"/>
                  </a:cubicBezTo>
                  <a:cubicBezTo>
                    <a:pt x="12" y="24"/>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8"/>
            <p:cNvSpPr/>
            <p:nvPr/>
          </p:nvSpPr>
          <p:spPr>
            <a:xfrm rot="1290219">
              <a:off x="2757406" y="3215420"/>
              <a:ext cx="2499" cy="2165"/>
            </a:xfrm>
            <a:custGeom>
              <a:rect b="b" l="l" r="r" t="t"/>
              <a:pathLst>
                <a:path extrusionOk="0" h="49" w="49">
                  <a:moveTo>
                    <a:pt x="1" y="1"/>
                  </a:moveTo>
                  <a:lnTo>
                    <a:pt x="1" y="1"/>
                  </a:lnTo>
                  <a:cubicBezTo>
                    <a:pt x="13" y="13"/>
                    <a:pt x="13" y="25"/>
                    <a:pt x="25" y="37"/>
                  </a:cubicBezTo>
                  <a:cubicBezTo>
                    <a:pt x="37" y="37"/>
                    <a:pt x="37" y="37"/>
                    <a:pt x="49" y="48"/>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8"/>
            <p:cNvSpPr/>
            <p:nvPr/>
          </p:nvSpPr>
          <p:spPr>
            <a:xfrm rot="1290219">
              <a:off x="2646264" y="3159730"/>
              <a:ext cx="5968" cy="1458"/>
            </a:xfrm>
            <a:custGeom>
              <a:rect b="b" l="l" r="r" t="t"/>
              <a:pathLst>
                <a:path extrusionOk="0" h="33" w="117">
                  <a:moveTo>
                    <a:pt x="109" y="0"/>
                  </a:moveTo>
                  <a:cubicBezTo>
                    <a:pt x="101" y="0"/>
                    <a:pt x="83" y="10"/>
                    <a:pt x="62" y="10"/>
                  </a:cubicBezTo>
                  <a:cubicBezTo>
                    <a:pt x="54" y="10"/>
                    <a:pt x="45" y="8"/>
                    <a:pt x="37" y="4"/>
                  </a:cubicBezTo>
                  <a:lnTo>
                    <a:pt x="1" y="28"/>
                  </a:lnTo>
                  <a:cubicBezTo>
                    <a:pt x="13" y="32"/>
                    <a:pt x="25" y="33"/>
                    <a:pt x="37" y="33"/>
                  </a:cubicBezTo>
                  <a:cubicBezTo>
                    <a:pt x="60" y="33"/>
                    <a:pt x="84" y="28"/>
                    <a:pt x="108" y="28"/>
                  </a:cubicBezTo>
                  <a:cubicBezTo>
                    <a:pt x="117" y="6"/>
                    <a:pt x="116" y="0"/>
                    <a:pt x="10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8"/>
            <p:cNvSpPr/>
            <p:nvPr/>
          </p:nvSpPr>
          <p:spPr>
            <a:xfrm rot="1290219">
              <a:off x="2449096" y="3119931"/>
              <a:ext cx="51" cy="44"/>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8"/>
            <p:cNvSpPr/>
            <p:nvPr/>
          </p:nvSpPr>
          <p:spPr>
            <a:xfrm rot="1290219">
              <a:off x="2738595" y="3200063"/>
              <a:ext cx="7957" cy="4330"/>
            </a:xfrm>
            <a:custGeom>
              <a:rect b="b" l="l" r="r" t="t"/>
              <a:pathLst>
                <a:path extrusionOk="0" h="98" w="156">
                  <a:moveTo>
                    <a:pt x="9" y="1"/>
                  </a:moveTo>
                  <a:cubicBezTo>
                    <a:pt x="6" y="1"/>
                    <a:pt x="3" y="1"/>
                    <a:pt x="0" y="2"/>
                  </a:cubicBezTo>
                  <a:cubicBezTo>
                    <a:pt x="60" y="38"/>
                    <a:pt x="108" y="62"/>
                    <a:pt x="155" y="98"/>
                  </a:cubicBezTo>
                  <a:lnTo>
                    <a:pt x="119" y="62"/>
                  </a:lnTo>
                  <a:cubicBezTo>
                    <a:pt x="86" y="62"/>
                    <a:pt x="43"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8"/>
            <p:cNvSpPr/>
            <p:nvPr/>
          </p:nvSpPr>
          <p:spPr>
            <a:xfrm rot="1290219">
              <a:off x="2534971" y="3234002"/>
              <a:ext cx="4285" cy="11091"/>
            </a:xfrm>
            <a:custGeom>
              <a:rect b="b" l="l" r="r" t="t"/>
              <a:pathLst>
                <a:path extrusionOk="0" h="251" w="84">
                  <a:moveTo>
                    <a:pt x="1" y="0"/>
                  </a:moveTo>
                  <a:lnTo>
                    <a:pt x="1" y="0"/>
                  </a:lnTo>
                  <a:cubicBezTo>
                    <a:pt x="24" y="84"/>
                    <a:pt x="1" y="131"/>
                    <a:pt x="12" y="250"/>
                  </a:cubicBezTo>
                  <a:lnTo>
                    <a:pt x="48" y="155"/>
                  </a:lnTo>
                  <a:lnTo>
                    <a:pt x="60" y="179"/>
                  </a:lnTo>
                  <a:cubicBezTo>
                    <a:pt x="60" y="167"/>
                    <a:pt x="72" y="143"/>
                    <a:pt x="84" y="131"/>
                  </a:cubicBezTo>
                  <a:cubicBezTo>
                    <a:pt x="72" y="36"/>
                    <a:pt x="36" y="24"/>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8"/>
            <p:cNvSpPr/>
            <p:nvPr/>
          </p:nvSpPr>
          <p:spPr>
            <a:xfrm rot="1290219">
              <a:off x="2523047" y="3237532"/>
              <a:ext cx="1887" cy="2695"/>
            </a:xfrm>
            <a:custGeom>
              <a:rect b="b" l="l" r="r" t="t"/>
              <a:pathLst>
                <a:path extrusionOk="0" h="61" w="37">
                  <a:moveTo>
                    <a:pt x="36" y="1"/>
                  </a:moveTo>
                  <a:cubicBezTo>
                    <a:pt x="24" y="13"/>
                    <a:pt x="0" y="36"/>
                    <a:pt x="0" y="48"/>
                  </a:cubicBezTo>
                  <a:lnTo>
                    <a:pt x="24" y="60"/>
                  </a:lnTo>
                  <a:lnTo>
                    <a:pt x="3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8"/>
            <p:cNvSpPr/>
            <p:nvPr/>
          </p:nvSpPr>
          <p:spPr>
            <a:xfrm rot="1290219">
              <a:off x="2511658" y="3286162"/>
              <a:ext cx="2397" cy="4905"/>
            </a:xfrm>
            <a:custGeom>
              <a:rect b="b" l="l" r="r" t="t"/>
              <a:pathLst>
                <a:path extrusionOk="0" h="111" w="47">
                  <a:moveTo>
                    <a:pt x="26" y="0"/>
                  </a:moveTo>
                  <a:cubicBezTo>
                    <a:pt x="1" y="0"/>
                    <a:pt x="14" y="110"/>
                    <a:pt x="46" y="110"/>
                  </a:cubicBezTo>
                  <a:lnTo>
                    <a:pt x="34" y="3"/>
                  </a:lnTo>
                  <a:cubicBezTo>
                    <a:pt x="31" y="1"/>
                    <a:pt x="29" y="0"/>
                    <a:pt x="2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8"/>
            <p:cNvSpPr/>
            <p:nvPr/>
          </p:nvSpPr>
          <p:spPr>
            <a:xfrm rot="1290219">
              <a:off x="2529433" y="3272404"/>
              <a:ext cx="2499" cy="4242"/>
            </a:xfrm>
            <a:custGeom>
              <a:rect b="b" l="l" r="r" t="t"/>
              <a:pathLst>
                <a:path extrusionOk="0" h="96" w="49">
                  <a:moveTo>
                    <a:pt x="13" y="0"/>
                  </a:moveTo>
                  <a:lnTo>
                    <a:pt x="13" y="0"/>
                  </a:lnTo>
                  <a:cubicBezTo>
                    <a:pt x="1" y="36"/>
                    <a:pt x="13" y="96"/>
                    <a:pt x="36" y="96"/>
                  </a:cubicBezTo>
                  <a:cubicBezTo>
                    <a:pt x="13" y="48"/>
                    <a:pt x="48" y="84"/>
                    <a:pt x="36" y="36"/>
                  </a:cubicBez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8"/>
            <p:cNvSpPr/>
            <p:nvPr/>
          </p:nvSpPr>
          <p:spPr>
            <a:xfrm rot="1290219">
              <a:off x="2514126" y="3304377"/>
              <a:ext cx="3673" cy="4286"/>
            </a:xfrm>
            <a:custGeom>
              <a:rect b="b" l="l" r="r" t="t"/>
              <a:pathLst>
                <a:path extrusionOk="0" h="97" w="72">
                  <a:moveTo>
                    <a:pt x="7" y="0"/>
                  </a:moveTo>
                  <a:cubicBezTo>
                    <a:pt x="5" y="0"/>
                    <a:pt x="3" y="0"/>
                    <a:pt x="0" y="1"/>
                  </a:cubicBezTo>
                  <a:cubicBezTo>
                    <a:pt x="48" y="13"/>
                    <a:pt x="24" y="96"/>
                    <a:pt x="72" y="96"/>
                  </a:cubicBezTo>
                  <a:cubicBezTo>
                    <a:pt x="49" y="85"/>
                    <a:pt x="38" y="0"/>
                    <a:pt x="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8"/>
            <p:cNvSpPr/>
            <p:nvPr/>
          </p:nvSpPr>
          <p:spPr>
            <a:xfrm rot="1290219">
              <a:off x="2532932" y="3294885"/>
              <a:ext cx="3571" cy="5302"/>
            </a:xfrm>
            <a:custGeom>
              <a:rect b="b" l="l" r="r" t="t"/>
              <a:pathLst>
                <a:path extrusionOk="0" h="120" w="70">
                  <a:moveTo>
                    <a:pt x="0" y="1"/>
                  </a:moveTo>
                  <a:cubicBezTo>
                    <a:pt x="2" y="4"/>
                    <a:pt x="3" y="7"/>
                    <a:pt x="5" y="10"/>
                  </a:cubicBezTo>
                  <a:lnTo>
                    <a:pt x="5" y="10"/>
                  </a:lnTo>
                  <a:cubicBezTo>
                    <a:pt x="4" y="7"/>
                    <a:pt x="2" y="4"/>
                    <a:pt x="0" y="1"/>
                  </a:cubicBezTo>
                  <a:close/>
                  <a:moveTo>
                    <a:pt x="5" y="10"/>
                  </a:moveTo>
                  <a:cubicBezTo>
                    <a:pt x="22" y="49"/>
                    <a:pt x="15" y="120"/>
                    <a:pt x="48" y="120"/>
                  </a:cubicBezTo>
                  <a:cubicBezTo>
                    <a:pt x="70" y="87"/>
                    <a:pt x="30" y="53"/>
                    <a:pt x="5" y="1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8"/>
            <p:cNvSpPr/>
            <p:nvPr/>
          </p:nvSpPr>
          <p:spPr>
            <a:xfrm rot="1290219">
              <a:off x="2521920" y="3320142"/>
              <a:ext cx="7039" cy="7998"/>
            </a:xfrm>
            <a:custGeom>
              <a:rect b="b" l="l" r="r" t="t"/>
              <a:pathLst>
                <a:path extrusionOk="0" h="181" w="138">
                  <a:moveTo>
                    <a:pt x="103" y="92"/>
                  </a:moveTo>
                  <a:cubicBezTo>
                    <a:pt x="104" y="93"/>
                    <a:pt x="106" y="94"/>
                    <a:pt x="108" y="95"/>
                  </a:cubicBezTo>
                  <a:cubicBezTo>
                    <a:pt x="106" y="94"/>
                    <a:pt x="105" y="93"/>
                    <a:pt x="103" y="92"/>
                  </a:cubicBezTo>
                  <a:close/>
                  <a:moveTo>
                    <a:pt x="1" y="0"/>
                  </a:moveTo>
                  <a:lnTo>
                    <a:pt x="1" y="0"/>
                  </a:lnTo>
                  <a:cubicBezTo>
                    <a:pt x="12" y="60"/>
                    <a:pt x="60" y="143"/>
                    <a:pt x="24" y="155"/>
                  </a:cubicBezTo>
                  <a:cubicBezTo>
                    <a:pt x="50" y="168"/>
                    <a:pt x="82" y="180"/>
                    <a:pt x="105" y="180"/>
                  </a:cubicBezTo>
                  <a:cubicBezTo>
                    <a:pt x="125" y="180"/>
                    <a:pt x="137" y="171"/>
                    <a:pt x="131" y="143"/>
                  </a:cubicBezTo>
                  <a:lnTo>
                    <a:pt x="131" y="143"/>
                  </a:lnTo>
                  <a:cubicBezTo>
                    <a:pt x="127" y="145"/>
                    <a:pt x="122" y="145"/>
                    <a:pt x="119" y="145"/>
                  </a:cubicBezTo>
                  <a:cubicBezTo>
                    <a:pt x="92" y="145"/>
                    <a:pt x="81" y="113"/>
                    <a:pt x="60" y="72"/>
                  </a:cubicBezTo>
                  <a:lnTo>
                    <a:pt x="60" y="72"/>
                  </a:lnTo>
                  <a:cubicBezTo>
                    <a:pt x="71" y="82"/>
                    <a:pt x="90" y="83"/>
                    <a:pt x="103" y="92"/>
                  </a:cubicBezTo>
                  <a:lnTo>
                    <a:pt x="103" y="92"/>
                  </a:lnTo>
                  <a:cubicBezTo>
                    <a:pt x="48" y="48"/>
                    <a:pt x="47" y="4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8"/>
            <p:cNvSpPr/>
            <p:nvPr/>
          </p:nvSpPr>
          <p:spPr>
            <a:xfrm rot="1290219">
              <a:off x="2533050" y="3300099"/>
              <a:ext cx="3724" cy="5833"/>
            </a:xfrm>
            <a:custGeom>
              <a:rect b="b" l="l" r="r" t="t"/>
              <a:pathLst>
                <a:path extrusionOk="0" h="132" w="73">
                  <a:moveTo>
                    <a:pt x="48" y="0"/>
                  </a:moveTo>
                  <a:cubicBezTo>
                    <a:pt x="37" y="12"/>
                    <a:pt x="13" y="47"/>
                    <a:pt x="47" y="105"/>
                  </a:cubicBezTo>
                  <a:lnTo>
                    <a:pt x="47" y="105"/>
                  </a:lnTo>
                  <a:cubicBezTo>
                    <a:pt x="47" y="105"/>
                    <a:pt x="46" y="105"/>
                    <a:pt x="45" y="105"/>
                  </a:cubicBezTo>
                  <a:cubicBezTo>
                    <a:pt x="44" y="105"/>
                    <a:pt x="43" y="105"/>
                    <a:pt x="42" y="106"/>
                  </a:cubicBezTo>
                  <a:lnTo>
                    <a:pt x="42" y="106"/>
                  </a:lnTo>
                  <a:lnTo>
                    <a:pt x="1" y="95"/>
                  </a:lnTo>
                  <a:lnTo>
                    <a:pt x="1" y="95"/>
                  </a:lnTo>
                  <a:cubicBezTo>
                    <a:pt x="4" y="115"/>
                    <a:pt x="8" y="121"/>
                    <a:pt x="13" y="121"/>
                  </a:cubicBezTo>
                  <a:cubicBezTo>
                    <a:pt x="21" y="121"/>
                    <a:pt x="30" y="108"/>
                    <a:pt x="42" y="106"/>
                  </a:cubicBezTo>
                  <a:lnTo>
                    <a:pt x="42" y="106"/>
                  </a:lnTo>
                  <a:lnTo>
                    <a:pt x="48" y="107"/>
                  </a:lnTo>
                  <a:cubicBezTo>
                    <a:pt x="48" y="107"/>
                    <a:pt x="48" y="106"/>
                    <a:pt x="47" y="105"/>
                  </a:cubicBezTo>
                  <a:lnTo>
                    <a:pt x="47" y="105"/>
                  </a:lnTo>
                  <a:cubicBezTo>
                    <a:pt x="55" y="106"/>
                    <a:pt x="63" y="113"/>
                    <a:pt x="72" y="131"/>
                  </a:cubicBezTo>
                  <a:cubicBezTo>
                    <a:pt x="60" y="83"/>
                    <a:pt x="72" y="48"/>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8"/>
            <p:cNvSpPr/>
            <p:nvPr/>
          </p:nvSpPr>
          <p:spPr>
            <a:xfrm rot="1290219">
              <a:off x="2521396" y="3332293"/>
              <a:ext cx="9743" cy="7379"/>
            </a:xfrm>
            <a:custGeom>
              <a:rect b="b" l="l" r="r" t="t"/>
              <a:pathLst>
                <a:path extrusionOk="0" h="167" w="191">
                  <a:moveTo>
                    <a:pt x="0" y="0"/>
                  </a:moveTo>
                  <a:lnTo>
                    <a:pt x="0" y="0"/>
                  </a:lnTo>
                  <a:cubicBezTo>
                    <a:pt x="48" y="72"/>
                    <a:pt x="143" y="143"/>
                    <a:pt x="191" y="167"/>
                  </a:cubicBezTo>
                  <a:lnTo>
                    <a:pt x="179" y="131"/>
                  </a:lnTo>
                  <a:cubicBezTo>
                    <a:pt x="107" y="95"/>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8"/>
            <p:cNvSpPr/>
            <p:nvPr/>
          </p:nvSpPr>
          <p:spPr>
            <a:xfrm rot="1290219">
              <a:off x="2533549" y="3313939"/>
              <a:ext cx="4897" cy="3226"/>
            </a:xfrm>
            <a:custGeom>
              <a:rect b="b" l="l" r="r" t="t"/>
              <a:pathLst>
                <a:path extrusionOk="0" h="73" w="96">
                  <a:moveTo>
                    <a:pt x="24" y="1"/>
                  </a:moveTo>
                  <a:lnTo>
                    <a:pt x="24" y="1"/>
                  </a:lnTo>
                  <a:cubicBezTo>
                    <a:pt x="72" y="60"/>
                    <a:pt x="0" y="25"/>
                    <a:pt x="48" y="72"/>
                  </a:cubicBezTo>
                  <a:lnTo>
                    <a:pt x="95" y="60"/>
                  </a:lnTo>
                  <a:cubicBezTo>
                    <a:pt x="85" y="42"/>
                    <a:pt x="79" y="36"/>
                    <a:pt x="76" y="36"/>
                  </a:cubicBezTo>
                  <a:cubicBezTo>
                    <a:pt x="71" y="36"/>
                    <a:pt x="75" y="62"/>
                    <a:pt x="65" y="62"/>
                  </a:cubicBezTo>
                  <a:cubicBezTo>
                    <a:pt x="63" y="62"/>
                    <a:pt x="62" y="61"/>
                    <a:pt x="60" y="60"/>
                  </a:cubicBezTo>
                  <a:cubicBezTo>
                    <a:pt x="48" y="37"/>
                    <a:pt x="48"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8"/>
            <p:cNvSpPr/>
            <p:nvPr/>
          </p:nvSpPr>
          <p:spPr>
            <a:xfrm rot="1290219">
              <a:off x="2541293" y="3324490"/>
              <a:ext cx="3673" cy="4993"/>
            </a:xfrm>
            <a:custGeom>
              <a:rect b="b" l="l" r="r" t="t"/>
              <a:pathLst>
                <a:path extrusionOk="0" h="113" w="72">
                  <a:moveTo>
                    <a:pt x="32" y="1"/>
                  </a:moveTo>
                  <a:cubicBezTo>
                    <a:pt x="15" y="1"/>
                    <a:pt x="26" y="45"/>
                    <a:pt x="1" y="53"/>
                  </a:cubicBezTo>
                  <a:cubicBezTo>
                    <a:pt x="24" y="77"/>
                    <a:pt x="36" y="89"/>
                    <a:pt x="60" y="113"/>
                  </a:cubicBezTo>
                  <a:cubicBezTo>
                    <a:pt x="60" y="77"/>
                    <a:pt x="60" y="53"/>
                    <a:pt x="72" y="29"/>
                  </a:cubicBezTo>
                  <a:cubicBezTo>
                    <a:pt x="51" y="8"/>
                    <a:pt x="39"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8"/>
            <p:cNvSpPr/>
            <p:nvPr/>
          </p:nvSpPr>
          <p:spPr>
            <a:xfrm rot="1290219">
              <a:off x="2541094" y="3332512"/>
              <a:ext cx="6733" cy="2651"/>
            </a:xfrm>
            <a:custGeom>
              <a:rect b="b" l="l" r="r" t="t"/>
              <a:pathLst>
                <a:path extrusionOk="0" h="60" w="132">
                  <a:moveTo>
                    <a:pt x="0" y="0"/>
                  </a:moveTo>
                  <a:lnTo>
                    <a:pt x="0" y="12"/>
                  </a:lnTo>
                  <a:cubicBezTo>
                    <a:pt x="48" y="24"/>
                    <a:pt x="84" y="36"/>
                    <a:pt x="131" y="60"/>
                  </a:cubicBezTo>
                  <a:cubicBezTo>
                    <a:pt x="60" y="24"/>
                    <a:pt x="6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8"/>
            <p:cNvSpPr/>
            <p:nvPr/>
          </p:nvSpPr>
          <p:spPr>
            <a:xfrm rot="1290219">
              <a:off x="2580807" y="3398131"/>
              <a:ext cx="3060" cy="2254"/>
            </a:xfrm>
            <a:custGeom>
              <a:rect b="b" l="l" r="r" t="t"/>
              <a:pathLst>
                <a:path extrusionOk="0" h="51" w="60">
                  <a:moveTo>
                    <a:pt x="16" y="1"/>
                  </a:moveTo>
                  <a:cubicBezTo>
                    <a:pt x="12" y="1"/>
                    <a:pt x="12" y="4"/>
                    <a:pt x="18" y="14"/>
                  </a:cubicBezTo>
                  <a:cubicBezTo>
                    <a:pt x="1" y="23"/>
                    <a:pt x="48" y="51"/>
                    <a:pt x="55" y="51"/>
                  </a:cubicBezTo>
                  <a:cubicBezTo>
                    <a:pt x="57" y="51"/>
                    <a:pt x="55" y="47"/>
                    <a:pt x="42" y="38"/>
                  </a:cubicBezTo>
                  <a:cubicBezTo>
                    <a:pt x="59" y="29"/>
                    <a:pt x="25"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18"/>
            <p:cNvSpPr/>
            <p:nvPr/>
          </p:nvSpPr>
          <p:spPr>
            <a:xfrm rot="1290219">
              <a:off x="2580753" y="3377957"/>
              <a:ext cx="9743" cy="2254"/>
            </a:xfrm>
            <a:custGeom>
              <a:rect b="b" l="l" r="r" t="t"/>
              <a:pathLst>
                <a:path extrusionOk="0" h="51" w="191">
                  <a:moveTo>
                    <a:pt x="13" y="1"/>
                  </a:moveTo>
                  <a:cubicBezTo>
                    <a:pt x="5" y="1"/>
                    <a:pt x="0" y="4"/>
                    <a:pt x="0" y="14"/>
                  </a:cubicBezTo>
                  <a:cubicBezTo>
                    <a:pt x="24" y="38"/>
                    <a:pt x="143" y="50"/>
                    <a:pt x="191" y="50"/>
                  </a:cubicBezTo>
                  <a:cubicBezTo>
                    <a:pt x="155" y="50"/>
                    <a:pt x="107" y="26"/>
                    <a:pt x="72" y="14"/>
                  </a:cubicBezTo>
                  <a:cubicBezTo>
                    <a:pt x="44" y="7"/>
                    <a:pt x="25"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18"/>
            <p:cNvSpPr/>
            <p:nvPr/>
          </p:nvSpPr>
          <p:spPr>
            <a:xfrm rot="1290219">
              <a:off x="2680647" y="3404249"/>
              <a:ext cx="5509" cy="4772"/>
            </a:xfrm>
            <a:custGeom>
              <a:rect b="b" l="l" r="r" t="t"/>
              <a:pathLst>
                <a:path extrusionOk="0" h="108" w="108">
                  <a:moveTo>
                    <a:pt x="107" y="0"/>
                  </a:moveTo>
                  <a:cubicBezTo>
                    <a:pt x="95" y="12"/>
                    <a:pt x="60" y="12"/>
                    <a:pt x="72" y="36"/>
                  </a:cubicBezTo>
                  <a:cubicBezTo>
                    <a:pt x="48" y="36"/>
                    <a:pt x="0" y="84"/>
                    <a:pt x="0" y="108"/>
                  </a:cubicBezTo>
                  <a:cubicBezTo>
                    <a:pt x="36" y="72"/>
                    <a:pt x="72" y="48"/>
                    <a:pt x="10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8"/>
            <p:cNvSpPr/>
            <p:nvPr/>
          </p:nvSpPr>
          <p:spPr>
            <a:xfrm rot="1290219">
              <a:off x="2703304" y="3402026"/>
              <a:ext cx="3673" cy="2651"/>
            </a:xfrm>
            <a:custGeom>
              <a:rect b="b" l="l" r="r" t="t"/>
              <a:pathLst>
                <a:path extrusionOk="0" h="60" w="72">
                  <a:moveTo>
                    <a:pt x="48" y="0"/>
                  </a:moveTo>
                  <a:cubicBezTo>
                    <a:pt x="36" y="36"/>
                    <a:pt x="0" y="48"/>
                    <a:pt x="24" y="60"/>
                  </a:cubicBezTo>
                  <a:cubicBezTo>
                    <a:pt x="48" y="60"/>
                    <a:pt x="71"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8"/>
            <p:cNvSpPr/>
            <p:nvPr/>
          </p:nvSpPr>
          <p:spPr>
            <a:xfrm rot="1290219">
              <a:off x="2801913" y="3292675"/>
              <a:ext cx="3111" cy="2916"/>
            </a:xfrm>
            <a:custGeom>
              <a:rect b="b" l="l" r="r" t="t"/>
              <a:pathLst>
                <a:path extrusionOk="0" h="66" w="61">
                  <a:moveTo>
                    <a:pt x="21" y="1"/>
                  </a:moveTo>
                  <a:cubicBezTo>
                    <a:pt x="15" y="1"/>
                    <a:pt x="8" y="6"/>
                    <a:pt x="1" y="18"/>
                  </a:cubicBezTo>
                  <a:cubicBezTo>
                    <a:pt x="24" y="65"/>
                    <a:pt x="24" y="30"/>
                    <a:pt x="60" y="65"/>
                  </a:cubicBezTo>
                  <a:cubicBezTo>
                    <a:pt x="44" y="25"/>
                    <a:pt x="33" y="1"/>
                    <a:pt x="2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8"/>
            <p:cNvSpPr/>
            <p:nvPr/>
          </p:nvSpPr>
          <p:spPr>
            <a:xfrm rot="1290219">
              <a:off x="2801700" y="3287266"/>
              <a:ext cx="663" cy="2695"/>
            </a:xfrm>
            <a:custGeom>
              <a:rect b="b" l="l" r="r" t="t"/>
              <a:pathLst>
                <a:path extrusionOk="0" h="61" w="13">
                  <a:moveTo>
                    <a:pt x="13" y="1"/>
                  </a:moveTo>
                  <a:lnTo>
                    <a:pt x="1" y="60"/>
                  </a:lnTo>
                  <a:lnTo>
                    <a:pt x="13" y="36"/>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8"/>
            <p:cNvSpPr/>
            <p:nvPr/>
          </p:nvSpPr>
          <p:spPr>
            <a:xfrm rot="1290219">
              <a:off x="2798743" y="3271829"/>
              <a:ext cx="1224" cy="751"/>
            </a:xfrm>
            <a:custGeom>
              <a:rect b="b" l="l" r="r" t="t"/>
              <a:pathLst>
                <a:path extrusionOk="0" h="17" w="24">
                  <a:moveTo>
                    <a:pt x="3" y="0"/>
                  </a:moveTo>
                  <a:cubicBezTo>
                    <a:pt x="1" y="0"/>
                    <a:pt x="0" y="2"/>
                    <a:pt x="0" y="5"/>
                  </a:cubicBezTo>
                  <a:cubicBezTo>
                    <a:pt x="12" y="5"/>
                    <a:pt x="12" y="17"/>
                    <a:pt x="24" y="17"/>
                  </a:cubicBezTo>
                  <a:cubicBezTo>
                    <a:pt x="16" y="9"/>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8"/>
            <p:cNvSpPr/>
            <p:nvPr/>
          </p:nvSpPr>
          <p:spPr>
            <a:xfrm rot="1290219">
              <a:off x="2799963" y="3273705"/>
              <a:ext cx="1275" cy="1060"/>
            </a:xfrm>
            <a:custGeom>
              <a:rect b="b" l="l" r="r" t="t"/>
              <a:pathLst>
                <a:path extrusionOk="0" h="24" w="25">
                  <a:moveTo>
                    <a:pt x="1" y="0"/>
                  </a:moveTo>
                  <a:cubicBezTo>
                    <a:pt x="1" y="12"/>
                    <a:pt x="13" y="12"/>
                    <a:pt x="1" y="24"/>
                  </a:cubicBezTo>
                  <a:lnTo>
                    <a:pt x="25" y="24"/>
                  </a:lnTo>
                  <a:cubicBezTo>
                    <a:pt x="13" y="12"/>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8"/>
            <p:cNvSpPr/>
            <p:nvPr/>
          </p:nvSpPr>
          <p:spPr>
            <a:xfrm rot="1290219">
              <a:off x="2796531" y="3267141"/>
              <a:ext cx="3111" cy="4198"/>
            </a:xfrm>
            <a:custGeom>
              <a:rect b="b" l="l" r="r" t="t"/>
              <a:pathLst>
                <a:path extrusionOk="0" h="95" w="61">
                  <a:moveTo>
                    <a:pt x="1" y="1"/>
                  </a:moveTo>
                  <a:lnTo>
                    <a:pt x="1" y="84"/>
                  </a:lnTo>
                  <a:cubicBezTo>
                    <a:pt x="10" y="92"/>
                    <a:pt x="16" y="95"/>
                    <a:pt x="19" y="95"/>
                  </a:cubicBezTo>
                  <a:cubicBezTo>
                    <a:pt x="35" y="95"/>
                    <a:pt x="3" y="30"/>
                    <a:pt x="36" y="30"/>
                  </a:cubicBezTo>
                  <a:cubicBezTo>
                    <a:pt x="42" y="30"/>
                    <a:pt x="50" y="32"/>
                    <a:pt x="60" y="37"/>
                  </a:cubicBez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8"/>
            <p:cNvSpPr/>
            <p:nvPr/>
          </p:nvSpPr>
          <p:spPr>
            <a:xfrm rot="1290219">
              <a:off x="2786122" y="3254259"/>
              <a:ext cx="4336" cy="3712"/>
            </a:xfrm>
            <a:custGeom>
              <a:rect b="b" l="l" r="r" t="t"/>
              <a:pathLst>
                <a:path extrusionOk="0" h="84" w="85">
                  <a:moveTo>
                    <a:pt x="1" y="0"/>
                  </a:moveTo>
                  <a:lnTo>
                    <a:pt x="1" y="0"/>
                  </a:lnTo>
                  <a:cubicBezTo>
                    <a:pt x="25" y="24"/>
                    <a:pt x="13" y="84"/>
                    <a:pt x="60" y="84"/>
                  </a:cubicBezTo>
                  <a:cubicBezTo>
                    <a:pt x="84" y="84"/>
                    <a:pt x="37"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8"/>
            <p:cNvSpPr/>
            <p:nvPr/>
          </p:nvSpPr>
          <p:spPr>
            <a:xfrm rot="1290219">
              <a:off x="2766392" y="3214711"/>
              <a:ext cx="4387" cy="2828"/>
            </a:xfrm>
            <a:custGeom>
              <a:rect b="b" l="l" r="r" t="t"/>
              <a:pathLst>
                <a:path extrusionOk="0" h="64" w="86">
                  <a:moveTo>
                    <a:pt x="49" y="1"/>
                  </a:moveTo>
                  <a:cubicBezTo>
                    <a:pt x="22" y="1"/>
                    <a:pt x="0" y="22"/>
                    <a:pt x="39" y="50"/>
                  </a:cubicBezTo>
                  <a:lnTo>
                    <a:pt x="39" y="50"/>
                  </a:lnTo>
                  <a:cubicBezTo>
                    <a:pt x="46" y="39"/>
                    <a:pt x="36" y="4"/>
                    <a:pt x="57" y="4"/>
                  </a:cubicBezTo>
                  <a:cubicBezTo>
                    <a:pt x="63" y="4"/>
                    <a:pt x="72" y="7"/>
                    <a:pt x="86" y="15"/>
                  </a:cubicBezTo>
                  <a:cubicBezTo>
                    <a:pt x="76" y="5"/>
                    <a:pt x="62" y="1"/>
                    <a:pt x="49" y="1"/>
                  </a:cubicBezTo>
                  <a:close/>
                  <a:moveTo>
                    <a:pt x="39" y="50"/>
                  </a:moveTo>
                  <a:cubicBezTo>
                    <a:pt x="39" y="50"/>
                    <a:pt x="39" y="51"/>
                    <a:pt x="38" y="51"/>
                  </a:cubicBezTo>
                  <a:lnTo>
                    <a:pt x="62" y="63"/>
                  </a:lnTo>
                  <a:cubicBezTo>
                    <a:pt x="53" y="59"/>
                    <a:pt x="45" y="54"/>
                    <a:pt x="39" y="5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8"/>
            <p:cNvSpPr/>
            <p:nvPr/>
          </p:nvSpPr>
          <p:spPr>
            <a:xfrm rot="1290219">
              <a:off x="2741467" y="3192113"/>
              <a:ext cx="4897" cy="1856"/>
            </a:xfrm>
            <a:custGeom>
              <a:rect b="b" l="l" r="r" t="t"/>
              <a:pathLst>
                <a:path extrusionOk="0" h="42" w="96">
                  <a:moveTo>
                    <a:pt x="0" y="1"/>
                  </a:moveTo>
                  <a:lnTo>
                    <a:pt x="12" y="25"/>
                  </a:lnTo>
                  <a:cubicBezTo>
                    <a:pt x="38" y="33"/>
                    <a:pt x="69" y="41"/>
                    <a:pt x="85" y="41"/>
                  </a:cubicBezTo>
                  <a:cubicBezTo>
                    <a:pt x="92" y="41"/>
                    <a:pt x="96" y="40"/>
                    <a:pt x="96" y="36"/>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8"/>
            <p:cNvSpPr/>
            <p:nvPr/>
          </p:nvSpPr>
          <p:spPr>
            <a:xfrm rot="1290219">
              <a:off x="2736286" y="3199432"/>
              <a:ext cx="6121" cy="3712"/>
            </a:xfrm>
            <a:custGeom>
              <a:rect b="b" l="l" r="r" t="t"/>
              <a:pathLst>
                <a:path extrusionOk="0" h="84" w="120">
                  <a:moveTo>
                    <a:pt x="1" y="0"/>
                  </a:moveTo>
                  <a:cubicBezTo>
                    <a:pt x="1" y="60"/>
                    <a:pt x="72" y="36"/>
                    <a:pt x="120" y="84"/>
                  </a:cubicBezTo>
                  <a:cubicBezTo>
                    <a:pt x="72" y="36"/>
                    <a:pt x="72" y="36"/>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8"/>
            <p:cNvSpPr/>
            <p:nvPr/>
          </p:nvSpPr>
          <p:spPr>
            <a:xfrm rot="1290219">
              <a:off x="2739877" y="3186838"/>
              <a:ext cx="4795" cy="2298"/>
            </a:xfrm>
            <a:custGeom>
              <a:rect b="b" l="l" r="r" t="t"/>
              <a:pathLst>
                <a:path extrusionOk="0" h="52" w="94">
                  <a:moveTo>
                    <a:pt x="17" y="0"/>
                  </a:moveTo>
                  <a:cubicBezTo>
                    <a:pt x="11" y="0"/>
                    <a:pt x="5" y="1"/>
                    <a:pt x="1" y="3"/>
                  </a:cubicBezTo>
                  <a:cubicBezTo>
                    <a:pt x="37" y="3"/>
                    <a:pt x="72" y="27"/>
                    <a:pt x="84" y="51"/>
                  </a:cubicBezTo>
                  <a:cubicBezTo>
                    <a:pt x="94" y="22"/>
                    <a:pt x="47" y="0"/>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8"/>
            <p:cNvSpPr/>
            <p:nvPr/>
          </p:nvSpPr>
          <p:spPr>
            <a:xfrm rot="1290219">
              <a:off x="2724367" y="3176514"/>
              <a:ext cx="17037" cy="6495"/>
            </a:xfrm>
            <a:custGeom>
              <a:rect b="b" l="l" r="r" t="t"/>
              <a:pathLst>
                <a:path extrusionOk="0" h="147" w="334">
                  <a:moveTo>
                    <a:pt x="39" y="1"/>
                  </a:moveTo>
                  <a:cubicBezTo>
                    <a:pt x="29" y="1"/>
                    <a:pt x="21" y="2"/>
                    <a:pt x="12" y="4"/>
                  </a:cubicBezTo>
                  <a:cubicBezTo>
                    <a:pt x="24" y="27"/>
                    <a:pt x="36" y="87"/>
                    <a:pt x="1" y="99"/>
                  </a:cubicBezTo>
                  <a:cubicBezTo>
                    <a:pt x="21" y="103"/>
                    <a:pt x="41" y="105"/>
                    <a:pt x="60" y="105"/>
                  </a:cubicBezTo>
                  <a:cubicBezTo>
                    <a:pt x="94" y="105"/>
                    <a:pt x="124" y="100"/>
                    <a:pt x="148" y="100"/>
                  </a:cubicBezTo>
                  <a:cubicBezTo>
                    <a:pt x="181" y="100"/>
                    <a:pt x="204" y="108"/>
                    <a:pt x="215" y="146"/>
                  </a:cubicBezTo>
                  <a:lnTo>
                    <a:pt x="334" y="111"/>
                  </a:lnTo>
                  <a:cubicBezTo>
                    <a:pt x="312" y="98"/>
                    <a:pt x="295" y="94"/>
                    <a:pt x="282" y="94"/>
                  </a:cubicBezTo>
                  <a:cubicBezTo>
                    <a:pt x="257" y="94"/>
                    <a:pt x="244" y="109"/>
                    <a:pt x="223" y="109"/>
                  </a:cubicBezTo>
                  <a:cubicBezTo>
                    <a:pt x="214" y="109"/>
                    <a:pt x="204" y="107"/>
                    <a:pt x="191" y="99"/>
                  </a:cubicBezTo>
                  <a:cubicBezTo>
                    <a:pt x="167" y="75"/>
                    <a:pt x="215" y="87"/>
                    <a:pt x="191" y="63"/>
                  </a:cubicBezTo>
                  <a:cubicBezTo>
                    <a:pt x="142" y="24"/>
                    <a:pt x="84" y="1"/>
                    <a:pt x="3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8"/>
            <p:cNvSpPr/>
            <p:nvPr/>
          </p:nvSpPr>
          <p:spPr>
            <a:xfrm rot="1290219">
              <a:off x="2731672" y="3190779"/>
              <a:ext cx="6121" cy="2121"/>
            </a:xfrm>
            <a:custGeom>
              <a:rect b="b" l="l" r="r" t="t"/>
              <a:pathLst>
                <a:path extrusionOk="0" h="48" w="120">
                  <a:moveTo>
                    <a:pt x="84" y="0"/>
                  </a:moveTo>
                  <a:cubicBezTo>
                    <a:pt x="84" y="10"/>
                    <a:pt x="76" y="14"/>
                    <a:pt x="63" y="14"/>
                  </a:cubicBezTo>
                  <a:cubicBezTo>
                    <a:pt x="46" y="14"/>
                    <a:pt x="21" y="7"/>
                    <a:pt x="1" y="0"/>
                  </a:cubicBezTo>
                  <a:lnTo>
                    <a:pt x="1" y="0"/>
                  </a:lnTo>
                  <a:cubicBezTo>
                    <a:pt x="1" y="40"/>
                    <a:pt x="31" y="47"/>
                    <a:pt x="61" y="47"/>
                  </a:cubicBezTo>
                  <a:cubicBezTo>
                    <a:pt x="76" y="47"/>
                    <a:pt x="90" y="45"/>
                    <a:pt x="102" y="45"/>
                  </a:cubicBezTo>
                  <a:cubicBezTo>
                    <a:pt x="109" y="45"/>
                    <a:pt x="116" y="46"/>
                    <a:pt x="120" y="48"/>
                  </a:cubicBezTo>
                  <a:cubicBezTo>
                    <a:pt x="108" y="24"/>
                    <a:pt x="96" y="12"/>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8"/>
            <p:cNvSpPr/>
            <p:nvPr/>
          </p:nvSpPr>
          <p:spPr>
            <a:xfrm rot="1290219">
              <a:off x="2701109" y="3161884"/>
              <a:ext cx="6733" cy="574"/>
            </a:xfrm>
            <a:custGeom>
              <a:rect b="b" l="l" r="r" t="t"/>
              <a:pathLst>
                <a:path extrusionOk="0" h="13" w="132">
                  <a:moveTo>
                    <a:pt x="1" y="0"/>
                  </a:moveTo>
                  <a:lnTo>
                    <a:pt x="48" y="12"/>
                  </a:lnTo>
                  <a:lnTo>
                    <a:pt x="132" y="12"/>
                  </a:lnTo>
                  <a:cubicBezTo>
                    <a:pt x="84" y="12"/>
                    <a:pt x="48"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8"/>
            <p:cNvSpPr/>
            <p:nvPr/>
          </p:nvSpPr>
          <p:spPr>
            <a:xfrm rot="1290219">
              <a:off x="2699407" y="3159266"/>
              <a:ext cx="5509" cy="574"/>
            </a:xfrm>
            <a:custGeom>
              <a:rect b="b" l="l" r="r" t="t"/>
              <a:pathLst>
                <a:path extrusionOk="0" h="13" w="108">
                  <a:moveTo>
                    <a:pt x="107" y="0"/>
                  </a:moveTo>
                  <a:cubicBezTo>
                    <a:pt x="72" y="0"/>
                    <a:pt x="36" y="12"/>
                    <a:pt x="0" y="12"/>
                  </a:cubicBezTo>
                  <a:lnTo>
                    <a:pt x="107" y="12"/>
                  </a:lnTo>
                  <a:lnTo>
                    <a:pt x="107"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8"/>
            <p:cNvSpPr/>
            <p:nvPr/>
          </p:nvSpPr>
          <p:spPr>
            <a:xfrm rot="1290219">
              <a:off x="2698694" y="3157708"/>
              <a:ext cx="4897" cy="44"/>
            </a:xfrm>
            <a:custGeom>
              <a:rect b="b" l="l" r="r" t="t"/>
              <a:pathLst>
                <a:path extrusionOk="0" h="1" w="96">
                  <a:moveTo>
                    <a:pt x="0" y="1"/>
                  </a:moveTo>
                  <a:lnTo>
                    <a:pt x="12" y="1"/>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8"/>
            <p:cNvSpPr/>
            <p:nvPr/>
          </p:nvSpPr>
          <p:spPr>
            <a:xfrm rot="1290219">
              <a:off x="2686750" y="3150510"/>
              <a:ext cx="6121" cy="1767"/>
            </a:xfrm>
            <a:custGeom>
              <a:rect b="b" l="l" r="r" t="t"/>
              <a:pathLst>
                <a:path extrusionOk="0" h="40" w="120">
                  <a:moveTo>
                    <a:pt x="0" y="0"/>
                  </a:moveTo>
                  <a:lnTo>
                    <a:pt x="24" y="24"/>
                  </a:lnTo>
                  <a:cubicBezTo>
                    <a:pt x="48" y="24"/>
                    <a:pt x="82" y="40"/>
                    <a:pt x="103" y="40"/>
                  </a:cubicBezTo>
                  <a:cubicBezTo>
                    <a:pt x="113" y="40"/>
                    <a:pt x="119" y="36"/>
                    <a:pt x="119" y="24"/>
                  </a:cubicBezTo>
                  <a:lnTo>
                    <a:pt x="119" y="24"/>
                  </a:lnTo>
                  <a:cubicBezTo>
                    <a:pt x="110" y="27"/>
                    <a:pt x="99" y="29"/>
                    <a:pt x="87" y="29"/>
                  </a:cubicBezTo>
                  <a:cubicBezTo>
                    <a:pt x="54" y="29"/>
                    <a:pt x="18" y="18"/>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8"/>
            <p:cNvSpPr/>
            <p:nvPr/>
          </p:nvSpPr>
          <p:spPr>
            <a:xfrm rot="1290219">
              <a:off x="2638198" y="3156595"/>
              <a:ext cx="2448" cy="2165"/>
            </a:xfrm>
            <a:custGeom>
              <a:rect b="b" l="l" r="r" t="t"/>
              <a:pathLst>
                <a:path extrusionOk="0" h="49" w="48">
                  <a:moveTo>
                    <a:pt x="3" y="42"/>
                  </a:moveTo>
                  <a:cubicBezTo>
                    <a:pt x="1" y="44"/>
                    <a:pt x="0" y="46"/>
                    <a:pt x="0" y="48"/>
                  </a:cubicBezTo>
                  <a:lnTo>
                    <a:pt x="3" y="42"/>
                  </a:lnTo>
                  <a:close/>
                  <a:moveTo>
                    <a:pt x="24" y="1"/>
                  </a:moveTo>
                  <a:lnTo>
                    <a:pt x="3" y="42"/>
                  </a:lnTo>
                  <a:lnTo>
                    <a:pt x="3" y="42"/>
                  </a:lnTo>
                  <a:cubicBezTo>
                    <a:pt x="6" y="40"/>
                    <a:pt x="9" y="39"/>
                    <a:pt x="14" y="39"/>
                  </a:cubicBezTo>
                  <a:cubicBezTo>
                    <a:pt x="21" y="39"/>
                    <a:pt x="30" y="42"/>
                    <a:pt x="36" y="48"/>
                  </a:cubicBezTo>
                  <a:cubicBezTo>
                    <a:pt x="48" y="25"/>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8"/>
            <p:cNvSpPr/>
            <p:nvPr/>
          </p:nvSpPr>
          <p:spPr>
            <a:xfrm rot="1290219">
              <a:off x="2629053" y="3153779"/>
              <a:ext cx="9794" cy="2254"/>
            </a:xfrm>
            <a:custGeom>
              <a:rect b="b" l="l" r="r" t="t"/>
              <a:pathLst>
                <a:path extrusionOk="0" h="51" w="192">
                  <a:moveTo>
                    <a:pt x="84" y="3"/>
                  </a:moveTo>
                  <a:lnTo>
                    <a:pt x="60" y="15"/>
                  </a:lnTo>
                  <a:cubicBezTo>
                    <a:pt x="61" y="15"/>
                    <a:pt x="62" y="15"/>
                    <a:pt x="62" y="15"/>
                  </a:cubicBezTo>
                  <a:lnTo>
                    <a:pt x="62" y="15"/>
                  </a:lnTo>
                  <a:lnTo>
                    <a:pt x="84" y="3"/>
                  </a:lnTo>
                  <a:close/>
                  <a:moveTo>
                    <a:pt x="175" y="0"/>
                  </a:moveTo>
                  <a:cubicBezTo>
                    <a:pt x="147" y="0"/>
                    <a:pt x="115" y="17"/>
                    <a:pt x="81" y="17"/>
                  </a:cubicBezTo>
                  <a:cubicBezTo>
                    <a:pt x="75" y="17"/>
                    <a:pt x="69" y="17"/>
                    <a:pt x="62" y="15"/>
                  </a:cubicBezTo>
                  <a:lnTo>
                    <a:pt x="62" y="15"/>
                  </a:lnTo>
                  <a:lnTo>
                    <a:pt x="1" y="50"/>
                  </a:lnTo>
                  <a:cubicBezTo>
                    <a:pt x="96" y="50"/>
                    <a:pt x="108" y="15"/>
                    <a:pt x="191" y="3"/>
                  </a:cubicBezTo>
                  <a:cubicBezTo>
                    <a:pt x="186" y="1"/>
                    <a:pt x="181" y="0"/>
                    <a:pt x="17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8"/>
            <p:cNvSpPr/>
            <p:nvPr/>
          </p:nvSpPr>
          <p:spPr>
            <a:xfrm rot="1290219">
              <a:off x="2539473" y="3132388"/>
              <a:ext cx="13007" cy="7468"/>
            </a:xfrm>
            <a:custGeom>
              <a:rect b="b" l="l" r="r" t="t"/>
              <a:pathLst>
                <a:path extrusionOk="0" h="169" w="255">
                  <a:moveTo>
                    <a:pt x="255" y="1"/>
                  </a:moveTo>
                  <a:lnTo>
                    <a:pt x="255" y="1"/>
                  </a:lnTo>
                  <a:cubicBezTo>
                    <a:pt x="183" y="48"/>
                    <a:pt x="112" y="72"/>
                    <a:pt x="17" y="108"/>
                  </a:cubicBezTo>
                  <a:cubicBezTo>
                    <a:pt x="38" y="119"/>
                    <a:pt x="1" y="169"/>
                    <a:pt x="12" y="169"/>
                  </a:cubicBezTo>
                  <a:cubicBezTo>
                    <a:pt x="13" y="169"/>
                    <a:pt x="15" y="168"/>
                    <a:pt x="17" y="167"/>
                  </a:cubicBezTo>
                  <a:lnTo>
                    <a:pt x="112" y="96"/>
                  </a:lnTo>
                  <a:lnTo>
                    <a:pt x="112" y="132"/>
                  </a:lnTo>
                  <a:cubicBezTo>
                    <a:pt x="183" y="120"/>
                    <a:pt x="136" y="72"/>
                    <a:pt x="219" y="60"/>
                  </a:cubicBezTo>
                  <a:cubicBezTo>
                    <a:pt x="219" y="25"/>
                    <a:pt x="207" y="36"/>
                    <a:pt x="25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8"/>
            <p:cNvSpPr/>
            <p:nvPr/>
          </p:nvSpPr>
          <p:spPr>
            <a:xfrm rot="1290219">
              <a:off x="2882698" y="3119072"/>
              <a:ext cx="918" cy="884"/>
            </a:xfrm>
            <a:custGeom>
              <a:rect b="b" l="l" r="r" t="t"/>
              <a:pathLst>
                <a:path extrusionOk="0" h="20" w="18">
                  <a:moveTo>
                    <a:pt x="16" y="1"/>
                  </a:moveTo>
                  <a:cubicBezTo>
                    <a:pt x="14" y="1"/>
                    <a:pt x="7" y="13"/>
                    <a:pt x="0" y="20"/>
                  </a:cubicBezTo>
                  <a:lnTo>
                    <a:pt x="12" y="20"/>
                  </a:lnTo>
                  <a:cubicBezTo>
                    <a:pt x="17" y="6"/>
                    <a:pt x="18"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8"/>
            <p:cNvSpPr/>
            <p:nvPr/>
          </p:nvSpPr>
          <p:spPr>
            <a:xfrm rot="1290219">
              <a:off x="2882092" y="3119094"/>
              <a:ext cx="612" cy="574"/>
            </a:xfrm>
            <a:custGeom>
              <a:rect b="b" l="l" r="r" t="t"/>
              <a:pathLst>
                <a:path extrusionOk="0" h="13" w="12">
                  <a:moveTo>
                    <a:pt x="0" y="1"/>
                  </a:moveTo>
                  <a:cubicBezTo>
                    <a:pt x="0" y="13"/>
                    <a:pt x="12" y="13"/>
                    <a:pt x="12"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8"/>
            <p:cNvSpPr/>
            <p:nvPr/>
          </p:nvSpPr>
          <p:spPr>
            <a:xfrm rot="1290219">
              <a:off x="2818748" y="3116064"/>
              <a:ext cx="51" cy="574"/>
            </a:xfrm>
            <a:custGeom>
              <a:rect b="b" l="l" r="r" t="t"/>
              <a:pathLst>
                <a:path extrusionOk="0" h="13" w="1">
                  <a:moveTo>
                    <a:pt x="1" y="0"/>
                  </a:moveTo>
                  <a:cubicBezTo>
                    <a:pt x="1" y="0"/>
                    <a:pt x="1" y="0"/>
                    <a:pt x="1" y="0"/>
                  </a:cubicBezTo>
                  <a:cubicBezTo>
                    <a:pt x="1" y="0"/>
                    <a:pt x="1"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18"/>
            <p:cNvSpPr/>
            <p:nvPr/>
          </p:nvSpPr>
          <p:spPr>
            <a:xfrm rot="1290219">
              <a:off x="2802979" y="3115612"/>
              <a:ext cx="663" cy="574"/>
            </a:xfrm>
            <a:custGeom>
              <a:rect b="b" l="l" r="r" t="t"/>
              <a:pathLst>
                <a:path extrusionOk="0" h="13" w="13">
                  <a:moveTo>
                    <a:pt x="1" y="0"/>
                  </a:moveTo>
                  <a:cubicBezTo>
                    <a:pt x="1" y="12"/>
                    <a:pt x="13" y="12"/>
                    <a:pt x="13" y="12"/>
                  </a:cubicBezTo>
                  <a:cubicBezTo>
                    <a:pt x="13" y="12"/>
                    <a:pt x="13" y="12"/>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18"/>
            <p:cNvSpPr/>
            <p:nvPr/>
          </p:nvSpPr>
          <p:spPr>
            <a:xfrm rot="1290219">
              <a:off x="2827990" y="3113169"/>
              <a:ext cx="1275" cy="574"/>
            </a:xfrm>
            <a:custGeom>
              <a:rect b="b" l="l" r="r" t="t"/>
              <a:pathLst>
                <a:path extrusionOk="0" h="13" w="25">
                  <a:moveTo>
                    <a:pt x="0" y="0"/>
                  </a:moveTo>
                  <a:cubicBezTo>
                    <a:pt x="12" y="12"/>
                    <a:pt x="12" y="12"/>
                    <a:pt x="24" y="12"/>
                  </a:cubicBez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8"/>
            <p:cNvSpPr/>
            <p:nvPr/>
          </p:nvSpPr>
          <p:spPr>
            <a:xfrm rot="1290219">
              <a:off x="2729009" y="3102250"/>
              <a:ext cx="663" cy="574"/>
            </a:xfrm>
            <a:custGeom>
              <a:rect b="b" l="l" r="r" t="t"/>
              <a:pathLst>
                <a:path extrusionOk="0" h="13" w="13">
                  <a:moveTo>
                    <a:pt x="12" y="13"/>
                  </a:moveTo>
                  <a:cubicBezTo>
                    <a:pt x="12" y="13"/>
                    <a:pt x="12" y="13"/>
                    <a:pt x="0" y="1"/>
                  </a:cubicBezTo>
                  <a:lnTo>
                    <a:pt x="0" y="1"/>
                  </a:lnTo>
                  <a:lnTo>
                    <a:pt x="12"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8"/>
            <p:cNvSpPr/>
            <p:nvPr/>
          </p:nvSpPr>
          <p:spPr>
            <a:xfrm rot="1290219">
              <a:off x="2855927" y="3107565"/>
              <a:ext cx="51" cy="44"/>
            </a:xfrm>
            <a:custGeom>
              <a:rect b="b" l="l" r="r" t="t"/>
              <a:pathLst>
                <a:path extrusionOk="0" h="1" w="1">
                  <a:moveTo>
                    <a:pt x="1" y="0"/>
                  </a:moveTo>
                  <a:lnTo>
                    <a:pt x="1" y="0"/>
                  </a:ln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8"/>
            <p:cNvSpPr/>
            <p:nvPr/>
          </p:nvSpPr>
          <p:spPr>
            <a:xfrm rot="1290219">
              <a:off x="2852483" y="3106226"/>
              <a:ext cx="51" cy="530"/>
            </a:xfrm>
            <a:custGeom>
              <a:rect b="b" l="l" r="r" t="t"/>
              <a:pathLst>
                <a:path extrusionOk="0" h="12" w="1">
                  <a:moveTo>
                    <a:pt x="0" y="12"/>
                  </a:moveTo>
                  <a:cubicBezTo>
                    <a:pt x="0" y="12"/>
                    <a:pt x="0" y="12"/>
                    <a:pt x="0" y="12"/>
                  </a:cubicBezTo>
                  <a:cubicBezTo>
                    <a:pt x="0" y="0"/>
                    <a:pt x="0" y="0"/>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8"/>
            <p:cNvSpPr/>
            <p:nvPr/>
          </p:nvSpPr>
          <p:spPr>
            <a:xfrm rot="1290219">
              <a:off x="2840627" y="3117454"/>
              <a:ext cx="663" cy="442"/>
            </a:xfrm>
            <a:custGeom>
              <a:rect b="b" l="l" r="r" t="t"/>
              <a:pathLst>
                <a:path extrusionOk="0" h="10" w="13">
                  <a:moveTo>
                    <a:pt x="0" y="0"/>
                  </a:moveTo>
                  <a:cubicBezTo>
                    <a:pt x="6" y="6"/>
                    <a:pt x="9" y="9"/>
                    <a:pt x="11" y="9"/>
                  </a:cubicBezTo>
                  <a:cubicBezTo>
                    <a:pt x="12" y="9"/>
                    <a:pt x="12" y="6"/>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8"/>
            <p:cNvSpPr/>
            <p:nvPr/>
          </p:nvSpPr>
          <p:spPr>
            <a:xfrm rot="1290219">
              <a:off x="2822890" y="3113146"/>
              <a:ext cx="51" cy="574"/>
            </a:xfrm>
            <a:custGeom>
              <a:rect b="b" l="l" r="r" t="t"/>
              <a:pathLst>
                <a:path extrusionOk="0" h="13" w="1">
                  <a:moveTo>
                    <a:pt x="0" y="13"/>
                  </a:moveTo>
                  <a:cubicBezTo>
                    <a:pt x="0" y="13"/>
                    <a:pt x="0" y="13"/>
                    <a:pt x="0" y="13"/>
                  </a:cubicBezTo>
                  <a:cubicBezTo>
                    <a:pt x="0" y="13"/>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8"/>
            <p:cNvSpPr/>
            <p:nvPr/>
          </p:nvSpPr>
          <p:spPr>
            <a:xfrm rot="1290219">
              <a:off x="2653884" y="3109623"/>
              <a:ext cx="1836" cy="2165"/>
            </a:xfrm>
            <a:custGeom>
              <a:rect b="b" l="l" r="r" t="t"/>
              <a:pathLst>
                <a:path extrusionOk="0" h="49" w="36">
                  <a:moveTo>
                    <a:pt x="0" y="1"/>
                  </a:moveTo>
                  <a:cubicBezTo>
                    <a:pt x="0" y="1"/>
                    <a:pt x="0" y="12"/>
                    <a:pt x="0" y="24"/>
                  </a:cubicBezTo>
                  <a:lnTo>
                    <a:pt x="36" y="48"/>
                  </a:lnTo>
                  <a:cubicBezTo>
                    <a:pt x="36" y="36"/>
                    <a:pt x="33" y="36"/>
                    <a:pt x="28" y="36"/>
                  </a:cubicBezTo>
                  <a:cubicBezTo>
                    <a:pt x="24" y="36"/>
                    <a:pt x="18" y="36"/>
                    <a:pt x="12" y="24"/>
                  </a:cubicBezTo>
                  <a:cubicBezTo>
                    <a:pt x="12" y="20"/>
                    <a:pt x="13" y="19"/>
                    <a:pt x="16" y="19"/>
                  </a:cubicBezTo>
                  <a:cubicBezTo>
                    <a:pt x="20" y="19"/>
                    <a:pt x="28" y="24"/>
                    <a:pt x="36" y="24"/>
                  </a:cubicBezTo>
                  <a:cubicBezTo>
                    <a:pt x="29" y="11"/>
                    <a:pt x="25" y="7"/>
                    <a:pt x="21" y="7"/>
                  </a:cubicBezTo>
                  <a:cubicBezTo>
                    <a:pt x="15" y="7"/>
                    <a:pt x="12" y="18"/>
                    <a:pt x="8" y="18"/>
                  </a:cubicBezTo>
                  <a:cubicBezTo>
                    <a:pt x="6" y="18"/>
                    <a:pt x="3" y="14"/>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8"/>
            <p:cNvSpPr/>
            <p:nvPr/>
          </p:nvSpPr>
          <p:spPr>
            <a:xfrm rot="1290219">
              <a:off x="2722056" y="3098422"/>
              <a:ext cx="3111" cy="4286"/>
            </a:xfrm>
            <a:custGeom>
              <a:rect b="b" l="l" r="r" t="t"/>
              <a:pathLst>
                <a:path extrusionOk="0" h="97" w="61">
                  <a:moveTo>
                    <a:pt x="1" y="1"/>
                  </a:moveTo>
                  <a:cubicBezTo>
                    <a:pt x="1" y="37"/>
                    <a:pt x="48" y="60"/>
                    <a:pt x="48" y="96"/>
                  </a:cubicBezTo>
                  <a:lnTo>
                    <a:pt x="60" y="96"/>
                  </a:lnTo>
                  <a:cubicBezTo>
                    <a:pt x="36" y="72"/>
                    <a:pt x="36" y="49"/>
                    <a:pt x="24" y="25"/>
                  </a:cubicBezTo>
                  <a:cubicBezTo>
                    <a:pt x="12" y="13"/>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8"/>
            <p:cNvSpPr/>
            <p:nvPr/>
          </p:nvSpPr>
          <p:spPr>
            <a:xfrm rot="1290219">
              <a:off x="2724241" y="3103326"/>
              <a:ext cx="1224" cy="574"/>
            </a:xfrm>
            <a:custGeom>
              <a:rect b="b" l="l" r="r" t="t"/>
              <a:pathLst>
                <a:path extrusionOk="0" h="13" w="24">
                  <a:moveTo>
                    <a:pt x="0" y="0"/>
                  </a:moveTo>
                  <a:cubicBezTo>
                    <a:pt x="12" y="0"/>
                    <a:pt x="12" y="12"/>
                    <a:pt x="12" y="12"/>
                  </a:cubicBezTo>
                  <a:lnTo>
                    <a:pt x="24" y="12"/>
                  </a:lnTo>
                  <a:cubicBezTo>
                    <a:pt x="12" y="0"/>
                    <a:pt x="12"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8"/>
            <p:cNvSpPr/>
            <p:nvPr/>
          </p:nvSpPr>
          <p:spPr>
            <a:xfrm rot="1290219">
              <a:off x="2665764" y="3107218"/>
              <a:ext cx="663" cy="44"/>
            </a:xfrm>
            <a:custGeom>
              <a:rect b="b" l="l" r="r" t="t"/>
              <a:pathLst>
                <a:path extrusionOk="0" h="1" w="13">
                  <a:moveTo>
                    <a:pt x="1" y="1"/>
                  </a:moveTo>
                  <a:cubicBezTo>
                    <a:pt x="12" y="1"/>
                    <a:pt x="12" y="1"/>
                    <a:pt x="12" y="1"/>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8"/>
            <p:cNvSpPr/>
            <p:nvPr/>
          </p:nvSpPr>
          <p:spPr>
            <a:xfrm rot="1290219">
              <a:off x="2732848" y="3100379"/>
              <a:ext cx="663" cy="44"/>
            </a:xfrm>
            <a:custGeom>
              <a:rect b="b" l="l" r="r" t="t"/>
              <a:pathLst>
                <a:path extrusionOk="0" h="1" w="13">
                  <a:moveTo>
                    <a:pt x="1" y="0"/>
                  </a:moveTo>
                  <a:cubicBezTo>
                    <a:pt x="1" y="0"/>
                    <a:pt x="1" y="0"/>
                    <a:pt x="13" y="0"/>
                  </a:cubicBezTo>
                  <a:cubicBezTo>
                    <a:pt x="13" y="0"/>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8"/>
            <p:cNvSpPr/>
            <p:nvPr/>
          </p:nvSpPr>
          <p:spPr>
            <a:xfrm rot="1290219">
              <a:off x="2711194" y="3123716"/>
              <a:ext cx="1224" cy="1502"/>
            </a:xfrm>
            <a:custGeom>
              <a:rect b="b" l="l" r="r" t="t"/>
              <a:pathLst>
                <a:path extrusionOk="0" h="34" w="24">
                  <a:moveTo>
                    <a:pt x="12" y="0"/>
                  </a:moveTo>
                  <a:cubicBezTo>
                    <a:pt x="11" y="0"/>
                    <a:pt x="14" y="12"/>
                    <a:pt x="7" y="12"/>
                  </a:cubicBezTo>
                  <a:cubicBezTo>
                    <a:pt x="5" y="12"/>
                    <a:pt x="3" y="11"/>
                    <a:pt x="0" y="10"/>
                  </a:cubicBezTo>
                  <a:lnTo>
                    <a:pt x="0" y="10"/>
                  </a:lnTo>
                  <a:lnTo>
                    <a:pt x="12" y="34"/>
                  </a:lnTo>
                  <a:cubicBezTo>
                    <a:pt x="24" y="34"/>
                    <a:pt x="24" y="22"/>
                    <a:pt x="24" y="22"/>
                  </a:cubicBezTo>
                  <a:cubicBezTo>
                    <a:pt x="16" y="5"/>
                    <a:pt x="13"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8"/>
            <p:cNvSpPr/>
            <p:nvPr/>
          </p:nvSpPr>
          <p:spPr>
            <a:xfrm rot="1290219">
              <a:off x="2653355" y="3110244"/>
              <a:ext cx="663" cy="44"/>
            </a:xfrm>
            <a:custGeom>
              <a:rect b="b" l="l" r="r" t="t"/>
              <a:pathLst>
                <a:path extrusionOk="0" h="1" w="13">
                  <a:moveTo>
                    <a:pt x="0" y="0"/>
                  </a:moveTo>
                  <a:lnTo>
                    <a:pt x="12" y="0"/>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8"/>
            <p:cNvSpPr/>
            <p:nvPr/>
          </p:nvSpPr>
          <p:spPr>
            <a:xfrm rot="1290219">
              <a:off x="2727859" y="3102686"/>
              <a:ext cx="2193" cy="1105"/>
            </a:xfrm>
            <a:custGeom>
              <a:rect b="b" l="l" r="r" t="t"/>
              <a:pathLst>
                <a:path extrusionOk="0" h="25" w="43">
                  <a:moveTo>
                    <a:pt x="30" y="1"/>
                  </a:moveTo>
                  <a:cubicBezTo>
                    <a:pt x="36" y="12"/>
                    <a:pt x="27" y="12"/>
                    <a:pt x="18" y="12"/>
                  </a:cubicBezTo>
                  <a:cubicBezTo>
                    <a:pt x="10" y="12"/>
                    <a:pt x="1" y="12"/>
                    <a:pt x="7" y="24"/>
                  </a:cubicBezTo>
                  <a:lnTo>
                    <a:pt x="42" y="12"/>
                  </a:lnTo>
                  <a:lnTo>
                    <a:pt x="3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8"/>
            <p:cNvSpPr/>
            <p:nvPr/>
          </p:nvSpPr>
          <p:spPr>
            <a:xfrm rot="1290219">
              <a:off x="2871248" y="3119428"/>
              <a:ext cx="3111" cy="4242"/>
            </a:xfrm>
            <a:custGeom>
              <a:rect b="b" l="l" r="r" t="t"/>
              <a:pathLst>
                <a:path extrusionOk="0" h="96" w="61">
                  <a:moveTo>
                    <a:pt x="60" y="0"/>
                  </a:moveTo>
                  <a:cubicBezTo>
                    <a:pt x="36" y="36"/>
                    <a:pt x="24" y="24"/>
                    <a:pt x="1" y="36"/>
                  </a:cubicBezTo>
                  <a:lnTo>
                    <a:pt x="24" y="72"/>
                  </a:lnTo>
                  <a:lnTo>
                    <a:pt x="24" y="84"/>
                  </a:lnTo>
                  <a:lnTo>
                    <a:pt x="36" y="95"/>
                  </a:lnTo>
                  <a:cubicBezTo>
                    <a:pt x="60" y="72"/>
                    <a:pt x="60" y="36"/>
                    <a:pt x="6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8"/>
            <p:cNvSpPr/>
            <p:nvPr/>
          </p:nvSpPr>
          <p:spPr>
            <a:xfrm rot="1290219">
              <a:off x="2860413" y="3102934"/>
              <a:ext cx="1224" cy="1502"/>
            </a:xfrm>
            <a:custGeom>
              <a:rect b="b" l="l" r="r" t="t"/>
              <a:pathLst>
                <a:path extrusionOk="0" h="34" w="24">
                  <a:moveTo>
                    <a:pt x="5" y="0"/>
                  </a:moveTo>
                  <a:cubicBezTo>
                    <a:pt x="2" y="0"/>
                    <a:pt x="0" y="3"/>
                    <a:pt x="0" y="10"/>
                  </a:cubicBezTo>
                  <a:lnTo>
                    <a:pt x="24" y="34"/>
                  </a:lnTo>
                  <a:cubicBezTo>
                    <a:pt x="24" y="17"/>
                    <a:pt x="12"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8"/>
            <p:cNvSpPr/>
            <p:nvPr/>
          </p:nvSpPr>
          <p:spPr>
            <a:xfrm rot="1290219">
              <a:off x="2862030" y="3119511"/>
              <a:ext cx="1224" cy="1944"/>
            </a:xfrm>
            <a:custGeom>
              <a:rect b="b" l="l" r="r" t="t"/>
              <a:pathLst>
                <a:path extrusionOk="0" h="44" w="24">
                  <a:moveTo>
                    <a:pt x="11" y="0"/>
                  </a:moveTo>
                  <a:cubicBezTo>
                    <a:pt x="5" y="0"/>
                    <a:pt x="0" y="9"/>
                    <a:pt x="0" y="31"/>
                  </a:cubicBezTo>
                  <a:cubicBezTo>
                    <a:pt x="3" y="25"/>
                    <a:pt x="5" y="23"/>
                    <a:pt x="7" y="23"/>
                  </a:cubicBezTo>
                  <a:cubicBezTo>
                    <a:pt x="13" y="23"/>
                    <a:pt x="15" y="43"/>
                    <a:pt x="24" y="43"/>
                  </a:cubicBezTo>
                  <a:lnTo>
                    <a:pt x="24" y="7"/>
                  </a:lnTo>
                  <a:cubicBezTo>
                    <a:pt x="19" y="3"/>
                    <a:pt x="15" y="0"/>
                    <a:pt x="1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8"/>
            <p:cNvSpPr/>
            <p:nvPr/>
          </p:nvSpPr>
          <p:spPr>
            <a:xfrm rot="1290219">
              <a:off x="2855615" y="3102141"/>
              <a:ext cx="1581" cy="1060"/>
            </a:xfrm>
            <a:custGeom>
              <a:rect b="b" l="l" r="r" t="t"/>
              <a:pathLst>
                <a:path extrusionOk="0" h="24" w="31">
                  <a:moveTo>
                    <a:pt x="25" y="0"/>
                  </a:moveTo>
                  <a:cubicBezTo>
                    <a:pt x="25" y="9"/>
                    <a:pt x="23" y="12"/>
                    <a:pt x="21" y="12"/>
                  </a:cubicBezTo>
                  <a:cubicBezTo>
                    <a:pt x="17" y="12"/>
                    <a:pt x="11" y="4"/>
                    <a:pt x="6" y="4"/>
                  </a:cubicBezTo>
                  <a:cubicBezTo>
                    <a:pt x="3" y="4"/>
                    <a:pt x="1" y="9"/>
                    <a:pt x="1" y="24"/>
                  </a:cubicBezTo>
                  <a:cubicBezTo>
                    <a:pt x="4" y="21"/>
                    <a:pt x="7" y="20"/>
                    <a:pt x="11" y="20"/>
                  </a:cubicBezTo>
                  <a:cubicBezTo>
                    <a:pt x="15" y="20"/>
                    <a:pt x="19" y="21"/>
                    <a:pt x="22" y="21"/>
                  </a:cubicBezTo>
                  <a:cubicBezTo>
                    <a:pt x="28" y="21"/>
                    <a:pt x="31" y="18"/>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8"/>
            <p:cNvSpPr/>
            <p:nvPr/>
          </p:nvSpPr>
          <p:spPr>
            <a:xfrm rot="1290219">
              <a:off x="2855368" y="3120644"/>
              <a:ext cx="1887" cy="1326"/>
            </a:xfrm>
            <a:custGeom>
              <a:rect b="b" l="l" r="r" t="t"/>
              <a:pathLst>
                <a:path extrusionOk="0" h="30" w="37">
                  <a:moveTo>
                    <a:pt x="6" y="0"/>
                  </a:moveTo>
                  <a:cubicBezTo>
                    <a:pt x="3" y="0"/>
                    <a:pt x="1" y="4"/>
                    <a:pt x="1" y="14"/>
                  </a:cubicBezTo>
                  <a:cubicBezTo>
                    <a:pt x="5" y="26"/>
                    <a:pt x="9" y="30"/>
                    <a:pt x="13" y="30"/>
                  </a:cubicBezTo>
                  <a:cubicBezTo>
                    <a:pt x="19" y="30"/>
                    <a:pt x="25" y="20"/>
                    <a:pt x="31" y="16"/>
                  </a:cubicBezTo>
                  <a:lnTo>
                    <a:pt x="31" y="16"/>
                  </a:lnTo>
                  <a:cubicBezTo>
                    <a:pt x="32" y="16"/>
                    <a:pt x="32" y="16"/>
                    <a:pt x="32" y="16"/>
                  </a:cubicBezTo>
                  <a:cubicBezTo>
                    <a:pt x="34" y="16"/>
                    <a:pt x="35" y="15"/>
                    <a:pt x="37" y="14"/>
                  </a:cubicBezTo>
                  <a:lnTo>
                    <a:pt x="37" y="14"/>
                  </a:lnTo>
                  <a:cubicBezTo>
                    <a:pt x="35" y="14"/>
                    <a:pt x="33" y="15"/>
                    <a:pt x="31" y="16"/>
                  </a:cubicBezTo>
                  <a:lnTo>
                    <a:pt x="31" y="16"/>
                  </a:lnTo>
                  <a:cubicBezTo>
                    <a:pt x="23" y="15"/>
                    <a:pt x="12"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8"/>
            <p:cNvSpPr/>
            <p:nvPr/>
          </p:nvSpPr>
          <p:spPr>
            <a:xfrm rot="1290219">
              <a:off x="2850015" y="3102030"/>
              <a:ext cx="3111" cy="4772"/>
            </a:xfrm>
            <a:custGeom>
              <a:rect b="b" l="l" r="r" t="t"/>
              <a:pathLst>
                <a:path extrusionOk="0" h="108" w="61">
                  <a:moveTo>
                    <a:pt x="12" y="1"/>
                  </a:moveTo>
                  <a:cubicBezTo>
                    <a:pt x="12" y="36"/>
                    <a:pt x="1" y="72"/>
                    <a:pt x="24" y="108"/>
                  </a:cubicBezTo>
                  <a:cubicBezTo>
                    <a:pt x="12" y="72"/>
                    <a:pt x="24" y="72"/>
                    <a:pt x="36" y="72"/>
                  </a:cubicBezTo>
                  <a:cubicBezTo>
                    <a:pt x="36" y="84"/>
                    <a:pt x="36" y="96"/>
                    <a:pt x="36" y="108"/>
                  </a:cubicBezTo>
                  <a:cubicBezTo>
                    <a:pt x="48" y="84"/>
                    <a:pt x="48" y="84"/>
                    <a:pt x="60" y="72"/>
                  </a:cubicBezTo>
                  <a:cubicBezTo>
                    <a:pt x="48" y="48"/>
                    <a:pt x="24" y="36"/>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8"/>
            <p:cNvSpPr/>
            <p:nvPr/>
          </p:nvSpPr>
          <p:spPr>
            <a:xfrm rot="1290219">
              <a:off x="2854146" y="3118452"/>
              <a:ext cx="2091" cy="4021"/>
            </a:xfrm>
            <a:custGeom>
              <a:rect b="b" l="l" r="r" t="t"/>
              <a:pathLst>
                <a:path extrusionOk="0" h="91" w="41">
                  <a:moveTo>
                    <a:pt x="2" y="0"/>
                  </a:moveTo>
                  <a:lnTo>
                    <a:pt x="2" y="0"/>
                  </a:lnTo>
                  <a:cubicBezTo>
                    <a:pt x="1" y="0"/>
                    <a:pt x="3" y="9"/>
                    <a:pt x="5" y="20"/>
                  </a:cubicBezTo>
                  <a:lnTo>
                    <a:pt x="5" y="20"/>
                  </a:lnTo>
                  <a:lnTo>
                    <a:pt x="5" y="5"/>
                  </a:lnTo>
                  <a:cubicBezTo>
                    <a:pt x="3" y="2"/>
                    <a:pt x="2" y="0"/>
                    <a:pt x="2" y="0"/>
                  </a:cubicBezTo>
                  <a:close/>
                  <a:moveTo>
                    <a:pt x="5" y="20"/>
                  </a:moveTo>
                  <a:lnTo>
                    <a:pt x="5" y="53"/>
                  </a:lnTo>
                  <a:cubicBezTo>
                    <a:pt x="6" y="52"/>
                    <a:pt x="7" y="51"/>
                    <a:pt x="8" y="51"/>
                  </a:cubicBezTo>
                  <a:lnTo>
                    <a:pt x="8" y="51"/>
                  </a:lnTo>
                  <a:cubicBezTo>
                    <a:pt x="7" y="52"/>
                    <a:pt x="6" y="53"/>
                    <a:pt x="5" y="53"/>
                  </a:cubicBezTo>
                  <a:cubicBezTo>
                    <a:pt x="15" y="63"/>
                    <a:pt x="26" y="91"/>
                    <a:pt x="36" y="91"/>
                  </a:cubicBezTo>
                  <a:cubicBezTo>
                    <a:pt x="38" y="91"/>
                    <a:pt x="39" y="90"/>
                    <a:pt x="41" y="89"/>
                  </a:cubicBezTo>
                  <a:cubicBezTo>
                    <a:pt x="31" y="69"/>
                    <a:pt x="21" y="50"/>
                    <a:pt x="12" y="50"/>
                  </a:cubicBezTo>
                  <a:cubicBezTo>
                    <a:pt x="10" y="50"/>
                    <a:pt x="9" y="50"/>
                    <a:pt x="8" y="51"/>
                  </a:cubicBezTo>
                  <a:lnTo>
                    <a:pt x="8" y="51"/>
                  </a:lnTo>
                  <a:cubicBezTo>
                    <a:pt x="10" y="46"/>
                    <a:pt x="8" y="32"/>
                    <a:pt x="5"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8"/>
            <p:cNvSpPr/>
            <p:nvPr/>
          </p:nvSpPr>
          <p:spPr>
            <a:xfrm rot="1290219">
              <a:off x="2847798" y="3099832"/>
              <a:ext cx="2448" cy="3226"/>
            </a:xfrm>
            <a:custGeom>
              <a:rect b="b" l="l" r="r" t="t"/>
              <a:pathLst>
                <a:path extrusionOk="0" h="73" w="48">
                  <a:moveTo>
                    <a:pt x="48" y="1"/>
                  </a:moveTo>
                  <a:cubicBezTo>
                    <a:pt x="24" y="13"/>
                    <a:pt x="0" y="37"/>
                    <a:pt x="0" y="60"/>
                  </a:cubicBezTo>
                  <a:lnTo>
                    <a:pt x="12" y="72"/>
                  </a:lnTo>
                  <a:cubicBezTo>
                    <a:pt x="24" y="37"/>
                    <a:pt x="48" y="49"/>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8"/>
            <p:cNvSpPr/>
            <p:nvPr/>
          </p:nvSpPr>
          <p:spPr>
            <a:xfrm rot="1290219">
              <a:off x="2851265" y="3117004"/>
              <a:ext cx="1275" cy="2430"/>
            </a:xfrm>
            <a:custGeom>
              <a:rect b="b" l="l" r="r" t="t"/>
              <a:pathLst>
                <a:path extrusionOk="0" h="55" w="25">
                  <a:moveTo>
                    <a:pt x="6" y="0"/>
                  </a:moveTo>
                  <a:cubicBezTo>
                    <a:pt x="5" y="0"/>
                    <a:pt x="3" y="2"/>
                    <a:pt x="1" y="7"/>
                  </a:cubicBezTo>
                  <a:lnTo>
                    <a:pt x="1" y="55"/>
                  </a:lnTo>
                  <a:cubicBezTo>
                    <a:pt x="25" y="55"/>
                    <a:pt x="1" y="31"/>
                    <a:pt x="1" y="19"/>
                  </a:cubicBezTo>
                  <a:lnTo>
                    <a:pt x="1" y="19"/>
                  </a:lnTo>
                  <a:cubicBezTo>
                    <a:pt x="7" y="25"/>
                    <a:pt x="10" y="28"/>
                    <a:pt x="13" y="28"/>
                  </a:cubicBezTo>
                  <a:cubicBezTo>
                    <a:pt x="16" y="28"/>
                    <a:pt x="19" y="25"/>
                    <a:pt x="25" y="19"/>
                  </a:cubicBezTo>
                  <a:lnTo>
                    <a:pt x="25" y="19"/>
                  </a:lnTo>
                  <a:cubicBezTo>
                    <a:pt x="22" y="20"/>
                    <a:pt x="20" y="21"/>
                    <a:pt x="18" y="21"/>
                  </a:cubicBezTo>
                  <a:cubicBezTo>
                    <a:pt x="6" y="21"/>
                    <a:pt x="9" y="0"/>
                    <a:pt x="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8"/>
            <p:cNvSpPr/>
            <p:nvPr/>
          </p:nvSpPr>
          <p:spPr>
            <a:xfrm rot="1290219">
              <a:off x="2847412" y="3118874"/>
              <a:ext cx="2448" cy="3226"/>
            </a:xfrm>
            <a:custGeom>
              <a:rect b="b" l="l" r="r" t="t"/>
              <a:pathLst>
                <a:path extrusionOk="0" h="73" w="48">
                  <a:moveTo>
                    <a:pt x="12" y="1"/>
                  </a:moveTo>
                  <a:lnTo>
                    <a:pt x="0" y="25"/>
                  </a:lnTo>
                  <a:lnTo>
                    <a:pt x="24" y="72"/>
                  </a:lnTo>
                  <a:cubicBezTo>
                    <a:pt x="48" y="48"/>
                    <a:pt x="24" y="4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18"/>
            <p:cNvSpPr/>
            <p:nvPr/>
          </p:nvSpPr>
          <p:spPr>
            <a:xfrm rot="1290219">
              <a:off x="2846143" y="3116501"/>
              <a:ext cx="1275" cy="3712"/>
            </a:xfrm>
            <a:custGeom>
              <a:rect b="b" l="l" r="r" t="t"/>
              <a:pathLst>
                <a:path extrusionOk="0" h="84" w="25">
                  <a:moveTo>
                    <a:pt x="12" y="0"/>
                  </a:moveTo>
                  <a:lnTo>
                    <a:pt x="0" y="83"/>
                  </a:lnTo>
                  <a:cubicBezTo>
                    <a:pt x="12" y="48"/>
                    <a:pt x="12" y="48"/>
                    <a:pt x="24" y="12"/>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18"/>
            <p:cNvSpPr/>
            <p:nvPr/>
          </p:nvSpPr>
          <p:spPr>
            <a:xfrm rot="1290219">
              <a:off x="2828823" y="3098658"/>
              <a:ext cx="1275" cy="1723"/>
            </a:xfrm>
            <a:custGeom>
              <a:rect b="b" l="l" r="r" t="t"/>
              <a:pathLst>
                <a:path extrusionOk="0" h="39" w="25">
                  <a:moveTo>
                    <a:pt x="1" y="0"/>
                  </a:moveTo>
                  <a:lnTo>
                    <a:pt x="1" y="0"/>
                  </a:lnTo>
                  <a:cubicBezTo>
                    <a:pt x="0" y="0"/>
                    <a:pt x="2" y="1"/>
                    <a:pt x="6" y="3"/>
                  </a:cubicBezTo>
                  <a:lnTo>
                    <a:pt x="6" y="3"/>
                  </a:lnTo>
                  <a:cubicBezTo>
                    <a:pt x="3" y="1"/>
                    <a:pt x="1" y="0"/>
                    <a:pt x="1" y="0"/>
                  </a:cubicBezTo>
                  <a:close/>
                  <a:moveTo>
                    <a:pt x="6" y="3"/>
                  </a:moveTo>
                  <a:cubicBezTo>
                    <a:pt x="7" y="4"/>
                    <a:pt x="8" y="5"/>
                    <a:pt x="9" y="6"/>
                  </a:cubicBezTo>
                  <a:lnTo>
                    <a:pt x="9" y="6"/>
                  </a:lnTo>
                  <a:cubicBezTo>
                    <a:pt x="9" y="5"/>
                    <a:pt x="9" y="5"/>
                    <a:pt x="9" y="5"/>
                  </a:cubicBezTo>
                  <a:cubicBezTo>
                    <a:pt x="8" y="4"/>
                    <a:pt x="7" y="4"/>
                    <a:pt x="6" y="3"/>
                  </a:cubicBezTo>
                  <a:close/>
                  <a:moveTo>
                    <a:pt x="9" y="6"/>
                  </a:moveTo>
                  <a:lnTo>
                    <a:pt x="9" y="6"/>
                  </a:lnTo>
                  <a:cubicBezTo>
                    <a:pt x="9" y="22"/>
                    <a:pt x="21" y="38"/>
                    <a:pt x="23" y="38"/>
                  </a:cubicBezTo>
                  <a:cubicBezTo>
                    <a:pt x="25" y="38"/>
                    <a:pt x="24" y="36"/>
                    <a:pt x="21" y="29"/>
                  </a:cubicBezTo>
                  <a:cubicBezTo>
                    <a:pt x="21" y="19"/>
                    <a:pt x="14" y="11"/>
                    <a:pt x="9" y="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8"/>
            <p:cNvSpPr/>
            <p:nvPr/>
          </p:nvSpPr>
          <p:spPr>
            <a:xfrm rot="1290219">
              <a:off x="2829701" y="3116967"/>
              <a:ext cx="3111" cy="2254"/>
            </a:xfrm>
            <a:custGeom>
              <a:rect b="b" l="l" r="r" t="t"/>
              <a:pathLst>
                <a:path extrusionOk="0" h="51" w="61">
                  <a:moveTo>
                    <a:pt x="43" y="1"/>
                  </a:moveTo>
                  <a:cubicBezTo>
                    <a:pt x="30" y="1"/>
                    <a:pt x="11" y="30"/>
                    <a:pt x="1" y="51"/>
                  </a:cubicBezTo>
                  <a:cubicBezTo>
                    <a:pt x="13" y="27"/>
                    <a:pt x="60" y="27"/>
                    <a:pt x="49" y="3"/>
                  </a:cubicBezTo>
                  <a:cubicBezTo>
                    <a:pt x="47" y="1"/>
                    <a:pt x="45" y="1"/>
                    <a:pt x="4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8"/>
            <p:cNvSpPr/>
            <p:nvPr/>
          </p:nvSpPr>
          <p:spPr>
            <a:xfrm rot="1290219">
              <a:off x="2803690" y="3118417"/>
              <a:ext cx="1785" cy="2695"/>
            </a:xfrm>
            <a:custGeom>
              <a:rect b="b" l="l" r="r" t="t"/>
              <a:pathLst>
                <a:path extrusionOk="0" h="61" w="35">
                  <a:moveTo>
                    <a:pt x="24" y="1"/>
                  </a:moveTo>
                  <a:cubicBezTo>
                    <a:pt x="24" y="25"/>
                    <a:pt x="13" y="25"/>
                    <a:pt x="1" y="60"/>
                  </a:cubicBezTo>
                  <a:cubicBezTo>
                    <a:pt x="13" y="49"/>
                    <a:pt x="24" y="60"/>
                    <a:pt x="13" y="37"/>
                  </a:cubicBezTo>
                  <a:lnTo>
                    <a:pt x="13" y="37"/>
                  </a:lnTo>
                  <a:cubicBezTo>
                    <a:pt x="15" y="39"/>
                    <a:pt x="17" y="40"/>
                    <a:pt x="19" y="40"/>
                  </a:cubicBezTo>
                  <a:cubicBezTo>
                    <a:pt x="28" y="40"/>
                    <a:pt x="34" y="20"/>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8"/>
            <p:cNvSpPr/>
            <p:nvPr/>
          </p:nvSpPr>
          <p:spPr>
            <a:xfrm rot="1290219">
              <a:off x="2797737" y="3117639"/>
              <a:ext cx="1275" cy="1635"/>
            </a:xfrm>
            <a:custGeom>
              <a:rect b="b" l="l" r="r" t="t"/>
              <a:pathLst>
                <a:path extrusionOk="0" h="37" w="25">
                  <a:moveTo>
                    <a:pt x="12" y="1"/>
                  </a:moveTo>
                  <a:cubicBezTo>
                    <a:pt x="12" y="1"/>
                    <a:pt x="1" y="24"/>
                    <a:pt x="12" y="36"/>
                  </a:cubicBezTo>
                  <a:cubicBezTo>
                    <a:pt x="12" y="24"/>
                    <a:pt x="24" y="24"/>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8"/>
            <p:cNvSpPr/>
            <p:nvPr/>
          </p:nvSpPr>
          <p:spPr>
            <a:xfrm rot="1290219">
              <a:off x="2751303" y="3089770"/>
              <a:ext cx="1275" cy="1591"/>
            </a:xfrm>
            <a:custGeom>
              <a:rect b="b" l="l" r="r" t="t"/>
              <a:pathLst>
                <a:path extrusionOk="0" h="36" w="25">
                  <a:moveTo>
                    <a:pt x="13" y="0"/>
                  </a:moveTo>
                  <a:cubicBezTo>
                    <a:pt x="1" y="0"/>
                    <a:pt x="1" y="12"/>
                    <a:pt x="13" y="36"/>
                  </a:cubicBezTo>
                  <a:cubicBezTo>
                    <a:pt x="25" y="24"/>
                    <a:pt x="13" y="12"/>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8"/>
            <p:cNvSpPr/>
            <p:nvPr/>
          </p:nvSpPr>
          <p:spPr>
            <a:xfrm rot="1290219">
              <a:off x="2749921" y="3090344"/>
              <a:ext cx="1275" cy="1060"/>
            </a:xfrm>
            <a:custGeom>
              <a:rect b="b" l="l" r="r" t="t"/>
              <a:pathLst>
                <a:path extrusionOk="0" h="24" w="25">
                  <a:moveTo>
                    <a:pt x="13" y="12"/>
                  </a:moveTo>
                  <a:lnTo>
                    <a:pt x="1" y="0"/>
                  </a:lnTo>
                  <a:lnTo>
                    <a:pt x="25" y="24"/>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8"/>
            <p:cNvSpPr/>
            <p:nvPr/>
          </p:nvSpPr>
          <p:spPr>
            <a:xfrm rot="1290219">
              <a:off x="2745929" y="3089154"/>
              <a:ext cx="663" cy="574"/>
            </a:xfrm>
            <a:custGeom>
              <a:rect b="b" l="l" r="r" t="t"/>
              <a:pathLst>
                <a:path extrusionOk="0" h="13" w="13">
                  <a:moveTo>
                    <a:pt x="12" y="1"/>
                  </a:moveTo>
                  <a:cubicBezTo>
                    <a:pt x="1" y="1"/>
                    <a:pt x="1" y="13"/>
                    <a:pt x="12" y="13"/>
                  </a:cubicBezTo>
                  <a:cubicBezTo>
                    <a:pt x="12" y="13"/>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8"/>
            <p:cNvSpPr/>
            <p:nvPr/>
          </p:nvSpPr>
          <p:spPr>
            <a:xfrm rot="1290219">
              <a:off x="2746654" y="3088916"/>
              <a:ext cx="663" cy="530"/>
            </a:xfrm>
            <a:custGeom>
              <a:rect b="b" l="l" r="r" t="t"/>
              <a:pathLst>
                <a:path extrusionOk="0" h="12" w="13">
                  <a:moveTo>
                    <a:pt x="0" y="0"/>
                  </a:moveTo>
                  <a:cubicBezTo>
                    <a:pt x="0" y="0"/>
                    <a:pt x="0" y="0"/>
                    <a:pt x="0" y="12"/>
                  </a:cubicBezTo>
                  <a:cubicBezTo>
                    <a:pt x="0" y="8"/>
                    <a:pt x="0" y="7"/>
                    <a:pt x="1" y="7"/>
                  </a:cubicBezTo>
                  <a:cubicBezTo>
                    <a:pt x="2" y="7"/>
                    <a:pt x="4" y="12"/>
                    <a:pt x="12" y="12"/>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8"/>
            <p:cNvSpPr/>
            <p:nvPr/>
          </p:nvSpPr>
          <p:spPr>
            <a:xfrm rot="1290219">
              <a:off x="2745067" y="3088629"/>
              <a:ext cx="1887" cy="3181"/>
            </a:xfrm>
            <a:custGeom>
              <a:rect b="b" l="l" r="r" t="t"/>
              <a:pathLst>
                <a:path extrusionOk="0" h="72" w="37">
                  <a:moveTo>
                    <a:pt x="1" y="0"/>
                  </a:moveTo>
                  <a:lnTo>
                    <a:pt x="1" y="36"/>
                  </a:lnTo>
                  <a:lnTo>
                    <a:pt x="36" y="71"/>
                  </a:lnTo>
                  <a:cubicBezTo>
                    <a:pt x="36" y="36"/>
                    <a:pt x="1" y="6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8"/>
            <p:cNvSpPr/>
            <p:nvPr/>
          </p:nvSpPr>
          <p:spPr>
            <a:xfrm rot="1290219">
              <a:off x="2737770" y="3089966"/>
              <a:ext cx="5509" cy="6893"/>
            </a:xfrm>
            <a:custGeom>
              <a:rect b="b" l="l" r="r" t="t"/>
              <a:pathLst>
                <a:path extrusionOk="0" h="156" w="108">
                  <a:moveTo>
                    <a:pt x="72" y="0"/>
                  </a:moveTo>
                  <a:cubicBezTo>
                    <a:pt x="54" y="0"/>
                    <a:pt x="56" y="41"/>
                    <a:pt x="49" y="41"/>
                  </a:cubicBezTo>
                  <a:cubicBezTo>
                    <a:pt x="46" y="41"/>
                    <a:pt x="42" y="36"/>
                    <a:pt x="36" y="24"/>
                  </a:cubicBezTo>
                  <a:lnTo>
                    <a:pt x="36" y="24"/>
                  </a:lnTo>
                  <a:cubicBezTo>
                    <a:pt x="1" y="84"/>
                    <a:pt x="84" y="108"/>
                    <a:pt x="48" y="155"/>
                  </a:cubicBezTo>
                  <a:cubicBezTo>
                    <a:pt x="108" y="155"/>
                    <a:pt x="24" y="48"/>
                    <a:pt x="72" y="48"/>
                  </a:cubicBezTo>
                  <a:cubicBezTo>
                    <a:pt x="36" y="24"/>
                    <a:pt x="72" y="24"/>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8"/>
            <p:cNvSpPr/>
            <p:nvPr/>
          </p:nvSpPr>
          <p:spPr>
            <a:xfrm rot="1290219">
              <a:off x="2742391" y="3093872"/>
              <a:ext cx="1479" cy="1326"/>
            </a:xfrm>
            <a:custGeom>
              <a:rect b="b" l="l" r="r" t="t"/>
              <a:pathLst>
                <a:path extrusionOk="0" h="30" w="29">
                  <a:moveTo>
                    <a:pt x="8" y="1"/>
                  </a:moveTo>
                  <a:cubicBezTo>
                    <a:pt x="4" y="1"/>
                    <a:pt x="1" y="7"/>
                    <a:pt x="1" y="19"/>
                  </a:cubicBezTo>
                  <a:cubicBezTo>
                    <a:pt x="9" y="19"/>
                    <a:pt x="22" y="29"/>
                    <a:pt x="26" y="29"/>
                  </a:cubicBezTo>
                  <a:cubicBezTo>
                    <a:pt x="29" y="29"/>
                    <a:pt x="29" y="27"/>
                    <a:pt x="25" y="19"/>
                  </a:cubicBezTo>
                  <a:cubicBezTo>
                    <a:pt x="19" y="7"/>
                    <a:pt x="13" y="1"/>
                    <a:pt x="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8"/>
            <p:cNvSpPr/>
            <p:nvPr/>
          </p:nvSpPr>
          <p:spPr>
            <a:xfrm rot="1290219">
              <a:off x="2737531" y="3091531"/>
              <a:ext cx="663" cy="530"/>
            </a:xfrm>
            <a:custGeom>
              <a:rect b="b" l="l" r="r" t="t"/>
              <a:pathLst>
                <a:path extrusionOk="0" h="12" w="13">
                  <a:moveTo>
                    <a:pt x="1" y="0"/>
                  </a:moveTo>
                  <a:lnTo>
                    <a:pt x="1" y="12"/>
                  </a:lnTo>
                  <a:lnTo>
                    <a:pt x="13" y="12"/>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8"/>
            <p:cNvSpPr/>
            <p:nvPr/>
          </p:nvSpPr>
          <p:spPr>
            <a:xfrm rot="1290219">
              <a:off x="2734711" y="3090000"/>
              <a:ext cx="1224" cy="1591"/>
            </a:xfrm>
            <a:custGeom>
              <a:rect b="b" l="l" r="r" t="t"/>
              <a:pathLst>
                <a:path extrusionOk="0" h="36" w="24">
                  <a:moveTo>
                    <a:pt x="24" y="0"/>
                  </a:moveTo>
                  <a:cubicBezTo>
                    <a:pt x="24" y="12"/>
                    <a:pt x="0" y="24"/>
                    <a:pt x="24" y="36"/>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8"/>
            <p:cNvSpPr/>
            <p:nvPr/>
          </p:nvSpPr>
          <p:spPr>
            <a:xfrm rot="1290219">
              <a:off x="2731121" y="3090313"/>
              <a:ext cx="1428" cy="2386"/>
            </a:xfrm>
            <a:custGeom>
              <a:rect b="b" l="l" r="r" t="t"/>
              <a:pathLst>
                <a:path extrusionOk="0" h="54" w="28">
                  <a:moveTo>
                    <a:pt x="4" y="1"/>
                  </a:moveTo>
                  <a:lnTo>
                    <a:pt x="4" y="1"/>
                  </a:lnTo>
                  <a:cubicBezTo>
                    <a:pt x="1" y="1"/>
                    <a:pt x="0" y="4"/>
                    <a:pt x="0" y="8"/>
                  </a:cubicBezTo>
                  <a:lnTo>
                    <a:pt x="0" y="8"/>
                  </a:lnTo>
                  <a:cubicBezTo>
                    <a:pt x="1" y="5"/>
                    <a:pt x="1" y="3"/>
                    <a:pt x="4" y="1"/>
                  </a:cubicBezTo>
                  <a:close/>
                  <a:moveTo>
                    <a:pt x="0" y="8"/>
                  </a:moveTo>
                  <a:lnTo>
                    <a:pt x="0" y="8"/>
                  </a:lnTo>
                  <a:cubicBezTo>
                    <a:pt x="0" y="9"/>
                    <a:pt x="0" y="10"/>
                    <a:pt x="1" y="12"/>
                  </a:cubicBezTo>
                  <a:lnTo>
                    <a:pt x="1" y="12"/>
                  </a:lnTo>
                  <a:cubicBezTo>
                    <a:pt x="1" y="10"/>
                    <a:pt x="0" y="9"/>
                    <a:pt x="0" y="8"/>
                  </a:cubicBezTo>
                  <a:close/>
                  <a:moveTo>
                    <a:pt x="1" y="12"/>
                  </a:moveTo>
                  <a:cubicBezTo>
                    <a:pt x="2" y="27"/>
                    <a:pt x="13" y="53"/>
                    <a:pt x="22" y="53"/>
                  </a:cubicBezTo>
                  <a:cubicBezTo>
                    <a:pt x="24" y="53"/>
                    <a:pt x="26" y="52"/>
                    <a:pt x="27" y="48"/>
                  </a:cubicBezTo>
                  <a:cubicBezTo>
                    <a:pt x="19" y="40"/>
                    <a:pt x="3" y="24"/>
                    <a:pt x="1"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8"/>
            <p:cNvSpPr/>
            <p:nvPr/>
          </p:nvSpPr>
          <p:spPr>
            <a:xfrm rot="1290219">
              <a:off x="2724703" y="3095622"/>
              <a:ext cx="1275" cy="1105"/>
            </a:xfrm>
            <a:custGeom>
              <a:rect b="b" l="l" r="r" t="t"/>
              <a:pathLst>
                <a:path extrusionOk="0" h="25" w="25">
                  <a:moveTo>
                    <a:pt x="12" y="1"/>
                  </a:moveTo>
                  <a:lnTo>
                    <a:pt x="0" y="24"/>
                  </a:lnTo>
                  <a:lnTo>
                    <a:pt x="12" y="24"/>
                  </a:lnTo>
                  <a:cubicBezTo>
                    <a:pt x="24" y="24"/>
                    <a:pt x="24"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8"/>
            <p:cNvSpPr/>
            <p:nvPr/>
          </p:nvSpPr>
          <p:spPr>
            <a:xfrm rot="1290219">
              <a:off x="2728069" y="3104986"/>
              <a:ext cx="1887" cy="1149"/>
            </a:xfrm>
            <a:custGeom>
              <a:rect b="b" l="l" r="r" t="t"/>
              <a:pathLst>
                <a:path extrusionOk="0" h="26" w="37">
                  <a:moveTo>
                    <a:pt x="36" y="0"/>
                  </a:moveTo>
                  <a:cubicBezTo>
                    <a:pt x="32" y="0"/>
                    <a:pt x="28" y="2"/>
                    <a:pt x="26" y="4"/>
                  </a:cubicBezTo>
                  <a:lnTo>
                    <a:pt x="26" y="4"/>
                  </a:lnTo>
                  <a:cubicBezTo>
                    <a:pt x="29" y="4"/>
                    <a:pt x="32" y="2"/>
                    <a:pt x="36" y="0"/>
                  </a:cubicBezTo>
                  <a:close/>
                  <a:moveTo>
                    <a:pt x="26" y="4"/>
                  </a:moveTo>
                  <a:cubicBezTo>
                    <a:pt x="20" y="6"/>
                    <a:pt x="17" y="6"/>
                    <a:pt x="14" y="6"/>
                  </a:cubicBezTo>
                  <a:cubicBezTo>
                    <a:pt x="9" y="6"/>
                    <a:pt x="6" y="6"/>
                    <a:pt x="0" y="12"/>
                  </a:cubicBezTo>
                  <a:cubicBezTo>
                    <a:pt x="7" y="22"/>
                    <a:pt x="11" y="25"/>
                    <a:pt x="13" y="25"/>
                  </a:cubicBezTo>
                  <a:cubicBezTo>
                    <a:pt x="19" y="25"/>
                    <a:pt x="19" y="12"/>
                    <a:pt x="26"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8"/>
            <p:cNvSpPr/>
            <p:nvPr/>
          </p:nvSpPr>
          <p:spPr>
            <a:xfrm rot="1290219">
              <a:off x="2722917" y="3093167"/>
              <a:ext cx="1275" cy="1149"/>
            </a:xfrm>
            <a:custGeom>
              <a:rect b="b" l="l" r="r" t="t"/>
              <a:pathLst>
                <a:path extrusionOk="0" h="26" w="25">
                  <a:moveTo>
                    <a:pt x="6" y="1"/>
                  </a:moveTo>
                  <a:cubicBezTo>
                    <a:pt x="1" y="1"/>
                    <a:pt x="1" y="11"/>
                    <a:pt x="1" y="26"/>
                  </a:cubicBezTo>
                  <a:cubicBezTo>
                    <a:pt x="1" y="14"/>
                    <a:pt x="4" y="11"/>
                    <a:pt x="8" y="11"/>
                  </a:cubicBezTo>
                  <a:cubicBezTo>
                    <a:pt x="13" y="11"/>
                    <a:pt x="19" y="14"/>
                    <a:pt x="25" y="14"/>
                  </a:cubicBezTo>
                  <a:cubicBezTo>
                    <a:pt x="15" y="5"/>
                    <a:pt x="10" y="1"/>
                    <a:pt x="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8"/>
            <p:cNvSpPr/>
            <p:nvPr/>
          </p:nvSpPr>
          <p:spPr>
            <a:xfrm rot="1290219">
              <a:off x="2718293" y="3092125"/>
              <a:ext cx="4132" cy="5833"/>
            </a:xfrm>
            <a:custGeom>
              <a:rect b="b" l="l" r="r" t="t"/>
              <a:pathLst>
                <a:path extrusionOk="0" h="132" w="81">
                  <a:moveTo>
                    <a:pt x="57" y="1"/>
                  </a:moveTo>
                  <a:cubicBezTo>
                    <a:pt x="35" y="1"/>
                    <a:pt x="75" y="43"/>
                    <a:pt x="61" y="58"/>
                  </a:cubicBezTo>
                  <a:lnTo>
                    <a:pt x="61" y="58"/>
                  </a:lnTo>
                  <a:cubicBezTo>
                    <a:pt x="64" y="58"/>
                    <a:pt x="71" y="62"/>
                    <a:pt x="81" y="72"/>
                  </a:cubicBezTo>
                  <a:lnTo>
                    <a:pt x="57" y="1"/>
                  </a:lnTo>
                  <a:close/>
                  <a:moveTo>
                    <a:pt x="18" y="20"/>
                  </a:moveTo>
                  <a:cubicBezTo>
                    <a:pt x="5" y="20"/>
                    <a:pt x="0" y="34"/>
                    <a:pt x="9" y="60"/>
                  </a:cubicBezTo>
                  <a:cubicBezTo>
                    <a:pt x="21" y="72"/>
                    <a:pt x="57" y="108"/>
                    <a:pt x="57" y="132"/>
                  </a:cubicBezTo>
                  <a:cubicBezTo>
                    <a:pt x="65" y="115"/>
                    <a:pt x="51" y="70"/>
                    <a:pt x="57" y="60"/>
                  </a:cubicBezTo>
                  <a:lnTo>
                    <a:pt x="57" y="60"/>
                  </a:lnTo>
                  <a:cubicBezTo>
                    <a:pt x="57" y="60"/>
                    <a:pt x="57" y="60"/>
                    <a:pt x="57" y="60"/>
                  </a:cubicBezTo>
                  <a:cubicBezTo>
                    <a:pt x="58" y="60"/>
                    <a:pt x="60" y="59"/>
                    <a:pt x="61" y="58"/>
                  </a:cubicBezTo>
                  <a:lnTo>
                    <a:pt x="61" y="58"/>
                  </a:lnTo>
                  <a:cubicBezTo>
                    <a:pt x="60" y="58"/>
                    <a:pt x="60" y="58"/>
                    <a:pt x="60" y="58"/>
                  </a:cubicBezTo>
                  <a:cubicBezTo>
                    <a:pt x="59" y="58"/>
                    <a:pt x="57" y="59"/>
                    <a:pt x="57" y="60"/>
                  </a:cubicBezTo>
                  <a:lnTo>
                    <a:pt x="57" y="60"/>
                  </a:lnTo>
                  <a:cubicBezTo>
                    <a:pt x="45" y="48"/>
                    <a:pt x="45" y="36"/>
                    <a:pt x="33" y="25"/>
                  </a:cubicBezTo>
                  <a:cubicBezTo>
                    <a:pt x="27" y="22"/>
                    <a:pt x="22" y="20"/>
                    <a:pt x="18" y="2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8"/>
            <p:cNvSpPr/>
            <p:nvPr/>
          </p:nvSpPr>
          <p:spPr>
            <a:xfrm rot="1290219">
              <a:off x="2724744" y="3100878"/>
              <a:ext cx="1887" cy="2430"/>
            </a:xfrm>
            <a:custGeom>
              <a:rect b="b" l="l" r="r" t="t"/>
              <a:pathLst>
                <a:path extrusionOk="0" h="55" w="37">
                  <a:moveTo>
                    <a:pt x="0" y="1"/>
                  </a:moveTo>
                  <a:cubicBezTo>
                    <a:pt x="12" y="24"/>
                    <a:pt x="12" y="24"/>
                    <a:pt x="12" y="36"/>
                  </a:cubicBezTo>
                  <a:cubicBezTo>
                    <a:pt x="22" y="50"/>
                    <a:pt x="27" y="55"/>
                    <a:pt x="30" y="55"/>
                  </a:cubicBezTo>
                  <a:cubicBezTo>
                    <a:pt x="36" y="55"/>
                    <a:pt x="24" y="21"/>
                    <a:pt x="24" y="13"/>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8"/>
            <p:cNvSpPr/>
            <p:nvPr/>
          </p:nvSpPr>
          <p:spPr>
            <a:xfrm rot="1290219">
              <a:off x="2713871" y="3097563"/>
              <a:ext cx="1275" cy="1105"/>
            </a:xfrm>
            <a:custGeom>
              <a:rect b="b" l="l" r="r" t="t"/>
              <a:pathLst>
                <a:path extrusionOk="0" h="25" w="25">
                  <a:moveTo>
                    <a:pt x="25" y="0"/>
                  </a:moveTo>
                  <a:lnTo>
                    <a:pt x="1" y="24"/>
                  </a:lnTo>
                  <a:lnTo>
                    <a:pt x="13" y="24"/>
                  </a:lnTo>
                  <a:lnTo>
                    <a:pt x="25"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8"/>
            <p:cNvSpPr/>
            <p:nvPr/>
          </p:nvSpPr>
          <p:spPr>
            <a:xfrm rot="1290219">
              <a:off x="2712964" y="3095977"/>
              <a:ext cx="612" cy="2165"/>
            </a:xfrm>
            <a:custGeom>
              <a:rect b="b" l="l" r="r" t="t"/>
              <a:pathLst>
                <a:path extrusionOk="0" h="49" w="12">
                  <a:moveTo>
                    <a:pt x="12" y="1"/>
                  </a:moveTo>
                  <a:lnTo>
                    <a:pt x="0" y="48"/>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8"/>
            <p:cNvSpPr/>
            <p:nvPr/>
          </p:nvSpPr>
          <p:spPr>
            <a:xfrm rot="1290219">
              <a:off x="2711986" y="3095563"/>
              <a:ext cx="663" cy="110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8"/>
            <p:cNvSpPr/>
            <p:nvPr/>
          </p:nvSpPr>
          <p:spPr>
            <a:xfrm rot="1290219">
              <a:off x="2708572" y="3096309"/>
              <a:ext cx="2601" cy="1193"/>
            </a:xfrm>
            <a:custGeom>
              <a:rect b="b" l="l" r="r" t="t"/>
              <a:pathLst>
                <a:path extrusionOk="0" h="27" w="51">
                  <a:moveTo>
                    <a:pt x="36" y="0"/>
                  </a:moveTo>
                  <a:cubicBezTo>
                    <a:pt x="36" y="14"/>
                    <a:pt x="32" y="20"/>
                    <a:pt x="24" y="20"/>
                  </a:cubicBezTo>
                  <a:cubicBezTo>
                    <a:pt x="18" y="20"/>
                    <a:pt x="11" y="17"/>
                    <a:pt x="1" y="12"/>
                  </a:cubicBezTo>
                  <a:lnTo>
                    <a:pt x="1" y="12"/>
                  </a:lnTo>
                  <a:lnTo>
                    <a:pt x="25" y="24"/>
                  </a:lnTo>
                  <a:cubicBezTo>
                    <a:pt x="25" y="24"/>
                    <a:pt x="30" y="26"/>
                    <a:pt x="36" y="26"/>
                  </a:cubicBezTo>
                  <a:cubicBezTo>
                    <a:pt x="44" y="26"/>
                    <a:pt x="51" y="2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8"/>
            <p:cNvSpPr/>
            <p:nvPr/>
          </p:nvSpPr>
          <p:spPr>
            <a:xfrm rot="1290219">
              <a:off x="2708835" y="3125055"/>
              <a:ext cx="1887" cy="1635"/>
            </a:xfrm>
            <a:custGeom>
              <a:rect b="b" l="l" r="r" t="t"/>
              <a:pathLst>
                <a:path extrusionOk="0" h="37" w="37">
                  <a:moveTo>
                    <a:pt x="0" y="1"/>
                  </a:moveTo>
                  <a:lnTo>
                    <a:pt x="24" y="36"/>
                  </a:lnTo>
                  <a:cubicBezTo>
                    <a:pt x="24" y="36"/>
                    <a:pt x="24" y="31"/>
                    <a:pt x="28" y="31"/>
                  </a:cubicBezTo>
                  <a:cubicBezTo>
                    <a:pt x="29" y="31"/>
                    <a:pt x="32" y="32"/>
                    <a:pt x="36" y="36"/>
                  </a:cubicBezTo>
                  <a:cubicBezTo>
                    <a:pt x="24"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8"/>
            <p:cNvSpPr/>
            <p:nvPr/>
          </p:nvSpPr>
          <p:spPr>
            <a:xfrm rot="1290219">
              <a:off x="2707140" y="3123765"/>
              <a:ext cx="1887" cy="2784"/>
            </a:xfrm>
            <a:custGeom>
              <a:rect b="b" l="l" r="r" t="t"/>
              <a:pathLst>
                <a:path extrusionOk="0" h="63" w="37">
                  <a:moveTo>
                    <a:pt x="21" y="0"/>
                  </a:moveTo>
                  <a:lnTo>
                    <a:pt x="21" y="0"/>
                  </a:lnTo>
                  <a:cubicBezTo>
                    <a:pt x="15" y="0"/>
                    <a:pt x="23" y="27"/>
                    <a:pt x="13" y="27"/>
                  </a:cubicBezTo>
                  <a:lnTo>
                    <a:pt x="1" y="15"/>
                  </a:lnTo>
                  <a:lnTo>
                    <a:pt x="13" y="62"/>
                  </a:lnTo>
                  <a:cubicBezTo>
                    <a:pt x="36" y="50"/>
                    <a:pt x="13" y="27"/>
                    <a:pt x="24" y="3"/>
                  </a:cubicBezTo>
                  <a:cubicBezTo>
                    <a:pt x="23" y="1"/>
                    <a:pt x="21" y="0"/>
                    <a:pt x="2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8"/>
            <p:cNvSpPr/>
            <p:nvPr/>
          </p:nvSpPr>
          <p:spPr>
            <a:xfrm rot="1290219">
              <a:off x="2684948" y="3125066"/>
              <a:ext cx="3367" cy="3800"/>
            </a:xfrm>
            <a:custGeom>
              <a:rect b="b" l="l" r="r" t="t"/>
              <a:pathLst>
                <a:path extrusionOk="0" h="86" w="66">
                  <a:moveTo>
                    <a:pt x="37" y="0"/>
                  </a:moveTo>
                  <a:cubicBezTo>
                    <a:pt x="37" y="24"/>
                    <a:pt x="13" y="36"/>
                    <a:pt x="1" y="48"/>
                  </a:cubicBezTo>
                  <a:cubicBezTo>
                    <a:pt x="21" y="58"/>
                    <a:pt x="24" y="86"/>
                    <a:pt x="25" y="86"/>
                  </a:cubicBezTo>
                  <a:cubicBezTo>
                    <a:pt x="25" y="86"/>
                    <a:pt x="25" y="85"/>
                    <a:pt x="25" y="83"/>
                  </a:cubicBezTo>
                  <a:lnTo>
                    <a:pt x="37" y="60"/>
                  </a:lnTo>
                  <a:lnTo>
                    <a:pt x="48" y="72"/>
                  </a:lnTo>
                  <a:cubicBezTo>
                    <a:pt x="51" y="73"/>
                    <a:pt x="53" y="73"/>
                    <a:pt x="54" y="73"/>
                  </a:cubicBezTo>
                  <a:cubicBezTo>
                    <a:pt x="65" y="73"/>
                    <a:pt x="39" y="36"/>
                    <a:pt x="60" y="36"/>
                  </a:cubicBezTo>
                  <a:cubicBezTo>
                    <a:pt x="37" y="12"/>
                    <a:pt x="37" y="24"/>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18"/>
            <p:cNvSpPr/>
            <p:nvPr/>
          </p:nvSpPr>
          <p:spPr>
            <a:xfrm rot="1290219">
              <a:off x="2884770" y="3047576"/>
              <a:ext cx="1836" cy="44"/>
            </a:xfrm>
            <a:custGeom>
              <a:rect b="b" l="l" r="r" t="t"/>
              <a:pathLst>
                <a:path extrusionOk="0" h="1" w="36">
                  <a:moveTo>
                    <a:pt x="36" y="1"/>
                  </a:moveTo>
                  <a:cubicBezTo>
                    <a:pt x="0" y="1"/>
                    <a:pt x="24"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1" name="Google Shape;981;p18"/>
            <p:cNvSpPr/>
            <p:nvPr/>
          </p:nvSpPr>
          <p:spPr>
            <a:xfrm rot="1290219">
              <a:off x="2885924" y="3047679"/>
              <a:ext cx="51" cy="44"/>
            </a:xfrm>
            <a:custGeom>
              <a:rect b="b" l="l" r="r" t="t"/>
              <a:pathLst>
                <a:path extrusionOk="0" h="1" w="1">
                  <a:moveTo>
                    <a:pt x="1" y="1"/>
                  </a:moveTo>
                  <a:lnTo>
                    <a:pt x="1" y="1"/>
                  </a:ln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8"/>
            <p:cNvSpPr/>
            <p:nvPr/>
          </p:nvSpPr>
          <p:spPr>
            <a:xfrm rot="1290219">
              <a:off x="2881927" y="3047343"/>
              <a:ext cx="3316" cy="795"/>
            </a:xfrm>
            <a:custGeom>
              <a:rect b="b" l="l" r="r" t="t"/>
              <a:pathLst>
                <a:path extrusionOk="0" h="18" w="65">
                  <a:moveTo>
                    <a:pt x="17" y="1"/>
                  </a:moveTo>
                  <a:cubicBezTo>
                    <a:pt x="1" y="9"/>
                    <a:pt x="2" y="18"/>
                    <a:pt x="20" y="18"/>
                  </a:cubicBezTo>
                  <a:cubicBezTo>
                    <a:pt x="28" y="18"/>
                    <a:pt x="39" y="16"/>
                    <a:pt x="53" y="13"/>
                  </a:cubicBezTo>
                  <a:cubicBezTo>
                    <a:pt x="29" y="13"/>
                    <a:pt x="65" y="1"/>
                    <a:pt x="1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8"/>
            <p:cNvSpPr/>
            <p:nvPr/>
          </p:nvSpPr>
          <p:spPr>
            <a:xfrm rot="1290219">
              <a:off x="2885097" y="3048293"/>
              <a:ext cx="1836" cy="574"/>
            </a:xfrm>
            <a:custGeom>
              <a:rect b="b" l="l" r="r" t="t"/>
              <a:pathLst>
                <a:path extrusionOk="0" h="13" w="36">
                  <a:moveTo>
                    <a:pt x="24" y="1"/>
                  </a:moveTo>
                  <a:lnTo>
                    <a:pt x="0" y="13"/>
                  </a:lnTo>
                  <a:lnTo>
                    <a:pt x="36"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8"/>
            <p:cNvSpPr/>
            <p:nvPr/>
          </p:nvSpPr>
          <p:spPr>
            <a:xfrm rot="1290219">
              <a:off x="2886858" y="3048857"/>
              <a:ext cx="1275" cy="44"/>
            </a:xfrm>
            <a:custGeom>
              <a:rect b="b" l="l" r="r" t="t"/>
              <a:pathLst>
                <a:path extrusionOk="0" h="1" w="25">
                  <a:moveTo>
                    <a:pt x="13" y="1"/>
                  </a:moveTo>
                  <a:lnTo>
                    <a:pt x="1" y="1"/>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8"/>
            <p:cNvSpPr/>
            <p:nvPr/>
          </p:nvSpPr>
          <p:spPr>
            <a:xfrm rot="1290219">
              <a:off x="2880801" y="3048549"/>
              <a:ext cx="5917" cy="795"/>
            </a:xfrm>
            <a:custGeom>
              <a:rect b="b" l="l" r="r" t="t"/>
              <a:pathLst>
                <a:path extrusionOk="0" h="18" w="116">
                  <a:moveTo>
                    <a:pt x="56" y="1"/>
                  </a:moveTo>
                  <a:cubicBezTo>
                    <a:pt x="20" y="1"/>
                    <a:pt x="56" y="13"/>
                    <a:pt x="9" y="13"/>
                  </a:cubicBezTo>
                  <a:cubicBezTo>
                    <a:pt x="1" y="17"/>
                    <a:pt x="1" y="18"/>
                    <a:pt x="5" y="18"/>
                  </a:cubicBezTo>
                  <a:cubicBezTo>
                    <a:pt x="14" y="18"/>
                    <a:pt x="40" y="13"/>
                    <a:pt x="56" y="13"/>
                  </a:cubicBezTo>
                  <a:lnTo>
                    <a:pt x="44" y="13"/>
                  </a:lnTo>
                  <a:cubicBezTo>
                    <a:pt x="62" y="7"/>
                    <a:pt x="74" y="7"/>
                    <a:pt x="84" y="7"/>
                  </a:cubicBezTo>
                  <a:cubicBezTo>
                    <a:pt x="95" y="7"/>
                    <a:pt x="104" y="7"/>
                    <a:pt x="116" y="1"/>
                  </a:cubicBezTo>
                  <a:lnTo>
                    <a:pt x="116" y="1"/>
                  </a:lnTo>
                  <a:cubicBezTo>
                    <a:pt x="116" y="1"/>
                    <a:pt x="84" y="6"/>
                    <a:pt x="66" y="6"/>
                  </a:cubicBezTo>
                  <a:cubicBezTo>
                    <a:pt x="58" y="6"/>
                    <a:pt x="52" y="5"/>
                    <a:pt x="5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8"/>
            <p:cNvSpPr/>
            <p:nvPr/>
          </p:nvSpPr>
          <p:spPr>
            <a:xfrm rot="1290219">
              <a:off x="2875303" y="3088901"/>
              <a:ext cx="1275" cy="44"/>
            </a:xfrm>
            <a:custGeom>
              <a:rect b="b" l="l" r="r" t="t"/>
              <a:pathLst>
                <a:path extrusionOk="0" h="1" w="25">
                  <a:moveTo>
                    <a:pt x="24" y="0"/>
                  </a:moveTo>
                  <a:cubicBezTo>
                    <a:pt x="12" y="0"/>
                    <a:pt x="12" y="0"/>
                    <a:pt x="1" y="0"/>
                  </a:cubicBezTo>
                  <a:cubicBezTo>
                    <a:pt x="1" y="0"/>
                    <a:pt x="1" y="0"/>
                    <a:pt x="1" y="0"/>
                  </a:cubicBez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8"/>
            <p:cNvSpPr/>
            <p:nvPr/>
          </p:nvSpPr>
          <p:spPr>
            <a:xfrm rot="1290219">
              <a:off x="2879363" y="3052132"/>
              <a:ext cx="1275" cy="574"/>
            </a:xfrm>
            <a:custGeom>
              <a:rect b="b" l="l" r="r" t="t"/>
              <a:pathLst>
                <a:path extrusionOk="0" h="13" w="25">
                  <a:moveTo>
                    <a:pt x="13" y="1"/>
                  </a:moveTo>
                  <a:cubicBezTo>
                    <a:pt x="1" y="13"/>
                    <a:pt x="13" y="13"/>
                    <a:pt x="13" y="13"/>
                  </a:cubicBezTo>
                  <a:cubicBezTo>
                    <a:pt x="24" y="13"/>
                    <a:pt x="24"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8"/>
            <p:cNvSpPr/>
            <p:nvPr/>
          </p:nvSpPr>
          <p:spPr>
            <a:xfrm rot="1290219">
              <a:off x="2879549" y="3053771"/>
              <a:ext cx="663" cy="44"/>
            </a:xfrm>
            <a:custGeom>
              <a:rect b="b" l="l" r="r" t="t"/>
              <a:pathLst>
                <a:path extrusionOk="0" h="1" w="13">
                  <a:moveTo>
                    <a:pt x="12" y="1"/>
                  </a:moveTo>
                  <a:cubicBezTo>
                    <a:pt x="12" y="1"/>
                    <a:pt x="12" y="1"/>
                    <a:pt x="12" y="1"/>
                  </a:cubicBezTo>
                  <a:cubicBezTo>
                    <a:pt x="1" y="1"/>
                    <a:pt x="1"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8"/>
            <p:cNvSpPr/>
            <p:nvPr/>
          </p:nvSpPr>
          <p:spPr>
            <a:xfrm rot="1290219">
              <a:off x="2879246" y="3054669"/>
              <a:ext cx="51" cy="44"/>
            </a:xfrm>
            <a:custGeom>
              <a:rect b="b" l="l" r="r" t="t"/>
              <a:pathLst>
                <a:path extrusionOk="0" h="1" w="1">
                  <a:moveTo>
                    <a:pt x="1" y="0"/>
                  </a:moveTo>
                  <a:cubicBezTo>
                    <a:pt x="1" y="0"/>
                    <a:pt x="1" y="0"/>
                    <a:pt x="1" y="0"/>
                  </a:cubicBezTo>
                  <a:cubicBezTo>
                    <a:pt x="1" y="0"/>
                    <a:pt x="1"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8"/>
            <p:cNvSpPr/>
            <p:nvPr/>
          </p:nvSpPr>
          <p:spPr>
            <a:xfrm rot="1290219">
              <a:off x="2877583" y="3052562"/>
              <a:ext cx="4132" cy="574"/>
            </a:xfrm>
            <a:custGeom>
              <a:rect b="b" l="l" r="r" t="t"/>
              <a:pathLst>
                <a:path extrusionOk="0" h="13" w="81">
                  <a:moveTo>
                    <a:pt x="33" y="1"/>
                  </a:moveTo>
                  <a:cubicBezTo>
                    <a:pt x="9" y="5"/>
                    <a:pt x="1" y="6"/>
                    <a:pt x="1" y="6"/>
                  </a:cubicBezTo>
                  <a:cubicBezTo>
                    <a:pt x="2" y="6"/>
                    <a:pt x="37" y="1"/>
                    <a:pt x="45" y="1"/>
                  </a:cubicBezTo>
                  <a:close/>
                  <a:moveTo>
                    <a:pt x="45" y="1"/>
                  </a:moveTo>
                  <a:cubicBezTo>
                    <a:pt x="33" y="13"/>
                    <a:pt x="56" y="13"/>
                    <a:pt x="56" y="13"/>
                  </a:cubicBezTo>
                  <a:lnTo>
                    <a:pt x="80" y="13"/>
                  </a:lnTo>
                  <a:cubicBezTo>
                    <a:pt x="80" y="1"/>
                    <a:pt x="80" y="1"/>
                    <a:pt x="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8"/>
            <p:cNvSpPr/>
            <p:nvPr/>
          </p:nvSpPr>
          <p:spPr>
            <a:xfrm rot="1290219">
              <a:off x="2892882" y="3061868"/>
              <a:ext cx="663" cy="44"/>
            </a:xfrm>
            <a:custGeom>
              <a:rect b="b" l="l" r="r" t="t"/>
              <a:pathLst>
                <a:path extrusionOk="0" h="1" w="13">
                  <a:moveTo>
                    <a:pt x="12" y="0"/>
                  </a:moveTo>
                  <a:cubicBezTo>
                    <a:pt x="12" y="0"/>
                    <a:pt x="0" y="0"/>
                    <a:pt x="0"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8"/>
            <p:cNvSpPr/>
            <p:nvPr/>
          </p:nvSpPr>
          <p:spPr>
            <a:xfrm rot="1290219">
              <a:off x="2859743" y="3105579"/>
              <a:ext cx="2448" cy="574"/>
            </a:xfrm>
            <a:custGeom>
              <a:rect b="b" l="l" r="r" t="t"/>
              <a:pathLst>
                <a:path extrusionOk="0" h="13" w="48">
                  <a:moveTo>
                    <a:pt x="48" y="1"/>
                  </a:moveTo>
                  <a:cubicBezTo>
                    <a:pt x="0" y="13"/>
                    <a:pt x="48" y="13"/>
                    <a:pt x="0" y="13"/>
                  </a:cubicBezTo>
                  <a:lnTo>
                    <a:pt x="36" y="13"/>
                  </a:lnTo>
                  <a:cubicBezTo>
                    <a:pt x="24" y="13"/>
                    <a:pt x="48" y="13"/>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8"/>
            <p:cNvSpPr/>
            <p:nvPr/>
          </p:nvSpPr>
          <p:spPr>
            <a:xfrm rot="1290219">
              <a:off x="2869490" y="3089290"/>
              <a:ext cx="6121" cy="574"/>
            </a:xfrm>
            <a:custGeom>
              <a:rect b="b" l="l" r="r" t="t"/>
              <a:pathLst>
                <a:path extrusionOk="0" h="13" w="120">
                  <a:moveTo>
                    <a:pt x="36" y="0"/>
                  </a:moveTo>
                  <a:cubicBezTo>
                    <a:pt x="17" y="10"/>
                    <a:pt x="13" y="12"/>
                    <a:pt x="7" y="12"/>
                  </a:cubicBezTo>
                  <a:lnTo>
                    <a:pt x="7" y="12"/>
                  </a:lnTo>
                  <a:cubicBezTo>
                    <a:pt x="42" y="11"/>
                    <a:pt x="86" y="0"/>
                    <a:pt x="119" y="0"/>
                  </a:cubicBezTo>
                  <a:close/>
                  <a:moveTo>
                    <a:pt x="7" y="12"/>
                  </a:moveTo>
                  <a:cubicBezTo>
                    <a:pt x="5" y="12"/>
                    <a:pt x="2" y="12"/>
                    <a:pt x="0" y="12"/>
                  </a:cubicBezTo>
                  <a:cubicBezTo>
                    <a:pt x="3" y="12"/>
                    <a:pt x="5" y="12"/>
                    <a:pt x="7"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8"/>
            <p:cNvSpPr/>
            <p:nvPr/>
          </p:nvSpPr>
          <p:spPr>
            <a:xfrm rot="1290219">
              <a:off x="2875489" y="3090010"/>
              <a:ext cx="663" cy="574"/>
            </a:xfrm>
            <a:custGeom>
              <a:rect b="b" l="l" r="r" t="t"/>
              <a:pathLst>
                <a:path extrusionOk="0" h="13" w="13">
                  <a:moveTo>
                    <a:pt x="12" y="0"/>
                  </a:moveTo>
                  <a:cubicBezTo>
                    <a:pt x="12" y="12"/>
                    <a:pt x="0" y="12"/>
                    <a:pt x="0" y="12"/>
                  </a:cubicBezTo>
                  <a:lnTo>
                    <a:pt x="12" y="12"/>
                  </a:lnTo>
                  <a:cubicBezTo>
                    <a:pt x="12" y="12"/>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8"/>
            <p:cNvSpPr/>
            <p:nvPr/>
          </p:nvSpPr>
          <p:spPr>
            <a:xfrm rot="1290219">
              <a:off x="2862424" y="3102919"/>
              <a:ext cx="663" cy="574"/>
            </a:xfrm>
            <a:custGeom>
              <a:rect b="b" l="l" r="r" t="t"/>
              <a:pathLst>
                <a:path extrusionOk="0" h="13" w="13">
                  <a:moveTo>
                    <a:pt x="13" y="0"/>
                  </a:moveTo>
                  <a:cubicBezTo>
                    <a:pt x="1" y="12"/>
                    <a:pt x="1" y="12"/>
                    <a:pt x="13" y="12"/>
                  </a:cubicBezTo>
                  <a:cubicBezTo>
                    <a:pt x="13" y="12"/>
                    <a:pt x="13"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8"/>
            <p:cNvSpPr/>
            <p:nvPr/>
          </p:nvSpPr>
          <p:spPr>
            <a:xfrm rot="1290219">
              <a:off x="2873859" y="3087093"/>
              <a:ext cx="663" cy="574"/>
            </a:xfrm>
            <a:custGeom>
              <a:rect b="b" l="l" r="r" t="t"/>
              <a:pathLst>
                <a:path extrusionOk="0" h="13" w="13">
                  <a:moveTo>
                    <a:pt x="13" y="1"/>
                  </a:moveTo>
                  <a:cubicBezTo>
                    <a:pt x="13" y="1"/>
                    <a:pt x="1" y="1"/>
                    <a:pt x="1"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8"/>
            <p:cNvSpPr/>
            <p:nvPr/>
          </p:nvSpPr>
          <p:spPr>
            <a:xfrm rot="1290219">
              <a:off x="2891205" y="3100738"/>
              <a:ext cx="3724" cy="574"/>
            </a:xfrm>
            <a:custGeom>
              <a:rect b="b" l="l" r="r" t="t"/>
              <a:pathLst>
                <a:path extrusionOk="0" h="13" w="73">
                  <a:moveTo>
                    <a:pt x="60" y="1"/>
                  </a:moveTo>
                  <a:cubicBezTo>
                    <a:pt x="1" y="1"/>
                    <a:pt x="60" y="1"/>
                    <a:pt x="36" y="13"/>
                  </a:cubicBezTo>
                  <a:lnTo>
                    <a:pt x="60" y="13"/>
                  </a:lnTo>
                  <a:cubicBezTo>
                    <a:pt x="72" y="1"/>
                    <a:pt x="60" y="1"/>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8"/>
            <p:cNvSpPr/>
            <p:nvPr/>
          </p:nvSpPr>
          <p:spPr>
            <a:xfrm rot="1290219">
              <a:off x="2860246" y="3105975"/>
              <a:ext cx="663" cy="44"/>
            </a:xfrm>
            <a:custGeom>
              <a:rect b="b" l="l" r="r" t="t"/>
              <a:pathLst>
                <a:path extrusionOk="0" h="1" w="13">
                  <a:moveTo>
                    <a:pt x="1" y="1"/>
                  </a:moveTo>
                  <a:cubicBezTo>
                    <a:pt x="1" y="1"/>
                    <a:pt x="13" y="1"/>
                    <a:pt x="13" y="1"/>
                  </a:cubicBezTo>
                  <a:cubicBezTo>
                    <a:pt x="13" y="1"/>
                    <a:pt x="13"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8"/>
            <p:cNvSpPr/>
            <p:nvPr/>
          </p:nvSpPr>
          <p:spPr>
            <a:xfrm rot="1290219">
              <a:off x="2875180" y="3089112"/>
              <a:ext cx="2499" cy="574"/>
            </a:xfrm>
            <a:custGeom>
              <a:rect b="b" l="l" r="r" t="t"/>
              <a:pathLst>
                <a:path extrusionOk="0" h="13" w="49">
                  <a:moveTo>
                    <a:pt x="24" y="0"/>
                  </a:moveTo>
                  <a:cubicBezTo>
                    <a:pt x="48" y="0"/>
                    <a:pt x="1" y="12"/>
                    <a:pt x="24"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8"/>
            <p:cNvSpPr/>
            <p:nvPr/>
          </p:nvSpPr>
          <p:spPr>
            <a:xfrm rot="1290219">
              <a:off x="2888525" y="3051403"/>
              <a:ext cx="4897" cy="1105"/>
            </a:xfrm>
            <a:custGeom>
              <a:rect b="b" l="l" r="r" t="t"/>
              <a:pathLst>
                <a:path extrusionOk="0" h="25" w="96">
                  <a:moveTo>
                    <a:pt x="0" y="1"/>
                  </a:moveTo>
                  <a:cubicBezTo>
                    <a:pt x="36" y="1"/>
                    <a:pt x="24" y="13"/>
                    <a:pt x="36" y="25"/>
                  </a:cubicBezTo>
                  <a:lnTo>
                    <a:pt x="60" y="13"/>
                  </a:lnTo>
                  <a:lnTo>
                    <a:pt x="72" y="13"/>
                  </a:lnTo>
                  <a:lnTo>
                    <a:pt x="96"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8"/>
            <p:cNvSpPr/>
            <p:nvPr/>
          </p:nvSpPr>
          <p:spPr>
            <a:xfrm rot="1290219">
              <a:off x="2878070" y="3048368"/>
              <a:ext cx="1836" cy="574"/>
            </a:xfrm>
            <a:custGeom>
              <a:rect b="b" l="l" r="r" t="t"/>
              <a:pathLst>
                <a:path extrusionOk="0" h="13" w="36">
                  <a:moveTo>
                    <a:pt x="36" y="0"/>
                  </a:moveTo>
                  <a:cubicBezTo>
                    <a:pt x="36" y="0"/>
                    <a:pt x="12" y="12"/>
                    <a:pt x="0" y="12"/>
                  </a:cubicBezTo>
                  <a:lnTo>
                    <a:pt x="24" y="12"/>
                  </a:ln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8"/>
            <p:cNvSpPr/>
            <p:nvPr/>
          </p:nvSpPr>
          <p:spPr>
            <a:xfrm rot="1290219">
              <a:off x="2872779" y="3050916"/>
              <a:ext cx="2499" cy="574"/>
            </a:xfrm>
            <a:custGeom>
              <a:rect b="b" l="l" r="r" t="t"/>
              <a:pathLst>
                <a:path extrusionOk="0" h="13" w="49">
                  <a:moveTo>
                    <a:pt x="48" y="1"/>
                  </a:moveTo>
                  <a:cubicBezTo>
                    <a:pt x="25" y="1"/>
                    <a:pt x="1" y="13"/>
                    <a:pt x="36" y="13"/>
                  </a:cubicBezTo>
                  <a:lnTo>
                    <a:pt x="48"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8"/>
            <p:cNvSpPr/>
            <p:nvPr/>
          </p:nvSpPr>
          <p:spPr>
            <a:xfrm rot="1290219">
              <a:off x="2890679" y="3054604"/>
              <a:ext cx="2499" cy="574"/>
            </a:xfrm>
            <a:custGeom>
              <a:rect b="b" l="l" r="r" t="t"/>
              <a:pathLst>
                <a:path extrusionOk="0" h="13" w="49">
                  <a:moveTo>
                    <a:pt x="25" y="0"/>
                  </a:moveTo>
                  <a:cubicBezTo>
                    <a:pt x="1" y="12"/>
                    <a:pt x="13" y="12"/>
                    <a:pt x="37" y="12"/>
                  </a:cubicBezTo>
                  <a:cubicBezTo>
                    <a:pt x="13" y="12"/>
                    <a:pt x="49" y="12"/>
                    <a:pt x="4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8"/>
            <p:cNvSpPr/>
            <p:nvPr/>
          </p:nvSpPr>
          <p:spPr>
            <a:xfrm rot="1290219">
              <a:off x="2873004" y="3052263"/>
              <a:ext cx="3111" cy="574"/>
            </a:xfrm>
            <a:custGeom>
              <a:rect b="b" l="l" r="r" t="t"/>
              <a:pathLst>
                <a:path extrusionOk="0" h="13" w="61">
                  <a:moveTo>
                    <a:pt x="13" y="0"/>
                  </a:moveTo>
                  <a:cubicBezTo>
                    <a:pt x="60" y="0"/>
                    <a:pt x="1" y="12"/>
                    <a:pt x="36" y="12"/>
                  </a:cubicBezTo>
                  <a:cubicBezTo>
                    <a:pt x="24" y="12"/>
                    <a:pt x="60"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8"/>
            <p:cNvSpPr/>
            <p:nvPr/>
          </p:nvSpPr>
          <p:spPr>
            <a:xfrm rot="1290219">
              <a:off x="2892610" y="3057124"/>
              <a:ext cx="3009" cy="574"/>
            </a:xfrm>
            <a:custGeom>
              <a:rect b="b" l="l" r="r" t="t"/>
              <a:pathLst>
                <a:path extrusionOk="0" h="13" w="59">
                  <a:moveTo>
                    <a:pt x="45" y="1"/>
                  </a:moveTo>
                  <a:cubicBezTo>
                    <a:pt x="42" y="1"/>
                    <a:pt x="42" y="1"/>
                    <a:pt x="44" y="1"/>
                  </a:cubicBezTo>
                  <a:lnTo>
                    <a:pt x="44" y="1"/>
                  </a:lnTo>
                  <a:cubicBezTo>
                    <a:pt x="45" y="1"/>
                    <a:pt x="45" y="1"/>
                    <a:pt x="45" y="1"/>
                  </a:cubicBezTo>
                  <a:close/>
                  <a:moveTo>
                    <a:pt x="44" y="1"/>
                  </a:moveTo>
                  <a:lnTo>
                    <a:pt x="44" y="1"/>
                  </a:lnTo>
                  <a:cubicBezTo>
                    <a:pt x="37" y="3"/>
                    <a:pt x="1" y="13"/>
                    <a:pt x="33" y="13"/>
                  </a:cubicBezTo>
                  <a:cubicBezTo>
                    <a:pt x="58" y="4"/>
                    <a:pt x="48" y="2"/>
                    <a:pt x="4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6" name="Google Shape;1006;p18"/>
            <p:cNvSpPr/>
            <p:nvPr/>
          </p:nvSpPr>
          <p:spPr>
            <a:xfrm rot="1290219">
              <a:off x="2874955" y="3054092"/>
              <a:ext cx="5509" cy="1105"/>
            </a:xfrm>
            <a:custGeom>
              <a:rect b="b" l="l" r="r" t="t"/>
              <a:pathLst>
                <a:path extrusionOk="0" h="25" w="108">
                  <a:moveTo>
                    <a:pt x="72" y="0"/>
                  </a:moveTo>
                  <a:cubicBezTo>
                    <a:pt x="48" y="12"/>
                    <a:pt x="36" y="24"/>
                    <a:pt x="0" y="24"/>
                  </a:cubicBezTo>
                  <a:cubicBezTo>
                    <a:pt x="24" y="24"/>
                    <a:pt x="72" y="24"/>
                    <a:pt x="95" y="12"/>
                  </a:cubicBezTo>
                  <a:lnTo>
                    <a:pt x="107" y="12"/>
                  </a:lnTo>
                  <a:cubicBezTo>
                    <a:pt x="72" y="12"/>
                    <a:pt x="84" y="0"/>
                    <a:pt x="7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7" name="Google Shape;1007;p18"/>
            <p:cNvSpPr/>
            <p:nvPr/>
          </p:nvSpPr>
          <p:spPr>
            <a:xfrm rot="1290219">
              <a:off x="2891231" y="3056961"/>
              <a:ext cx="4846" cy="1105"/>
            </a:xfrm>
            <a:custGeom>
              <a:rect b="b" l="l" r="r" t="t"/>
              <a:pathLst>
                <a:path extrusionOk="0" h="25" w="95">
                  <a:moveTo>
                    <a:pt x="24" y="21"/>
                  </a:moveTo>
                  <a:cubicBezTo>
                    <a:pt x="10" y="22"/>
                    <a:pt x="0" y="25"/>
                    <a:pt x="12" y="25"/>
                  </a:cubicBezTo>
                  <a:lnTo>
                    <a:pt x="24" y="21"/>
                  </a:lnTo>
                  <a:close/>
                  <a:moveTo>
                    <a:pt x="95" y="1"/>
                  </a:moveTo>
                  <a:lnTo>
                    <a:pt x="95" y="1"/>
                  </a:lnTo>
                  <a:cubicBezTo>
                    <a:pt x="71" y="13"/>
                    <a:pt x="47" y="13"/>
                    <a:pt x="47" y="13"/>
                  </a:cubicBezTo>
                  <a:lnTo>
                    <a:pt x="24" y="21"/>
                  </a:lnTo>
                  <a:lnTo>
                    <a:pt x="24" y="21"/>
                  </a:lnTo>
                  <a:cubicBezTo>
                    <a:pt x="30" y="20"/>
                    <a:pt x="36" y="19"/>
                    <a:pt x="42" y="19"/>
                  </a:cubicBezTo>
                  <a:cubicBezTo>
                    <a:pt x="51" y="19"/>
                    <a:pt x="59" y="21"/>
                    <a:pt x="59" y="25"/>
                  </a:cubicBezTo>
                  <a:cubicBezTo>
                    <a:pt x="71" y="13"/>
                    <a:pt x="95" y="13"/>
                    <a:pt x="9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8" name="Google Shape;1008;p18"/>
            <p:cNvSpPr/>
            <p:nvPr/>
          </p:nvSpPr>
          <p:spPr>
            <a:xfrm rot="1290219">
              <a:off x="2872947" y="3054351"/>
              <a:ext cx="3673" cy="840"/>
            </a:xfrm>
            <a:custGeom>
              <a:rect b="b" l="l" r="r" t="t"/>
              <a:pathLst>
                <a:path extrusionOk="0" h="19" w="72">
                  <a:moveTo>
                    <a:pt x="32" y="1"/>
                  </a:moveTo>
                  <a:cubicBezTo>
                    <a:pt x="26" y="1"/>
                    <a:pt x="16" y="2"/>
                    <a:pt x="1" y="6"/>
                  </a:cubicBezTo>
                  <a:cubicBezTo>
                    <a:pt x="12" y="6"/>
                    <a:pt x="24" y="18"/>
                    <a:pt x="48" y="18"/>
                  </a:cubicBezTo>
                  <a:lnTo>
                    <a:pt x="72" y="6"/>
                  </a:lnTo>
                  <a:cubicBezTo>
                    <a:pt x="48" y="6"/>
                    <a:pt x="45" y="1"/>
                    <a:pt x="3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9" name="Google Shape;1009;p18"/>
            <p:cNvSpPr/>
            <p:nvPr/>
          </p:nvSpPr>
          <p:spPr>
            <a:xfrm rot="1290219">
              <a:off x="2889679" y="3057816"/>
              <a:ext cx="3724" cy="574"/>
            </a:xfrm>
            <a:custGeom>
              <a:rect b="b" l="l" r="r" t="t"/>
              <a:pathLst>
                <a:path extrusionOk="0" h="13" w="73">
                  <a:moveTo>
                    <a:pt x="49" y="1"/>
                  </a:moveTo>
                  <a:cubicBezTo>
                    <a:pt x="49" y="1"/>
                    <a:pt x="1" y="1"/>
                    <a:pt x="25" y="13"/>
                  </a:cubicBezTo>
                  <a:lnTo>
                    <a:pt x="7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8"/>
            <p:cNvSpPr/>
            <p:nvPr/>
          </p:nvSpPr>
          <p:spPr>
            <a:xfrm rot="1290219">
              <a:off x="2873741" y="3060009"/>
              <a:ext cx="3673" cy="574"/>
            </a:xfrm>
            <a:custGeom>
              <a:rect b="b" l="l" r="r" t="t"/>
              <a:pathLst>
                <a:path extrusionOk="0" h="13" w="72">
                  <a:moveTo>
                    <a:pt x="48" y="0"/>
                  </a:moveTo>
                  <a:cubicBezTo>
                    <a:pt x="24" y="0"/>
                    <a:pt x="0" y="12"/>
                    <a:pt x="24" y="12"/>
                  </a:cubicBezTo>
                  <a:cubicBezTo>
                    <a:pt x="36" y="12"/>
                    <a:pt x="72" y="0"/>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8"/>
            <p:cNvSpPr/>
            <p:nvPr/>
          </p:nvSpPr>
          <p:spPr>
            <a:xfrm rot="1290219">
              <a:off x="2865841" y="3079069"/>
              <a:ext cx="1734" cy="442"/>
            </a:xfrm>
            <a:custGeom>
              <a:rect b="b" l="l" r="r" t="t"/>
              <a:pathLst>
                <a:path extrusionOk="0" h="10" w="34">
                  <a:moveTo>
                    <a:pt x="9" y="1"/>
                  </a:moveTo>
                  <a:cubicBezTo>
                    <a:pt x="3" y="6"/>
                    <a:pt x="0" y="9"/>
                    <a:pt x="3" y="9"/>
                  </a:cubicBezTo>
                  <a:cubicBezTo>
                    <a:pt x="6" y="9"/>
                    <a:pt x="15" y="6"/>
                    <a:pt x="3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8"/>
            <p:cNvSpPr/>
            <p:nvPr/>
          </p:nvSpPr>
          <p:spPr>
            <a:xfrm rot="1290219">
              <a:off x="2865571" y="3079668"/>
              <a:ext cx="2499" cy="44"/>
            </a:xfrm>
            <a:custGeom>
              <a:rect b="b" l="l" r="r" t="t"/>
              <a:pathLst>
                <a:path extrusionOk="0" h="1" w="49">
                  <a:moveTo>
                    <a:pt x="48"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8"/>
            <p:cNvSpPr/>
            <p:nvPr/>
          </p:nvSpPr>
          <p:spPr>
            <a:xfrm rot="1290219">
              <a:off x="2864151" y="3080005"/>
              <a:ext cx="1275" cy="44"/>
            </a:xfrm>
            <a:custGeom>
              <a:rect b="b" l="l" r="r" t="t"/>
              <a:pathLst>
                <a:path extrusionOk="0" h="1" w="25">
                  <a:moveTo>
                    <a:pt x="24" y="0"/>
                  </a:moveTo>
                  <a:lnTo>
                    <a:pt x="1" y="0"/>
                  </a:lnTo>
                  <a:cubicBezTo>
                    <a:pt x="1" y="0"/>
                    <a:pt x="13" y="0"/>
                    <a:pt x="13" y="0"/>
                  </a:cubicBezTo>
                  <a:cubicBezTo>
                    <a:pt x="13" y="0"/>
                    <a:pt x="13"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8"/>
            <p:cNvSpPr/>
            <p:nvPr/>
          </p:nvSpPr>
          <p:spPr>
            <a:xfrm rot="1290219">
              <a:off x="2863394" y="3080328"/>
              <a:ext cx="4336" cy="574"/>
            </a:xfrm>
            <a:custGeom>
              <a:rect b="b" l="l" r="r" t="t"/>
              <a:pathLst>
                <a:path extrusionOk="0" h="13" w="85">
                  <a:moveTo>
                    <a:pt x="84" y="0"/>
                  </a:moveTo>
                  <a:cubicBezTo>
                    <a:pt x="60" y="0"/>
                    <a:pt x="60" y="12"/>
                    <a:pt x="1" y="12"/>
                  </a:cubicBezTo>
                  <a:lnTo>
                    <a:pt x="36" y="12"/>
                  </a:lnTo>
                  <a:lnTo>
                    <a:pt x="8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8"/>
            <p:cNvSpPr/>
            <p:nvPr/>
          </p:nvSpPr>
          <p:spPr>
            <a:xfrm rot="1290219">
              <a:off x="2864666" y="3082494"/>
              <a:ext cx="6988" cy="707"/>
            </a:xfrm>
            <a:custGeom>
              <a:rect b="b" l="l" r="r" t="t"/>
              <a:pathLst>
                <a:path extrusionOk="0" h="16" w="137">
                  <a:moveTo>
                    <a:pt x="127" y="8"/>
                  </a:moveTo>
                  <a:cubicBezTo>
                    <a:pt x="125" y="8"/>
                    <a:pt x="121" y="9"/>
                    <a:pt x="118" y="9"/>
                  </a:cubicBezTo>
                  <a:lnTo>
                    <a:pt x="118" y="9"/>
                  </a:lnTo>
                  <a:cubicBezTo>
                    <a:pt x="116" y="9"/>
                    <a:pt x="114" y="9"/>
                    <a:pt x="112" y="9"/>
                  </a:cubicBezTo>
                  <a:cubicBezTo>
                    <a:pt x="104" y="9"/>
                    <a:pt x="95" y="9"/>
                    <a:pt x="86" y="11"/>
                  </a:cubicBezTo>
                  <a:lnTo>
                    <a:pt x="86" y="11"/>
                  </a:lnTo>
                  <a:cubicBezTo>
                    <a:pt x="97" y="10"/>
                    <a:pt x="109" y="9"/>
                    <a:pt x="118" y="9"/>
                  </a:cubicBezTo>
                  <a:lnTo>
                    <a:pt x="118" y="9"/>
                  </a:lnTo>
                  <a:cubicBezTo>
                    <a:pt x="123" y="9"/>
                    <a:pt x="128" y="10"/>
                    <a:pt x="131" y="12"/>
                  </a:cubicBezTo>
                  <a:cubicBezTo>
                    <a:pt x="137" y="9"/>
                    <a:pt x="134" y="8"/>
                    <a:pt x="127" y="8"/>
                  </a:cubicBezTo>
                  <a:close/>
                  <a:moveTo>
                    <a:pt x="12" y="0"/>
                  </a:moveTo>
                  <a:cubicBezTo>
                    <a:pt x="0" y="12"/>
                    <a:pt x="72" y="12"/>
                    <a:pt x="12" y="12"/>
                  </a:cubicBezTo>
                  <a:cubicBezTo>
                    <a:pt x="20" y="14"/>
                    <a:pt x="28" y="15"/>
                    <a:pt x="38" y="15"/>
                  </a:cubicBezTo>
                  <a:cubicBezTo>
                    <a:pt x="53" y="15"/>
                    <a:pt x="70" y="13"/>
                    <a:pt x="86" y="11"/>
                  </a:cubicBezTo>
                  <a:lnTo>
                    <a:pt x="86" y="11"/>
                  </a:lnTo>
                  <a:cubicBezTo>
                    <a:pt x="80" y="11"/>
                    <a:pt x="75" y="11"/>
                    <a:pt x="69" y="11"/>
                  </a:cubicBezTo>
                  <a:cubicBezTo>
                    <a:pt x="52" y="11"/>
                    <a:pt x="39" y="9"/>
                    <a:pt x="48" y="0"/>
                  </a:cubicBezTo>
                  <a:lnTo>
                    <a:pt x="48" y="0"/>
                  </a:lnTo>
                  <a:cubicBezTo>
                    <a:pt x="40" y="4"/>
                    <a:pt x="35" y="5"/>
                    <a:pt x="31" y="5"/>
                  </a:cubicBezTo>
                  <a:cubicBezTo>
                    <a:pt x="23" y="5"/>
                    <a:pt x="2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8"/>
            <p:cNvSpPr/>
            <p:nvPr/>
          </p:nvSpPr>
          <p:spPr>
            <a:xfrm rot="1290219">
              <a:off x="2868353" y="3082610"/>
              <a:ext cx="3111" cy="574"/>
            </a:xfrm>
            <a:custGeom>
              <a:rect b="b" l="l" r="r" t="t"/>
              <a:pathLst>
                <a:path extrusionOk="0" h="13" w="61">
                  <a:moveTo>
                    <a:pt x="37" y="0"/>
                  </a:moveTo>
                  <a:cubicBezTo>
                    <a:pt x="1" y="0"/>
                    <a:pt x="1" y="12"/>
                    <a:pt x="25" y="12"/>
                  </a:cubicBezTo>
                  <a:cubicBezTo>
                    <a:pt x="25" y="12"/>
                    <a:pt x="60"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8"/>
            <p:cNvSpPr/>
            <p:nvPr/>
          </p:nvSpPr>
          <p:spPr>
            <a:xfrm rot="1290219">
              <a:off x="2865735" y="3082755"/>
              <a:ext cx="663" cy="574"/>
            </a:xfrm>
            <a:custGeom>
              <a:rect b="b" l="l" r="r" t="t"/>
              <a:pathLst>
                <a:path extrusionOk="0" h="13" w="13">
                  <a:moveTo>
                    <a:pt x="12" y="1"/>
                  </a:moveTo>
                  <a:lnTo>
                    <a:pt x="0" y="13"/>
                  </a:lnTo>
                  <a:lnTo>
                    <a:pt x="12" y="13"/>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8"/>
            <p:cNvSpPr/>
            <p:nvPr/>
          </p:nvSpPr>
          <p:spPr>
            <a:xfrm rot="1290219">
              <a:off x="2864311" y="3083553"/>
              <a:ext cx="1887" cy="44"/>
            </a:xfrm>
            <a:custGeom>
              <a:rect b="b" l="l" r="r" t="t"/>
              <a:pathLst>
                <a:path extrusionOk="0" h="1" w="37">
                  <a:moveTo>
                    <a:pt x="36" y="1"/>
                  </a:moveTo>
                  <a:lnTo>
                    <a:pt x="0" y="1"/>
                  </a:lnTo>
                  <a:cubicBezTo>
                    <a:pt x="12" y="1"/>
                    <a:pt x="12" y="1"/>
                    <a:pt x="3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8"/>
            <p:cNvSpPr/>
            <p:nvPr/>
          </p:nvSpPr>
          <p:spPr>
            <a:xfrm rot="1290219">
              <a:off x="2863206" y="3084017"/>
              <a:ext cx="3469" cy="574"/>
            </a:xfrm>
            <a:custGeom>
              <a:rect b="b" l="l" r="r" t="t"/>
              <a:pathLst>
                <a:path extrusionOk="0" h="13" w="68">
                  <a:moveTo>
                    <a:pt x="53" y="1"/>
                  </a:moveTo>
                  <a:cubicBezTo>
                    <a:pt x="46" y="8"/>
                    <a:pt x="35" y="11"/>
                    <a:pt x="24" y="12"/>
                  </a:cubicBezTo>
                  <a:lnTo>
                    <a:pt x="24" y="12"/>
                  </a:lnTo>
                  <a:cubicBezTo>
                    <a:pt x="43" y="11"/>
                    <a:pt x="67" y="8"/>
                    <a:pt x="53" y="1"/>
                  </a:cubicBezTo>
                  <a:close/>
                  <a:moveTo>
                    <a:pt x="24" y="12"/>
                  </a:moveTo>
                  <a:cubicBezTo>
                    <a:pt x="11" y="12"/>
                    <a:pt x="1" y="12"/>
                    <a:pt x="6" y="12"/>
                  </a:cubicBezTo>
                  <a:cubicBezTo>
                    <a:pt x="10" y="12"/>
                    <a:pt x="17" y="12"/>
                    <a:pt x="24"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8"/>
            <p:cNvSpPr/>
            <p:nvPr/>
          </p:nvSpPr>
          <p:spPr>
            <a:xfrm rot="1290219">
              <a:off x="2868072" y="3087483"/>
              <a:ext cx="1275" cy="309"/>
            </a:xfrm>
            <a:custGeom>
              <a:rect b="b" l="l" r="r" t="t"/>
              <a:pathLst>
                <a:path extrusionOk="0" h="7" w="25">
                  <a:moveTo>
                    <a:pt x="12" y="1"/>
                  </a:moveTo>
                  <a:cubicBezTo>
                    <a:pt x="9" y="1"/>
                    <a:pt x="5" y="2"/>
                    <a:pt x="1" y="6"/>
                  </a:cubicBezTo>
                  <a:lnTo>
                    <a:pt x="24" y="6"/>
                  </a:lnTo>
                  <a:cubicBezTo>
                    <a:pt x="24" y="6"/>
                    <a:pt x="19"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8"/>
            <p:cNvSpPr/>
            <p:nvPr/>
          </p:nvSpPr>
          <p:spPr>
            <a:xfrm rot="1290219">
              <a:off x="2878029" y="3090225"/>
              <a:ext cx="2448" cy="574"/>
            </a:xfrm>
            <a:custGeom>
              <a:rect b="b" l="l" r="r" t="t"/>
              <a:pathLst>
                <a:path extrusionOk="0" h="13" w="48">
                  <a:moveTo>
                    <a:pt x="12" y="0"/>
                  </a:moveTo>
                  <a:cubicBezTo>
                    <a:pt x="0" y="0"/>
                    <a:pt x="0" y="0"/>
                    <a:pt x="0" y="12"/>
                  </a:cubicBezTo>
                  <a:cubicBezTo>
                    <a:pt x="48" y="0"/>
                    <a:pt x="0"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8"/>
            <p:cNvSpPr/>
            <p:nvPr/>
          </p:nvSpPr>
          <p:spPr>
            <a:xfrm rot="1290219">
              <a:off x="2864500" y="3086919"/>
              <a:ext cx="1275" cy="44"/>
            </a:xfrm>
            <a:custGeom>
              <a:rect b="b" l="l" r="r" t="t"/>
              <a:pathLst>
                <a:path extrusionOk="0" h="1" w="25">
                  <a:moveTo>
                    <a:pt x="24" y="0"/>
                  </a:moveTo>
                  <a:cubicBezTo>
                    <a:pt x="12" y="0"/>
                    <a:pt x="24" y="0"/>
                    <a:pt x="24" y="0"/>
                  </a:cubicBezTo>
                  <a:cubicBezTo>
                    <a:pt x="0" y="0"/>
                    <a:pt x="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8"/>
            <p:cNvSpPr/>
            <p:nvPr/>
          </p:nvSpPr>
          <p:spPr>
            <a:xfrm rot="1290219">
              <a:off x="2863262" y="3087493"/>
              <a:ext cx="6478" cy="1060"/>
            </a:xfrm>
            <a:custGeom>
              <a:rect b="b" l="l" r="r" t="t"/>
              <a:pathLst>
                <a:path extrusionOk="0" h="24" w="127">
                  <a:moveTo>
                    <a:pt x="44" y="7"/>
                  </a:moveTo>
                  <a:cubicBezTo>
                    <a:pt x="24" y="8"/>
                    <a:pt x="0" y="12"/>
                    <a:pt x="7" y="12"/>
                  </a:cubicBezTo>
                  <a:lnTo>
                    <a:pt x="44" y="7"/>
                  </a:lnTo>
                  <a:close/>
                  <a:moveTo>
                    <a:pt x="91" y="0"/>
                  </a:moveTo>
                  <a:lnTo>
                    <a:pt x="44" y="7"/>
                  </a:lnTo>
                  <a:lnTo>
                    <a:pt x="44" y="7"/>
                  </a:lnTo>
                  <a:cubicBezTo>
                    <a:pt x="45" y="7"/>
                    <a:pt x="47" y="7"/>
                    <a:pt x="49" y="7"/>
                  </a:cubicBezTo>
                  <a:cubicBezTo>
                    <a:pt x="59" y="7"/>
                    <a:pt x="67" y="8"/>
                    <a:pt x="67" y="12"/>
                  </a:cubicBezTo>
                  <a:lnTo>
                    <a:pt x="31" y="12"/>
                  </a:lnTo>
                  <a:cubicBezTo>
                    <a:pt x="7" y="24"/>
                    <a:pt x="7" y="24"/>
                    <a:pt x="31" y="24"/>
                  </a:cubicBezTo>
                  <a:cubicBezTo>
                    <a:pt x="55" y="24"/>
                    <a:pt x="103" y="12"/>
                    <a:pt x="126" y="12"/>
                  </a:cubicBezTo>
                  <a:cubicBezTo>
                    <a:pt x="114" y="12"/>
                    <a:pt x="31" y="12"/>
                    <a:pt x="9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8"/>
            <p:cNvSpPr/>
            <p:nvPr/>
          </p:nvSpPr>
          <p:spPr>
            <a:xfrm rot="1290219">
              <a:off x="2872493" y="3089674"/>
              <a:ext cx="4948" cy="574"/>
            </a:xfrm>
            <a:custGeom>
              <a:rect b="b" l="l" r="r" t="t"/>
              <a:pathLst>
                <a:path extrusionOk="0" h="13" w="97">
                  <a:moveTo>
                    <a:pt x="25" y="0"/>
                  </a:moveTo>
                  <a:lnTo>
                    <a:pt x="1" y="12"/>
                  </a:lnTo>
                  <a:cubicBezTo>
                    <a:pt x="9" y="8"/>
                    <a:pt x="15" y="7"/>
                    <a:pt x="21" y="7"/>
                  </a:cubicBezTo>
                  <a:cubicBezTo>
                    <a:pt x="33" y="7"/>
                    <a:pt x="41" y="12"/>
                    <a:pt x="49" y="12"/>
                  </a:cubicBezTo>
                  <a:cubicBezTo>
                    <a:pt x="96" y="0"/>
                    <a:pt x="37"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8"/>
            <p:cNvSpPr/>
            <p:nvPr/>
          </p:nvSpPr>
          <p:spPr>
            <a:xfrm rot="1290219">
              <a:off x="2867724" y="3090436"/>
              <a:ext cx="1275" cy="574"/>
            </a:xfrm>
            <a:custGeom>
              <a:rect b="b" l="l" r="r" t="t"/>
              <a:pathLst>
                <a:path extrusionOk="0" h="13" w="25">
                  <a:moveTo>
                    <a:pt x="1"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8"/>
            <p:cNvSpPr/>
            <p:nvPr/>
          </p:nvSpPr>
          <p:spPr>
            <a:xfrm rot="1290219">
              <a:off x="2865913" y="3090393"/>
              <a:ext cx="1887" cy="44"/>
            </a:xfrm>
            <a:custGeom>
              <a:rect b="b" l="l" r="r" t="t"/>
              <a:pathLst>
                <a:path extrusionOk="0" h="1" w="37">
                  <a:moveTo>
                    <a:pt x="25" y="1"/>
                  </a:moveTo>
                  <a:lnTo>
                    <a:pt x="1" y="1"/>
                  </a:lnTo>
                  <a:lnTo>
                    <a:pt x="37"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8"/>
            <p:cNvSpPr/>
            <p:nvPr/>
          </p:nvSpPr>
          <p:spPr>
            <a:xfrm rot="1290219">
              <a:off x="2865305" y="3089931"/>
              <a:ext cx="663" cy="574"/>
            </a:xfrm>
            <a:custGeom>
              <a:rect b="b" l="l" r="r" t="t"/>
              <a:pathLst>
                <a:path extrusionOk="0" h="13" w="13">
                  <a:moveTo>
                    <a:pt x="13" y="13"/>
                  </a:moveTo>
                  <a:lnTo>
                    <a:pt x="13" y="13"/>
                  </a:lnTo>
                  <a:lnTo>
                    <a:pt x="1"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18"/>
            <p:cNvSpPr/>
            <p:nvPr/>
          </p:nvSpPr>
          <p:spPr>
            <a:xfrm rot="1290219">
              <a:off x="2865646" y="3091065"/>
              <a:ext cx="1224" cy="265"/>
            </a:xfrm>
            <a:custGeom>
              <a:rect b="b" l="l" r="r" t="t"/>
              <a:pathLst>
                <a:path extrusionOk="0" h="6" w="24">
                  <a:moveTo>
                    <a:pt x="20" y="0"/>
                  </a:moveTo>
                  <a:cubicBezTo>
                    <a:pt x="18" y="0"/>
                    <a:pt x="13" y="1"/>
                    <a:pt x="1" y="5"/>
                  </a:cubicBezTo>
                  <a:lnTo>
                    <a:pt x="13" y="5"/>
                  </a:lnTo>
                  <a:cubicBezTo>
                    <a:pt x="13" y="5"/>
                    <a:pt x="23" y="0"/>
                    <a:pt x="2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18"/>
            <p:cNvSpPr/>
            <p:nvPr/>
          </p:nvSpPr>
          <p:spPr>
            <a:xfrm rot="1290219">
              <a:off x="2893366" y="3101907"/>
              <a:ext cx="2448" cy="574"/>
            </a:xfrm>
            <a:custGeom>
              <a:rect b="b" l="l" r="r" t="t"/>
              <a:pathLst>
                <a:path extrusionOk="0" h="13" w="48">
                  <a:moveTo>
                    <a:pt x="48" y="1"/>
                  </a:moveTo>
                  <a:cubicBezTo>
                    <a:pt x="24" y="1"/>
                    <a:pt x="12" y="12"/>
                    <a:pt x="0" y="12"/>
                  </a:cubicBezTo>
                  <a:lnTo>
                    <a:pt x="36" y="12"/>
                  </a:lnTo>
                  <a:cubicBezTo>
                    <a:pt x="36" y="12"/>
                    <a:pt x="36" y="1"/>
                    <a:pt x="4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18"/>
            <p:cNvSpPr/>
            <p:nvPr/>
          </p:nvSpPr>
          <p:spPr>
            <a:xfrm rot="1290219">
              <a:off x="2891462" y="3101917"/>
              <a:ext cx="3418" cy="574"/>
            </a:xfrm>
            <a:custGeom>
              <a:rect b="b" l="l" r="r" t="t"/>
              <a:pathLst>
                <a:path extrusionOk="0" h="13" w="67">
                  <a:moveTo>
                    <a:pt x="24" y="0"/>
                  </a:moveTo>
                  <a:cubicBezTo>
                    <a:pt x="1" y="0"/>
                    <a:pt x="36" y="0"/>
                    <a:pt x="24" y="12"/>
                  </a:cubicBezTo>
                  <a:lnTo>
                    <a:pt x="60" y="12"/>
                  </a:lnTo>
                  <a:cubicBezTo>
                    <a:pt x="66" y="6"/>
                    <a:pt x="57" y="6"/>
                    <a:pt x="47" y="6"/>
                  </a:cubicBezTo>
                  <a:cubicBezTo>
                    <a:pt x="36"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18"/>
            <p:cNvSpPr/>
            <p:nvPr/>
          </p:nvSpPr>
          <p:spPr>
            <a:xfrm rot="1290219">
              <a:off x="2886622" y="3106977"/>
              <a:ext cx="4285" cy="1105"/>
            </a:xfrm>
            <a:custGeom>
              <a:rect b="b" l="l" r="r" t="t"/>
              <a:pathLst>
                <a:path extrusionOk="0" h="25" w="84">
                  <a:moveTo>
                    <a:pt x="48" y="0"/>
                  </a:moveTo>
                  <a:cubicBezTo>
                    <a:pt x="36" y="6"/>
                    <a:pt x="30" y="9"/>
                    <a:pt x="24" y="9"/>
                  </a:cubicBezTo>
                  <a:cubicBezTo>
                    <a:pt x="18" y="9"/>
                    <a:pt x="12" y="6"/>
                    <a:pt x="0" y="0"/>
                  </a:cubicBezTo>
                  <a:lnTo>
                    <a:pt x="0" y="0"/>
                  </a:lnTo>
                  <a:cubicBezTo>
                    <a:pt x="24" y="12"/>
                    <a:pt x="12" y="12"/>
                    <a:pt x="24" y="24"/>
                  </a:cubicBezTo>
                  <a:lnTo>
                    <a:pt x="71" y="24"/>
                  </a:lnTo>
                  <a:lnTo>
                    <a:pt x="48" y="12"/>
                  </a:lnTo>
                  <a:lnTo>
                    <a:pt x="71" y="12"/>
                  </a:lnTo>
                  <a:cubicBezTo>
                    <a:pt x="83" y="6"/>
                    <a:pt x="74" y="6"/>
                    <a:pt x="64" y="6"/>
                  </a:cubicBezTo>
                  <a:cubicBezTo>
                    <a:pt x="54" y="6"/>
                    <a:pt x="42" y="6"/>
                    <a:pt x="4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18"/>
            <p:cNvSpPr/>
            <p:nvPr/>
          </p:nvSpPr>
          <p:spPr>
            <a:xfrm rot="1290219">
              <a:off x="2949053" y="3116598"/>
              <a:ext cx="51" cy="574"/>
            </a:xfrm>
            <a:custGeom>
              <a:rect b="b" l="l" r="r" t="t"/>
              <a:pathLst>
                <a:path extrusionOk="0" h="13" w="1">
                  <a:moveTo>
                    <a:pt x="0" y="13"/>
                  </a:moveTo>
                  <a:cubicBezTo>
                    <a:pt x="0" y="13"/>
                    <a:pt x="0" y="13"/>
                    <a:pt x="0" y="1"/>
                  </a:cubicBezTo>
                  <a:lnTo>
                    <a:pt x="0" y="1"/>
                  </a:lnTo>
                  <a:lnTo>
                    <a:pt x="0" y="13"/>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18"/>
            <p:cNvSpPr/>
            <p:nvPr/>
          </p:nvSpPr>
          <p:spPr>
            <a:xfrm rot="1290219">
              <a:off x="2912756" y="3068201"/>
              <a:ext cx="2499" cy="2386"/>
            </a:xfrm>
            <a:custGeom>
              <a:rect b="b" l="l" r="r" t="t"/>
              <a:pathLst>
                <a:path extrusionOk="0" h="54" w="49">
                  <a:moveTo>
                    <a:pt x="28" y="0"/>
                  </a:moveTo>
                  <a:cubicBezTo>
                    <a:pt x="23" y="0"/>
                    <a:pt x="21" y="5"/>
                    <a:pt x="13" y="5"/>
                  </a:cubicBezTo>
                  <a:lnTo>
                    <a:pt x="1" y="53"/>
                  </a:lnTo>
                  <a:cubicBezTo>
                    <a:pt x="25" y="41"/>
                    <a:pt x="1" y="41"/>
                    <a:pt x="13" y="17"/>
                  </a:cubicBezTo>
                  <a:lnTo>
                    <a:pt x="13" y="17"/>
                  </a:lnTo>
                  <a:cubicBezTo>
                    <a:pt x="25" y="17"/>
                    <a:pt x="25" y="41"/>
                    <a:pt x="25" y="41"/>
                  </a:cubicBezTo>
                  <a:cubicBezTo>
                    <a:pt x="49" y="5"/>
                    <a:pt x="1" y="29"/>
                    <a:pt x="37" y="5"/>
                  </a:cubicBezTo>
                  <a:cubicBezTo>
                    <a:pt x="33" y="1"/>
                    <a:pt x="30" y="0"/>
                    <a:pt x="2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18"/>
            <p:cNvSpPr/>
            <p:nvPr/>
          </p:nvSpPr>
          <p:spPr>
            <a:xfrm rot="1290219">
              <a:off x="2946818" y="3109695"/>
              <a:ext cx="3111" cy="4772"/>
            </a:xfrm>
            <a:custGeom>
              <a:rect b="b" l="l" r="r" t="t"/>
              <a:pathLst>
                <a:path extrusionOk="0" h="108" w="61">
                  <a:moveTo>
                    <a:pt x="60" y="1"/>
                  </a:moveTo>
                  <a:cubicBezTo>
                    <a:pt x="38" y="34"/>
                    <a:pt x="26" y="78"/>
                    <a:pt x="5" y="103"/>
                  </a:cubicBezTo>
                  <a:lnTo>
                    <a:pt x="5" y="103"/>
                  </a:lnTo>
                  <a:cubicBezTo>
                    <a:pt x="5" y="103"/>
                    <a:pt x="4" y="103"/>
                    <a:pt x="4" y="103"/>
                  </a:cubicBezTo>
                  <a:cubicBezTo>
                    <a:pt x="2" y="103"/>
                    <a:pt x="1" y="104"/>
                    <a:pt x="1" y="108"/>
                  </a:cubicBezTo>
                  <a:cubicBezTo>
                    <a:pt x="2" y="106"/>
                    <a:pt x="4" y="105"/>
                    <a:pt x="5" y="103"/>
                  </a:cubicBezTo>
                  <a:lnTo>
                    <a:pt x="5" y="103"/>
                  </a:lnTo>
                  <a:cubicBezTo>
                    <a:pt x="9" y="104"/>
                    <a:pt x="13" y="108"/>
                    <a:pt x="13" y="108"/>
                  </a:cubicBezTo>
                  <a:cubicBezTo>
                    <a:pt x="13" y="84"/>
                    <a:pt x="37" y="60"/>
                    <a:pt x="49" y="37"/>
                  </a:cubicBezTo>
                  <a:lnTo>
                    <a:pt x="49" y="48"/>
                  </a:lnTo>
                  <a:cubicBezTo>
                    <a:pt x="60" y="25"/>
                    <a:pt x="60" y="25"/>
                    <a:pt x="6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18"/>
            <p:cNvSpPr/>
            <p:nvPr/>
          </p:nvSpPr>
          <p:spPr>
            <a:xfrm rot="1290219">
              <a:off x="2946019" y="3113836"/>
              <a:ext cx="663" cy="1105"/>
            </a:xfrm>
            <a:custGeom>
              <a:rect b="b" l="l" r="r" t="t"/>
              <a:pathLst>
                <a:path extrusionOk="0" h="25" w="13">
                  <a:moveTo>
                    <a:pt x="13" y="1"/>
                  </a:moveTo>
                  <a:cubicBezTo>
                    <a:pt x="1" y="13"/>
                    <a:pt x="1" y="13"/>
                    <a:pt x="1" y="13"/>
                  </a:cubicBezTo>
                  <a:cubicBezTo>
                    <a:pt x="1" y="13"/>
                    <a:pt x="1" y="25"/>
                    <a:pt x="1" y="25"/>
                  </a:cubicBezTo>
                  <a:cubicBezTo>
                    <a:pt x="13" y="13"/>
                    <a:pt x="13" y="13"/>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18"/>
            <p:cNvSpPr/>
            <p:nvPr/>
          </p:nvSpPr>
          <p:spPr>
            <a:xfrm rot="1290219">
              <a:off x="2920080" y="3075968"/>
              <a:ext cx="663" cy="574"/>
            </a:xfrm>
            <a:custGeom>
              <a:rect b="b" l="l" r="r" t="t"/>
              <a:pathLst>
                <a:path extrusionOk="0" h="13" w="13">
                  <a:moveTo>
                    <a:pt x="1" y="1"/>
                  </a:moveTo>
                  <a:lnTo>
                    <a:pt x="12" y="12"/>
                  </a:lnTo>
                  <a:cubicBezTo>
                    <a:pt x="12"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18"/>
            <p:cNvSpPr/>
            <p:nvPr/>
          </p:nvSpPr>
          <p:spPr>
            <a:xfrm rot="1290219">
              <a:off x="2952401" y="3118037"/>
              <a:ext cx="663" cy="574"/>
            </a:xfrm>
            <a:custGeom>
              <a:rect b="b" l="l" r="r" t="t"/>
              <a:pathLst>
                <a:path extrusionOk="0" h="13" w="13">
                  <a:moveTo>
                    <a:pt x="1" y="1"/>
                  </a:moveTo>
                  <a:cubicBezTo>
                    <a:pt x="1" y="1"/>
                    <a:pt x="13" y="13"/>
                    <a:pt x="13" y="13"/>
                  </a:cubicBezTo>
                  <a:cubicBezTo>
                    <a:pt x="13" y="13"/>
                    <a:pt x="13" y="13"/>
                    <a:pt x="1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18"/>
            <p:cNvSpPr/>
            <p:nvPr/>
          </p:nvSpPr>
          <p:spPr>
            <a:xfrm rot="1290219">
              <a:off x="2921360" y="3113342"/>
              <a:ext cx="1479" cy="1326"/>
            </a:xfrm>
            <a:custGeom>
              <a:rect b="b" l="l" r="r" t="t"/>
              <a:pathLst>
                <a:path extrusionOk="0" h="30" w="29">
                  <a:moveTo>
                    <a:pt x="28" y="10"/>
                  </a:moveTo>
                  <a:cubicBezTo>
                    <a:pt x="28" y="10"/>
                    <a:pt x="27" y="11"/>
                    <a:pt x="24" y="14"/>
                  </a:cubicBezTo>
                  <a:lnTo>
                    <a:pt x="24" y="14"/>
                  </a:lnTo>
                  <a:cubicBezTo>
                    <a:pt x="27" y="12"/>
                    <a:pt x="29" y="10"/>
                    <a:pt x="28" y="10"/>
                  </a:cubicBezTo>
                  <a:close/>
                  <a:moveTo>
                    <a:pt x="12" y="0"/>
                  </a:moveTo>
                  <a:lnTo>
                    <a:pt x="1" y="24"/>
                  </a:lnTo>
                  <a:cubicBezTo>
                    <a:pt x="1" y="28"/>
                    <a:pt x="2" y="30"/>
                    <a:pt x="4" y="30"/>
                  </a:cubicBezTo>
                  <a:cubicBezTo>
                    <a:pt x="7" y="30"/>
                    <a:pt x="12" y="24"/>
                    <a:pt x="12" y="24"/>
                  </a:cubicBezTo>
                  <a:cubicBezTo>
                    <a:pt x="18" y="19"/>
                    <a:pt x="21" y="16"/>
                    <a:pt x="24" y="14"/>
                  </a:cubicBezTo>
                  <a:lnTo>
                    <a:pt x="24" y="14"/>
                  </a:lnTo>
                  <a:cubicBezTo>
                    <a:pt x="22" y="14"/>
                    <a:pt x="21" y="15"/>
                    <a:pt x="20" y="15"/>
                  </a:cubicBezTo>
                  <a:cubicBezTo>
                    <a:pt x="16" y="15"/>
                    <a:pt x="12" y="12"/>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18"/>
            <p:cNvSpPr/>
            <p:nvPr/>
          </p:nvSpPr>
          <p:spPr>
            <a:xfrm rot="1290219">
              <a:off x="2913700" y="3068243"/>
              <a:ext cx="51" cy="44"/>
            </a:xfrm>
            <a:custGeom>
              <a:rect b="b" l="l" r="r" t="t"/>
              <a:pathLst>
                <a:path extrusionOk="0" h="1" w="1">
                  <a:moveTo>
                    <a:pt x="1" y="0"/>
                  </a:moveTo>
                  <a:lnTo>
                    <a:pt x="1" y="0"/>
                  </a:ln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18"/>
            <p:cNvSpPr/>
            <p:nvPr/>
          </p:nvSpPr>
          <p:spPr>
            <a:xfrm rot="1290219">
              <a:off x="2947757" y="3116576"/>
              <a:ext cx="1275" cy="884"/>
            </a:xfrm>
            <a:custGeom>
              <a:rect b="b" l="l" r="r" t="t"/>
              <a:pathLst>
                <a:path extrusionOk="0" h="20" w="25">
                  <a:moveTo>
                    <a:pt x="5" y="1"/>
                  </a:moveTo>
                  <a:cubicBezTo>
                    <a:pt x="5" y="1"/>
                    <a:pt x="3" y="3"/>
                    <a:pt x="1" y="8"/>
                  </a:cubicBezTo>
                  <a:lnTo>
                    <a:pt x="10" y="12"/>
                  </a:lnTo>
                  <a:lnTo>
                    <a:pt x="10" y="12"/>
                  </a:lnTo>
                  <a:cubicBezTo>
                    <a:pt x="7" y="8"/>
                    <a:pt x="7" y="1"/>
                    <a:pt x="5" y="1"/>
                  </a:cubicBezTo>
                  <a:close/>
                  <a:moveTo>
                    <a:pt x="24" y="8"/>
                  </a:moveTo>
                  <a:cubicBezTo>
                    <a:pt x="20" y="12"/>
                    <a:pt x="17" y="14"/>
                    <a:pt x="14" y="14"/>
                  </a:cubicBezTo>
                  <a:lnTo>
                    <a:pt x="14" y="14"/>
                  </a:lnTo>
                  <a:lnTo>
                    <a:pt x="10" y="12"/>
                  </a:lnTo>
                  <a:lnTo>
                    <a:pt x="10" y="12"/>
                  </a:lnTo>
                  <a:cubicBezTo>
                    <a:pt x="11" y="14"/>
                    <a:pt x="12" y="14"/>
                    <a:pt x="13" y="14"/>
                  </a:cubicBezTo>
                  <a:cubicBezTo>
                    <a:pt x="14" y="14"/>
                    <a:pt x="14" y="14"/>
                    <a:pt x="14" y="14"/>
                  </a:cubicBezTo>
                  <a:lnTo>
                    <a:pt x="14" y="14"/>
                  </a:lnTo>
                  <a:lnTo>
                    <a:pt x="24" y="19"/>
                  </a:lnTo>
                  <a:lnTo>
                    <a:pt x="24"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18"/>
            <p:cNvSpPr/>
            <p:nvPr/>
          </p:nvSpPr>
          <p:spPr>
            <a:xfrm rot="1290219">
              <a:off x="2338075" y="2981728"/>
              <a:ext cx="668102" cy="441650"/>
            </a:xfrm>
            <a:custGeom>
              <a:rect b="b" l="l" r="r" t="t"/>
              <a:pathLst>
                <a:path extrusionOk="0" h="9995" w="13098">
                  <a:moveTo>
                    <a:pt x="9680" y="1"/>
                  </a:moveTo>
                  <a:cubicBezTo>
                    <a:pt x="9671" y="1"/>
                    <a:pt x="9648" y="1"/>
                    <a:pt x="9628" y="6"/>
                  </a:cubicBezTo>
                  <a:lnTo>
                    <a:pt x="9628" y="6"/>
                  </a:lnTo>
                  <a:cubicBezTo>
                    <a:pt x="9652" y="6"/>
                    <a:pt x="9688" y="1"/>
                    <a:pt x="9680" y="1"/>
                  </a:cubicBezTo>
                  <a:close/>
                  <a:moveTo>
                    <a:pt x="9609" y="13"/>
                  </a:moveTo>
                  <a:cubicBezTo>
                    <a:pt x="9601" y="13"/>
                    <a:pt x="9603" y="13"/>
                    <a:pt x="9609" y="13"/>
                  </a:cubicBezTo>
                  <a:lnTo>
                    <a:pt x="9609" y="13"/>
                  </a:lnTo>
                  <a:cubicBezTo>
                    <a:pt x="9609" y="13"/>
                    <a:pt x="9609" y="13"/>
                    <a:pt x="9609" y="13"/>
                  </a:cubicBezTo>
                  <a:close/>
                  <a:moveTo>
                    <a:pt x="9609" y="1"/>
                  </a:moveTo>
                  <a:lnTo>
                    <a:pt x="9609" y="1"/>
                  </a:lnTo>
                  <a:cubicBezTo>
                    <a:pt x="9597" y="13"/>
                    <a:pt x="9573" y="13"/>
                    <a:pt x="9549" y="13"/>
                  </a:cubicBezTo>
                  <a:cubicBezTo>
                    <a:pt x="9549" y="13"/>
                    <a:pt x="9538" y="24"/>
                    <a:pt x="9561" y="24"/>
                  </a:cubicBezTo>
                  <a:lnTo>
                    <a:pt x="9573" y="13"/>
                  </a:lnTo>
                  <a:lnTo>
                    <a:pt x="9609" y="13"/>
                  </a:lnTo>
                  <a:cubicBezTo>
                    <a:pt x="9615" y="10"/>
                    <a:pt x="9621" y="8"/>
                    <a:pt x="9628" y="6"/>
                  </a:cubicBezTo>
                  <a:lnTo>
                    <a:pt x="9628" y="6"/>
                  </a:lnTo>
                  <a:cubicBezTo>
                    <a:pt x="9627" y="6"/>
                    <a:pt x="9626" y="6"/>
                    <a:pt x="9625" y="6"/>
                  </a:cubicBezTo>
                  <a:cubicBezTo>
                    <a:pt x="9613" y="6"/>
                    <a:pt x="9605" y="5"/>
                    <a:pt x="9609" y="1"/>
                  </a:cubicBezTo>
                  <a:close/>
                  <a:moveTo>
                    <a:pt x="9692" y="9"/>
                  </a:moveTo>
                  <a:cubicBezTo>
                    <a:pt x="9683" y="9"/>
                    <a:pt x="9672" y="10"/>
                    <a:pt x="9657" y="13"/>
                  </a:cubicBezTo>
                  <a:lnTo>
                    <a:pt x="9657" y="24"/>
                  </a:lnTo>
                  <a:cubicBezTo>
                    <a:pt x="9649" y="17"/>
                    <a:pt x="9621" y="14"/>
                    <a:pt x="9609" y="13"/>
                  </a:cubicBezTo>
                  <a:lnTo>
                    <a:pt x="9609" y="13"/>
                  </a:lnTo>
                  <a:cubicBezTo>
                    <a:pt x="9608" y="24"/>
                    <a:pt x="9573" y="24"/>
                    <a:pt x="9561" y="24"/>
                  </a:cubicBezTo>
                  <a:cubicBezTo>
                    <a:pt x="9559" y="27"/>
                    <a:pt x="9561" y="28"/>
                    <a:pt x="9565" y="28"/>
                  </a:cubicBezTo>
                  <a:cubicBezTo>
                    <a:pt x="9577" y="28"/>
                    <a:pt x="9608" y="21"/>
                    <a:pt x="9623" y="21"/>
                  </a:cubicBezTo>
                  <a:cubicBezTo>
                    <a:pt x="9629" y="21"/>
                    <a:pt x="9633" y="22"/>
                    <a:pt x="9633" y="24"/>
                  </a:cubicBezTo>
                  <a:lnTo>
                    <a:pt x="9621" y="24"/>
                  </a:lnTo>
                  <a:cubicBezTo>
                    <a:pt x="9645" y="36"/>
                    <a:pt x="9645" y="36"/>
                    <a:pt x="9692" y="36"/>
                  </a:cubicBezTo>
                  <a:cubicBezTo>
                    <a:pt x="9700" y="32"/>
                    <a:pt x="9708" y="31"/>
                    <a:pt x="9716" y="31"/>
                  </a:cubicBezTo>
                  <a:cubicBezTo>
                    <a:pt x="9732" y="31"/>
                    <a:pt x="9748" y="36"/>
                    <a:pt x="9764" y="36"/>
                  </a:cubicBezTo>
                  <a:cubicBezTo>
                    <a:pt x="9776" y="30"/>
                    <a:pt x="9761" y="30"/>
                    <a:pt x="9750" y="30"/>
                  </a:cubicBezTo>
                  <a:cubicBezTo>
                    <a:pt x="9740" y="30"/>
                    <a:pt x="9734" y="30"/>
                    <a:pt x="9764" y="24"/>
                  </a:cubicBezTo>
                  <a:lnTo>
                    <a:pt x="9788" y="13"/>
                  </a:lnTo>
                  <a:lnTo>
                    <a:pt x="9788" y="13"/>
                  </a:lnTo>
                  <a:cubicBezTo>
                    <a:pt x="9773" y="15"/>
                    <a:pt x="9761" y="16"/>
                    <a:pt x="9752" y="16"/>
                  </a:cubicBezTo>
                  <a:cubicBezTo>
                    <a:pt x="9727" y="16"/>
                    <a:pt x="9718" y="9"/>
                    <a:pt x="9692" y="9"/>
                  </a:cubicBezTo>
                  <a:close/>
                  <a:moveTo>
                    <a:pt x="9692" y="36"/>
                  </a:moveTo>
                  <a:cubicBezTo>
                    <a:pt x="9645" y="36"/>
                    <a:pt x="9704" y="36"/>
                    <a:pt x="9680" y="48"/>
                  </a:cubicBezTo>
                  <a:lnTo>
                    <a:pt x="9728" y="36"/>
                  </a:lnTo>
                  <a:close/>
                  <a:moveTo>
                    <a:pt x="9823" y="84"/>
                  </a:moveTo>
                  <a:cubicBezTo>
                    <a:pt x="9817" y="84"/>
                    <a:pt x="9812" y="84"/>
                    <a:pt x="9807" y="85"/>
                  </a:cubicBezTo>
                  <a:lnTo>
                    <a:pt x="9807" y="85"/>
                  </a:lnTo>
                  <a:cubicBezTo>
                    <a:pt x="9795" y="88"/>
                    <a:pt x="9793" y="89"/>
                    <a:pt x="9796" y="89"/>
                  </a:cubicBezTo>
                  <a:cubicBezTo>
                    <a:pt x="9802" y="89"/>
                    <a:pt x="9831" y="84"/>
                    <a:pt x="9823" y="84"/>
                  </a:cubicBezTo>
                  <a:close/>
                  <a:moveTo>
                    <a:pt x="9728" y="84"/>
                  </a:moveTo>
                  <a:cubicBezTo>
                    <a:pt x="9716" y="90"/>
                    <a:pt x="9695" y="90"/>
                    <a:pt x="9672" y="90"/>
                  </a:cubicBezTo>
                  <a:cubicBezTo>
                    <a:pt x="9648" y="90"/>
                    <a:pt x="9621" y="90"/>
                    <a:pt x="9597" y="96"/>
                  </a:cubicBezTo>
                  <a:lnTo>
                    <a:pt x="9597" y="85"/>
                  </a:lnTo>
                  <a:lnTo>
                    <a:pt x="9597" y="85"/>
                  </a:lnTo>
                  <a:cubicBezTo>
                    <a:pt x="9617" y="87"/>
                    <a:pt x="9634" y="89"/>
                    <a:pt x="9650" y="89"/>
                  </a:cubicBezTo>
                  <a:cubicBezTo>
                    <a:pt x="9663" y="89"/>
                    <a:pt x="9676" y="88"/>
                    <a:pt x="9692" y="84"/>
                  </a:cubicBezTo>
                  <a:close/>
                  <a:moveTo>
                    <a:pt x="9990" y="132"/>
                  </a:moveTo>
                  <a:cubicBezTo>
                    <a:pt x="9988" y="134"/>
                    <a:pt x="9986" y="137"/>
                    <a:pt x="9984" y="140"/>
                  </a:cubicBezTo>
                  <a:lnTo>
                    <a:pt x="9984" y="140"/>
                  </a:lnTo>
                  <a:cubicBezTo>
                    <a:pt x="9986" y="137"/>
                    <a:pt x="9988" y="135"/>
                    <a:pt x="9990" y="132"/>
                  </a:cubicBezTo>
                  <a:close/>
                  <a:moveTo>
                    <a:pt x="9657" y="137"/>
                  </a:moveTo>
                  <a:cubicBezTo>
                    <a:pt x="9657" y="139"/>
                    <a:pt x="9657" y="141"/>
                    <a:pt x="9657" y="143"/>
                  </a:cubicBezTo>
                  <a:lnTo>
                    <a:pt x="9645" y="143"/>
                  </a:lnTo>
                  <a:cubicBezTo>
                    <a:pt x="9647" y="141"/>
                    <a:pt x="9651" y="139"/>
                    <a:pt x="9657" y="137"/>
                  </a:cubicBezTo>
                  <a:close/>
                  <a:moveTo>
                    <a:pt x="9752" y="155"/>
                  </a:moveTo>
                  <a:cubicBezTo>
                    <a:pt x="9752" y="155"/>
                    <a:pt x="9752" y="155"/>
                    <a:pt x="9752" y="167"/>
                  </a:cubicBezTo>
                  <a:cubicBezTo>
                    <a:pt x="9740" y="167"/>
                    <a:pt x="9740" y="167"/>
                    <a:pt x="9740" y="155"/>
                  </a:cubicBezTo>
                  <a:close/>
                  <a:moveTo>
                    <a:pt x="9800" y="143"/>
                  </a:moveTo>
                  <a:cubicBezTo>
                    <a:pt x="9800" y="143"/>
                    <a:pt x="9788" y="143"/>
                    <a:pt x="9788" y="155"/>
                  </a:cubicBezTo>
                  <a:cubicBezTo>
                    <a:pt x="9788" y="155"/>
                    <a:pt x="9788" y="155"/>
                    <a:pt x="9788" y="167"/>
                  </a:cubicBezTo>
                  <a:lnTo>
                    <a:pt x="9776" y="167"/>
                  </a:lnTo>
                  <a:cubicBezTo>
                    <a:pt x="9776" y="155"/>
                    <a:pt x="9776" y="155"/>
                    <a:pt x="9776" y="155"/>
                  </a:cubicBezTo>
                  <a:cubicBezTo>
                    <a:pt x="9776" y="143"/>
                    <a:pt x="9788" y="143"/>
                    <a:pt x="9800" y="143"/>
                  </a:cubicBezTo>
                  <a:close/>
                  <a:moveTo>
                    <a:pt x="9859" y="179"/>
                  </a:moveTo>
                  <a:cubicBezTo>
                    <a:pt x="9847" y="191"/>
                    <a:pt x="9847" y="191"/>
                    <a:pt x="9835" y="203"/>
                  </a:cubicBezTo>
                  <a:cubicBezTo>
                    <a:pt x="9835" y="203"/>
                    <a:pt x="9835" y="191"/>
                    <a:pt x="9835" y="191"/>
                  </a:cubicBezTo>
                  <a:lnTo>
                    <a:pt x="9847" y="191"/>
                  </a:lnTo>
                  <a:cubicBezTo>
                    <a:pt x="9847" y="179"/>
                    <a:pt x="9847" y="179"/>
                    <a:pt x="9859" y="179"/>
                  </a:cubicBezTo>
                  <a:close/>
                  <a:moveTo>
                    <a:pt x="9514" y="288"/>
                  </a:moveTo>
                  <a:cubicBezTo>
                    <a:pt x="9507" y="290"/>
                    <a:pt x="9501" y="293"/>
                    <a:pt x="9490" y="298"/>
                  </a:cubicBezTo>
                  <a:cubicBezTo>
                    <a:pt x="9500" y="295"/>
                    <a:pt x="9508" y="291"/>
                    <a:pt x="9514" y="288"/>
                  </a:cubicBezTo>
                  <a:close/>
                  <a:moveTo>
                    <a:pt x="9573" y="286"/>
                  </a:moveTo>
                  <a:cubicBezTo>
                    <a:pt x="9573" y="286"/>
                    <a:pt x="9549" y="286"/>
                    <a:pt x="9538" y="298"/>
                  </a:cubicBezTo>
                  <a:cubicBezTo>
                    <a:pt x="9557" y="289"/>
                    <a:pt x="9560" y="287"/>
                    <a:pt x="9573" y="286"/>
                  </a:cubicBezTo>
                  <a:lnTo>
                    <a:pt x="9573" y="286"/>
                  </a:lnTo>
                  <a:cubicBezTo>
                    <a:pt x="9573" y="286"/>
                    <a:pt x="9573" y="286"/>
                    <a:pt x="9573" y="286"/>
                  </a:cubicBezTo>
                  <a:close/>
                  <a:moveTo>
                    <a:pt x="11193" y="608"/>
                  </a:moveTo>
                  <a:cubicBezTo>
                    <a:pt x="11193" y="627"/>
                    <a:pt x="11185" y="661"/>
                    <a:pt x="11170" y="680"/>
                  </a:cubicBezTo>
                  <a:lnTo>
                    <a:pt x="11170" y="680"/>
                  </a:lnTo>
                  <a:cubicBezTo>
                    <a:pt x="11170" y="680"/>
                    <a:pt x="11169" y="679"/>
                    <a:pt x="11169" y="679"/>
                  </a:cubicBezTo>
                  <a:lnTo>
                    <a:pt x="11169" y="679"/>
                  </a:lnTo>
                  <a:lnTo>
                    <a:pt x="11169" y="681"/>
                  </a:lnTo>
                  <a:lnTo>
                    <a:pt x="11169" y="681"/>
                  </a:lnTo>
                  <a:cubicBezTo>
                    <a:pt x="11170" y="680"/>
                    <a:pt x="11170" y="680"/>
                    <a:pt x="11170" y="680"/>
                  </a:cubicBezTo>
                  <a:lnTo>
                    <a:pt x="11170" y="680"/>
                  </a:lnTo>
                  <a:cubicBezTo>
                    <a:pt x="11172" y="680"/>
                    <a:pt x="11174" y="681"/>
                    <a:pt x="11176" y="681"/>
                  </a:cubicBezTo>
                  <a:cubicBezTo>
                    <a:pt x="11205" y="681"/>
                    <a:pt x="11206" y="620"/>
                    <a:pt x="11228" y="620"/>
                  </a:cubicBezTo>
                  <a:cubicBezTo>
                    <a:pt x="11228" y="615"/>
                    <a:pt x="11227" y="614"/>
                    <a:pt x="11225" y="614"/>
                  </a:cubicBezTo>
                  <a:cubicBezTo>
                    <a:pt x="11220" y="614"/>
                    <a:pt x="11208" y="627"/>
                    <a:pt x="11200" y="627"/>
                  </a:cubicBezTo>
                  <a:cubicBezTo>
                    <a:pt x="11196" y="627"/>
                    <a:pt x="11193" y="622"/>
                    <a:pt x="11193" y="608"/>
                  </a:cubicBezTo>
                  <a:close/>
                  <a:moveTo>
                    <a:pt x="9526" y="727"/>
                  </a:moveTo>
                  <a:cubicBezTo>
                    <a:pt x="9526" y="727"/>
                    <a:pt x="9371" y="751"/>
                    <a:pt x="9407" y="751"/>
                  </a:cubicBezTo>
                  <a:lnTo>
                    <a:pt x="9549" y="727"/>
                  </a:lnTo>
                  <a:close/>
                  <a:moveTo>
                    <a:pt x="10335" y="751"/>
                  </a:moveTo>
                  <a:lnTo>
                    <a:pt x="10311" y="763"/>
                  </a:lnTo>
                  <a:lnTo>
                    <a:pt x="10335" y="763"/>
                  </a:lnTo>
                  <a:cubicBezTo>
                    <a:pt x="10335" y="759"/>
                    <a:pt x="10335" y="756"/>
                    <a:pt x="10335" y="754"/>
                  </a:cubicBezTo>
                  <a:cubicBezTo>
                    <a:pt x="10335" y="754"/>
                    <a:pt x="10335" y="753"/>
                    <a:pt x="10335" y="751"/>
                  </a:cubicBezTo>
                  <a:close/>
                  <a:moveTo>
                    <a:pt x="11443" y="751"/>
                  </a:moveTo>
                  <a:cubicBezTo>
                    <a:pt x="11437" y="751"/>
                    <a:pt x="11426" y="767"/>
                    <a:pt x="11416" y="779"/>
                  </a:cubicBezTo>
                  <a:lnTo>
                    <a:pt x="11416" y="779"/>
                  </a:lnTo>
                  <a:cubicBezTo>
                    <a:pt x="11424" y="773"/>
                    <a:pt x="11433" y="764"/>
                    <a:pt x="11443" y="751"/>
                  </a:cubicBezTo>
                  <a:close/>
                  <a:moveTo>
                    <a:pt x="11443" y="834"/>
                  </a:moveTo>
                  <a:cubicBezTo>
                    <a:pt x="11433" y="839"/>
                    <a:pt x="11427" y="846"/>
                    <a:pt x="11425" y="851"/>
                  </a:cubicBezTo>
                  <a:lnTo>
                    <a:pt x="11425" y="851"/>
                  </a:lnTo>
                  <a:cubicBezTo>
                    <a:pt x="11431" y="848"/>
                    <a:pt x="11437" y="843"/>
                    <a:pt x="11443" y="834"/>
                  </a:cubicBezTo>
                  <a:close/>
                  <a:moveTo>
                    <a:pt x="9728" y="894"/>
                  </a:moveTo>
                  <a:cubicBezTo>
                    <a:pt x="9726" y="894"/>
                    <a:pt x="9724" y="894"/>
                    <a:pt x="9722" y="894"/>
                  </a:cubicBezTo>
                  <a:lnTo>
                    <a:pt x="9722" y="894"/>
                  </a:lnTo>
                  <a:cubicBezTo>
                    <a:pt x="9717" y="895"/>
                    <a:pt x="9712" y="897"/>
                    <a:pt x="9715" y="897"/>
                  </a:cubicBezTo>
                  <a:cubicBezTo>
                    <a:pt x="9718" y="897"/>
                    <a:pt x="9725" y="896"/>
                    <a:pt x="9740" y="894"/>
                  </a:cubicBezTo>
                  <a:close/>
                  <a:moveTo>
                    <a:pt x="9538" y="870"/>
                  </a:moveTo>
                  <a:cubicBezTo>
                    <a:pt x="9454" y="882"/>
                    <a:pt x="9549" y="882"/>
                    <a:pt x="9514" y="882"/>
                  </a:cubicBezTo>
                  <a:cubicBezTo>
                    <a:pt x="9514" y="894"/>
                    <a:pt x="9514" y="894"/>
                    <a:pt x="9514" y="894"/>
                  </a:cubicBezTo>
                  <a:cubicBezTo>
                    <a:pt x="9502" y="882"/>
                    <a:pt x="9478" y="882"/>
                    <a:pt x="9442" y="882"/>
                  </a:cubicBezTo>
                  <a:cubicBezTo>
                    <a:pt x="9442" y="888"/>
                    <a:pt x="9463" y="888"/>
                    <a:pt x="9480" y="888"/>
                  </a:cubicBezTo>
                  <a:cubicBezTo>
                    <a:pt x="9496" y="888"/>
                    <a:pt x="9508" y="888"/>
                    <a:pt x="9490" y="894"/>
                  </a:cubicBezTo>
                  <a:cubicBezTo>
                    <a:pt x="9514" y="894"/>
                    <a:pt x="9442" y="905"/>
                    <a:pt x="9442" y="917"/>
                  </a:cubicBezTo>
                  <a:cubicBezTo>
                    <a:pt x="9466" y="917"/>
                    <a:pt x="9506" y="912"/>
                    <a:pt x="9526" y="912"/>
                  </a:cubicBezTo>
                  <a:cubicBezTo>
                    <a:pt x="9536" y="912"/>
                    <a:pt x="9542" y="913"/>
                    <a:pt x="9538" y="917"/>
                  </a:cubicBezTo>
                  <a:lnTo>
                    <a:pt x="9478" y="917"/>
                  </a:lnTo>
                  <a:cubicBezTo>
                    <a:pt x="9478" y="923"/>
                    <a:pt x="9496" y="923"/>
                    <a:pt x="9514" y="923"/>
                  </a:cubicBezTo>
                  <a:cubicBezTo>
                    <a:pt x="9532" y="923"/>
                    <a:pt x="9549" y="923"/>
                    <a:pt x="9549" y="929"/>
                  </a:cubicBezTo>
                  <a:cubicBezTo>
                    <a:pt x="9561" y="917"/>
                    <a:pt x="9597" y="917"/>
                    <a:pt x="9609" y="917"/>
                  </a:cubicBezTo>
                  <a:cubicBezTo>
                    <a:pt x="9633" y="917"/>
                    <a:pt x="9633" y="917"/>
                    <a:pt x="9621" y="929"/>
                  </a:cubicBezTo>
                  <a:lnTo>
                    <a:pt x="9657" y="929"/>
                  </a:lnTo>
                  <a:cubicBezTo>
                    <a:pt x="9692" y="917"/>
                    <a:pt x="9621" y="917"/>
                    <a:pt x="9668" y="905"/>
                  </a:cubicBezTo>
                  <a:lnTo>
                    <a:pt x="9668" y="905"/>
                  </a:lnTo>
                  <a:lnTo>
                    <a:pt x="9621" y="917"/>
                  </a:lnTo>
                  <a:cubicBezTo>
                    <a:pt x="9626" y="912"/>
                    <a:pt x="9639" y="907"/>
                    <a:pt x="9653" y="902"/>
                  </a:cubicBezTo>
                  <a:lnTo>
                    <a:pt x="9653" y="902"/>
                  </a:lnTo>
                  <a:cubicBezTo>
                    <a:pt x="9640" y="904"/>
                    <a:pt x="9625" y="905"/>
                    <a:pt x="9609" y="905"/>
                  </a:cubicBezTo>
                  <a:cubicBezTo>
                    <a:pt x="9633" y="894"/>
                    <a:pt x="9621" y="894"/>
                    <a:pt x="9633" y="894"/>
                  </a:cubicBezTo>
                  <a:cubicBezTo>
                    <a:pt x="9597" y="882"/>
                    <a:pt x="9526" y="882"/>
                    <a:pt x="9538" y="870"/>
                  </a:cubicBezTo>
                  <a:close/>
                  <a:moveTo>
                    <a:pt x="9692" y="917"/>
                  </a:moveTo>
                  <a:lnTo>
                    <a:pt x="9692" y="917"/>
                  </a:lnTo>
                  <a:cubicBezTo>
                    <a:pt x="9657" y="929"/>
                    <a:pt x="9704" y="929"/>
                    <a:pt x="9704" y="929"/>
                  </a:cubicBezTo>
                  <a:lnTo>
                    <a:pt x="9692" y="917"/>
                  </a:lnTo>
                  <a:close/>
                  <a:moveTo>
                    <a:pt x="9764" y="929"/>
                  </a:moveTo>
                  <a:lnTo>
                    <a:pt x="9764" y="929"/>
                  </a:lnTo>
                  <a:cubicBezTo>
                    <a:pt x="9785" y="940"/>
                    <a:pt x="9741" y="950"/>
                    <a:pt x="9706" y="953"/>
                  </a:cubicBezTo>
                  <a:lnTo>
                    <a:pt x="9706" y="953"/>
                  </a:lnTo>
                  <a:lnTo>
                    <a:pt x="9740" y="941"/>
                  </a:lnTo>
                  <a:lnTo>
                    <a:pt x="9716" y="941"/>
                  </a:lnTo>
                  <a:cubicBezTo>
                    <a:pt x="9716" y="941"/>
                    <a:pt x="9740" y="941"/>
                    <a:pt x="9764" y="929"/>
                  </a:cubicBezTo>
                  <a:close/>
                  <a:moveTo>
                    <a:pt x="10663" y="985"/>
                  </a:moveTo>
                  <a:cubicBezTo>
                    <a:pt x="10661" y="986"/>
                    <a:pt x="10659" y="987"/>
                    <a:pt x="10657" y="989"/>
                  </a:cubicBezTo>
                  <a:cubicBezTo>
                    <a:pt x="10659" y="988"/>
                    <a:pt x="10661" y="986"/>
                    <a:pt x="10663" y="985"/>
                  </a:cubicBezTo>
                  <a:close/>
                  <a:moveTo>
                    <a:pt x="9524" y="984"/>
                  </a:moveTo>
                  <a:cubicBezTo>
                    <a:pt x="9533" y="984"/>
                    <a:pt x="9543" y="985"/>
                    <a:pt x="9549" y="989"/>
                  </a:cubicBezTo>
                  <a:lnTo>
                    <a:pt x="9526" y="989"/>
                  </a:lnTo>
                  <a:cubicBezTo>
                    <a:pt x="9514" y="995"/>
                    <a:pt x="9499" y="995"/>
                    <a:pt x="9484" y="995"/>
                  </a:cubicBezTo>
                  <a:cubicBezTo>
                    <a:pt x="9478" y="995"/>
                    <a:pt x="9473" y="995"/>
                    <a:pt x="9467" y="995"/>
                  </a:cubicBezTo>
                  <a:lnTo>
                    <a:pt x="9467" y="995"/>
                  </a:lnTo>
                  <a:cubicBezTo>
                    <a:pt x="9484" y="989"/>
                    <a:pt x="9505" y="984"/>
                    <a:pt x="9524" y="984"/>
                  </a:cubicBezTo>
                  <a:close/>
                  <a:moveTo>
                    <a:pt x="9585" y="1036"/>
                  </a:moveTo>
                  <a:lnTo>
                    <a:pt x="9585" y="1036"/>
                  </a:lnTo>
                  <a:cubicBezTo>
                    <a:pt x="9585" y="1036"/>
                    <a:pt x="9585" y="1037"/>
                    <a:pt x="9585" y="1037"/>
                  </a:cubicBezTo>
                  <a:lnTo>
                    <a:pt x="9585" y="1037"/>
                  </a:lnTo>
                  <a:cubicBezTo>
                    <a:pt x="9585" y="1037"/>
                    <a:pt x="9585" y="1037"/>
                    <a:pt x="9585" y="1037"/>
                  </a:cubicBezTo>
                  <a:lnTo>
                    <a:pt x="9585" y="1037"/>
                  </a:lnTo>
                  <a:cubicBezTo>
                    <a:pt x="9585" y="1037"/>
                    <a:pt x="9585" y="1036"/>
                    <a:pt x="9585" y="1036"/>
                  </a:cubicBezTo>
                  <a:close/>
                  <a:moveTo>
                    <a:pt x="9585" y="1037"/>
                  </a:moveTo>
                  <a:cubicBezTo>
                    <a:pt x="9565" y="1037"/>
                    <a:pt x="9530" y="1039"/>
                    <a:pt x="9502" y="1048"/>
                  </a:cubicBezTo>
                  <a:cubicBezTo>
                    <a:pt x="9514" y="1048"/>
                    <a:pt x="9561" y="1048"/>
                    <a:pt x="9585" y="1037"/>
                  </a:cubicBezTo>
                  <a:close/>
                  <a:moveTo>
                    <a:pt x="10133" y="1057"/>
                  </a:moveTo>
                  <a:cubicBezTo>
                    <a:pt x="10127" y="1057"/>
                    <a:pt x="10115" y="1059"/>
                    <a:pt x="10103" y="1060"/>
                  </a:cubicBezTo>
                  <a:lnTo>
                    <a:pt x="10133" y="1060"/>
                  </a:lnTo>
                  <a:cubicBezTo>
                    <a:pt x="10138" y="1058"/>
                    <a:pt x="10137" y="1057"/>
                    <a:pt x="10133" y="1057"/>
                  </a:cubicBezTo>
                  <a:close/>
                  <a:moveTo>
                    <a:pt x="10097" y="1060"/>
                  </a:moveTo>
                  <a:cubicBezTo>
                    <a:pt x="10097" y="1061"/>
                    <a:pt x="10097" y="1061"/>
                    <a:pt x="10096" y="1061"/>
                  </a:cubicBezTo>
                  <a:lnTo>
                    <a:pt x="10096" y="1061"/>
                  </a:lnTo>
                  <a:cubicBezTo>
                    <a:pt x="10099" y="1061"/>
                    <a:pt x="10101" y="1061"/>
                    <a:pt x="10103" y="1060"/>
                  </a:cubicBezTo>
                  <a:close/>
                  <a:moveTo>
                    <a:pt x="10736" y="1058"/>
                  </a:moveTo>
                  <a:cubicBezTo>
                    <a:pt x="10733" y="1059"/>
                    <a:pt x="10731" y="1059"/>
                    <a:pt x="10728" y="1060"/>
                  </a:cubicBezTo>
                  <a:cubicBezTo>
                    <a:pt x="10728" y="1064"/>
                    <a:pt x="10726" y="1069"/>
                    <a:pt x="10724" y="1074"/>
                  </a:cubicBezTo>
                  <a:lnTo>
                    <a:pt x="10724" y="1074"/>
                  </a:lnTo>
                  <a:lnTo>
                    <a:pt x="10736" y="1058"/>
                  </a:lnTo>
                  <a:close/>
                  <a:moveTo>
                    <a:pt x="10724" y="1074"/>
                  </a:moveTo>
                  <a:lnTo>
                    <a:pt x="10716" y="1084"/>
                  </a:lnTo>
                  <a:cubicBezTo>
                    <a:pt x="10713" y="1090"/>
                    <a:pt x="10713" y="1092"/>
                    <a:pt x="10713" y="1092"/>
                  </a:cubicBezTo>
                  <a:cubicBezTo>
                    <a:pt x="10714" y="1092"/>
                    <a:pt x="10720" y="1083"/>
                    <a:pt x="10724" y="1074"/>
                  </a:cubicBezTo>
                  <a:close/>
                  <a:moveTo>
                    <a:pt x="9585" y="1084"/>
                  </a:moveTo>
                  <a:cubicBezTo>
                    <a:pt x="9621" y="1084"/>
                    <a:pt x="9597" y="1096"/>
                    <a:pt x="9585" y="1096"/>
                  </a:cubicBezTo>
                  <a:cubicBezTo>
                    <a:pt x="9585" y="1096"/>
                    <a:pt x="9563" y="1096"/>
                    <a:pt x="9572" y="1085"/>
                  </a:cubicBezTo>
                  <a:lnTo>
                    <a:pt x="9572" y="1085"/>
                  </a:lnTo>
                  <a:cubicBezTo>
                    <a:pt x="9576" y="1085"/>
                    <a:pt x="9580" y="1084"/>
                    <a:pt x="9585" y="1084"/>
                  </a:cubicBezTo>
                  <a:close/>
                  <a:moveTo>
                    <a:pt x="10097" y="1167"/>
                  </a:moveTo>
                  <a:lnTo>
                    <a:pt x="10062" y="1179"/>
                  </a:lnTo>
                  <a:lnTo>
                    <a:pt x="10062" y="1179"/>
                  </a:lnTo>
                  <a:cubicBezTo>
                    <a:pt x="10062" y="1179"/>
                    <a:pt x="10062" y="1179"/>
                    <a:pt x="10062" y="1179"/>
                  </a:cubicBezTo>
                  <a:lnTo>
                    <a:pt x="10062" y="1179"/>
                  </a:lnTo>
                  <a:lnTo>
                    <a:pt x="10061" y="1179"/>
                  </a:lnTo>
                  <a:lnTo>
                    <a:pt x="10061" y="1179"/>
                  </a:lnTo>
                  <a:lnTo>
                    <a:pt x="10062" y="1179"/>
                  </a:lnTo>
                  <a:lnTo>
                    <a:pt x="10062" y="1179"/>
                  </a:lnTo>
                  <a:cubicBezTo>
                    <a:pt x="10065" y="1179"/>
                    <a:pt x="10069" y="1179"/>
                    <a:pt x="10073" y="1179"/>
                  </a:cubicBezTo>
                  <a:lnTo>
                    <a:pt x="10097" y="1167"/>
                  </a:lnTo>
                  <a:close/>
                  <a:moveTo>
                    <a:pt x="10966" y="1191"/>
                  </a:moveTo>
                  <a:lnTo>
                    <a:pt x="10966" y="1203"/>
                  </a:lnTo>
                  <a:cubicBezTo>
                    <a:pt x="10967" y="1199"/>
                    <a:pt x="10967" y="1195"/>
                    <a:pt x="10967" y="1192"/>
                  </a:cubicBezTo>
                  <a:lnTo>
                    <a:pt x="10967" y="1192"/>
                  </a:lnTo>
                  <a:cubicBezTo>
                    <a:pt x="10967" y="1192"/>
                    <a:pt x="10967" y="1191"/>
                    <a:pt x="10966" y="1191"/>
                  </a:cubicBezTo>
                  <a:close/>
                  <a:moveTo>
                    <a:pt x="9371" y="1441"/>
                  </a:moveTo>
                  <a:cubicBezTo>
                    <a:pt x="9359" y="1441"/>
                    <a:pt x="9359" y="1453"/>
                    <a:pt x="9359" y="1465"/>
                  </a:cubicBezTo>
                  <a:lnTo>
                    <a:pt x="9371" y="1441"/>
                  </a:lnTo>
                  <a:close/>
                  <a:moveTo>
                    <a:pt x="9657" y="1477"/>
                  </a:moveTo>
                  <a:cubicBezTo>
                    <a:pt x="9657" y="1477"/>
                    <a:pt x="9645" y="1489"/>
                    <a:pt x="9645" y="1489"/>
                  </a:cubicBezTo>
                  <a:cubicBezTo>
                    <a:pt x="9645" y="1489"/>
                    <a:pt x="9645" y="1477"/>
                    <a:pt x="9645" y="1477"/>
                  </a:cubicBezTo>
                  <a:close/>
                  <a:moveTo>
                    <a:pt x="9502" y="1417"/>
                  </a:moveTo>
                  <a:cubicBezTo>
                    <a:pt x="9502" y="1417"/>
                    <a:pt x="9490" y="1429"/>
                    <a:pt x="9490" y="1441"/>
                  </a:cubicBezTo>
                  <a:lnTo>
                    <a:pt x="9494" y="1445"/>
                  </a:lnTo>
                  <a:lnTo>
                    <a:pt x="9494" y="1445"/>
                  </a:lnTo>
                  <a:cubicBezTo>
                    <a:pt x="9494" y="1445"/>
                    <a:pt x="9493" y="1445"/>
                    <a:pt x="9493" y="1445"/>
                  </a:cubicBezTo>
                  <a:cubicBezTo>
                    <a:pt x="9485" y="1445"/>
                    <a:pt x="9478" y="1465"/>
                    <a:pt x="9478" y="1465"/>
                  </a:cubicBezTo>
                  <a:cubicBezTo>
                    <a:pt x="9478" y="1477"/>
                    <a:pt x="9478" y="1477"/>
                    <a:pt x="9478" y="1489"/>
                  </a:cubicBezTo>
                  <a:lnTo>
                    <a:pt x="9502" y="1489"/>
                  </a:lnTo>
                  <a:cubicBezTo>
                    <a:pt x="9504" y="1491"/>
                    <a:pt x="9505" y="1491"/>
                    <a:pt x="9506" y="1491"/>
                  </a:cubicBezTo>
                  <a:cubicBezTo>
                    <a:pt x="9514" y="1491"/>
                    <a:pt x="9515" y="1463"/>
                    <a:pt x="9526" y="1453"/>
                  </a:cubicBezTo>
                  <a:cubicBezTo>
                    <a:pt x="9514" y="1441"/>
                    <a:pt x="9514" y="1429"/>
                    <a:pt x="9502" y="1417"/>
                  </a:cubicBezTo>
                  <a:close/>
                  <a:moveTo>
                    <a:pt x="9633" y="1477"/>
                  </a:moveTo>
                  <a:cubicBezTo>
                    <a:pt x="9633" y="1489"/>
                    <a:pt x="9633" y="1489"/>
                    <a:pt x="9633" y="1489"/>
                  </a:cubicBezTo>
                  <a:lnTo>
                    <a:pt x="9621" y="1489"/>
                  </a:lnTo>
                  <a:cubicBezTo>
                    <a:pt x="9621" y="1489"/>
                    <a:pt x="9633" y="1489"/>
                    <a:pt x="9633" y="1501"/>
                  </a:cubicBezTo>
                  <a:cubicBezTo>
                    <a:pt x="9633" y="1513"/>
                    <a:pt x="9633" y="1513"/>
                    <a:pt x="9621" y="1513"/>
                  </a:cubicBezTo>
                  <a:cubicBezTo>
                    <a:pt x="9621" y="1501"/>
                    <a:pt x="9621" y="1501"/>
                    <a:pt x="9621" y="1489"/>
                  </a:cubicBezTo>
                  <a:cubicBezTo>
                    <a:pt x="9621" y="1489"/>
                    <a:pt x="9621" y="1477"/>
                    <a:pt x="9621" y="1477"/>
                  </a:cubicBezTo>
                  <a:close/>
                  <a:moveTo>
                    <a:pt x="9657" y="1501"/>
                  </a:moveTo>
                  <a:cubicBezTo>
                    <a:pt x="9657" y="1513"/>
                    <a:pt x="9657" y="1513"/>
                    <a:pt x="9645" y="1513"/>
                  </a:cubicBezTo>
                  <a:cubicBezTo>
                    <a:pt x="9657" y="1513"/>
                    <a:pt x="9657" y="1501"/>
                    <a:pt x="9645" y="1501"/>
                  </a:cubicBezTo>
                  <a:close/>
                  <a:moveTo>
                    <a:pt x="8907" y="1549"/>
                  </a:moveTo>
                  <a:cubicBezTo>
                    <a:pt x="8915" y="1557"/>
                    <a:pt x="8911" y="1560"/>
                    <a:pt x="8913" y="1575"/>
                  </a:cubicBezTo>
                  <a:lnTo>
                    <a:pt x="8913" y="1575"/>
                  </a:lnTo>
                  <a:cubicBezTo>
                    <a:pt x="8918" y="1566"/>
                    <a:pt x="8916" y="1558"/>
                    <a:pt x="8907" y="1549"/>
                  </a:cubicBezTo>
                  <a:close/>
                  <a:moveTo>
                    <a:pt x="12477" y="1608"/>
                  </a:moveTo>
                  <a:lnTo>
                    <a:pt x="12477" y="1608"/>
                  </a:lnTo>
                  <a:cubicBezTo>
                    <a:pt x="12467" y="1615"/>
                    <a:pt x="12458" y="1620"/>
                    <a:pt x="12455" y="1620"/>
                  </a:cubicBezTo>
                  <a:cubicBezTo>
                    <a:pt x="12466" y="1608"/>
                    <a:pt x="12466" y="1608"/>
                    <a:pt x="12477" y="1608"/>
                  </a:cubicBezTo>
                  <a:close/>
                  <a:moveTo>
                    <a:pt x="9586" y="1660"/>
                  </a:moveTo>
                  <a:cubicBezTo>
                    <a:pt x="9589" y="1665"/>
                    <a:pt x="9593" y="1667"/>
                    <a:pt x="9597" y="1667"/>
                  </a:cubicBezTo>
                  <a:cubicBezTo>
                    <a:pt x="9597" y="1667"/>
                    <a:pt x="9592" y="1662"/>
                    <a:pt x="9586" y="1660"/>
                  </a:cubicBezTo>
                  <a:close/>
                  <a:moveTo>
                    <a:pt x="12571" y="1661"/>
                  </a:moveTo>
                  <a:lnTo>
                    <a:pt x="12571" y="1661"/>
                  </a:lnTo>
                  <a:cubicBezTo>
                    <a:pt x="12568" y="1665"/>
                    <a:pt x="12566" y="1667"/>
                    <a:pt x="12562" y="1667"/>
                  </a:cubicBezTo>
                  <a:cubicBezTo>
                    <a:pt x="12568" y="1667"/>
                    <a:pt x="12571" y="1664"/>
                    <a:pt x="12571" y="1661"/>
                  </a:cubicBezTo>
                  <a:close/>
                  <a:moveTo>
                    <a:pt x="12086" y="1787"/>
                  </a:moveTo>
                  <a:cubicBezTo>
                    <a:pt x="12088" y="1794"/>
                    <a:pt x="12089" y="1798"/>
                    <a:pt x="12089" y="1801"/>
                  </a:cubicBezTo>
                  <a:lnTo>
                    <a:pt x="12089" y="1801"/>
                  </a:lnTo>
                  <a:cubicBezTo>
                    <a:pt x="12095" y="1798"/>
                    <a:pt x="12102" y="1794"/>
                    <a:pt x="12109" y="1787"/>
                  </a:cubicBezTo>
                  <a:close/>
                  <a:moveTo>
                    <a:pt x="12089" y="1801"/>
                  </a:moveTo>
                  <a:cubicBezTo>
                    <a:pt x="12085" y="1802"/>
                    <a:pt x="12082" y="1803"/>
                    <a:pt x="12080" y="1804"/>
                  </a:cubicBezTo>
                  <a:lnTo>
                    <a:pt x="12080" y="1804"/>
                  </a:lnTo>
                  <a:cubicBezTo>
                    <a:pt x="12085" y="1804"/>
                    <a:pt x="12088" y="1804"/>
                    <a:pt x="12089" y="1801"/>
                  </a:cubicBezTo>
                  <a:close/>
                  <a:moveTo>
                    <a:pt x="12871" y="1894"/>
                  </a:moveTo>
                  <a:cubicBezTo>
                    <a:pt x="12865" y="1894"/>
                    <a:pt x="12862" y="1897"/>
                    <a:pt x="12859" y="1900"/>
                  </a:cubicBezTo>
                  <a:lnTo>
                    <a:pt x="12871" y="1894"/>
                  </a:lnTo>
                  <a:close/>
                  <a:moveTo>
                    <a:pt x="12859" y="1900"/>
                  </a:moveTo>
                  <a:lnTo>
                    <a:pt x="12848" y="1906"/>
                  </a:lnTo>
                  <a:cubicBezTo>
                    <a:pt x="12853" y="1906"/>
                    <a:pt x="12856" y="1903"/>
                    <a:pt x="12859" y="1900"/>
                  </a:cubicBezTo>
                  <a:close/>
                  <a:moveTo>
                    <a:pt x="8692" y="1882"/>
                  </a:moveTo>
                  <a:cubicBezTo>
                    <a:pt x="8723" y="1892"/>
                    <a:pt x="8710" y="1928"/>
                    <a:pt x="8728" y="1953"/>
                  </a:cubicBezTo>
                  <a:lnTo>
                    <a:pt x="8728" y="1953"/>
                  </a:lnTo>
                  <a:cubicBezTo>
                    <a:pt x="8692" y="1953"/>
                    <a:pt x="8692" y="1929"/>
                    <a:pt x="8657" y="1906"/>
                  </a:cubicBezTo>
                  <a:cubicBezTo>
                    <a:pt x="8652" y="1893"/>
                    <a:pt x="8653" y="1889"/>
                    <a:pt x="8655" y="1889"/>
                  </a:cubicBezTo>
                  <a:lnTo>
                    <a:pt x="8655" y="1889"/>
                  </a:lnTo>
                  <a:cubicBezTo>
                    <a:pt x="8659" y="1889"/>
                    <a:pt x="8667" y="1896"/>
                    <a:pt x="8674" y="1896"/>
                  </a:cubicBezTo>
                  <a:cubicBezTo>
                    <a:pt x="8676" y="1896"/>
                    <a:pt x="8678" y="1896"/>
                    <a:pt x="8680" y="1894"/>
                  </a:cubicBezTo>
                  <a:cubicBezTo>
                    <a:pt x="8680" y="1894"/>
                    <a:pt x="8680" y="1894"/>
                    <a:pt x="8680" y="1906"/>
                  </a:cubicBezTo>
                  <a:lnTo>
                    <a:pt x="8692" y="1882"/>
                  </a:lnTo>
                  <a:close/>
                  <a:moveTo>
                    <a:pt x="8766" y="1947"/>
                  </a:moveTo>
                  <a:cubicBezTo>
                    <a:pt x="8766" y="1947"/>
                    <a:pt x="8766" y="1948"/>
                    <a:pt x="8765" y="1948"/>
                  </a:cubicBezTo>
                  <a:lnTo>
                    <a:pt x="8765" y="1948"/>
                  </a:lnTo>
                  <a:cubicBezTo>
                    <a:pt x="8767" y="1950"/>
                    <a:pt x="8770" y="1953"/>
                    <a:pt x="8776" y="1953"/>
                  </a:cubicBezTo>
                  <a:cubicBezTo>
                    <a:pt x="8771" y="1949"/>
                    <a:pt x="8768" y="1947"/>
                    <a:pt x="8766" y="1947"/>
                  </a:cubicBezTo>
                  <a:close/>
                  <a:moveTo>
                    <a:pt x="12725" y="2134"/>
                  </a:moveTo>
                  <a:cubicBezTo>
                    <a:pt x="12718" y="2134"/>
                    <a:pt x="12706" y="2154"/>
                    <a:pt x="12698" y="2164"/>
                  </a:cubicBezTo>
                  <a:lnTo>
                    <a:pt x="12698" y="2164"/>
                  </a:lnTo>
                  <a:lnTo>
                    <a:pt x="12728" y="2144"/>
                  </a:lnTo>
                  <a:cubicBezTo>
                    <a:pt x="12728" y="2136"/>
                    <a:pt x="12727" y="2134"/>
                    <a:pt x="12725" y="2134"/>
                  </a:cubicBezTo>
                  <a:close/>
                  <a:moveTo>
                    <a:pt x="7121" y="2168"/>
                  </a:moveTo>
                  <a:lnTo>
                    <a:pt x="7121" y="2168"/>
                  </a:lnTo>
                  <a:cubicBezTo>
                    <a:pt x="7122" y="2170"/>
                    <a:pt x="7123" y="2173"/>
                    <a:pt x="7125" y="2175"/>
                  </a:cubicBezTo>
                  <a:lnTo>
                    <a:pt x="7125" y="2175"/>
                  </a:lnTo>
                  <a:cubicBezTo>
                    <a:pt x="7124" y="2173"/>
                    <a:pt x="7122" y="2170"/>
                    <a:pt x="7121" y="2168"/>
                  </a:cubicBezTo>
                  <a:close/>
                  <a:moveTo>
                    <a:pt x="12754" y="2169"/>
                  </a:moveTo>
                  <a:cubicBezTo>
                    <a:pt x="12752" y="2169"/>
                    <a:pt x="12748" y="2172"/>
                    <a:pt x="12740" y="2179"/>
                  </a:cubicBezTo>
                  <a:cubicBezTo>
                    <a:pt x="12748" y="2179"/>
                    <a:pt x="12756" y="2169"/>
                    <a:pt x="12754" y="2169"/>
                  </a:cubicBezTo>
                  <a:close/>
                  <a:moveTo>
                    <a:pt x="12955" y="2037"/>
                  </a:moveTo>
                  <a:lnTo>
                    <a:pt x="12955" y="2037"/>
                  </a:lnTo>
                  <a:cubicBezTo>
                    <a:pt x="12919" y="2084"/>
                    <a:pt x="12871" y="2072"/>
                    <a:pt x="12848" y="2120"/>
                  </a:cubicBezTo>
                  <a:lnTo>
                    <a:pt x="12800" y="2144"/>
                  </a:lnTo>
                  <a:cubicBezTo>
                    <a:pt x="12788" y="2168"/>
                    <a:pt x="12776" y="2168"/>
                    <a:pt x="12776" y="2179"/>
                  </a:cubicBezTo>
                  <a:cubicBezTo>
                    <a:pt x="12781" y="2175"/>
                    <a:pt x="12788" y="2172"/>
                    <a:pt x="12794" y="2172"/>
                  </a:cubicBezTo>
                  <a:cubicBezTo>
                    <a:pt x="12802" y="2172"/>
                    <a:pt x="12807" y="2177"/>
                    <a:pt x="12800" y="2191"/>
                  </a:cubicBezTo>
                  <a:cubicBezTo>
                    <a:pt x="12808" y="2179"/>
                    <a:pt x="12812" y="2175"/>
                    <a:pt x="12814" y="2175"/>
                  </a:cubicBezTo>
                  <a:lnTo>
                    <a:pt x="12814" y="2175"/>
                  </a:lnTo>
                  <a:cubicBezTo>
                    <a:pt x="12817" y="2175"/>
                    <a:pt x="12812" y="2191"/>
                    <a:pt x="12812" y="2191"/>
                  </a:cubicBezTo>
                  <a:cubicBezTo>
                    <a:pt x="12812" y="2191"/>
                    <a:pt x="12824" y="2156"/>
                    <a:pt x="12848" y="2144"/>
                  </a:cubicBezTo>
                  <a:cubicBezTo>
                    <a:pt x="12853" y="2138"/>
                    <a:pt x="12859" y="2135"/>
                    <a:pt x="12864" y="2135"/>
                  </a:cubicBezTo>
                  <a:cubicBezTo>
                    <a:pt x="12868" y="2135"/>
                    <a:pt x="12871" y="2138"/>
                    <a:pt x="12871" y="2144"/>
                  </a:cubicBezTo>
                  <a:lnTo>
                    <a:pt x="12883" y="2120"/>
                  </a:lnTo>
                  <a:cubicBezTo>
                    <a:pt x="12890" y="2114"/>
                    <a:pt x="12893" y="2111"/>
                    <a:pt x="12895" y="2111"/>
                  </a:cubicBezTo>
                  <a:lnTo>
                    <a:pt x="12895" y="2111"/>
                  </a:lnTo>
                  <a:cubicBezTo>
                    <a:pt x="12904" y="2111"/>
                    <a:pt x="12876" y="2168"/>
                    <a:pt x="12895" y="2168"/>
                  </a:cubicBezTo>
                  <a:cubicBezTo>
                    <a:pt x="12871" y="2179"/>
                    <a:pt x="12871" y="2168"/>
                    <a:pt x="12848" y="2191"/>
                  </a:cubicBezTo>
                  <a:cubicBezTo>
                    <a:pt x="12871" y="2179"/>
                    <a:pt x="12895" y="2168"/>
                    <a:pt x="12919" y="2168"/>
                  </a:cubicBezTo>
                  <a:lnTo>
                    <a:pt x="12919" y="2168"/>
                  </a:lnTo>
                  <a:lnTo>
                    <a:pt x="12919" y="2168"/>
                  </a:lnTo>
                  <a:cubicBezTo>
                    <a:pt x="12938" y="2145"/>
                    <a:pt x="12949" y="2137"/>
                    <a:pt x="12955" y="2137"/>
                  </a:cubicBezTo>
                  <a:cubicBezTo>
                    <a:pt x="12968" y="2137"/>
                    <a:pt x="12960" y="2174"/>
                    <a:pt x="12976" y="2174"/>
                  </a:cubicBezTo>
                  <a:cubicBezTo>
                    <a:pt x="12979" y="2174"/>
                    <a:pt x="12984" y="2172"/>
                    <a:pt x="12990" y="2168"/>
                  </a:cubicBezTo>
                  <a:cubicBezTo>
                    <a:pt x="12990" y="2144"/>
                    <a:pt x="13026" y="2132"/>
                    <a:pt x="13050" y="2108"/>
                  </a:cubicBezTo>
                  <a:lnTo>
                    <a:pt x="13050" y="2108"/>
                  </a:lnTo>
                  <a:lnTo>
                    <a:pt x="12990" y="2120"/>
                  </a:lnTo>
                  <a:cubicBezTo>
                    <a:pt x="12999" y="2111"/>
                    <a:pt x="13014" y="2083"/>
                    <a:pt x="13008" y="2083"/>
                  </a:cubicBezTo>
                  <a:lnTo>
                    <a:pt x="13008" y="2083"/>
                  </a:lnTo>
                  <a:cubicBezTo>
                    <a:pt x="13005" y="2083"/>
                    <a:pt x="13000" y="2087"/>
                    <a:pt x="12990" y="2096"/>
                  </a:cubicBezTo>
                  <a:cubicBezTo>
                    <a:pt x="12981" y="2096"/>
                    <a:pt x="12966" y="2116"/>
                    <a:pt x="12959" y="2116"/>
                  </a:cubicBezTo>
                  <a:cubicBezTo>
                    <a:pt x="12956" y="2116"/>
                    <a:pt x="12955" y="2114"/>
                    <a:pt x="12955" y="2108"/>
                  </a:cubicBezTo>
                  <a:cubicBezTo>
                    <a:pt x="12955" y="2108"/>
                    <a:pt x="12967" y="2096"/>
                    <a:pt x="12978" y="2084"/>
                  </a:cubicBezTo>
                  <a:cubicBezTo>
                    <a:pt x="12976" y="2082"/>
                    <a:pt x="12974" y="2081"/>
                    <a:pt x="12972" y="2081"/>
                  </a:cubicBezTo>
                  <a:cubicBezTo>
                    <a:pt x="12962" y="2081"/>
                    <a:pt x="12952" y="2098"/>
                    <a:pt x="12943" y="2108"/>
                  </a:cubicBezTo>
                  <a:cubicBezTo>
                    <a:pt x="12943" y="2084"/>
                    <a:pt x="12967" y="2072"/>
                    <a:pt x="12967" y="2060"/>
                  </a:cubicBezTo>
                  <a:lnTo>
                    <a:pt x="12967" y="2060"/>
                  </a:lnTo>
                  <a:cubicBezTo>
                    <a:pt x="12959" y="2065"/>
                    <a:pt x="12955" y="2067"/>
                    <a:pt x="12953" y="2067"/>
                  </a:cubicBezTo>
                  <a:cubicBezTo>
                    <a:pt x="12943" y="2067"/>
                    <a:pt x="12964" y="2037"/>
                    <a:pt x="12955" y="2037"/>
                  </a:cubicBezTo>
                  <a:close/>
                  <a:moveTo>
                    <a:pt x="12931" y="2203"/>
                  </a:moveTo>
                  <a:cubicBezTo>
                    <a:pt x="12931" y="2215"/>
                    <a:pt x="12919" y="2215"/>
                    <a:pt x="12907" y="2227"/>
                  </a:cubicBezTo>
                  <a:lnTo>
                    <a:pt x="12907" y="2215"/>
                  </a:lnTo>
                  <a:lnTo>
                    <a:pt x="12895" y="2215"/>
                  </a:lnTo>
                  <a:cubicBezTo>
                    <a:pt x="12898" y="2212"/>
                    <a:pt x="12900" y="2212"/>
                    <a:pt x="12902" y="2212"/>
                  </a:cubicBezTo>
                  <a:cubicBezTo>
                    <a:pt x="12905" y="2212"/>
                    <a:pt x="12908" y="2214"/>
                    <a:pt x="12912" y="2214"/>
                  </a:cubicBezTo>
                  <a:cubicBezTo>
                    <a:pt x="12917" y="2214"/>
                    <a:pt x="12922" y="2212"/>
                    <a:pt x="12931" y="2203"/>
                  </a:cubicBezTo>
                  <a:close/>
                  <a:moveTo>
                    <a:pt x="13049" y="2204"/>
                  </a:moveTo>
                  <a:cubicBezTo>
                    <a:pt x="13040" y="2209"/>
                    <a:pt x="13028" y="2220"/>
                    <a:pt x="13016" y="2229"/>
                  </a:cubicBezTo>
                  <a:lnTo>
                    <a:pt x="13016" y="2229"/>
                  </a:lnTo>
                  <a:cubicBezTo>
                    <a:pt x="13030" y="2224"/>
                    <a:pt x="13042" y="2218"/>
                    <a:pt x="13049" y="2204"/>
                  </a:cubicBezTo>
                  <a:close/>
                  <a:moveTo>
                    <a:pt x="13016" y="2229"/>
                  </a:moveTo>
                  <a:lnTo>
                    <a:pt x="13016" y="2229"/>
                  </a:lnTo>
                  <a:cubicBezTo>
                    <a:pt x="13008" y="2232"/>
                    <a:pt x="12999" y="2235"/>
                    <a:pt x="12990" y="2239"/>
                  </a:cubicBezTo>
                  <a:cubicBezTo>
                    <a:pt x="12991" y="2240"/>
                    <a:pt x="12993" y="2241"/>
                    <a:pt x="12995" y="2241"/>
                  </a:cubicBezTo>
                  <a:cubicBezTo>
                    <a:pt x="13000" y="2241"/>
                    <a:pt x="13008" y="2235"/>
                    <a:pt x="13016" y="2229"/>
                  </a:cubicBezTo>
                  <a:close/>
                  <a:moveTo>
                    <a:pt x="8302" y="2249"/>
                  </a:moveTo>
                  <a:cubicBezTo>
                    <a:pt x="8301" y="2253"/>
                    <a:pt x="8300" y="2257"/>
                    <a:pt x="8299" y="2263"/>
                  </a:cubicBezTo>
                  <a:cubicBezTo>
                    <a:pt x="8303" y="2259"/>
                    <a:pt x="8303" y="2254"/>
                    <a:pt x="8302" y="2249"/>
                  </a:cubicBezTo>
                  <a:close/>
                  <a:moveTo>
                    <a:pt x="6746" y="2297"/>
                  </a:moveTo>
                  <a:cubicBezTo>
                    <a:pt x="6736" y="2297"/>
                    <a:pt x="6752" y="2328"/>
                    <a:pt x="6740" y="2328"/>
                  </a:cubicBezTo>
                  <a:cubicBezTo>
                    <a:pt x="6738" y="2328"/>
                    <a:pt x="6734" y="2326"/>
                    <a:pt x="6728" y="2322"/>
                  </a:cubicBezTo>
                  <a:lnTo>
                    <a:pt x="6728" y="2322"/>
                  </a:lnTo>
                  <a:cubicBezTo>
                    <a:pt x="6737" y="2342"/>
                    <a:pt x="6771" y="2361"/>
                    <a:pt x="6777" y="2381"/>
                  </a:cubicBezTo>
                  <a:lnTo>
                    <a:pt x="6777" y="2381"/>
                  </a:lnTo>
                  <a:cubicBezTo>
                    <a:pt x="6809" y="2357"/>
                    <a:pt x="6740" y="2322"/>
                    <a:pt x="6752" y="2299"/>
                  </a:cubicBezTo>
                  <a:cubicBezTo>
                    <a:pt x="6749" y="2297"/>
                    <a:pt x="6748" y="2297"/>
                    <a:pt x="6746" y="2297"/>
                  </a:cubicBezTo>
                  <a:close/>
                  <a:moveTo>
                    <a:pt x="6777" y="2381"/>
                  </a:moveTo>
                  <a:cubicBezTo>
                    <a:pt x="6776" y="2381"/>
                    <a:pt x="6776" y="2382"/>
                    <a:pt x="6775" y="2382"/>
                  </a:cubicBezTo>
                  <a:lnTo>
                    <a:pt x="6777" y="2382"/>
                  </a:lnTo>
                  <a:cubicBezTo>
                    <a:pt x="6777" y="2382"/>
                    <a:pt x="6777" y="2381"/>
                    <a:pt x="6777" y="2381"/>
                  </a:cubicBezTo>
                  <a:close/>
                  <a:moveTo>
                    <a:pt x="12856" y="2534"/>
                  </a:moveTo>
                  <a:cubicBezTo>
                    <a:pt x="12857" y="2535"/>
                    <a:pt x="12858" y="2536"/>
                    <a:pt x="12859" y="2537"/>
                  </a:cubicBezTo>
                  <a:cubicBezTo>
                    <a:pt x="12859" y="2536"/>
                    <a:pt x="12858" y="2535"/>
                    <a:pt x="12856" y="2534"/>
                  </a:cubicBezTo>
                  <a:close/>
                  <a:moveTo>
                    <a:pt x="12214" y="2692"/>
                  </a:moveTo>
                  <a:cubicBezTo>
                    <a:pt x="12215" y="2696"/>
                    <a:pt x="12216" y="2699"/>
                    <a:pt x="12216" y="2703"/>
                  </a:cubicBezTo>
                  <a:cubicBezTo>
                    <a:pt x="12216" y="2696"/>
                    <a:pt x="12216" y="2693"/>
                    <a:pt x="12214" y="2692"/>
                  </a:cubicBezTo>
                  <a:close/>
                  <a:moveTo>
                    <a:pt x="12205" y="2691"/>
                  </a:moveTo>
                  <a:cubicBezTo>
                    <a:pt x="12205" y="2703"/>
                    <a:pt x="12205" y="2703"/>
                    <a:pt x="12193" y="2715"/>
                  </a:cubicBezTo>
                  <a:cubicBezTo>
                    <a:pt x="12209" y="2715"/>
                    <a:pt x="12203" y="2710"/>
                    <a:pt x="12205" y="2710"/>
                  </a:cubicBezTo>
                  <a:lnTo>
                    <a:pt x="12205" y="2710"/>
                  </a:lnTo>
                  <a:cubicBezTo>
                    <a:pt x="12206" y="2710"/>
                    <a:pt x="12209" y="2711"/>
                    <a:pt x="12216" y="2715"/>
                  </a:cubicBezTo>
                  <a:lnTo>
                    <a:pt x="12205" y="2691"/>
                  </a:lnTo>
                  <a:close/>
                  <a:moveTo>
                    <a:pt x="12086" y="2727"/>
                  </a:moveTo>
                  <a:cubicBezTo>
                    <a:pt x="12086" y="2732"/>
                    <a:pt x="12088" y="2735"/>
                    <a:pt x="12090" y="2737"/>
                  </a:cubicBezTo>
                  <a:lnTo>
                    <a:pt x="12090" y="2737"/>
                  </a:lnTo>
                  <a:lnTo>
                    <a:pt x="12086" y="2727"/>
                  </a:lnTo>
                  <a:close/>
                  <a:moveTo>
                    <a:pt x="11943" y="2965"/>
                  </a:moveTo>
                  <a:cubicBezTo>
                    <a:pt x="11944" y="2968"/>
                    <a:pt x="11946" y="2971"/>
                    <a:pt x="11948" y="2974"/>
                  </a:cubicBezTo>
                  <a:lnTo>
                    <a:pt x="11948" y="2974"/>
                  </a:lnTo>
                  <a:cubicBezTo>
                    <a:pt x="11947" y="2972"/>
                    <a:pt x="11945" y="2969"/>
                    <a:pt x="11943" y="2965"/>
                  </a:cubicBezTo>
                  <a:close/>
                  <a:moveTo>
                    <a:pt x="11840" y="2998"/>
                  </a:moveTo>
                  <a:lnTo>
                    <a:pt x="11840" y="2998"/>
                  </a:lnTo>
                  <a:cubicBezTo>
                    <a:pt x="11836" y="2998"/>
                    <a:pt x="11862" y="3015"/>
                    <a:pt x="11871" y="3025"/>
                  </a:cubicBezTo>
                  <a:lnTo>
                    <a:pt x="11847" y="3001"/>
                  </a:lnTo>
                  <a:cubicBezTo>
                    <a:pt x="11843" y="2999"/>
                    <a:pt x="11840" y="2998"/>
                    <a:pt x="11840" y="2998"/>
                  </a:cubicBezTo>
                  <a:close/>
                  <a:moveTo>
                    <a:pt x="12380" y="3259"/>
                  </a:moveTo>
                  <a:cubicBezTo>
                    <a:pt x="12381" y="3260"/>
                    <a:pt x="12382" y="3262"/>
                    <a:pt x="12383" y="3263"/>
                  </a:cubicBezTo>
                  <a:cubicBezTo>
                    <a:pt x="12382" y="3262"/>
                    <a:pt x="12381" y="3260"/>
                    <a:pt x="12380" y="3259"/>
                  </a:cubicBezTo>
                  <a:close/>
                  <a:moveTo>
                    <a:pt x="6299" y="3287"/>
                  </a:moveTo>
                  <a:lnTo>
                    <a:pt x="6299" y="3322"/>
                  </a:lnTo>
                  <a:cubicBezTo>
                    <a:pt x="6299" y="3311"/>
                    <a:pt x="6299" y="3311"/>
                    <a:pt x="6311" y="3299"/>
                  </a:cubicBezTo>
                  <a:cubicBezTo>
                    <a:pt x="6308" y="3296"/>
                    <a:pt x="6307" y="3295"/>
                    <a:pt x="6306" y="3295"/>
                  </a:cubicBezTo>
                  <a:cubicBezTo>
                    <a:pt x="6305" y="3295"/>
                    <a:pt x="6305" y="3298"/>
                    <a:pt x="6305" y="3298"/>
                  </a:cubicBezTo>
                  <a:cubicBezTo>
                    <a:pt x="6305" y="3298"/>
                    <a:pt x="6303" y="3296"/>
                    <a:pt x="6299" y="3287"/>
                  </a:cubicBezTo>
                  <a:close/>
                  <a:moveTo>
                    <a:pt x="12231" y="3477"/>
                  </a:moveTo>
                  <a:cubicBezTo>
                    <a:pt x="12231" y="3477"/>
                    <a:pt x="12230" y="3477"/>
                    <a:pt x="12228" y="3477"/>
                  </a:cubicBezTo>
                  <a:cubicBezTo>
                    <a:pt x="12232" y="3481"/>
                    <a:pt x="12235" y="3483"/>
                    <a:pt x="12239" y="3485"/>
                  </a:cubicBezTo>
                  <a:lnTo>
                    <a:pt x="12239" y="3485"/>
                  </a:lnTo>
                  <a:cubicBezTo>
                    <a:pt x="12236" y="3482"/>
                    <a:pt x="12234" y="3479"/>
                    <a:pt x="12231" y="3477"/>
                  </a:cubicBezTo>
                  <a:close/>
                  <a:moveTo>
                    <a:pt x="5466" y="3513"/>
                  </a:moveTo>
                  <a:cubicBezTo>
                    <a:pt x="5467" y="3516"/>
                    <a:pt x="5469" y="3518"/>
                    <a:pt x="5470" y="3521"/>
                  </a:cubicBezTo>
                  <a:lnTo>
                    <a:pt x="5470" y="3521"/>
                  </a:lnTo>
                  <a:cubicBezTo>
                    <a:pt x="5469" y="3518"/>
                    <a:pt x="5467" y="3516"/>
                    <a:pt x="5466" y="3513"/>
                  </a:cubicBezTo>
                  <a:close/>
                  <a:moveTo>
                    <a:pt x="12239" y="3485"/>
                  </a:moveTo>
                  <a:lnTo>
                    <a:pt x="12239" y="3485"/>
                  </a:lnTo>
                  <a:cubicBezTo>
                    <a:pt x="12250" y="3500"/>
                    <a:pt x="12261" y="3517"/>
                    <a:pt x="12276" y="3525"/>
                  </a:cubicBezTo>
                  <a:lnTo>
                    <a:pt x="12264" y="3501"/>
                  </a:lnTo>
                  <a:cubicBezTo>
                    <a:pt x="12256" y="3493"/>
                    <a:pt x="12247" y="3490"/>
                    <a:pt x="12239" y="3485"/>
                  </a:cubicBezTo>
                  <a:close/>
                  <a:moveTo>
                    <a:pt x="5466" y="3763"/>
                  </a:moveTo>
                  <a:cubicBezTo>
                    <a:pt x="5478" y="3763"/>
                    <a:pt x="5478" y="3775"/>
                    <a:pt x="5466" y="3787"/>
                  </a:cubicBezTo>
                  <a:lnTo>
                    <a:pt x="5454" y="3787"/>
                  </a:lnTo>
                  <a:cubicBezTo>
                    <a:pt x="5454" y="3775"/>
                    <a:pt x="5454" y="3763"/>
                    <a:pt x="5466" y="3763"/>
                  </a:cubicBezTo>
                  <a:close/>
                  <a:moveTo>
                    <a:pt x="5692" y="3787"/>
                  </a:moveTo>
                  <a:cubicBezTo>
                    <a:pt x="5692" y="3799"/>
                    <a:pt x="5704" y="3811"/>
                    <a:pt x="5716" y="3811"/>
                  </a:cubicBezTo>
                  <a:lnTo>
                    <a:pt x="5680" y="3811"/>
                  </a:lnTo>
                  <a:cubicBezTo>
                    <a:pt x="5680" y="3811"/>
                    <a:pt x="5692" y="3811"/>
                    <a:pt x="5692" y="3787"/>
                  </a:cubicBezTo>
                  <a:close/>
                  <a:moveTo>
                    <a:pt x="5811" y="3787"/>
                  </a:moveTo>
                  <a:cubicBezTo>
                    <a:pt x="5823" y="3787"/>
                    <a:pt x="5835" y="3787"/>
                    <a:pt x="5823" y="3799"/>
                  </a:cubicBezTo>
                  <a:cubicBezTo>
                    <a:pt x="5799" y="3811"/>
                    <a:pt x="5775" y="3811"/>
                    <a:pt x="5739" y="3811"/>
                  </a:cubicBezTo>
                  <a:cubicBezTo>
                    <a:pt x="5739" y="3799"/>
                    <a:pt x="5739" y="3799"/>
                    <a:pt x="5739" y="3787"/>
                  </a:cubicBezTo>
                  <a:cubicBezTo>
                    <a:pt x="5753" y="3794"/>
                    <a:pt x="5775" y="3801"/>
                    <a:pt x="5791" y="3801"/>
                  </a:cubicBezTo>
                  <a:cubicBezTo>
                    <a:pt x="5802" y="3801"/>
                    <a:pt x="5811" y="3797"/>
                    <a:pt x="5811" y="3787"/>
                  </a:cubicBezTo>
                  <a:close/>
                  <a:moveTo>
                    <a:pt x="5430" y="3811"/>
                  </a:moveTo>
                  <a:cubicBezTo>
                    <a:pt x="5430" y="3823"/>
                    <a:pt x="5430" y="3823"/>
                    <a:pt x="5430" y="3823"/>
                  </a:cubicBezTo>
                  <a:lnTo>
                    <a:pt x="5418" y="3823"/>
                  </a:lnTo>
                  <a:cubicBezTo>
                    <a:pt x="5418" y="3811"/>
                    <a:pt x="5430" y="3811"/>
                    <a:pt x="5430" y="3811"/>
                  </a:cubicBezTo>
                  <a:close/>
                  <a:moveTo>
                    <a:pt x="10550" y="3834"/>
                  </a:moveTo>
                  <a:cubicBezTo>
                    <a:pt x="10550" y="3834"/>
                    <a:pt x="10550" y="3834"/>
                    <a:pt x="10550" y="3834"/>
                  </a:cubicBezTo>
                  <a:cubicBezTo>
                    <a:pt x="10550" y="3834"/>
                    <a:pt x="10550" y="3834"/>
                    <a:pt x="10550" y="3834"/>
                  </a:cubicBezTo>
                  <a:close/>
                  <a:moveTo>
                    <a:pt x="10655" y="3868"/>
                  </a:moveTo>
                  <a:lnTo>
                    <a:pt x="10655" y="3868"/>
                  </a:lnTo>
                  <a:cubicBezTo>
                    <a:pt x="10657" y="3881"/>
                    <a:pt x="10664" y="3903"/>
                    <a:pt x="10668" y="3917"/>
                  </a:cubicBezTo>
                  <a:lnTo>
                    <a:pt x="10668" y="3917"/>
                  </a:lnTo>
                  <a:cubicBezTo>
                    <a:pt x="10668" y="3902"/>
                    <a:pt x="10666" y="3879"/>
                    <a:pt x="10657" y="3870"/>
                  </a:cubicBezTo>
                  <a:cubicBezTo>
                    <a:pt x="10656" y="3869"/>
                    <a:pt x="10655" y="3869"/>
                    <a:pt x="10655" y="3868"/>
                  </a:cubicBezTo>
                  <a:close/>
                  <a:moveTo>
                    <a:pt x="10204" y="3906"/>
                  </a:moveTo>
                  <a:cubicBezTo>
                    <a:pt x="10209" y="3915"/>
                    <a:pt x="10212" y="3921"/>
                    <a:pt x="10214" y="3926"/>
                  </a:cubicBezTo>
                  <a:lnTo>
                    <a:pt x="10214" y="3926"/>
                  </a:lnTo>
                  <a:cubicBezTo>
                    <a:pt x="10213" y="3919"/>
                    <a:pt x="10210" y="3911"/>
                    <a:pt x="10204" y="3906"/>
                  </a:cubicBezTo>
                  <a:close/>
                  <a:moveTo>
                    <a:pt x="10668" y="3917"/>
                  </a:moveTo>
                  <a:cubicBezTo>
                    <a:pt x="10669" y="3922"/>
                    <a:pt x="10669" y="3927"/>
                    <a:pt x="10669" y="3930"/>
                  </a:cubicBezTo>
                  <a:cubicBezTo>
                    <a:pt x="10669" y="3930"/>
                    <a:pt x="10670" y="3931"/>
                    <a:pt x="10670" y="3931"/>
                  </a:cubicBezTo>
                  <a:cubicBezTo>
                    <a:pt x="10672" y="3931"/>
                    <a:pt x="10671" y="3925"/>
                    <a:pt x="10668" y="3917"/>
                  </a:cubicBezTo>
                  <a:close/>
                  <a:moveTo>
                    <a:pt x="10131" y="3942"/>
                  </a:moveTo>
                  <a:cubicBezTo>
                    <a:pt x="10132" y="3949"/>
                    <a:pt x="10133" y="3953"/>
                    <a:pt x="10133" y="3953"/>
                  </a:cubicBezTo>
                  <a:cubicBezTo>
                    <a:pt x="10124" y="3944"/>
                    <a:pt x="10129" y="3942"/>
                    <a:pt x="10131" y="3942"/>
                  </a:cubicBezTo>
                  <a:close/>
                  <a:moveTo>
                    <a:pt x="10597" y="3897"/>
                  </a:moveTo>
                  <a:cubicBezTo>
                    <a:pt x="10600" y="3897"/>
                    <a:pt x="10609" y="3908"/>
                    <a:pt x="10615" y="3908"/>
                  </a:cubicBezTo>
                  <a:cubicBezTo>
                    <a:pt x="10616" y="3908"/>
                    <a:pt x="10616" y="3908"/>
                    <a:pt x="10616" y="3908"/>
                  </a:cubicBezTo>
                  <a:lnTo>
                    <a:pt x="10616" y="3908"/>
                  </a:lnTo>
                  <a:cubicBezTo>
                    <a:pt x="10615" y="3918"/>
                    <a:pt x="10616" y="3932"/>
                    <a:pt x="10621" y="3953"/>
                  </a:cubicBezTo>
                  <a:cubicBezTo>
                    <a:pt x="10617" y="3939"/>
                    <a:pt x="10616" y="3934"/>
                    <a:pt x="10615" y="3934"/>
                  </a:cubicBezTo>
                  <a:lnTo>
                    <a:pt x="10615" y="3934"/>
                  </a:lnTo>
                  <a:cubicBezTo>
                    <a:pt x="10615" y="3934"/>
                    <a:pt x="10616" y="3947"/>
                    <a:pt x="10614" y="3947"/>
                  </a:cubicBezTo>
                  <a:cubicBezTo>
                    <a:pt x="10613" y="3947"/>
                    <a:pt x="10611" y="3946"/>
                    <a:pt x="10609" y="3942"/>
                  </a:cubicBezTo>
                  <a:cubicBezTo>
                    <a:pt x="10596" y="3906"/>
                    <a:pt x="10594" y="3897"/>
                    <a:pt x="10597" y="3897"/>
                  </a:cubicBezTo>
                  <a:close/>
                  <a:moveTo>
                    <a:pt x="11157" y="3953"/>
                  </a:moveTo>
                  <a:cubicBezTo>
                    <a:pt x="11157" y="3956"/>
                    <a:pt x="11159" y="3959"/>
                    <a:pt x="11162" y="3962"/>
                  </a:cubicBezTo>
                  <a:lnTo>
                    <a:pt x="11162" y="3962"/>
                  </a:lnTo>
                  <a:cubicBezTo>
                    <a:pt x="11161" y="3960"/>
                    <a:pt x="11159" y="3957"/>
                    <a:pt x="11157" y="3953"/>
                  </a:cubicBezTo>
                  <a:close/>
                  <a:moveTo>
                    <a:pt x="9737" y="4015"/>
                  </a:moveTo>
                  <a:lnTo>
                    <a:pt x="9737" y="4015"/>
                  </a:lnTo>
                  <a:cubicBezTo>
                    <a:pt x="9736" y="4015"/>
                    <a:pt x="9737" y="4018"/>
                    <a:pt x="9740" y="4025"/>
                  </a:cubicBezTo>
                  <a:cubicBezTo>
                    <a:pt x="9739" y="4021"/>
                    <a:pt x="9738" y="4018"/>
                    <a:pt x="9737" y="4015"/>
                  </a:cubicBezTo>
                  <a:close/>
                  <a:moveTo>
                    <a:pt x="10675" y="4033"/>
                  </a:moveTo>
                  <a:cubicBezTo>
                    <a:pt x="10673" y="4033"/>
                    <a:pt x="10672" y="4035"/>
                    <a:pt x="10671" y="4037"/>
                  </a:cubicBezTo>
                  <a:lnTo>
                    <a:pt x="10681" y="4037"/>
                  </a:lnTo>
                  <a:cubicBezTo>
                    <a:pt x="10678" y="4034"/>
                    <a:pt x="10676" y="4033"/>
                    <a:pt x="10675" y="4033"/>
                  </a:cubicBezTo>
                  <a:close/>
                  <a:moveTo>
                    <a:pt x="10632" y="3797"/>
                  </a:moveTo>
                  <a:cubicBezTo>
                    <a:pt x="10627" y="3797"/>
                    <a:pt x="10626" y="3801"/>
                    <a:pt x="10633" y="3823"/>
                  </a:cubicBezTo>
                  <a:cubicBezTo>
                    <a:pt x="10645" y="3846"/>
                    <a:pt x="10633" y="3858"/>
                    <a:pt x="10645" y="3858"/>
                  </a:cubicBezTo>
                  <a:cubicBezTo>
                    <a:pt x="10643" y="3860"/>
                    <a:pt x="10642" y="3861"/>
                    <a:pt x="10640" y="3861"/>
                  </a:cubicBezTo>
                  <a:cubicBezTo>
                    <a:pt x="10630" y="3861"/>
                    <a:pt x="10621" y="3833"/>
                    <a:pt x="10621" y="3823"/>
                  </a:cubicBezTo>
                  <a:cubicBezTo>
                    <a:pt x="10619" y="3822"/>
                    <a:pt x="10618" y="3821"/>
                    <a:pt x="10617" y="3821"/>
                  </a:cubicBezTo>
                  <a:lnTo>
                    <a:pt x="10617" y="3821"/>
                  </a:lnTo>
                  <a:cubicBezTo>
                    <a:pt x="10603" y="3821"/>
                    <a:pt x="10644" y="3894"/>
                    <a:pt x="10633" y="3894"/>
                  </a:cubicBezTo>
                  <a:lnTo>
                    <a:pt x="10621" y="3882"/>
                  </a:lnTo>
                  <a:cubicBezTo>
                    <a:pt x="10621" y="3885"/>
                    <a:pt x="10620" y="3888"/>
                    <a:pt x="10619" y="3892"/>
                  </a:cubicBezTo>
                  <a:lnTo>
                    <a:pt x="10619" y="3892"/>
                  </a:lnTo>
                  <a:cubicBezTo>
                    <a:pt x="10598" y="3868"/>
                    <a:pt x="10609" y="3834"/>
                    <a:pt x="10597" y="3811"/>
                  </a:cubicBezTo>
                  <a:lnTo>
                    <a:pt x="10597" y="3870"/>
                  </a:lnTo>
                  <a:cubicBezTo>
                    <a:pt x="10589" y="3862"/>
                    <a:pt x="10574" y="3828"/>
                    <a:pt x="10571" y="3828"/>
                  </a:cubicBezTo>
                  <a:lnTo>
                    <a:pt x="10571" y="3828"/>
                  </a:lnTo>
                  <a:cubicBezTo>
                    <a:pt x="10570" y="3828"/>
                    <a:pt x="10570" y="3833"/>
                    <a:pt x="10573" y="3846"/>
                  </a:cubicBezTo>
                  <a:cubicBezTo>
                    <a:pt x="10573" y="3857"/>
                    <a:pt x="10582" y="3884"/>
                    <a:pt x="10577" y="3884"/>
                  </a:cubicBezTo>
                  <a:cubicBezTo>
                    <a:pt x="10576" y="3884"/>
                    <a:pt x="10575" y="3884"/>
                    <a:pt x="10573" y="3882"/>
                  </a:cubicBezTo>
                  <a:cubicBezTo>
                    <a:pt x="10573" y="3882"/>
                    <a:pt x="10562" y="3858"/>
                    <a:pt x="10562" y="3858"/>
                  </a:cubicBezTo>
                  <a:cubicBezTo>
                    <a:pt x="10560" y="3857"/>
                    <a:pt x="10559" y="3856"/>
                    <a:pt x="10558" y="3856"/>
                  </a:cubicBezTo>
                  <a:lnTo>
                    <a:pt x="10558" y="3856"/>
                  </a:lnTo>
                  <a:cubicBezTo>
                    <a:pt x="10553" y="3856"/>
                    <a:pt x="10561" y="3884"/>
                    <a:pt x="10562" y="3894"/>
                  </a:cubicBezTo>
                  <a:lnTo>
                    <a:pt x="10562" y="3894"/>
                  </a:lnTo>
                  <a:cubicBezTo>
                    <a:pt x="10561" y="3882"/>
                    <a:pt x="10550" y="3846"/>
                    <a:pt x="10550" y="3834"/>
                  </a:cubicBezTo>
                  <a:cubicBezTo>
                    <a:pt x="10550" y="3850"/>
                    <a:pt x="10547" y="3856"/>
                    <a:pt x="10543" y="3856"/>
                  </a:cubicBezTo>
                  <a:cubicBezTo>
                    <a:pt x="10536" y="3856"/>
                    <a:pt x="10526" y="3834"/>
                    <a:pt x="10526" y="3834"/>
                  </a:cubicBezTo>
                  <a:lnTo>
                    <a:pt x="10526" y="3834"/>
                  </a:lnTo>
                  <a:cubicBezTo>
                    <a:pt x="10550" y="3894"/>
                    <a:pt x="10526" y="3930"/>
                    <a:pt x="10562" y="3965"/>
                  </a:cubicBezTo>
                  <a:lnTo>
                    <a:pt x="10550" y="4013"/>
                  </a:lnTo>
                  <a:cubicBezTo>
                    <a:pt x="10562" y="4049"/>
                    <a:pt x="10562" y="4049"/>
                    <a:pt x="10573" y="4061"/>
                  </a:cubicBezTo>
                  <a:cubicBezTo>
                    <a:pt x="10573" y="4052"/>
                    <a:pt x="10573" y="4039"/>
                    <a:pt x="10577" y="4039"/>
                  </a:cubicBezTo>
                  <a:cubicBezTo>
                    <a:pt x="10579" y="4039"/>
                    <a:pt x="10582" y="4041"/>
                    <a:pt x="10585" y="4049"/>
                  </a:cubicBezTo>
                  <a:cubicBezTo>
                    <a:pt x="10580" y="4033"/>
                    <a:pt x="10579" y="4029"/>
                    <a:pt x="10581" y="4029"/>
                  </a:cubicBezTo>
                  <a:lnTo>
                    <a:pt x="10581" y="4029"/>
                  </a:lnTo>
                  <a:cubicBezTo>
                    <a:pt x="10584" y="4029"/>
                    <a:pt x="10590" y="4037"/>
                    <a:pt x="10597" y="4037"/>
                  </a:cubicBezTo>
                  <a:lnTo>
                    <a:pt x="10597" y="4037"/>
                  </a:lnTo>
                  <a:cubicBezTo>
                    <a:pt x="10585" y="4037"/>
                    <a:pt x="10573" y="4013"/>
                    <a:pt x="10562" y="3977"/>
                  </a:cubicBezTo>
                  <a:cubicBezTo>
                    <a:pt x="10562" y="3965"/>
                    <a:pt x="10562" y="3965"/>
                    <a:pt x="10573" y="3965"/>
                  </a:cubicBezTo>
                  <a:lnTo>
                    <a:pt x="10562" y="3953"/>
                  </a:lnTo>
                  <a:cubicBezTo>
                    <a:pt x="10558" y="3938"/>
                    <a:pt x="10559" y="3932"/>
                    <a:pt x="10561" y="3932"/>
                  </a:cubicBezTo>
                  <a:lnTo>
                    <a:pt x="10561" y="3932"/>
                  </a:lnTo>
                  <a:cubicBezTo>
                    <a:pt x="10566" y="3932"/>
                    <a:pt x="10582" y="3967"/>
                    <a:pt x="10585" y="3967"/>
                  </a:cubicBezTo>
                  <a:cubicBezTo>
                    <a:pt x="10585" y="3967"/>
                    <a:pt x="10585" y="3966"/>
                    <a:pt x="10585" y="3965"/>
                  </a:cubicBezTo>
                  <a:cubicBezTo>
                    <a:pt x="10597" y="3977"/>
                    <a:pt x="10585" y="3977"/>
                    <a:pt x="10597" y="4013"/>
                  </a:cubicBezTo>
                  <a:cubicBezTo>
                    <a:pt x="10597" y="3989"/>
                    <a:pt x="10597" y="3965"/>
                    <a:pt x="10597" y="3942"/>
                  </a:cubicBezTo>
                  <a:lnTo>
                    <a:pt x="10621" y="3989"/>
                  </a:lnTo>
                  <a:cubicBezTo>
                    <a:pt x="10621" y="3965"/>
                    <a:pt x="10633" y="3989"/>
                    <a:pt x="10621" y="3953"/>
                  </a:cubicBezTo>
                  <a:lnTo>
                    <a:pt x="10621" y="3953"/>
                  </a:lnTo>
                  <a:cubicBezTo>
                    <a:pt x="10645" y="3977"/>
                    <a:pt x="10633" y="4001"/>
                    <a:pt x="10633" y="4025"/>
                  </a:cubicBezTo>
                  <a:cubicBezTo>
                    <a:pt x="10636" y="4028"/>
                    <a:pt x="10638" y="4029"/>
                    <a:pt x="10639" y="4029"/>
                  </a:cubicBezTo>
                  <a:cubicBezTo>
                    <a:pt x="10646" y="4029"/>
                    <a:pt x="10636" y="3998"/>
                    <a:pt x="10642" y="3998"/>
                  </a:cubicBezTo>
                  <a:lnTo>
                    <a:pt x="10642" y="3998"/>
                  </a:lnTo>
                  <a:cubicBezTo>
                    <a:pt x="10644" y="3998"/>
                    <a:pt x="10649" y="4002"/>
                    <a:pt x="10657" y="4013"/>
                  </a:cubicBezTo>
                  <a:lnTo>
                    <a:pt x="10669" y="4049"/>
                  </a:lnTo>
                  <a:cubicBezTo>
                    <a:pt x="10669" y="4049"/>
                    <a:pt x="10669" y="4041"/>
                    <a:pt x="10671" y="4037"/>
                  </a:cubicBezTo>
                  <a:lnTo>
                    <a:pt x="10669" y="4037"/>
                  </a:lnTo>
                  <a:cubicBezTo>
                    <a:pt x="10645" y="3965"/>
                    <a:pt x="10669" y="3977"/>
                    <a:pt x="10645" y="3918"/>
                  </a:cubicBezTo>
                  <a:lnTo>
                    <a:pt x="10645" y="3906"/>
                  </a:lnTo>
                  <a:cubicBezTo>
                    <a:pt x="10645" y="3896"/>
                    <a:pt x="10637" y="3864"/>
                    <a:pt x="10647" y="3864"/>
                  </a:cubicBezTo>
                  <a:cubicBezTo>
                    <a:pt x="10648" y="3864"/>
                    <a:pt x="10651" y="3865"/>
                    <a:pt x="10655" y="3868"/>
                  </a:cubicBezTo>
                  <a:lnTo>
                    <a:pt x="10655" y="3868"/>
                  </a:lnTo>
                  <a:cubicBezTo>
                    <a:pt x="10654" y="3862"/>
                    <a:pt x="10654" y="3858"/>
                    <a:pt x="10657" y="3858"/>
                  </a:cubicBezTo>
                  <a:cubicBezTo>
                    <a:pt x="10657" y="3846"/>
                    <a:pt x="10645" y="3823"/>
                    <a:pt x="10645" y="3799"/>
                  </a:cubicBezTo>
                  <a:cubicBezTo>
                    <a:pt x="10640" y="3799"/>
                    <a:pt x="10635" y="3797"/>
                    <a:pt x="10632" y="3797"/>
                  </a:cubicBezTo>
                  <a:close/>
                  <a:moveTo>
                    <a:pt x="10454" y="4061"/>
                  </a:moveTo>
                  <a:cubicBezTo>
                    <a:pt x="10448" y="4067"/>
                    <a:pt x="10445" y="4070"/>
                    <a:pt x="10444" y="4070"/>
                  </a:cubicBezTo>
                  <a:cubicBezTo>
                    <a:pt x="10442" y="4070"/>
                    <a:pt x="10442" y="4067"/>
                    <a:pt x="10442" y="4061"/>
                  </a:cubicBezTo>
                  <a:close/>
                  <a:moveTo>
                    <a:pt x="10526" y="4073"/>
                  </a:moveTo>
                  <a:cubicBezTo>
                    <a:pt x="10522" y="4073"/>
                    <a:pt x="10523" y="4073"/>
                    <a:pt x="10525" y="4073"/>
                  </a:cubicBezTo>
                  <a:lnTo>
                    <a:pt x="10525" y="4073"/>
                  </a:lnTo>
                  <a:cubicBezTo>
                    <a:pt x="10526" y="4073"/>
                    <a:pt x="10526" y="4073"/>
                    <a:pt x="10526" y="4073"/>
                  </a:cubicBezTo>
                  <a:close/>
                  <a:moveTo>
                    <a:pt x="10490" y="4073"/>
                  </a:moveTo>
                  <a:cubicBezTo>
                    <a:pt x="10478" y="4073"/>
                    <a:pt x="10478" y="4073"/>
                    <a:pt x="10478" y="4084"/>
                  </a:cubicBezTo>
                  <a:cubicBezTo>
                    <a:pt x="10478" y="4084"/>
                    <a:pt x="10478" y="4084"/>
                    <a:pt x="10490" y="4073"/>
                  </a:cubicBezTo>
                  <a:close/>
                  <a:moveTo>
                    <a:pt x="10493" y="4068"/>
                  </a:moveTo>
                  <a:cubicBezTo>
                    <a:pt x="10491" y="4068"/>
                    <a:pt x="10490" y="4069"/>
                    <a:pt x="10490" y="4073"/>
                  </a:cubicBezTo>
                  <a:lnTo>
                    <a:pt x="10502" y="4084"/>
                  </a:lnTo>
                  <a:cubicBezTo>
                    <a:pt x="10502" y="4076"/>
                    <a:pt x="10496" y="4068"/>
                    <a:pt x="10493" y="4068"/>
                  </a:cubicBezTo>
                  <a:close/>
                  <a:moveTo>
                    <a:pt x="10538" y="4073"/>
                  </a:moveTo>
                  <a:cubicBezTo>
                    <a:pt x="10532" y="4073"/>
                    <a:pt x="10529" y="4073"/>
                    <a:pt x="10529" y="4074"/>
                  </a:cubicBezTo>
                  <a:cubicBezTo>
                    <a:pt x="10528" y="4074"/>
                    <a:pt x="10526" y="4073"/>
                    <a:pt x="10525" y="4073"/>
                  </a:cubicBezTo>
                  <a:lnTo>
                    <a:pt x="10525" y="4073"/>
                  </a:lnTo>
                  <a:cubicBezTo>
                    <a:pt x="10523" y="4075"/>
                    <a:pt x="10513" y="4084"/>
                    <a:pt x="10502" y="4084"/>
                  </a:cubicBezTo>
                  <a:lnTo>
                    <a:pt x="10514" y="4084"/>
                  </a:lnTo>
                  <a:cubicBezTo>
                    <a:pt x="10525" y="4081"/>
                    <a:pt x="10529" y="4078"/>
                    <a:pt x="10530" y="4076"/>
                  </a:cubicBezTo>
                  <a:lnTo>
                    <a:pt x="10530" y="4076"/>
                  </a:lnTo>
                  <a:cubicBezTo>
                    <a:pt x="10531" y="4078"/>
                    <a:pt x="10534" y="4081"/>
                    <a:pt x="10538" y="4084"/>
                  </a:cubicBezTo>
                  <a:lnTo>
                    <a:pt x="10538" y="4073"/>
                  </a:lnTo>
                  <a:close/>
                  <a:moveTo>
                    <a:pt x="10550" y="4073"/>
                  </a:moveTo>
                  <a:cubicBezTo>
                    <a:pt x="10550" y="4084"/>
                    <a:pt x="10538" y="4084"/>
                    <a:pt x="10538" y="4084"/>
                  </a:cubicBezTo>
                  <a:cubicBezTo>
                    <a:pt x="10550" y="4084"/>
                    <a:pt x="10562" y="4084"/>
                    <a:pt x="10550" y="4073"/>
                  </a:cubicBezTo>
                  <a:close/>
                  <a:moveTo>
                    <a:pt x="10502" y="4084"/>
                  </a:moveTo>
                  <a:cubicBezTo>
                    <a:pt x="10502" y="4084"/>
                    <a:pt x="10502" y="4096"/>
                    <a:pt x="10502" y="4096"/>
                  </a:cubicBezTo>
                  <a:lnTo>
                    <a:pt x="10514" y="4096"/>
                  </a:lnTo>
                  <a:cubicBezTo>
                    <a:pt x="10526" y="4096"/>
                    <a:pt x="10526" y="4084"/>
                    <a:pt x="10538" y="4084"/>
                  </a:cubicBezTo>
                  <a:lnTo>
                    <a:pt x="10514" y="4084"/>
                  </a:lnTo>
                  <a:cubicBezTo>
                    <a:pt x="10514" y="4088"/>
                    <a:pt x="10513" y="4090"/>
                    <a:pt x="10511" y="4090"/>
                  </a:cubicBezTo>
                  <a:cubicBezTo>
                    <a:pt x="10507" y="4090"/>
                    <a:pt x="10502" y="4084"/>
                    <a:pt x="10502" y="4084"/>
                  </a:cubicBezTo>
                  <a:close/>
                  <a:moveTo>
                    <a:pt x="10478" y="4096"/>
                  </a:moveTo>
                  <a:cubicBezTo>
                    <a:pt x="10478" y="4102"/>
                    <a:pt x="10478" y="4105"/>
                    <a:pt x="10480" y="4108"/>
                  </a:cubicBezTo>
                  <a:lnTo>
                    <a:pt x="10480" y="4108"/>
                  </a:lnTo>
                  <a:cubicBezTo>
                    <a:pt x="10479" y="4108"/>
                    <a:pt x="10479" y="4108"/>
                    <a:pt x="10478" y="4108"/>
                  </a:cubicBezTo>
                  <a:cubicBezTo>
                    <a:pt x="10478" y="4108"/>
                    <a:pt x="10478" y="4120"/>
                    <a:pt x="10466" y="4120"/>
                  </a:cubicBezTo>
                  <a:lnTo>
                    <a:pt x="10478" y="4120"/>
                  </a:lnTo>
                  <a:cubicBezTo>
                    <a:pt x="10478" y="4120"/>
                    <a:pt x="10482" y="4116"/>
                    <a:pt x="10483" y="4113"/>
                  </a:cubicBezTo>
                  <a:lnTo>
                    <a:pt x="10483" y="4113"/>
                  </a:lnTo>
                  <a:cubicBezTo>
                    <a:pt x="10485" y="4115"/>
                    <a:pt x="10487" y="4117"/>
                    <a:pt x="10490" y="4120"/>
                  </a:cubicBezTo>
                  <a:cubicBezTo>
                    <a:pt x="10490" y="4132"/>
                    <a:pt x="10478" y="4132"/>
                    <a:pt x="10466" y="4132"/>
                  </a:cubicBezTo>
                  <a:lnTo>
                    <a:pt x="10502" y="4132"/>
                  </a:lnTo>
                  <a:cubicBezTo>
                    <a:pt x="10514" y="4120"/>
                    <a:pt x="10526" y="4120"/>
                    <a:pt x="10538" y="4120"/>
                  </a:cubicBezTo>
                  <a:lnTo>
                    <a:pt x="10514" y="4120"/>
                  </a:lnTo>
                  <a:lnTo>
                    <a:pt x="10502" y="4096"/>
                  </a:lnTo>
                  <a:lnTo>
                    <a:pt x="10502" y="4096"/>
                  </a:lnTo>
                  <a:cubicBezTo>
                    <a:pt x="10502" y="4108"/>
                    <a:pt x="10514" y="4120"/>
                    <a:pt x="10514" y="4120"/>
                  </a:cubicBezTo>
                  <a:lnTo>
                    <a:pt x="10502" y="4120"/>
                  </a:lnTo>
                  <a:lnTo>
                    <a:pt x="10502" y="4108"/>
                  </a:lnTo>
                  <a:cubicBezTo>
                    <a:pt x="10490" y="4108"/>
                    <a:pt x="10490" y="4108"/>
                    <a:pt x="10478" y="4096"/>
                  </a:cubicBezTo>
                  <a:close/>
                  <a:moveTo>
                    <a:pt x="10538" y="4084"/>
                  </a:moveTo>
                  <a:cubicBezTo>
                    <a:pt x="10538" y="4096"/>
                    <a:pt x="10538" y="4108"/>
                    <a:pt x="10538" y="4120"/>
                  </a:cubicBezTo>
                  <a:lnTo>
                    <a:pt x="10550" y="4120"/>
                  </a:lnTo>
                  <a:cubicBezTo>
                    <a:pt x="10538" y="4120"/>
                    <a:pt x="10526" y="4132"/>
                    <a:pt x="10514" y="4132"/>
                  </a:cubicBezTo>
                  <a:lnTo>
                    <a:pt x="10550" y="4132"/>
                  </a:lnTo>
                  <a:cubicBezTo>
                    <a:pt x="10562" y="4144"/>
                    <a:pt x="10562" y="4156"/>
                    <a:pt x="10573" y="4156"/>
                  </a:cubicBezTo>
                  <a:cubicBezTo>
                    <a:pt x="10562" y="4144"/>
                    <a:pt x="10562" y="4132"/>
                    <a:pt x="10562" y="4120"/>
                  </a:cubicBezTo>
                  <a:lnTo>
                    <a:pt x="10562" y="4120"/>
                  </a:lnTo>
                  <a:cubicBezTo>
                    <a:pt x="10567" y="4126"/>
                    <a:pt x="10570" y="4129"/>
                    <a:pt x="10572" y="4129"/>
                  </a:cubicBezTo>
                  <a:cubicBezTo>
                    <a:pt x="10573" y="4129"/>
                    <a:pt x="10573" y="4126"/>
                    <a:pt x="10573" y="4120"/>
                  </a:cubicBezTo>
                  <a:cubicBezTo>
                    <a:pt x="10565" y="4112"/>
                    <a:pt x="10557" y="4098"/>
                    <a:pt x="10557" y="4098"/>
                  </a:cubicBezTo>
                  <a:lnTo>
                    <a:pt x="10557" y="4098"/>
                  </a:lnTo>
                  <a:cubicBezTo>
                    <a:pt x="10556" y="4098"/>
                    <a:pt x="10558" y="4101"/>
                    <a:pt x="10562" y="4108"/>
                  </a:cubicBezTo>
                  <a:lnTo>
                    <a:pt x="10550" y="4108"/>
                  </a:lnTo>
                  <a:lnTo>
                    <a:pt x="10538" y="4084"/>
                  </a:lnTo>
                  <a:close/>
                  <a:moveTo>
                    <a:pt x="10252" y="4192"/>
                  </a:moveTo>
                  <a:cubicBezTo>
                    <a:pt x="10252" y="4192"/>
                    <a:pt x="10252" y="4204"/>
                    <a:pt x="10252" y="4204"/>
                  </a:cubicBezTo>
                  <a:lnTo>
                    <a:pt x="10240" y="4204"/>
                  </a:lnTo>
                  <a:cubicBezTo>
                    <a:pt x="10252" y="4204"/>
                    <a:pt x="10252" y="4204"/>
                    <a:pt x="10252" y="4215"/>
                  </a:cubicBezTo>
                  <a:lnTo>
                    <a:pt x="10240" y="4215"/>
                  </a:lnTo>
                  <a:cubicBezTo>
                    <a:pt x="10240" y="4215"/>
                    <a:pt x="10240" y="4215"/>
                    <a:pt x="10240" y="4204"/>
                  </a:cubicBezTo>
                  <a:cubicBezTo>
                    <a:pt x="10252" y="4204"/>
                    <a:pt x="10252" y="4192"/>
                    <a:pt x="10240" y="4192"/>
                  </a:cubicBezTo>
                  <a:close/>
                  <a:moveTo>
                    <a:pt x="9347" y="4215"/>
                  </a:moveTo>
                  <a:lnTo>
                    <a:pt x="9347" y="4215"/>
                  </a:lnTo>
                  <a:cubicBezTo>
                    <a:pt x="9349" y="4219"/>
                    <a:pt x="9351" y="4222"/>
                    <a:pt x="9353" y="4225"/>
                  </a:cubicBezTo>
                  <a:lnTo>
                    <a:pt x="9353" y="4225"/>
                  </a:lnTo>
                  <a:cubicBezTo>
                    <a:pt x="9351" y="4222"/>
                    <a:pt x="9349" y="4219"/>
                    <a:pt x="9347" y="4215"/>
                  </a:cubicBezTo>
                  <a:close/>
                  <a:moveTo>
                    <a:pt x="11038" y="4168"/>
                  </a:moveTo>
                  <a:cubicBezTo>
                    <a:pt x="11014" y="4168"/>
                    <a:pt x="10978" y="4168"/>
                    <a:pt x="10990" y="4192"/>
                  </a:cubicBezTo>
                  <a:lnTo>
                    <a:pt x="11050" y="4227"/>
                  </a:lnTo>
                  <a:cubicBezTo>
                    <a:pt x="11062" y="4215"/>
                    <a:pt x="11026" y="4180"/>
                    <a:pt x="11038" y="4168"/>
                  </a:cubicBezTo>
                  <a:close/>
                  <a:moveTo>
                    <a:pt x="10526" y="4227"/>
                  </a:moveTo>
                  <a:lnTo>
                    <a:pt x="10502" y="4239"/>
                  </a:lnTo>
                  <a:lnTo>
                    <a:pt x="10514" y="4239"/>
                  </a:lnTo>
                  <a:cubicBezTo>
                    <a:pt x="10502" y="4239"/>
                    <a:pt x="10514" y="4239"/>
                    <a:pt x="10502" y="4251"/>
                  </a:cubicBezTo>
                  <a:lnTo>
                    <a:pt x="10538" y="4251"/>
                  </a:lnTo>
                  <a:cubicBezTo>
                    <a:pt x="10562" y="4239"/>
                    <a:pt x="10538" y="4227"/>
                    <a:pt x="10526" y="4227"/>
                  </a:cubicBezTo>
                  <a:close/>
                  <a:moveTo>
                    <a:pt x="10145" y="4263"/>
                  </a:moveTo>
                  <a:cubicBezTo>
                    <a:pt x="10145" y="4264"/>
                    <a:pt x="10145" y="4265"/>
                    <a:pt x="10145" y="4266"/>
                  </a:cubicBezTo>
                  <a:lnTo>
                    <a:pt x="10145" y="4266"/>
                  </a:lnTo>
                  <a:cubicBezTo>
                    <a:pt x="10145" y="4265"/>
                    <a:pt x="10145" y="4264"/>
                    <a:pt x="10145" y="4263"/>
                  </a:cubicBezTo>
                  <a:close/>
                  <a:moveTo>
                    <a:pt x="10252" y="4263"/>
                  </a:moveTo>
                  <a:cubicBezTo>
                    <a:pt x="10240" y="4263"/>
                    <a:pt x="10240" y="4275"/>
                    <a:pt x="10228" y="4275"/>
                  </a:cubicBezTo>
                  <a:cubicBezTo>
                    <a:pt x="10228" y="4275"/>
                    <a:pt x="10240" y="4263"/>
                    <a:pt x="10240" y="4263"/>
                  </a:cubicBezTo>
                  <a:close/>
                  <a:moveTo>
                    <a:pt x="10204" y="4263"/>
                  </a:moveTo>
                  <a:cubicBezTo>
                    <a:pt x="10204" y="4275"/>
                    <a:pt x="10216" y="4275"/>
                    <a:pt x="10216" y="4275"/>
                  </a:cubicBezTo>
                  <a:cubicBezTo>
                    <a:pt x="10216" y="4275"/>
                    <a:pt x="10204" y="4287"/>
                    <a:pt x="10204" y="4287"/>
                  </a:cubicBezTo>
                  <a:cubicBezTo>
                    <a:pt x="10204" y="4275"/>
                    <a:pt x="10192" y="4275"/>
                    <a:pt x="10192" y="4263"/>
                  </a:cubicBezTo>
                  <a:lnTo>
                    <a:pt x="10192" y="4263"/>
                  </a:lnTo>
                  <a:cubicBezTo>
                    <a:pt x="10192" y="4263"/>
                    <a:pt x="10204" y="4275"/>
                    <a:pt x="10204" y="4275"/>
                  </a:cubicBezTo>
                  <a:cubicBezTo>
                    <a:pt x="10204" y="4275"/>
                    <a:pt x="10204" y="4263"/>
                    <a:pt x="10204" y="4263"/>
                  </a:cubicBezTo>
                  <a:close/>
                  <a:moveTo>
                    <a:pt x="10238" y="4285"/>
                  </a:moveTo>
                  <a:lnTo>
                    <a:pt x="10238" y="4285"/>
                  </a:lnTo>
                  <a:cubicBezTo>
                    <a:pt x="10235" y="4285"/>
                    <a:pt x="10231" y="4286"/>
                    <a:pt x="10228" y="4287"/>
                  </a:cubicBezTo>
                  <a:lnTo>
                    <a:pt x="10240" y="4287"/>
                  </a:lnTo>
                  <a:cubicBezTo>
                    <a:pt x="10239" y="4286"/>
                    <a:pt x="10238" y="4285"/>
                    <a:pt x="10238" y="4285"/>
                  </a:cubicBezTo>
                  <a:close/>
                  <a:moveTo>
                    <a:pt x="10216" y="4287"/>
                  </a:moveTo>
                  <a:cubicBezTo>
                    <a:pt x="10228" y="4299"/>
                    <a:pt x="10228" y="4299"/>
                    <a:pt x="10228" y="4299"/>
                  </a:cubicBezTo>
                  <a:lnTo>
                    <a:pt x="10216" y="4299"/>
                  </a:lnTo>
                  <a:cubicBezTo>
                    <a:pt x="10216" y="4299"/>
                    <a:pt x="10216" y="4287"/>
                    <a:pt x="10216" y="4287"/>
                  </a:cubicBezTo>
                  <a:close/>
                  <a:moveTo>
                    <a:pt x="10274" y="4278"/>
                  </a:moveTo>
                  <a:cubicBezTo>
                    <a:pt x="10282" y="4278"/>
                    <a:pt x="10282" y="4281"/>
                    <a:pt x="10276" y="4287"/>
                  </a:cubicBezTo>
                  <a:lnTo>
                    <a:pt x="10264" y="4287"/>
                  </a:lnTo>
                  <a:cubicBezTo>
                    <a:pt x="10252" y="4287"/>
                    <a:pt x="10240" y="4299"/>
                    <a:pt x="10228" y="4299"/>
                  </a:cubicBezTo>
                  <a:cubicBezTo>
                    <a:pt x="10228" y="4299"/>
                    <a:pt x="10228" y="4299"/>
                    <a:pt x="10228" y="4287"/>
                  </a:cubicBezTo>
                  <a:cubicBezTo>
                    <a:pt x="10228" y="4281"/>
                    <a:pt x="10228" y="4278"/>
                    <a:pt x="10230" y="4278"/>
                  </a:cubicBezTo>
                  <a:cubicBezTo>
                    <a:pt x="10231" y="4278"/>
                    <a:pt x="10233" y="4280"/>
                    <a:pt x="10238" y="4285"/>
                  </a:cubicBezTo>
                  <a:lnTo>
                    <a:pt x="10238" y="4285"/>
                  </a:lnTo>
                  <a:cubicBezTo>
                    <a:pt x="10256" y="4280"/>
                    <a:pt x="10268" y="4278"/>
                    <a:pt x="10274" y="4278"/>
                  </a:cubicBezTo>
                  <a:close/>
                  <a:moveTo>
                    <a:pt x="10133" y="4227"/>
                  </a:moveTo>
                  <a:cubicBezTo>
                    <a:pt x="10145" y="4227"/>
                    <a:pt x="10145" y="4239"/>
                    <a:pt x="10145" y="4239"/>
                  </a:cubicBezTo>
                  <a:cubicBezTo>
                    <a:pt x="10145" y="4239"/>
                    <a:pt x="10145" y="4251"/>
                    <a:pt x="10145" y="4251"/>
                  </a:cubicBezTo>
                  <a:cubicBezTo>
                    <a:pt x="10157" y="4251"/>
                    <a:pt x="10157" y="4251"/>
                    <a:pt x="10157" y="4263"/>
                  </a:cubicBezTo>
                  <a:lnTo>
                    <a:pt x="10181" y="4263"/>
                  </a:lnTo>
                  <a:cubicBezTo>
                    <a:pt x="10181" y="4275"/>
                    <a:pt x="10192" y="4287"/>
                    <a:pt x="10192" y="4287"/>
                  </a:cubicBezTo>
                  <a:cubicBezTo>
                    <a:pt x="10192" y="4299"/>
                    <a:pt x="10192" y="4299"/>
                    <a:pt x="10192" y="4299"/>
                  </a:cubicBezTo>
                  <a:cubicBezTo>
                    <a:pt x="10181" y="4299"/>
                    <a:pt x="10157" y="4311"/>
                    <a:pt x="10169" y="4311"/>
                  </a:cubicBezTo>
                  <a:cubicBezTo>
                    <a:pt x="10180" y="4311"/>
                    <a:pt x="10192" y="4299"/>
                    <a:pt x="10192" y="4299"/>
                  </a:cubicBezTo>
                  <a:lnTo>
                    <a:pt x="10192" y="4299"/>
                  </a:lnTo>
                  <a:cubicBezTo>
                    <a:pt x="10192" y="4299"/>
                    <a:pt x="10181" y="4311"/>
                    <a:pt x="10181" y="4311"/>
                  </a:cubicBezTo>
                  <a:cubicBezTo>
                    <a:pt x="10169" y="4317"/>
                    <a:pt x="10160" y="4317"/>
                    <a:pt x="10152" y="4317"/>
                  </a:cubicBezTo>
                  <a:cubicBezTo>
                    <a:pt x="10145" y="4317"/>
                    <a:pt x="10139" y="4317"/>
                    <a:pt x="10133" y="4323"/>
                  </a:cubicBezTo>
                  <a:cubicBezTo>
                    <a:pt x="10133" y="4288"/>
                    <a:pt x="10144" y="4310"/>
                    <a:pt x="10145" y="4266"/>
                  </a:cubicBezTo>
                  <a:lnTo>
                    <a:pt x="10145" y="4266"/>
                  </a:lnTo>
                  <a:cubicBezTo>
                    <a:pt x="10145" y="4266"/>
                    <a:pt x="10145" y="4266"/>
                    <a:pt x="10145" y="4266"/>
                  </a:cubicBezTo>
                  <a:cubicBezTo>
                    <a:pt x="10144" y="4266"/>
                    <a:pt x="10143" y="4247"/>
                    <a:pt x="10133" y="4227"/>
                  </a:cubicBezTo>
                  <a:close/>
                  <a:moveTo>
                    <a:pt x="11050" y="4227"/>
                  </a:moveTo>
                  <a:lnTo>
                    <a:pt x="11050" y="4227"/>
                  </a:lnTo>
                  <a:cubicBezTo>
                    <a:pt x="11038" y="4239"/>
                    <a:pt x="11073" y="4263"/>
                    <a:pt x="11062" y="4275"/>
                  </a:cubicBezTo>
                  <a:cubicBezTo>
                    <a:pt x="11055" y="4261"/>
                    <a:pt x="11044" y="4255"/>
                    <a:pt x="11036" y="4255"/>
                  </a:cubicBezTo>
                  <a:cubicBezTo>
                    <a:pt x="11030" y="4255"/>
                    <a:pt x="11026" y="4258"/>
                    <a:pt x="11026" y="4263"/>
                  </a:cubicBezTo>
                  <a:cubicBezTo>
                    <a:pt x="11034" y="4263"/>
                    <a:pt x="11036" y="4258"/>
                    <a:pt x="11041" y="4258"/>
                  </a:cubicBezTo>
                  <a:cubicBezTo>
                    <a:pt x="11043" y="4258"/>
                    <a:pt x="11046" y="4259"/>
                    <a:pt x="11050" y="4263"/>
                  </a:cubicBezTo>
                  <a:cubicBezTo>
                    <a:pt x="11038" y="4275"/>
                    <a:pt x="11073" y="4311"/>
                    <a:pt x="11073" y="4334"/>
                  </a:cubicBezTo>
                  <a:cubicBezTo>
                    <a:pt x="11081" y="4331"/>
                    <a:pt x="11089" y="4329"/>
                    <a:pt x="11097" y="4329"/>
                  </a:cubicBezTo>
                  <a:cubicBezTo>
                    <a:pt x="11113" y="4329"/>
                    <a:pt x="11129" y="4334"/>
                    <a:pt x="11145" y="4334"/>
                  </a:cubicBezTo>
                  <a:cubicBezTo>
                    <a:pt x="11121" y="4334"/>
                    <a:pt x="11109" y="4311"/>
                    <a:pt x="11085" y="4299"/>
                  </a:cubicBezTo>
                  <a:cubicBezTo>
                    <a:pt x="11062" y="4275"/>
                    <a:pt x="11157" y="4287"/>
                    <a:pt x="11050" y="4227"/>
                  </a:cubicBezTo>
                  <a:close/>
                  <a:moveTo>
                    <a:pt x="10232" y="4335"/>
                  </a:moveTo>
                  <a:cubicBezTo>
                    <a:pt x="10242" y="4336"/>
                    <a:pt x="10252" y="4339"/>
                    <a:pt x="10252" y="4346"/>
                  </a:cubicBezTo>
                  <a:cubicBezTo>
                    <a:pt x="10231" y="4346"/>
                    <a:pt x="10238" y="4337"/>
                    <a:pt x="10232" y="4335"/>
                  </a:cubicBezTo>
                  <a:close/>
                  <a:moveTo>
                    <a:pt x="10740" y="4323"/>
                  </a:moveTo>
                  <a:lnTo>
                    <a:pt x="10669" y="4334"/>
                  </a:lnTo>
                  <a:cubicBezTo>
                    <a:pt x="10669" y="4346"/>
                    <a:pt x="10716" y="4346"/>
                    <a:pt x="10716" y="4346"/>
                  </a:cubicBezTo>
                  <a:cubicBezTo>
                    <a:pt x="10728" y="4334"/>
                    <a:pt x="10764" y="4323"/>
                    <a:pt x="10740" y="4323"/>
                  </a:cubicBezTo>
                  <a:close/>
                  <a:moveTo>
                    <a:pt x="10216" y="4334"/>
                  </a:moveTo>
                  <a:cubicBezTo>
                    <a:pt x="10220" y="4334"/>
                    <a:pt x="10224" y="4334"/>
                    <a:pt x="10228" y="4335"/>
                  </a:cubicBezTo>
                  <a:lnTo>
                    <a:pt x="10228" y="4335"/>
                  </a:lnTo>
                  <a:cubicBezTo>
                    <a:pt x="10228" y="4347"/>
                    <a:pt x="10216" y="4358"/>
                    <a:pt x="10216" y="4358"/>
                  </a:cubicBezTo>
                  <a:cubicBezTo>
                    <a:pt x="10216" y="4346"/>
                    <a:pt x="10216" y="4346"/>
                    <a:pt x="10216" y="4334"/>
                  </a:cubicBezTo>
                  <a:close/>
                  <a:moveTo>
                    <a:pt x="10669" y="4358"/>
                  </a:moveTo>
                  <a:cubicBezTo>
                    <a:pt x="10654" y="4366"/>
                    <a:pt x="10627" y="4368"/>
                    <a:pt x="10610" y="4369"/>
                  </a:cubicBezTo>
                  <a:lnTo>
                    <a:pt x="10610" y="4369"/>
                  </a:lnTo>
                  <a:cubicBezTo>
                    <a:pt x="10618" y="4361"/>
                    <a:pt x="10622" y="4359"/>
                    <a:pt x="10626" y="4359"/>
                  </a:cubicBezTo>
                  <a:cubicBezTo>
                    <a:pt x="10630" y="4359"/>
                    <a:pt x="10634" y="4362"/>
                    <a:pt x="10644" y="4362"/>
                  </a:cubicBezTo>
                  <a:cubicBezTo>
                    <a:pt x="10650" y="4362"/>
                    <a:pt x="10658" y="4361"/>
                    <a:pt x="10669" y="4358"/>
                  </a:cubicBezTo>
                  <a:close/>
                  <a:moveTo>
                    <a:pt x="10204" y="4334"/>
                  </a:moveTo>
                  <a:cubicBezTo>
                    <a:pt x="10204" y="4346"/>
                    <a:pt x="10204" y="4358"/>
                    <a:pt x="10216" y="4370"/>
                  </a:cubicBezTo>
                  <a:cubicBezTo>
                    <a:pt x="10216" y="4370"/>
                    <a:pt x="10204" y="4370"/>
                    <a:pt x="10204" y="4382"/>
                  </a:cubicBezTo>
                  <a:cubicBezTo>
                    <a:pt x="10204" y="4370"/>
                    <a:pt x="10192" y="4346"/>
                    <a:pt x="10204" y="4334"/>
                  </a:cubicBezTo>
                  <a:close/>
                  <a:moveTo>
                    <a:pt x="10670" y="4377"/>
                  </a:moveTo>
                  <a:cubicBezTo>
                    <a:pt x="10666" y="4377"/>
                    <a:pt x="10645" y="4382"/>
                    <a:pt x="10645" y="4382"/>
                  </a:cubicBezTo>
                  <a:lnTo>
                    <a:pt x="10657" y="4382"/>
                  </a:lnTo>
                  <a:cubicBezTo>
                    <a:pt x="10669" y="4378"/>
                    <a:pt x="10671" y="4377"/>
                    <a:pt x="10670" y="4377"/>
                  </a:cubicBezTo>
                  <a:close/>
                  <a:moveTo>
                    <a:pt x="10157" y="4323"/>
                  </a:moveTo>
                  <a:lnTo>
                    <a:pt x="10145" y="4334"/>
                  </a:lnTo>
                  <a:cubicBezTo>
                    <a:pt x="10169" y="4346"/>
                    <a:pt x="10145" y="4346"/>
                    <a:pt x="10169" y="4394"/>
                  </a:cubicBezTo>
                  <a:cubicBezTo>
                    <a:pt x="10149" y="4375"/>
                    <a:pt x="10146" y="4331"/>
                    <a:pt x="10138" y="4323"/>
                  </a:cubicBezTo>
                  <a:close/>
                  <a:moveTo>
                    <a:pt x="10181" y="4323"/>
                  </a:moveTo>
                  <a:cubicBezTo>
                    <a:pt x="10181" y="4323"/>
                    <a:pt x="10181" y="4323"/>
                    <a:pt x="10181" y="4334"/>
                  </a:cubicBezTo>
                  <a:cubicBezTo>
                    <a:pt x="10181" y="4346"/>
                    <a:pt x="10181" y="4358"/>
                    <a:pt x="10192" y="4382"/>
                  </a:cubicBezTo>
                  <a:cubicBezTo>
                    <a:pt x="10192" y="4394"/>
                    <a:pt x="10181" y="4394"/>
                    <a:pt x="10181" y="4394"/>
                  </a:cubicBezTo>
                  <a:cubicBezTo>
                    <a:pt x="10181" y="4394"/>
                    <a:pt x="10181" y="4394"/>
                    <a:pt x="10181" y="4382"/>
                  </a:cubicBezTo>
                  <a:cubicBezTo>
                    <a:pt x="10157" y="4358"/>
                    <a:pt x="10169" y="4346"/>
                    <a:pt x="10157" y="4323"/>
                  </a:cubicBezTo>
                  <a:close/>
                  <a:moveTo>
                    <a:pt x="9073" y="4383"/>
                  </a:moveTo>
                  <a:cubicBezTo>
                    <a:pt x="9080" y="4396"/>
                    <a:pt x="9084" y="4406"/>
                    <a:pt x="9073" y="4406"/>
                  </a:cubicBezTo>
                  <a:cubicBezTo>
                    <a:pt x="9073" y="4394"/>
                    <a:pt x="9073" y="4394"/>
                    <a:pt x="9073" y="4383"/>
                  </a:cubicBezTo>
                  <a:close/>
                  <a:moveTo>
                    <a:pt x="10049" y="4518"/>
                  </a:moveTo>
                  <a:cubicBezTo>
                    <a:pt x="10049" y="4520"/>
                    <a:pt x="10049" y="4522"/>
                    <a:pt x="10050" y="4525"/>
                  </a:cubicBezTo>
                  <a:cubicBezTo>
                    <a:pt x="10050" y="4523"/>
                    <a:pt x="10049" y="4521"/>
                    <a:pt x="10049" y="4518"/>
                  </a:cubicBezTo>
                  <a:close/>
                  <a:moveTo>
                    <a:pt x="10994" y="4499"/>
                  </a:moveTo>
                  <a:cubicBezTo>
                    <a:pt x="10978" y="4499"/>
                    <a:pt x="10980" y="4528"/>
                    <a:pt x="10990" y="4549"/>
                  </a:cubicBezTo>
                  <a:lnTo>
                    <a:pt x="11002" y="4549"/>
                  </a:lnTo>
                  <a:cubicBezTo>
                    <a:pt x="11014" y="4537"/>
                    <a:pt x="11014" y="4525"/>
                    <a:pt x="11038" y="4525"/>
                  </a:cubicBezTo>
                  <a:cubicBezTo>
                    <a:pt x="11026" y="4513"/>
                    <a:pt x="11014" y="4513"/>
                    <a:pt x="11002" y="4501"/>
                  </a:cubicBezTo>
                  <a:cubicBezTo>
                    <a:pt x="10999" y="4500"/>
                    <a:pt x="10996" y="4499"/>
                    <a:pt x="10994" y="4499"/>
                  </a:cubicBezTo>
                  <a:close/>
                  <a:moveTo>
                    <a:pt x="8489" y="4584"/>
                  </a:moveTo>
                  <a:cubicBezTo>
                    <a:pt x="8496" y="4588"/>
                    <a:pt x="8502" y="4591"/>
                    <a:pt x="8509" y="4593"/>
                  </a:cubicBezTo>
                  <a:lnTo>
                    <a:pt x="8509" y="4593"/>
                  </a:lnTo>
                  <a:cubicBezTo>
                    <a:pt x="8502" y="4590"/>
                    <a:pt x="8496" y="4587"/>
                    <a:pt x="8489" y="4584"/>
                  </a:cubicBezTo>
                  <a:close/>
                  <a:moveTo>
                    <a:pt x="11312" y="4573"/>
                  </a:moveTo>
                  <a:cubicBezTo>
                    <a:pt x="11321" y="4582"/>
                    <a:pt x="11316" y="4591"/>
                    <a:pt x="11313" y="4594"/>
                  </a:cubicBezTo>
                  <a:lnTo>
                    <a:pt x="11313" y="4594"/>
                  </a:lnTo>
                  <a:cubicBezTo>
                    <a:pt x="11310" y="4586"/>
                    <a:pt x="11309" y="4578"/>
                    <a:pt x="11312" y="4573"/>
                  </a:cubicBezTo>
                  <a:close/>
                  <a:moveTo>
                    <a:pt x="4066" y="4593"/>
                  </a:moveTo>
                  <a:lnTo>
                    <a:pt x="4061" y="4596"/>
                  </a:lnTo>
                  <a:cubicBezTo>
                    <a:pt x="4065" y="4596"/>
                    <a:pt x="4066" y="4595"/>
                    <a:pt x="4066" y="4593"/>
                  </a:cubicBezTo>
                  <a:close/>
                  <a:moveTo>
                    <a:pt x="8597" y="4620"/>
                  </a:moveTo>
                  <a:cubicBezTo>
                    <a:pt x="8597" y="4632"/>
                    <a:pt x="8609" y="4632"/>
                    <a:pt x="8609" y="4632"/>
                  </a:cubicBezTo>
                  <a:cubicBezTo>
                    <a:pt x="8609" y="4632"/>
                    <a:pt x="8609" y="4632"/>
                    <a:pt x="8597" y="4620"/>
                  </a:cubicBezTo>
                  <a:close/>
                  <a:moveTo>
                    <a:pt x="8592" y="4631"/>
                  </a:moveTo>
                  <a:lnTo>
                    <a:pt x="8609" y="4656"/>
                  </a:lnTo>
                  <a:cubicBezTo>
                    <a:pt x="8609" y="4637"/>
                    <a:pt x="8601" y="4641"/>
                    <a:pt x="8592" y="4631"/>
                  </a:cubicBezTo>
                  <a:close/>
                  <a:moveTo>
                    <a:pt x="11338" y="4656"/>
                  </a:moveTo>
                  <a:lnTo>
                    <a:pt x="11338" y="4656"/>
                  </a:lnTo>
                  <a:cubicBezTo>
                    <a:pt x="11337" y="4656"/>
                    <a:pt x="11336" y="4656"/>
                    <a:pt x="11335" y="4656"/>
                  </a:cubicBezTo>
                  <a:cubicBezTo>
                    <a:pt x="11339" y="4658"/>
                    <a:pt x="11340" y="4658"/>
                    <a:pt x="11341" y="4658"/>
                  </a:cubicBezTo>
                  <a:cubicBezTo>
                    <a:pt x="11341" y="4658"/>
                    <a:pt x="11340" y="4657"/>
                    <a:pt x="11338" y="4656"/>
                  </a:cubicBezTo>
                  <a:close/>
                  <a:moveTo>
                    <a:pt x="8609" y="4620"/>
                  </a:moveTo>
                  <a:cubicBezTo>
                    <a:pt x="8621" y="4656"/>
                    <a:pt x="8633" y="4692"/>
                    <a:pt x="8621" y="4692"/>
                  </a:cubicBezTo>
                  <a:lnTo>
                    <a:pt x="8609" y="4692"/>
                  </a:lnTo>
                  <a:cubicBezTo>
                    <a:pt x="8573" y="4632"/>
                    <a:pt x="8609" y="4668"/>
                    <a:pt x="8585" y="4620"/>
                  </a:cubicBezTo>
                  <a:lnTo>
                    <a:pt x="8585" y="4620"/>
                  </a:lnTo>
                  <a:cubicBezTo>
                    <a:pt x="8587" y="4625"/>
                    <a:pt x="8590" y="4628"/>
                    <a:pt x="8592" y="4631"/>
                  </a:cubicBezTo>
                  <a:lnTo>
                    <a:pt x="8592" y="4631"/>
                  </a:lnTo>
                  <a:lnTo>
                    <a:pt x="8585" y="4620"/>
                  </a:lnTo>
                  <a:lnTo>
                    <a:pt x="8585" y="4620"/>
                  </a:lnTo>
                  <a:cubicBezTo>
                    <a:pt x="8585" y="4620"/>
                    <a:pt x="8585" y="4620"/>
                    <a:pt x="8585" y="4620"/>
                  </a:cubicBezTo>
                  <a:lnTo>
                    <a:pt x="8585" y="4620"/>
                  </a:lnTo>
                  <a:cubicBezTo>
                    <a:pt x="8585" y="4629"/>
                    <a:pt x="8585" y="4637"/>
                    <a:pt x="8581" y="4637"/>
                  </a:cubicBezTo>
                  <a:cubicBezTo>
                    <a:pt x="8579" y="4637"/>
                    <a:pt x="8577" y="4636"/>
                    <a:pt x="8573" y="4632"/>
                  </a:cubicBezTo>
                  <a:cubicBezTo>
                    <a:pt x="8561" y="4620"/>
                    <a:pt x="8561" y="4620"/>
                    <a:pt x="8561" y="4620"/>
                  </a:cubicBezTo>
                  <a:close/>
                  <a:moveTo>
                    <a:pt x="10258" y="4710"/>
                  </a:moveTo>
                  <a:lnTo>
                    <a:pt x="10258" y="4710"/>
                  </a:lnTo>
                  <a:cubicBezTo>
                    <a:pt x="10259" y="4710"/>
                    <a:pt x="10256" y="4715"/>
                    <a:pt x="10264" y="4715"/>
                  </a:cubicBezTo>
                  <a:cubicBezTo>
                    <a:pt x="10240" y="4715"/>
                    <a:pt x="10204" y="4727"/>
                    <a:pt x="10204" y="4727"/>
                  </a:cubicBezTo>
                  <a:cubicBezTo>
                    <a:pt x="10192" y="4731"/>
                    <a:pt x="10186" y="4733"/>
                    <a:pt x="10182" y="4733"/>
                  </a:cubicBezTo>
                  <a:cubicBezTo>
                    <a:pt x="10175" y="4733"/>
                    <a:pt x="10181" y="4727"/>
                    <a:pt x="10181" y="4727"/>
                  </a:cubicBezTo>
                  <a:lnTo>
                    <a:pt x="10181" y="4727"/>
                  </a:lnTo>
                  <a:lnTo>
                    <a:pt x="10252" y="4715"/>
                  </a:lnTo>
                  <a:cubicBezTo>
                    <a:pt x="10256" y="4712"/>
                    <a:pt x="10257" y="4710"/>
                    <a:pt x="10258" y="4710"/>
                  </a:cubicBezTo>
                  <a:close/>
                  <a:moveTo>
                    <a:pt x="10788" y="4692"/>
                  </a:moveTo>
                  <a:lnTo>
                    <a:pt x="10788" y="4692"/>
                  </a:lnTo>
                  <a:cubicBezTo>
                    <a:pt x="10800" y="4715"/>
                    <a:pt x="10812" y="4715"/>
                    <a:pt x="10847" y="4739"/>
                  </a:cubicBezTo>
                  <a:lnTo>
                    <a:pt x="10835" y="4715"/>
                  </a:lnTo>
                  <a:lnTo>
                    <a:pt x="10788" y="4692"/>
                  </a:lnTo>
                  <a:close/>
                  <a:moveTo>
                    <a:pt x="8097" y="4442"/>
                  </a:moveTo>
                  <a:cubicBezTo>
                    <a:pt x="8109" y="4477"/>
                    <a:pt x="8156" y="4501"/>
                    <a:pt x="8204" y="4537"/>
                  </a:cubicBezTo>
                  <a:cubicBezTo>
                    <a:pt x="8276" y="4561"/>
                    <a:pt x="8335" y="4573"/>
                    <a:pt x="8406" y="4596"/>
                  </a:cubicBezTo>
                  <a:cubicBezTo>
                    <a:pt x="8466" y="4620"/>
                    <a:pt x="8537" y="4656"/>
                    <a:pt x="8585" y="4715"/>
                  </a:cubicBezTo>
                  <a:lnTo>
                    <a:pt x="8573" y="4715"/>
                  </a:lnTo>
                  <a:cubicBezTo>
                    <a:pt x="8585" y="4715"/>
                    <a:pt x="8597" y="4727"/>
                    <a:pt x="8621" y="4751"/>
                  </a:cubicBezTo>
                  <a:cubicBezTo>
                    <a:pt x="8609" y="4751"/>
                    <a:pt x="8609" y="4763"/>
                    <a:pt x="8609" y="4763"/>
                  </a:cubicBezTo>
                  <a:cubicBezTo>
                    <a:pt x="8597" y="4751"/>
                    <a:pt x="8585" y="4739"/>
                    <a:pt x="8561" y="4727"/>
                  </a:cubicBezTo>
                  <a:cubicBezTo>
                    <a:pt x="8549" y="4715"/>
                    <a:pt x="8537" y="4692"/>
                    <a:pt x="8526" y="4680"/>
                  </a:cubicBezTo>
                  <a:cubicBezTo>
                    <a:pt x="8526" y="4680"/>
                    <a:pt x="8526" y="4692"/>
                    <a:pt x="8526" y="4704"/>
                  </a:cubicBezTo>
                  <a:cubicBezTo>
                    <a:pt x="8514" y="4692"/>
                    <a:pt x="8490" y="4680"/>
                    <a:pt x="8478" y="4680"/>
                  </a:cubicBezTo>
                  <a:lnTo>
                    <a:pt x="8478" y="4715"/>
                  </a:lnTo>
                  <a:cubicBezTo>
                    <a:pt x="8406" y="4680"/>
                    <a:pt x="8311" y="4632"/>
                    <a:pt x="8252" y="4585"/>
                  </a:cubicBezTo>
                  <a:cubicBezTo>
                    <a:pt x="8210" y="4559"/>
                    <a:pt x="8187" y="4553"/>
                    <a:pt x="8166" y="4553"/>
                  </a:cubicBezTo>
                  <a:cubicBezTo>
                    <a:pt x="8150" y="4553"/>
                    <a:pt x="8135" y="4556"/>
                    <a:pt x="8115" y="4556"/>
                  </a:cubicBezTo>
                  <a:cubicBezTo>
                    <a:pt x="8101" y="4556"/>
                    <a:pt x="8084" y="4554"/>
                    <a:pt x="8061" y="4549"/>
                  </a:cubicBezTo>
                  <a:cubicBezTo>
                    <a:pt x="8037" y="4501"/>
                    <a:pt x="8061" y="4465"/>
                    <a:pt x="8097" y="4442"/>
                  </a:cubicBezTo>
                  <a:close/>
                  <a:moveTo>
                    <a:pt x="10133" y="4775"/>
                  </a:moveTo>
                  <a:lnTo>
                    <a:pt x="10121" y="4787"/>
                  </a:lnTo>
                  <a:cubicBezTo>
                    <a:pt x="10131" y="4782"/>
                    <a:pt x="10142" y="4779"/>
                    <a:pt x="10152" y="4777"/>
                  </a:cubicBezTo>
                  <a:lnTo>
                    <a:pt x="10152" y="4777"/>
                  </a:lnTo>
                  <a:cubicBezTo>
                    <a:pt x="10154" y="4779"/>
                    <a:pt x="10149" y="4780"/>
                    <a:pt x="10149" y="4780"/>
                  </a:cubicBezTo>
                  <a:cubicBezTo>
                    <a:pt x="10149" y="4780"/>
                    <a:pt x="10152" y="4779"/>
                    <a:pt x="10166" y="4776"/>
                  </a:cubicBezTo>
                  <a:lnTo>
                    <a:pt x="10166" y="4776"/>
                  </a:lnTo>
                  <a:cubicBezTo>
                    <a:pt x="10162" y="4776"/>
                    <a:pt x="10157" y="4776"/>
                    <a:pt x="10152" y="4777"/>
                  </a:cubicBezTo>
                  <a:lnTo>
                    <a:pt x="10152" y="4777"/>
                  </a:lnTo>
                  <a:cubicBezTo>
                    <a:pt x="10151" y="4776"/>
                    <a:pt x="10146" y="4775"/>
                    <a:pt x="10133" y="4775"/>
                  </a:cubicBezTo>
                  <a:close/>
                  <a:moveTo>
                    <a:pt x="9273" y="4828"/>
                  </a:moveTo>
                  <a:lnTo>
                    <a:pt x="9273" y="4828"/>
                  </a:lnTo>
                  <a:cubicBezTo>
                    <a:pt x="9272" y="4832"/>
                    <a:pt x="9273" y="4838"/>
                    <a:pt x="9276" y="4846"/>
                  </a:cubicBezTo>
                  <a:cubicBezTo>
                    <a:pt x="9276" y="4841"/>
                    <a:pt x="9274" y="4835"/>
                    <a:pt x="9273" y="4828"/>
                  </a:cubicBezTo>
                  <a:close/>
                  <a:moveTo>
                    <a:pt x="10407" y="4858"/>
                  </a:moveTo>
                  <a:cubicBezTo>
                    <a:pt x="10400" y="4858"/>
                    <a:pt x="10401" y="4858"/>
                    <a:pt x="10403" y="4860"/>
                  </a:cubicBezTo>
                  <a:lnTo>
                    <a:pt x="10403" y="4860"/>
                  </a:lnTo>
                  <a:cubicBezTo>
                    <a:pt x="10410" y="4859"/>
                    <a:pt x="10417" y="4859"/>
                    <a:pt x="10424" y="4858"/>
                  </a:cubicBezTo>
                  <a:lnTo>
                    <a:pt x="10424" y="4858"/>
                  </a:lnTo>
                  <a:cubicBezTo>
                    <a:pt x="10424" y="4858"/>
                    <a:pt x="10424" y="4858"/>
                    <a:pt x="10425" y="4858"/>
                  </a:cubicBezTo>
                  <a:close/>
                  <a:moveTo>
                    <a:pt x="9347" y="4846"/>
                  </a:moveTo>
                  <a:lnTo>
                    <a:pt x="9359" y="4870"/>
                  </a:lnTo>
                  <a:cubicBezTo>
                    <a:pt x="9361" y="4872"/>
                    <a:pt x="9362" y="4873"/>
                    <a:pt x="9362" y="4873"/>
                  </a:cubicBezTo>
                  <a:cubicBezTo>
                    <a:pt x="9365" y="4873"/>
                    <a:pt x="9347" y="4847"/>
                    <a:pt x="9347" y="4846"/>
                  </a:cubicBezTo>
                  <a:close/>
                  <a:moveTo>
                    <a:pt x="10395" y="4882"/>
                  </a:moveTo>
                  <a:cubicBezTo>
                    <a:pt x="10379" y="4890"/>
                    <a:pt x="10394" y="4893"/>
                    <a:pt x="10406" y="4894"/>
                  </a:cubicBezTo>
                  <a:lnTo>
                    <a:pt x="10406" y="4894"/>
                  </a:lnTo>
                  <a:lnTo>
                    <a:pt x="10395" y="4882"/>
                  </a:lnTo>
                  <a:close/>
                  <a:moveTo>
                    <a:pt x="10241" y="4892"/>
                  </a:moveTo>
                  <a:lnTo>
                    <a:pt x="10241" y="4892"/>
                  </a:lnTo>
                  <a:cubicBezTo>
                    <a:pt x="10237" y="4893"/>
                    <a:pt x="10233" y="4893"/>
                    <a:pt x="10228" y="4894"/>
                  </a:cubicBezTo>
                  <a:lnTo>
                    <a:pt x="10240" y="4894"/>
                  </a:lnTo>
                  <a:cubicBezTo>
                    <a:pt x="10241" y="4893"/>
                    <a:pt x="10241" y="4893"/>
                    <a:pt x="10241" y="4892"/>
                  </a:cubicBezTo>
                  <a:close/>
                  <a:moveTo>
                    <a:pt x="10240" y="4846"/>
                  </a:moveTo>
                  <a:cubicBezTo>
                    <a:pt x="10198" y="4852"/>
                    <a:pt x="10201" y="4852"/>
                    <a:pt x="10212" y="4852"/>
                  </a:cubicBezTo>
                  <a:cubicBezTo>
                    <a:pt x="10222" y="4852"/>
                    <a:pt x="10240" y="4852"/>
                    <a:pt x="10228" y="4858"/>
                  </a:cubicBezTo>
                  <a:lnTo>
                    <a:pt x="10145" y="4858"/>
                  </a:lnTo>
                  <a:cubicBezTo>
                    <a:pt x="10151" y="4864"/>
                    <a:pt x="10172" y="4864"/>
                    <a:pt x="10186" y="4864"/>
                  </a:cubicBezTo>
                  <a:cubicBezTo>
                    <a:pt x="10201" y="4864"/>
                    <a:pt x="10210" y="4864"/>
                    <a:pt x="10192" y="4870"/>
                  </a:cubicBezTo>
                  <a:cubicBezTo>
                    <a:pt x="10216" y="4870"/>
                    <a:pt x="10157" y="4882"/>
                    <a:pt x="10145" y="4894"/>
                  </a:cubicBezTo>
                  <a:cubicBezTo>
                    <a:pt x="10163" y="4888"/>
                    <a:pt x="10189" y="4885"/>
                    <a:pt x="10210" y="4885"/>
                  </a:cubicBezTo>
                  <a:cubicBezTo>
                    <a:pt x="10228" y="4885"/>
                    <a:pt x="10242" y="4887"/>
                    <a:pt x="10241" y="4892"/>
                  </a:cubicBezTo>
                  <a:lnTo>
                    <a:pt x="10241" y="4892"/>
                  </a:lnTo>
                  <a:cubicBezTo>
                    <a:pt x="10247" y="4891"/>
                    <a:pt x="10252" y="4891"/>
                    <a:pt x="10256" y="4891"/>
                  </a:cubicBezTo>
                  <a:cubicBezTo>
                    <a:pt x="10261" y="4891"/>
                    <a:pt x="10264" y="4892"/>
                    <a:pt x="10264" y="4894"/>
                  </a:cubicBezTo>
                  <a:cubicBezTo>
                    <a:pt x="10264" y="4894"/>
                    <a:pt x="10311" y="4894"/>
                    <a:pt x="10311" y="4882"/>
                  </a:cubicBezTo>
                  <a:cubicBezTo>
                    <a:pt x="10335" y="4882"/>
                    <a:pt x="10347" y="4894"/>
                    <a:pt x="10323" y="4894"/>
                  </a:cubicBezTo>
                  <a:lnTo>
                    <a:pt x="10359" y="4894"/>
                  </a:lnTo>
                  <a:cubicBezTo>
                    <a:pt x="10377" y="4888"/>
                    <a:pt x="10368" y="4888"/>
                    <a:pt x="10361" y="4888"/>
                  </a:cubicBezTo>
                  <a:cubicBezTo>
                    <a:pt x="10353" y="4888"/>
                    <a:pt x="10347" y="4888"/>
                    <a:pt x="10371" y="4882"/>
                  </a:cubicBezTo>
                  <a:lnTo>
                    <a:pt x="10323" y="4882"/>
                  </a:lnTo>
                  <a:cubicBezTo>
                    <a:pt x="10335" y="4870"/>
                    <a:pt x="10383" y="4870"/>
                    <a:pt x="10407" y="4870"/>
                  </a:cubicBezTo>
                  <a:cubicBezTo>
                    <a:pt x="10407" y="4865"/>
                    <a:pt x="10404" y="4862"/>
                    <a:pt x="10403" y="4860"/>
                  </a:cubicBezTo>
                  <a:lnTo>
                    <a:pt x="10403" y="4860"/>
                  </a:lnTo>
                  <a:cubicBezTo>
                    <a:pt x="10378" y="4864"/>
                    <a:pt x="10353" y="4870"/>
                    <a:pt x="10328" y="4870"/>
                  </a:cubicBezTo>
                  <a:lnTo>
                    <a:pt x="10328" y="4870"/>
                  </a:lnTo>
                  <a:cubicBezTo>
                    <a:pt x="10332" y="4870"/>
                    <a:pt x="10325" y="4868"/>
                    <a:pt x="10335" y="4858"/>
                  </a:cubicBezTo>
                  <a:cubicBezTo>
                    <a:pt x="10300" y="4858"/>
                    <a:pt x="10228" y="4858"/>
                    <a:pt x="10240" y="4846"/>
                  </a:cubicBezTo>
                  <a:close/>
                  <a:moveTo>
                    <a:pt x="10192" y="4894"/>
                  </a:moveTo>
                  <a:cubicBezTo>
                    <a:pt x="10192" y="4897"/>
                    <a:pt x="10196" y="4898"/>
                    <a:pt x="10201" y="4898"/>
                  </a:cubicBezTo>
                  <a:cubicBezTo>
                    <a:pt x="10208" y="4898"/>
                    <a:pt x="10218" y="4896"/>
                    <a:pt x="10228" y="4894"/>
                  </a:cubicBezTo>
                  <a:close/>
                  <a:moveTo>
                    <a:pt x="10466" y="4894"/>
                  </a:moveTo>
                  <a:cubicBezTo>
                    <a:pt x="10487" y="4905"/>
                    <a:pt x="10443" y="4915"/>
                    <a:pt x="10408" y="4917"/>
                  </a:cubicBezTo>
                  <a:lnTo>
                    <a:pt x="10408" y="4917"/>
                  </a:lnTo>
                  <a:lnTo>
                    <a:pt x="10442" y="4906"/>
                  </a:lnTo>
                  <a:lnTo>
                    <a:pt x="10419" y="4906"/>
                  </a:lnTo>
                  <a:cubicBezTo>
                    <a:pt x="10419" y="4906"/>
                    <a:pt x="10442" y="4894"/>
                    <a:pt x="10466" y="4894"/>
                  </a:cubicBezTo>
                  <a:close/>
                  <a:moveTo>
                    <a:pt x="9038" y="4918"/>
                  </a:moveTo>
                  <a:cubicBezTo>
                    <a:pt x="9038" y="4924"/>
                    <a:pt x="9035" y="4924"/>
                    <a:pt x="9035" y="4924"/>
                  </a:cubicBezTo>
                  <a:cubicBezTo>
                    <a:pt x="9035" y="4924"/>
                    <a:pt x="9035" y="4924"/>
                    <a:pt x="9038" y="4925"/>
                  </a:cubicBezTo>
                  <a:lnTo>
                    <a:pt x="9038" y="4918"/>
                  </a:lnTo>
                  <a:close/>
                  <a:moveTo>
                    <a:pt x="9038" y="4925"/>
                  </a:moveTo>
                  <a:lnTo>
                    <a:pt x="9038" y="4942"/>
                  </a:lnTo>
                  <a:cubicBezTo>
                    <a:pt x="9038" y="4930"/>
                    <a:pt x="9038" y="4930"/>
                    <a:pt x="9049" y="4930"/>
                  </a:cubicBezTo>
                  <a:cubicBezTo>
                    <a:pt x="9043" y="4927"/>
                    <a:pt x="9040" y="4925"/>
                    <a:pt x="9038" y="4925"/>
                  </a:cubicBezTo>
                  <a:close/>
                  <a:moveTo>
                    <a:pt x="10816" y="4948"/>
                  </a:moveTo>
                  <a:cubicBezTo>
                    <a:pt x="10809" y="4948"/>
                    <a:pt x="10788" y="4954"/>
                    <a:pt x="10788" y="4954"/>
                  </a:cubicBezTo>
                  <a:lnTo>
                    <a:pt x="10812" y="4954"/>
                  </a:lnTo>
                  <a:cubicBezTo>
                    <a:pt x="10819" y="4950"/>
                    <a:pt x="10819" y="4948"/>
                    <a:pt x="10816" y="4948"/>
                  </a:cubicBezTo>
                  <a:close/>
                  <a:moveTo>
                    <a:pt x="9124" y="4954"/>
                  </a:moveTo>
                  <a:cubicBezTo>
                    <a:pt x="9126" y="4957"/>
                    <a:pt x="9128" y="4961"/>
                    <a:pt x="9133" y="4966"/>
                  </a:cubicBezTo>
                  <a:cubicBezTo>
                    <a:pt x="9133" y="4955"/>
                    <a:pt x="9133" y="4954"/>
                    <a:pt x="9124" y="4954"/>
                  </a:cubicBezTo>
                  <a:close/>
                  <a:moveTo>
                    <a:pt x="11062" y="4942"/>
                  </a:moveTo>
                  <a:lnTo>
                    <a:pt x="11073" y="4966"/>
                  </a:lnTo>
                  <a:cubicBezTo>
                    <a:pt x="11073" y="4954"/>
                    <a:pt x="11073" y="4942"/>
                    <a:pt x="11062" y="4942"/>
                  </a:cubicBezTo>
                  <a:close/>
                  <a:moveTo>
                    <a:pt x="10216" y="4966"/>
                  </a:moveTo>
                  <a:cubicBezTo>
                    <a:pt x="10214" y="4966"/>
                    <a:pt x="10211" y="4966"/>
                    <a:pt x="10209" y="4966"/>
                  </a:cubicBezTo>
                  <a:lnTo>
                    <a:pt x="10209" y="4966"/>
                  </a:lnTo>
                  <a:cubicBezTo>
                    <a:pt x="10212" y="4966"/>
                    <a:pt x="10214" y="4966"/>
                    <a:pt x="10216" y="4966"/>
                  </a:cubicBezTo>
                  <a:lnTo>
                    <a:pt x="10216" y="4966"/>
                  </a:lnTo>
                  <a:cubicBezTo>
                    <a:pt x="10216" y="4966"/>
                    <a:pt x="10216" y="4966"/>
                    <a:pt x="10216" y="4966"/>
                  </a:cubicBezTo>
                  <a:close/>
                  <a:moveTo>
                    <a:pt x="10209" y="4966"/>
                  </a:moveTo>
                  <a:cubicBezTo>
                    <a:pt x="10189" y="4967"/>
                    <a:pt x="10173" y="4969"/>
                    <a:pt x="10157" y="4977"/>
                  </a:cubicBezTo>
                  <a:lnTo>
                    <a:pt x="10169" y="4977"/>
                  </a:lnTo>
                  <a:cubicBezTo>
                    <a:pt x="10190" y="4977"/>
                    <a:pt x="10192" y="4968"/>
                    <a:pt x="10209" y="4966"/>
                  </a:cubicBezTo>
                  <a:close/>
                  <a:moveTo>
                    <a:pt x="10800" y="4966"/>
                  </a:moveTo>
                  <a:cubicBezTo>
                    <a:pt x="10812" y="4977"/>
                    <a:pt x="10812" y="4977"/>
                    <a:pt x="10812" y="4977"/>
                  </a:cubicBezTo>
                  <a:cubicBezTo>
                    <a:pt x="10812" y="4977"/>
                    <a:pt x="10812" y="4966"/>
                    <a:pt x="10812" y="4966"/>
                  </a:cubicBezTo>
                  <a:close/>
                  <a:moveTo>
                    <a:pt x="10812" y="4977"/>
                  </a:moveTo>
                  <a:cubicBezTo>
                    <a:pt x="10812" y="4989"/>
                    <a:pt x="10812" y="4989"/>
                    <a:pt x="10812" y="4989"/>
                  </a:cubicBezTo>
                  <a:lnTo>
                    <a:pt x="10823" y="4989"/>
                  </a:lnTo>
                  <a:cubicBezTo>
                    <a:pt x="10823" y="4989"/>
                    <a:pt x="10823" y="4977"/>
                    <a:pt x="10812" y="4977"/>
                  </a:cubicBezTo>
                  <a:close/>
                  <a:moveTo>
                    <a:pt x="10822" y="4930"/>
                  </a:moveTo>
                  <a:cubicBezTo>
                    <a:pt x="10831" y="4931"/>
                    <a:pt x="10839" y="4933"/>
                    <a:pt x="10847" y="4942"/>
                  </a:cubicBezTo>
                  <a:cubicBezTo>
                    <a:pt x="10847" y="4954"/>
                    <a:pt x="10859" y="4966"/>
                    <a:pt x="10847" y="4977"/>
                  </a:cubicBezTo>
                  <a:lnTo>
                    <a:pt x="10859" y="4977"/>
                  </a:lnTo>
                  <a:cubicBezTo>
                    <a:pt x="10870" y="4988"/>
                    <a:pt x="10871" y="4991"/>
                    <a:pt x="10867" y="4991"/>
                  </a:cubicBezTo>
                  <a:cubicBezTo>
                    <a:pt x="10862" y="4991"/>
                    <a:pt x="10843" y="4982"/>
                    <a:pt x="10832" y="4982"/>
                  </a:cubicBezTo>
                  <a:cubicBezTo>
                    <a:pt x="10827" y="4982"/>
                    <a:pt x="10823" y="4984"/>
                    <a:pt x="10823" y="4989"/>
                  </a:cubicBezTo>
                  <a:cubicBezTo>
                    <a:pt x="10823" y="5001"/>
                    <a:pt x="10823" y="5001"/>
                    <a:pt x="10823" y="5001"/>
                  </a:cubicBezTo>
                  <a:lnTo>
                    <a:pt x="10812" y="5001"/>
                  </a:lnTo>
                  <a:lnTo>
                    <a:pt x="10776" y="4989"/>
                  </a:lnTo>
                  <a:lnTo>
                    <a:pt x="10776" y="4989"/>
                  </a:lnTo>
                  <a:cubicBezTo>
                    <a:pt x="10776" y="5001"/>
                    <a:pt x="10788" y="5001"/>
                    <a:pt x="10788" y="5001"/>
                  </a:cubicBezTo>
                  <a:lnTo>
                    <a:pt x="10764" y="5001"/>
                  </a:lnTo>
                  <a:cubicBezTo>
                    <a:pt x="10764" y="5001"/>
                    <a:pt x="10764" y="5001"/>
                    <a:pt x="10764" y="4989"/>
                  </a:cubicBezTo>
                  <a:cubicBezTo>
                    <a:pt x="10764" y="4989"/>
                    <a:pt x="10752" y="4989"/>
                    <a:pt x="10752" y="4977"/>
                  </a:cubicBezTo>
                  <a:lnTo>
                    <a:pt x="10776" y="4977"/>
                  </a:lnTo>
                  <a:lnTo>
                    <a:pt x="10776" y="4966"/>
                  </a:lnTo>
                  <a:cubicBezTo>
                    <a:pt x="10740" y="4966"/>
                    <a:pt x="10740" y="4966"/>
                    <a:pt x="10764" y="4954"/>
                  </a:cubicBezTo>
                  <a:lnTo>
                    <a:pt x="10788" y="4954"/>
                  </a:lnTo>
                  <a:cubicBezTo>
                    <a:pt x="10752" y="4954"/>
                    <a:pt x="10787" y="4942"/>
                    <a:pt x="10822" y="4930"/>
                  </a:cubicBezTo>
                  <a:close/>
                  <a:moveTo>
                    <a:pt x="10752" y="4989"/>
                  </a:moveTo>
                  <a:cubicBezTo>
                    <a:pt x="10752" y="4998"/>
                    <a:pt x="10752" y="5006"/>
                    <a:pt x="10744" y="5006"/>
                  </a:cubicBezTo>
                  <a:cubicBezTo>
                    <a:pt x="10740" y="5006"/>
                    <a:pt x="10735" y="5005"/>
                    <a:pt x="10728" y="5001"/>
                  </a:cubicBezTo>
                  <a:lnTo>
                    <a:pt x="10716" y="5001"/>
                  </a:lnTo>
                  <a:cubicBezTo>
                    <a:pt x="10728" y="5001"/>
                    <a:pt x="10740" y="5001"/>
                    <a:pt x="10752" y="4989"/>
                  </a:cubicBezTo>
                  <a:close/>
                  <a:moveTo>
                    <a:pt x="10217" y="5013"/>
                  </a:moveTo>
                  <a:cubicBezTo>
                    <a:pt x="10216" y="5013"/>
                    <a:pt x="10216" y="5013"/>
                    <a:pt x="10216" y="5013"/>
                  </a:cubicBezTo>
                  <a:cubicBezTo>
                    <a:pt x="10216" y="5013"/>
                    <a:pt x="10217" y="5013"/>
                    <a:pt x="10217" y="5013"/>
                  </a:cubicBezTo>
                  <a:close/>
                  <a:moveTo>
                    <a:pt x="10713" y="5004"/>
                  </a:moveTo>
                  <a:lnTo>
                    <a:pt x="10713" y="5004"/>
                  </a:lnTo>
                  <a:cubicBezTo>
                    <a:pt x="10715" y="5005"/>
                    <a:pt x="10716" y="5007"/>
                    <a:pt x="10717" y="5008"/>
                  </a:cubicBezTo>
                  <a:lnTo>
                    <a:pt x="10717" y="5008"/>
                  </a:lnTo>
                  <a:cubicBezTo>
                    <a:pt x="10715" y="5009"/>
                    <a:pt x="10710" y="5010"/>
                    <a:pt x="10704" y="5013"/>
                  </a:cubicBezTo>
                  <a:cubicBezTo>
                    <a:pt x="10683" y="5013"/>
                    <a:pt x="10701" y="5013"/>
                    <a:pt x="10713" y="5004"/>
                  </a:cubicBezTo>
                  <a:close/>
                  <a:moveTo>
                    <a:pt x="10719" y="5010"/>
                  </a:moveTo>
                  <a:cubicBezTo>
                    <a:pt x="10722" y="5012"/>
                    <a:pt x="10724" y="5013"/>
                    <a:pt x="10728" y="5013"/>
                  </a:cubicBezTo>
                  <a:cubicBezTo>
                    <a:pt x="10716" y="5013"/>
                    <a:pt x="10704" y="5025"/>
                    <a:pt x="10681" y="5025"/>
                  </a:cubicBezTo>
                  <a:cubicBezTo>
                    <a:pt x="10705" y="5019"/>
                    <a:pt x="10717" y="5013"/>
                    <a:pt x="10719" y="5010"/>
                  </a:cubicBezTo>
                  <a:close/>
                  <a:moveTo>
                    <a:pt x="10300" y="5049"/>
                  </a:moveTo>
                  <a:cubicBezTo>
                    <a:pt x="10323" y="5049"/>
                    <a:pt x="10300" y="5061"/>
                    <a:pt x="10300" y="5061"/>
                  </a:cubicBezTo>
                  <a:cubicBezTo>
                    <a:pt x="10288" y="5061"/>
                    <a:pt x="10276" y="5061"/>
                    <a:pt x="10287" y="5050"/>
                  </a:cubicBezTo>
                  <a:lnTo>
                    <a:pt x="10287" y="5050"/>
                  </a:lnTo>
                  <a:cubicBezTo>
                    <a:pt x="10291" y="5049"/>
                    <a:pt x="10295" y="5049"/>
                    <a:pt x="10300" y="5049"/>
                  </a:cubicBezTo>
                  <a:close/>
                  <a:moveTo>
                    <a:pt x="9049" y="5064"/>
                  </a:moveTo>
                  <a:lnTo>
                    <a:pt x="9049" y="5064"/>
                  </a:lnTo>
                  <a:cubicBezTo>
                    <a:pt x="9070" y="5085"/>
                    <a:pt x="9098" y="5115"/>
                    <a:pt x="9109" y="5120"/>
                  </a:cubicBezTo>
                  <a:cubicBezTo>
                    <a:pt x="9098" y="5098"/>
                    <a:pt x="9074" y="5081"/>
                    <a:pt x="9049" y="5064"/>
                  </a:cubicBezTo>
                  <a:close/>
                  <a:moveTo>
                    <a:pt x="10716" y="5120"/>
                  </a:moveTo>
                  <a:cubicBezTo>
                    <a:pt x="10732" y="5120"/>
                    <a:pt x="10740" y="5122"/>
                    <a:pt x="10745" y="5123"/>
                  </a:cubicBezTo>
                  <a:lnTo>
                    <a:pt x="10745" y="5123"/>
                  </a:lnTo>
                  <a:cubicBezTo>
                    <a:pt x="10718" y="5132"/>
                    <a:pt x="10726" y="5132"/>
                    <a:pt x="10704" y="5132"/>
                  </a:cubicBezTo>
                  <a:cubicBezTo>
                    <a:pt x="10708" y="5132"/>
                    <a:pt x="10711" y="5132"/>
                    <a:pt x="10713" y="5133"/>
                  </a:cubicBezTo>
                  <a:lnTo>
                    <a:pt x="10713" y="5133"/>
                  </a:lnTo>
                  <a:cubicBezTo>
                    <a:pt x="10703" y="5135"/>
                    <a:pt x="10697" y="5136"/>
                    <a:pt x="10693" y="5136"/>
                  </a:cubicBezTo>
                  <a:cubicBezTo>
                    <a:pt x="10678" y="5136"/>
                    <a:pt x="10716" y="5120"/>
                    <a:pt x="10716" y="5120"/>
                  </a:cubicBezTo>
                  <a:close/>
                  <a:moveTo>
                    <a:pt x="10329" y="5440"/>
                  </a:moveTo>
                  <a:lnTo>
                    <a:pt x="10329" y="5440"/>
                  </a:lnTo>
                  <a:cubicBezTo>
                    <a:pt x="10324" y="5440"/>
                    <a:pt x="10318" y="5441"/>
                    <a:pt x="10311" y="5442"/>
                  </a:cubicBezTo>
                  <a:cubicBezTo>
                    <a:pt x="10318" y="5442"/>
                    <a:pt x="10324" y="5441"/>
                    <a:pt x="10329" y="5440"/>
                  </a:cubicBezTo>
                  <a:close/>
                  <a:moveTo>
                    <a:pt x="10359" y="5454"/>
                  </a:moveTo>
                  <a:cubicBezTo>
                    <a:pt x="10359" y="5454"/>
                    <a:pt x="10335" y="5466"/>
                    <a:pt x="10323" y="5466"/>
                  </a:cubicBezTo>
                  <a:lnTo>
                    <a:pt x="10371" y="5466"/>
                  </a:lnTo>
                  <a:cubicBezTo>
                    <a:pt x="10371" y="5454"/>
                    <a:pt x="10395" y="5454"/>
                    <a:pt x="10359" y="5454"/>
                  </a:cubicBezTo>
                  <a:close/>
                  <a:moveTo>
                    <a:pt x="870" y="6168"/>
                  </a:moveTo>
                  <a:cubicBezTo>
                    <a:pt x="870" y="6171"/>
                    <a:pt x="870" y="6173"/>
                    <a:pt x="871" y="6175"/>
                  </a:cubicBezTo>
                  <a:lnTo>
                    <a:pt x="871" y="6175"/>
                  </a:lnTo>
                  <a:cubicBezTo>
                    <a:pt x="871" y="6173"/>
                    <a:pt x="870" y="6170"/>
                    <a:pt x="870" y="6168"/>
                  </a:cubicBezTo>
                  <a:close/>
                  <a:moveTo>
                    <a:pt x="96" y="7549"/>
                  </a:moveTo>
                  <a:cubicBezTo>
                    <a:pt x="93" y="7552"/>
                    <a:pt x="91" y="7555"/>
                    <a:pt x="89" y="7558"/>
                  </a:cubicBezTo>
                  <a:lnTo>
                    <a:pt x="89" y="7558"/>
                  </a:lnTo>
                  <a:cubicBezTo>
                    <a:pt x="91" y="7555"/>
                    <a:pt x="94" y="7552"/>
                    <a:pt x="96" y="7549"/>
                  </a:cubicBezTo>
                  <a:close/>
                  <a:moveTo>
                    <a:pt x="9502" y="8335"/>
                  </a:moveTo>
                  <a:lnTo>
                    <a:pt x="9502" y="8335"/>
                  </a:lnTo>
                  <a:cubicBezTo>
                    <a:pt x="9501" y="8340"/>
                    <a:pt x="9500" y="8345"/>
                    <a:pt x="9500" y="8350"/>
                  </a:cubicBezTo>
                  <a:lnTo>
                    <a:pt x="9500" y="8350"/>
                  </a:lnTo>
                  <a:cubicBezTo>
                    <a:pt x="9501" y="8346"/>
                    <a:pt x="9502" y="8340"/>
                    <a:pt x="9502" y="8335"/>
                  </a:cubicBezTo>
                  <a:close/>
                  <a:moveTo>
                    <a:pt x="8668" y="8573"/>
                  </a:moveTo>
                  <a:cubicBezTo>
                    <a:pt x="8667" y="8576"/>
                    <a:pt x="8667" y="8578"/>
                    <a:pt x="8667" y="8580"/>
                  </a:cubicBezTo>
                  <a:lnTo>
                    <a:pt x="8667" y="8580"/>
                  </a:lnTo>
                  <a:cubicBezTo>
                    <a:pt x="8667" y="8578"/>
                    <a:pt x="8668" y="8576"/>
                    <a:pt x="8668" y="8573"/>
                  </a:cubicBezTo>
                  <a:close/>
                  <a:moveTo>
                    <a:pt x="5287" y="9156"/>
                  </a:moveTo>
                  <a:lnTo>
                    <a:pt x="5287" y="9168"/>
                  </a:lnTo>
                  <a:cubicBezTo>
                    <a:pt x="5263" y="9168"/>
                    <a:pt x="5239" y="9156"/>
                    <a:pt x="5287" y="9156"/>
                  </a:cubicBezTo>
                  <a:close/>
                  <a:moveTo>
                    <a:pt x="5466" y="9264"/>
                  </a:moveTo>
                  <a:lnTo>
                    <a:pt x="5478" y="9270"/>
                  </a:lnTo>
                  <a:cubicBezTo>
                    <a:pt x="5475" y="9267"/>
                    <a:pt x="5472" y="9264"/>
                    <a:pt x="5466" y="9264"/>
                  </a:cubicBezTo>
                  <a:close/>
                  <a:moveTo>
                    <a:pt x="5478" y="9270"/>
                  </a:moveTo>
                  <a:cubicBezTo>
                    <a:pt x="5481" y="9273"/>
                    <a:pt x="5483" y="9276"/>
                    <a:pt x="5489" y="9276"/>
                  </a:cubicBezTo>
                  <a:lnTo>
                    <a:pt x="5478" y="9270"/>
                  </a:lnTo>
                  <a:close/>
                  <a:moveTo>
                    <a:pt x="5775" y="9478"/>
                  </a:moveTo>
                  <a:cubicBezTo>
                    <a:pt x="5777" y="9479"/>
                    <a:pt x="5780" y="9480"/>
                    <a:pt x="5782" y="9481"/>
                  </a:cubicBezTo>
                  <a:lnTo>
                    <a:pt x="5782" y="9481"/>
                  </a:lnTo>
                  <a:cubicBezTo>
                    <a:pt x="5784" y="9481"/>
                    <a:pt x="5781" y="9478"/>
                    <a:pt x="5775" y="9478"/>
                  </a:cubicBezTo>
                  <a:close/>
                  <a:moveTo>
                    <a:pt x="5918" y="9502"/>
                  </a:moveTo>
                  <a:lnTo>
                    <a:pt x="5918" y="9502"/>
                  </a:lnTo>
                  <a:cubicBezTo>
                    <a:pt x="6001" y="9549"/>
                    <a:pt x="6061" y="9549"/>
                    <a:pt x="6132" y="9585"/>
                  </a:cubicBezTo>
                  <a:cubicBezTo>
                    <a:pt x="6120" y="9573"/>
                    <a:pt x="6132" y="9561"/>
                    <a:pt x="6120" y="9549"/>
                  </a:cubicBezTo>
                  <a:lnTo>
                    <a:pt x="6120" y="9549"/>
                  </a:lnTo>
                  <a:cubicBezTo>
                    <a:pt x="6156" y="9561"/>
                    <a:pt x="6192" y="9573"/>
                    <a:pt x="6192" y="9609"/>
                  </a:cubicBezTo>
                  <a:cubicBezTo>
                    <a:pt x="6184" y="9615"/>
                    <a:pt x="6174" y="9618"/>
                    <a:pt x="6162" y="9618"/>
                  </a:cubicBezTo>
                  <a:cubicBezTo>
                    <a:pt x="6097" y="9618"/>
                    <a:pt x="5988" y="9532"/>
                    <a:pt x="5976" y="9532"/>
                  </a:cubicBezTo>
                  <a:lnTo>
                    <a:pt x="5976" y="9532"/>
                  </a:lnTo>
                  <a:cubicBezTo>
                    <a:pt x="5975" y="9532"/>
                    <a:pt x="5975" y="9534"/>
                    <a:pt x="5978" y="9537"/>
                  </a:cubicBezTo>
                  <a:cubicBezTo>
                    <a:pt x="5882" y="9537"/>
                    <a:pt x="5918" y="9514"/>
                    <a:pt x="5918" y="9502"/>
                  </a:cubicBezTo>
                  <a:close/>
                  <a:moveTo>
                    <a:pt x="6430" y="9990"/>
                  </a:moveTo>
                  <a:cubicBezTo>
                    <a:pt x="6430" y="9991"/>
                    <a:pt x="6430" y="9991"/>
                    <a:pt x="6430" y="9991"/>
                  </a:cubicBezTo>
                  <a:cubicBezTo>
                    <a:pt x="6430" y="9991"/>
                    <a:pt x="6431" y="9991"/>
                    <a:pt x="6431" y="9990"/>
                  </a:cubicBezTo>
                  <a:lnTo>
                    <a:pt x="6431" y="9990"/>
                  </a:lnTo>
                  <a:cubicBezTo>
                    <a:pt x="6431" y="9990"/>
                    <a:pt x="6430" y="9990"/>
                    <a:pt x="6430" y="9990"/>
                  </a:cubicBezTo>
                  <a:close/>
                  <a:moveTo>
                    <a:pt x="9549" y="36"/>
                  </a:moveTo>
                  <a:lnTo>
                    <a:pt x="9597" y="48"/>
                  </a:lnTo>
                  <a:cubicBezTo>
                    <a:pt x="9585" y="48"/>
                    <a:pt x="9538" y="60"/>
                    <a:pt x="9573" y="60"/>
                  </a:cubicBezTo>
                  <a:lnTo>
                    <a:pt x="9585" y="60"/>
                  </a:lnTo>
                  <a:cubicBezTo>
                    <a:pt x="9579" y="66"/>
                    <a:pt x="9585" y="66"/>
                    <a:pt x="9594" y="66"/>
                  </a:cubicBezTo>
                  <a:cubicBezTo>
                    <a:pt x="9603" y="66"/>
                    <a:pt x="9615" y="66"/>
                    <a:pt x="9621" y="72"/>
                  </a:cubicBezTo>
                  <a:lnTo>
                    <a:pt x="9561" y="72"/>
                  </a:lnTo>
                  <a:cubicBezTo>
                    <a:pt x="9609" y="72"/>
                    <a:pt x="9549" y="84"/>
                    <a:pt x="9561" y="84"/>
                  </a:cubicBezTo>
                  <a:cubicBezTo>
                    <a:pt x="9572" y="84"/>
                    <a:pt x="9582" y="84"/>
                    <a:pt x="9591" y="85"/>
                  </a:cubicBezTo>
                  <a:lnTo>
                    <a:pt x="9591" y="85"/>
                  </a:lnTo>
                  <a:cubicBezTo>
                    <a:pt x="9533" y="96"/>
                    <a:pt x="9654" y="97"/>
                    <a:pt x="9573" y="120"/>
                  </a:cubicBezTo>
                  <a:cubicBezTo>
                    <a:pt x="9561" y="120"/>
                    <a:pt x="9573" y="120"/>
                    <a:pt x="9538" y="132"/>
                  </a:cubicBezTo>
                  <a:lnTo>
                    <a:pt x="9609" y="120"/>
                  </a:lnTo>
                  <a:lnTo>
                    <a:pt x="9609" y="120"/>
                  </a:lnTo>
                  <a:cubicBezTo>
                    <a:pt x="9597" y="132"/>
                    <a:pt x="9561" y="132"/>
                    <a:pt x="9549" y="132"/>
                  </a:cubicBezTo>
                  <a:cubicBezTo>
                    <a:pt x="9549" y="132"/>
                    <a:pt x="9549" y="143"/>
                    <a:pt x="9549" y="143"/>
                  </a:cubicBezTo>
                  <a:lnTo>
                    <a:pt x="9514" y="143"/>
                  </a:lnTo>
                  <a:cubicBezTo>
                    <a:pt x="9538" y="143"/>
                    <a:pt x="9538" y="155"/>
                    <a:pt x="9538" y="155"/>
                  </a:cubicBezTo>
                  <a:cubicBezTo>
                    <a:pt x="9549" y="155"/>
                    <a:pt x="9585" y="143"/>
                    <a:pt x="9609" y="143"/>
                  </a:cubicBezTo>
                  <a:cubicBezTo>
                    <a:pt x="9585" y="155"/>
                    <a:pt x="9597" y="167"/>
                    <a:pt x="9549" y="179"/>
                  </a:cubicBezTo>
                  <a:lnTo>
                    <a:pt x="9502" y="179"/>
                  </a:lnTo>
                  <a:cubicBezTo>
                    <a:pt x="9496" y="185"/>
                    <a:pt x="9502" y="188"/>
                    <a:pt x="9512" y="188"/>
                  </a:cubicBezTo>
                  <a:cubicBezTo>
                    <a:pt x="9523" y="188"/>
                    <a:pt x="9538" y="185"/>
                    <a:pt x="9549" y="179"/>
                  </a:cubicBezTo>
                  <a:lnTo>
                    <a:pt x="9549" y="179"/>
                  </a:lnTo>
                  <a:cubicBezTo>
                    <a:pt x="9538" y="191"/>
                    <a:pt x="9526" y="191"/>
                    <a:pt x="9514" y="191"/>
                  </a:cubicBezTo>
                  <a:lnTo>
                    <a:pt x="9502" y="191"/>
                  </a:lnTo>
                  <a:cubicBezTo>
                    <a:pt x="9561" y="191"/>
                    <a:pt x="9538" y="203"/>
                    <a:pt x="9561" y="203"/>
                  </a:cubicBezTo>
                  <a:cubicBezTo>
                    <a:pt x="9561" y="203"/>
                    <a:pt x="9561" y="203"/>
                    <a:pt x="9561" y="191"/>
                  </a:cubicBezTo>
                  <a:cubicBezTo>
                    <a:pt x="9597" y="191"/>
                    <a:pt x="9633" y="191"/>
                    <a:pt x="9609" y="203"/>
                  </a:cubicBezTo>
                  <a:cubicBezTo>
                    <a:pt x="9601" y="201"/>
                    <a:pt x="9594" y="200"/>
                    <a:pt x="9588" y="200"/>
                  </a:cubicBezTo>
                  <a:cubicBezTo>
                    <a:pt x="9570" y="200"/>
                    <a:pt x="9556" y="206"/>
                    <a:pt x="9547" y="206"/>
                  </a:cubicBezTo>
                  <a:cubicBezTo>
                    <a:pt x="9543" y="206"/>
                    <a:pt x="9540" y="206"/>
                    <a:pt x="9538" y="203"/>
                  </a:cubicBezTo>
                  <a:cubicBezTo>
                    <a:pt x="9508" y="209"/>
                    <a:pt x="9520" y="209"/>
                    <a:pt x="9536" y="209"/>
                  </a:cubicBezTo>
                  <a:cubicBezTo>
                    <a:pt x="9552" y="209"/>
                    <a:pt x="9573" y="209"/>
                    <a:pt x="9561" y="215"/>
                  </a:cubicBezTo>
                  <a:lnTo>
                    <a:pt x="9538" y="215"/>
                  </a:lnTo>
                  <a:cubicBezTo>
                    <a:pt x="9526" y="219"/>
                    <a:pt x="9519" y="220"/>
                    <a:pt x="9515" y="220"/>
                  </a:cubicBezTo>
                  <a:cubicBezTo>
                    <a:pt x="9507" y="220"/>
                    <a:pt x="9510" y="215"/>
                    <a:pt x="9502" y="215"/>
                  </a:cubicBezTo>
                  <a:lnTo>
                    <a:pt x="9514" y="215"/>
                  </a:lnTo>
                  <a:cubicBezTo>
                    <a:pt x="9478" y="215"/>
                    <a:pt x="9502" y="203"/>
                    <a:pt x="9454" y="203"/>
                  </a:cubicBezTo>
                  <a:lnTo>
                    <a:pt x="9430" y="227"/>
                  </a:lnTo>
                  <a:cubicBezTo>
                    <a:pt x="9478" y="239"/>
                    <a:pt x="9430" y="263"/>
                    <a:pt x="9514" y="274"/>
                  </a:cubicBezTo>
                  <a:lnTo>
                    <a:pt x="9561" y="274"/>
                  </a:lnTo>
                  <a:cubicBezTo>
                    <a:pt x="9536" y="274"/>
                    <a:pt x="9529" y="280"/>
                    <a:pt x="9514" y="288"/>
                  </a:cubicBezTo>
                  <a:lnTo>
                    <a:pt x="9514" y="288"/>
                  </a:lnTo>
                  <a:cubicBezTo>
                    <a:pt x="9522" y="286"/>
                    <a:pt x="9530" y="286"/>
                    <a:pt x="9549" y="286"/>
                  </a:cubicBezTo>
                  <a:cubicBezTo>
                    <a:pt x="9573" y="286"/>
                    <a:pt x="9587" y="281"/>
                    <a:pt x="9589" y="281"/>
                  </a:cubicBezTo>
                  <a:lnTo>
                    <a:pt x="9589" y="281"/>
                  </a:lnTo>
                  <a:cubicBezTo>
                    <a:pt x="9590" y="281"/>
                    <a:pt x="9589" y="282"/>
                    <a:pt x="9585" y="286"/>
                  </a:cubicBezTo>
                  <a:cubicBezTo>
                    <a:pt x="9580" y="286"/>
                    <a:pt x="9576" y="286"/>
                    <a:pt x="9573" y="286"/>
                  </a:cubicBezTo>
                  <a:lnTo>
                    <a:pt x="9573" y="286"/>
                  </a:lnTo>
                  <a:cubicBezTo>
                    <a:pt x="9561" y="298"/>
                    <a:pt x="9549" y="298"/>
                    <a:pt x="9526" y="310"/>
                  </a:cubicBezTo>
                  <a:cubicBezTo>
                    <a:pt x="9514" y="310"/>
                    <a:pt x="9525" y="298"/>
                    <a:pt x="9537" y="298"/>
                  </a:cubicBezTo>
                  <a:lnTo>
                    <a:pt x="9537" y="298"/>
                  </a:lnTo>
                  <a:cubicBezTo>
                    <a:pt x="9525" y="298"/>
                    <a:pt x="9514" y="310"/>
                    <a:pt x="9490" y="310"/>
                  </a:cubicBezTo>
                  <a:cubicBezTo>
                    <a:pt x="9478" y="316"/>
                    <a:pt x="9469" y="316"/>
                    <a:pt x="9462" y="316"/>
                  </a:cubicBezTo>
                  <a:cubicBezTo>
                    <a:pt x="9454" y="316"/>
                    <a:pt x="9448" y="316"/>
                    <a:pt x="9442" y="322"/>
                  </a:cubicBezTo>
                  <a:cubicBezTo>
                    <a:pt x="9466" y="322"/>
                    <a:pt x="9526" y="322"/>
                    <a:pt x="9549" y="334"/>
                  </a:cubicBezTo>
                  <a:lnTo>
                    <a:pt x="9490" y="334"/>
                  </a:lnTo>
                  <a:cubicBezTo>
                    <a:pt x="9466" y="346"/>
                    <a:pt x="9561" y="346"/>
                    <a:pt x="9561" y="346"/>
                  </a:cubicBezTo>
                  <a:lnTo>
                    <a:pt x="9538" y="346"/>
                  </a:lnTo>
                  <a:cubicBezTo>
                    <a:pt x="9526" y="370"/>
                    <a:pt x="9526" y="382"/>
                    <a:pt x="9466" y="417"/>
                  </a:cubicBezTo>
                  <a:lnTo>
                    <a:pt x="9526" y="417"/>
                  </a:lnTo>
                  <a:lnTo>
                    <a:pt x="9490" y="429"/>
                  </a:lnTo>
                  <a:cubicBezTo>
                    <a:pt x="9454" y="453"/>
                    <a:pt x="9490" y="465"/>
                    <a:pt x="9514" y="477"/>
                  </a:cubicBezTo>
                  <a:cubicBezTo>
                    <a:pt x="9526" y="489"/>
                    <a:pt x="9478" y="489"/>
                    <a:pt x="9454" y="501"/>
                  </a:cubicBezTo>
                  <a:cubicBezTo>
                    <a:pt x="9454" y="507"/>
                    <a:pt x="9472" y="507"/>
                    <a:pt x="9491" y="507"/>
                  </a:cubicBezTo>
                  <a:cubicBezTo>
                    <a:pt x="9511" y="507"/>
                    <a:pt x="9532" y="507"/>
                    <a:pt x="9538" y="513"/>
                  </a:cubicBezTo>
                  <a:cubicBezTo>
                    <a:pt x="9514" y="524"/>
                    <a:pt x="9466" y="524"/>
                    <a:pt x="9466" y="524"/>
                  </a:cubicBezTo>
                  <a:lnTo>
                    <a:pt x="9478" y="524"/>
                  </a:lnTo>
                  <a:cubicBezTo>
                    <a:pt x="9454" y="536"/>
                    <a:pt x="9478" y="536"/>
                    <a:pt x="9466" y="548"/>
                  </a:cubicBezTo>
                  <a:cubicBezTo>
                    <a:pt x="9466" y="560"/>
                    <a:pt x="9514" y="560"/>
                    <a:pt x="9585" y="572"/>
                  </a:cubicBezTo>
                  <a:lnTo>
                    <a:pt x="9466" y="572"/>
                  </a:lnTo>
                  <a:cubicBezTo>
                    <a:pt x="9490" y="572"/>
                    <a:pt x="9502" y="584"/>
                    <a:pt x="9454" y="584"/>
                  </a:cubicBezTo>
                  <a:cubicBezTo>
                    <a:pt x="9454" y="596"/>
                    <a:pt x="9454" y="596"/>
                    <a:pt x="9490" y="596"/>
                  </a:cubicBezTo>
                  <a:lnTo>
                    <a:pt x="9514" y="596"/>
                  </a:lnTo>
                  <a:cubicBezTo>
                    <a:pt x="9502" y="596"/>
                    <a:pt x="9526" y="608"/>
                    <a:pt x="9466" y="608"/>
                  </a:cubicBezTo>
                  <a:cubicBezTo>
                    <a:pt x="9478" y="644"/>
                    <a:pt x="9466" y="667"/>
                    <a:pt x="9478" y="703"/>
                  </a:cubicBezTo>
                  <a:cubicBezTo>
                    <a:pt x="9502" y="703"/>
                    <a:pt x="9490" y="691"/>
                    <a:pt x="9502" y="691"/>
                  </a:cubicBezTo>
                  <a:cubicBezTo>
                    <a:pt x="9549" y="703"/>
                    <a:pt x="9490" y="703"/>
                    <a:pt x="9514" y="703"/>
                  </a:cubicBezTo>
                  <a:lnTo>
                    <a:pt x="9490" y="703"/>
                  </a:lnTo>
                  <a:cubicBezTo>
                    <a:pt x="9490" y="715"/>
                    <a:pt x="9538" y="715"/>
                    <a:pt x="9573" y="727"/>
                  </a:cubicBezTo>
                  <a:lnTo>
                    <a:pt x="9549" y="727"/>
                  </a:lnTo>
                  <a:cubicBezTo>
                    <a:pt x="9561" y="727"/>
                    <a:pt x="9561" y="739"/>
                    <a:pt x="9561" y="739"/>
                  </a:cubicBezTo>
                  <a:cubicBezTo>
                    <a:pt x="9538" y="739"/>
                    <a:pt x="9502" y="751"/>
                    <a:pt x="9502" y="751"/>
                  </a:cubicBezTo>
                  <a:cubicBezTo>
                    <a:pt x="9490" y="755"/>
                    <a:pt x="9483" y="756"/>
                    <a:pt x="9480" y="756"/>
                  </a:cubicBezTo>
                  <a:cubicBezTo>
                    <a:pt x="9473" y="756"/>
                    <a:pt x="9478" y="751"/>
                    <a:pt x="9478" y="751"/>
                  </a:cubicBezTo>
                  <a:cubicBezTo>
                    <a:pt x="9419" y="751"/>
                    <a:pt x="9442" y="763"/>
                    <a:pt x="9383" y="763"/>
                  </a:cubicBezTo>
                  <a:cubicBezTo>
                    <a:pt x="9387" y="767"/>
                    <a:pt x="9392" y="768"/>
                    <a:pt x="9398" y="768"/>
                  </a:cubicBezTo>
                  <a:cubicBezTo>
                    <a:pt x="9411" y="768"/>
                    <a:pt x="9426" y="763"/>
                    <a:pt x="9442" y="763"/>
                  </a:cubicBezTo>
                  <a:cubicBezTo>
                    <a:pt x="9466" y="763"/>
                    <a:pt x="9514" y="763"/>
                    <a:pt x="9478" y="775"/>
                  </a:cubicBezTo>
                  <a:lnTo>
                    <a:pt x="9538" y="775"/>
                  </a:lnTo>
                  <a:cubicBezTo>
                    <a:pt x="9490" y="775"/>
                    <a:pt x="9526" y="775"/>
                    <a:pt x="9514" y="786"/>
                  </a:cubicBezTo>
                  <a:lnTo>
                    <a:pt x="9490" y="786"/>
                  </a:lnTo>
                  <a:cubicBezTo>
                    <a:pt x="9490" y="786"/>
                    <a:pt x="9478" y="798"/>
                    <a:pt x="9466" y="798"/>
                  </a:cubicBezTo>
                  <a:lnTo>
                    <a:pt x="9430" y="798"/>
                  </a:lnTo>
                  <a:lnTo>
                    <a:pt x="9419" y="810"/>
                  </a:lnTo>
                  <a:cubicBezTo>
                    <a:pt x="9442" y="798"/>
                    <a:pt x="9466" y="798"/>
                    <a:pt x="9490" y="798"/>
                  </a:cubicBezTo>
                  <a:cubicBezTo>
                    <a:pt x="9538" y="798"/>
                    <a:pt x="9573" y="798"/>
                    <a:pt x="9573" y="810"/>
                  </a:cubicBezTo>
                  <a:cubicBezTo>
                    <a:pt x="9557" y="814"/>
                    <a:pt x="9548" y="816"/>
                    <a:pt x="9541" y="816"/>
                  </a:cubicBezTo>
                  <a:cubicBezTo>
                    <a:pt x="9527" y="816"/>
                    <a:pt x="9522" y="810"/>
                    <a:pt x="9490" y="810"/>
                  </a:cubicBezTo>
                  <a:cubicBezTo>
                    <a:pt x="9478" y="816"/>
                    <a:pt x="9508" y="816"/>
                    <a:pt x="9541" y="816"/>
                  </a:cubicBezTo>
                  <a:cubicBezTo>
                    <a:pt x="9573" y="816"/>
                    <a:pt x="9609" y="816"/>
                    <a:pt x="9609" y="822"/>
                  </a:cubicBezTo>
                  <a:cubicBezTo>
                    <a:pt x="9585" y="834"/>
                    <a:pt x="9633" y="834"/>
                    <a:pt x="9633" y="834"/>
                  </a:cubicBezTo>
                  <a:cubicBezTo>
                    <a:pt x="9609" y="834"/>
                    <a:pt x="9597" y="846"/>
                    <a:pt x="9573" y="858"/>
                  </a:cubicBezTo>
                  <a:lnTo>
                    <a:pt x="9514" y="858"/>
                  </a:lnTo>
                  <a:cubicBezTo>
                    <a:pt x="9561" y="858"/>
                    <a:pt x="9561" y="870"/>
                    <a:pt x="9573" y="870"/>
                  </a:cubicBezTo>
                  <a:lnTo>
                    <a:pt x="9609" y="870"/>
                  </a:lnTo>
                  <a:cubicBezTo>
                    <a:pt x="9621" y="870"/>
                    <a:pt x="9645" y="882"/>
                    <a:pt x="9645" y="882"/>
                  </a:cubicBezTo>
                  <a:cubicBezTo>
                    <a:pt x="9651" y="888"/>
                    <a:pt x="9660" y="888"/>
                    <a:pt x="9673" y="888"/>
                  </a:cubicBezTo>
                  <a:cubicBezTo>
                    <a:pt x="9684" y="888"/>
                    <a:pt x="9699" y="888"/>
                    <a:pt x="9718" y="891"/>
                  </a:cubicBezTo>
                  <a:lnTo>
                    <a:pt x="9718" y="891"/>
                  </a:lnTo>
                  <a:cubicBezTo>
                    <a:pt x="9724" y="890"/>
                    <a:pt x="9727" y="890"/>
                    <a:pt x="9729" y="890"/>
                  </a:cubicBezTo>
                  <a:cubicBezTo>
                    <a:pt x="9732" y="890"/>
                    <a:pt x="9729" y="891"/>
                    <a:pt x="9725" y="893"/>
                  </a:cubicBezTo>
                  <a:lnTo>
                    <a:pt x="9725" y="893"/>
                  </a:lnTo>
                  <a:cubicBezTo>
                    <a:pt x="9722" y="892"/>
                    <a:pt x="9720" y="892"/>
                    <a:pt x="9718" y="891"/>
                  </a:cubicBezTo>
                  <a:lnTo>
                    <a:pt x="9718" y="891"/>
                  </a:lnTo>
                  <a:cubicBezTo>
                    <a:pt x="9715" y="892"/>
                    <a:pt x="9710" y="893"/>
                    <a:pt x="9704" y="894"/>
                  </a:cubicBezTo>
                  <a:cubicBezTo>
                    <a:pt x="9691" y="894"/>
                    <a:pt x="9671" y="897"/>
                    <a:pt x="9653" y="902"/>
                  </a:cubicBezTo>
                  <a:lnTo>
                    <a:pt x="9653" y="902"/>
                  </a:lnTo>
                  <a:cubicBezTo>
                    <a:pt x="9678" y="899"/>
                    <a:pt x="9700" y="894"/>
                    <a:pt x="9722" y="894"/>
                  </a:cubicBezTo>
                  <a:lnTo>
                    <a:pt x="9722" y="894"/>
                  </a:lnTo>
                  <a:cubicBezTo>
                    <a:pt x="9723" y="893"/>
                    <a:pt x="9724" y="893"/>
                    <a:pt x="9725" y="893"/>
                  </a:cubicBezTo>
                  <a:lnTo>
                    <a:pt x="9725" y="893"/>
                  </a:lnTo>
                  <a:cubicBezTo>
                    <a:pt x="9726" y="893"/>
                    <a:pt x="9727" y="893"/>
                    <a:pt x="9728" y="894"/>
                  </a:cubicBezTo>
                  <a:cubicBezTo>
                    <a:pt x="9746" y="890"/>
                    <a:pt x="9757" y="889"/>
                    <a:pt x="9764" y="889"/>
                  </a:cubicBezTo>
                  <a:cubicBezTo>
                    <a:pt x="9782" y="889"/>
                    <a:pt x="9776" y="897"/>
                    <a:pt x="9776" y="905"/>
                  </a:cubicBezTo>
                  <a:cubicBezTo>
                    <a:pt x="9752" y="917"/>
                    <a:pt x="9740" y="917"/>
                    <a:pt x="9704" y="929"/>
                  </a:cubicBezTo>
                  <a:cubicBezTo>
                    <a:pt x="9704" y="929"/>
                    <a:pt x="9704" y="929"/>
                    <a:pt x="9692" y="941"/>
                  </a:cubicBezTo>
                  <a:cubicBezTo>
                    <a:pt x="9692" y="941"/>
                    <a:pt x="9716" y="941"/>
                    <a:pt x="9705" y="953"/>
                  </a:cubicBezTo>
                  <a:lnTo>
                    <a:pt x="9705" y="953"/>
                  </a:lnTo>
                  <a:cubicBezTo>
                    <a:pt x="9700" y="953"/>
                    <a:pt x="9696" y="953"/>
                    <a:pt x="9692" y="953"/>
                  </a:cubicBezTo>
                  <a:cubicBezTo>
                    <a:pt x="9678" y="957"/>
                    <a:pt x="9673" y="958"/>
                    <a:pt x="9671" y="958"/>
                  </a:cubicBezTo>
                  <a:cubicBezTo>
                    <a:pt x="9668" y="958"/>
                    <a:pt x="9689" y="950"/>
                    <a:pt x="9680" y="941"/>
                  </a:cubicBezTo>
                  <a:lnTo>
                    <a:pt x="9680" y="941"/>
                  </a:lnTo>
                  <a:cubicBezTo>
                    <a:pt x="9621" y="953"/>
                    <a:pt x="9669" y="953"/>
                    <a:pt x="9633" y="965"/>
                  </a:cubicBezTo>
                  <a:cubicBezTo>
                    <a:pt x="9601" y="965"/>
                    <a:pt x="9612" y="960"/>
                    <a:pt x="9608" y="960"/>
                  </a:cubicBezTo>
                  <a:lnTo>
                    <a:pt x="9608" y="960"/>
                  </a:lnTo>
                  <a:cubicBezTo>
                    <a:pt x="9606" y="960"/>
                    <a:pt x="9601" y="961"/>
                    <a:pt x="9585" y="965"/>
                  </a:cubicBezTo>
                  <a:cubicBezTo>
                    <a:pt x="9573" y="965"/>
                    <a:pt x="9621" y="965"/>
                    <a:pt x="9609" y="977"/>
                  </a:cubicBezTo>
                  <a:cubicBezTo>
                    <a:pt x="9585" y="977"/>
                    <a:pt x="9577" y="972"/>
                    <a:pt x="9564" y="972"/>
                  </a:cubicBezTo>
                  <a:cubicBezTo>
                    <a:pt x="9557" y="972"/>
                    <a:pt x="9549" y="973"/>
                    <a:pt x="9538" y="977"/>
                  </a:cubicBezTo>
                  <a:lnTo>
                    <a:pt x="9526" y="977"/>
                  </a:lnTo>
                  <a:cubicBezTo>
                    <a:pt x="9526" y="975"/>
                    <a:pt x="9523" y="974"/>
                    <a:pt x="9518" y="974"/>
                  </a:cubicBezTo>
                  <a:cubicBezTo>
                    <a:pt x="9499" y="974"/>
                    <a:pt x="9452" y="989"/>
                    <a:pt x="9442" y="989"/>
                  </a:cubicBezTo>
                  <a:cubicBezTo>
                    <a:pt x="9423" y="989"/>
                    <a:pt x="9467" y="989"/>
                    <a:pt x="9464" y="995"/>
                  </a:cubicBezTo>
                  <a:lnTo>
                    <a:pt x="9464" y="995"/>
                  </a:lnTo>
                  <a:cubicBezTo>
                    <a:pt x="9456" y="996"/>
                    <a:pt x="9449" y="997"/>
                    <a:pt x="9442" y="1001"/>
                  </a:cubicBezTo>
                  <a:lnTo>
                    <a:pt x="9454" y="1001"/>
                  </a:lnTo>
                  <a:cubicBezTo>
                    <a:pt x="9457" y="999"/>
                    <a:pt x="9460" y="998"/>
                    <a:pt x="9463" y="997"/>
                  </a:cubicBezTo>
                  <a:lnTo>
                    <a:pt x="9463" y="997"/>
                  </a:lnTo>
                  <a:cubicBezTo>
                    <a:pt x="9462" y="998"/>
                    <a:pt x="9459" y="999"/>
                    <a:pt x="9454" y="1001"/>
                  </a:cubicBezTo>
                  <a:lnTo>
                    <a:pt x="9609" y="1001"/>
                  </a:lnTo>
                  <a:cubicBezTo>
                    <a:pt x="9597" y="1001"/>
                    <a:pt x="9597" y="1001"/>
                    <a:pt x="9585" y="1013"/>
                  </a:cubicBezTo>
                  <a:cubicBezTo>
                    <a:pt x="9633" y="1013"/>
                    <a:pt x="9633" y="1025"/>
                    <a:pt x="9680" y="1025"/>
                  </a:cubicBezTo>
                  <a:cubicBezTo>
                    <a:pt x="9645" y="1025"/>
                    <a:pt x="9621" y="1036"/>
                    <a:pt x="9597" y="1036"/>
                  </a:cubicBezTo>
                  <a:cubicBezTo>
                    <a:pt x="9595" y="1036"/>
                    <a:pt x="9590" y="1036"/>
                    <a:pt x="9585" y="1037"/>
                  </a:cubicBezTo>
                  <a:lnTo>
                    <a:pt x="9585" y="1037"/>
                  </a:lnTo>
                  <a:cubicBezTo>
                    <a:pt x="9573" y="1042"/>
                    <a:pt x="9582" y="1042"/>
                    <a:pt x="9590" y="1042"/>
                  </a:cubicBezTo>
                  <a:cubicBezTo>
                    <a:pt x="9597" y="1042"/>
                    <a:pt x="9603" y="1042"/>
                    <a:pt x="9585" y="1048"/>
                  </a:cubicBezTo>
                  <a:cubicBezTo>
                    <a:pt x="9573" y="1054"/>
                    <a:pt x="9558" y="1054"/>
                    <a:pt x="9545" y="1054"/>
                  </a:cubicBezTo>
                  <a:cubicBezTo>
                    <a:pt x="9532" y="1054"/>
                    <a:pt x="9520" y="1054"/>
                    <a:pt x="9514" y="1060"/>
                  </a:cubicBezTo>
                  <a:cubicBezTo>
                    <a:pt x="9514" y="1060"/>
                    <a:pt x="9540" y="1055"/>
                    <a:pt x="9554" y="1055"/>
                  </a:cubicBezTo>
                  <a:cubicBezTo>
                    <a:pt x="9561" y="1055"/>
                    <a:pt x="9565" y="1056"/>
                    <a:pt x="9561" y="1060"/>
                  </a:cubicBezTo>
                  <a:lnTo>
                    <a:pt x="9549" y="1060"/>
                  </a:lnTo>
                  <a:cubicBezTo>
                    <a:pt x="9538" y="1072"/>
                    <a:pt x="9561" y="1072"/>
                    <a:pt x="9585" y="1072"/>
                  </a:cubicBezTo>
                  <a:cubicBezTo>
                    <a:pt x="9514" y="1084"/>
                    <a:pt x="9597" y="1084"/>
                    <a:pt x="9526" y="1084"/>
                  </a:cubicBezTo>
                  <a:cubicBezTo>
                    <a:pt x="9534" y="1088"/>
                    <a:pt x="9540" y="1089"/>
                    <a:pt x="9546" y="1089"/>
                  </a:cubicBezTo>
                  <a:cubicBezTo>
                    <a:pt x="9549" y="1089"/>
                    <a:pt x="9552" y="1089"/>
                    <a:pt x="9555" y="1089"/>
                  </a:cubicBezTo>
                  <a:lnTo>
                    <a:pt x="9555" y="1089"/>
                  </a:lnTo>
                  <a:lnTo>
                    <a:pt x="9526" y="1096"/>
                  </a:lnTo>
                  <a:cubicBezTo>
                    <a:pt x="9517" y="1105"/>
                    <a:pt x="9529" y="1107"/>
                    <a:pt x="9546" y="1107"/>
                  </a:cubicBezTo>
                  <a:cubicBezTo>
                    <a:pt x="9565" y="1107"/>
                    <a:pt x="9590" y="1104"/>
                    <a:pt x="9599" y="1104"/>
                  </a:cubicBezTo>
                  <a:cubicBezTo>
                    <a:pt x="9605" y="1104"/>
                    <a:pt x="9605" y="1105"/>
                    <a:pt x="9597" y="1108"/>
                  </a:cubicBezTo>
                  <a:lnTo>
                    <a:pt x="9526" y="1108"/>
                  </a:lnTo>
                  <a:cubicBezTo>
                    <a:pt x="9538" y="1108"/>
                    <a:pt x="9526" y="1120"/>
                    <a:pt x="9561" y="1120"/>
                  </a:cubicBezTo>
                  <a:cubicBezTo>
                    <a:pt x="9561" y="1120"/>
                    <a:pt x="9549" y="1120"/>
                    <a:pt x="9538" y="1132"/>
                  </a:cubicBezTo>
                  <a:lnTo>
                    <a:pt x="9609" y="1132"/>
                  </a:lnTo>
                  <a:cubicBezTo>
                    <a:pt x="9597" y="1144"/>
                    <a:pt x="9573" y="1144"/>
                    <a:pt x="9549" y="1156"/>
                  </a:cubicBezTo>
                  <a:cubicBezTo>
                    <a:pt x="9585" y="1167"/>
                    <a:pt x="9526" y="1179"/>
                    <a:pt x="9561" y="1191"/>
                  </a:cubicBezTo>
                  <a:lnTo>
                    <a:pt x="9573" y="1191"/>
                  </a:lnTo>
                  <a:cubicBezTo>
                    <a:pt x="9571" y="1194"/>
                    <a:pt x="9572" y="1195"/>
                    <a:pt x="9575" y="1195"/>
                  </a:cubicBezTo>
                  <a:cubicBezTo>
                    <a:pt x="9585" y="1195"/>
                    <a:pt x="9611" y="1188"/>
                    <a:pt x="9625" y="1188"/>
                  </a:cubicBezTo>
                  <a:cubicBezTo>
                    <a:pt x="9630" y="1188"/>
                    <a:pt x="9633" y="1189"/>
                    <a:pt x="9633" y="1191"/>
                  </a:cubicBezTo>
                  <a:cubicBezTo>
                    <a:pt x="9573" y="1191"/>
                    <a:pt x="9585" y="1203"/>
                    <a:pt x="9561" y="1215"/>
                  </a:cubicBezTo>
                  <a:cubicBezTo>
                    <a:pt x="9538" y="1227"/>
                    <a:pt x="9609" y="1227"/>
                    <a:pt x="9573" y="1251"/>
                  </a:cubicBezTo>
                  <a:lnTo>
                    <a:pt x="9538" y="1251"/>
                  </a:lnTo>
                  <a:cubicBezTo>
                    <a:pt x="9526" y="1263"/>
                    <a:pt x="9538" y="1263"/>
                    <a:pt x="9538" y="1275"/>
                  </a:cubicBezTo>
                  <a:lnTo>
                    <a:pt x="9526" y="1275"/>
                  </a:lnTo>
                  <a:cubicBezTo>
                    <a:pt x="9478" y="1298"/>
                    <a:pt x="9538" y="1298"/>
                    <a:pt x="9561" y="1310"/>
                  </a:cubicBezTo>
                  <a:cubicBezTo>
                    <a:pt x="9549" y="1310"/>
                    <a:pt x="9526" y="1322"/>
                    <a:pt x="9514" y="1322"/>
                  </a:cubicBezTo>
                  <a:cubicBezTo>
                    <a:pt x="9502" y="1322"/>
                    <a:pt x="9502" y="1334"/>
                    <a:pt x="9549" y="1334"/>
                  </a:cubicBezTo>
                  <a:cubicBezTo>
                    <a:pt x="9502" y="1358"/>
                    <a:pt x="9573" y="1346"/>
                    <a:pt x="9514" y="1358"/>
                  </a:cubicBezTo>
                  <a:lnTo>
                    <a:pt x="9502" y="1358"/>
                  </a:lnTo>
                  <a:cubicBezTo>
                    <a:pt x="9490" y="1370"/>
                    <a:pt x="9490" y="1370"/>
                    <a:pt x="9490" y="1382"/>
                  </a:cubicBezTo>
                  <a:cubicBezTo>
                    <a:pt x="9526" y="1382"/>
                    <a:pt x="9597" y="1382"/>
                    <a:pt x="9585" y="1394"/>
                  </a:cubicBezTo>
                  <a:cubicBezTo>
                    <a:pt x="9557" y="1398"/>
                    <a:pt x="9546" y="1399"/>
                    <a:pt x="9540" y="1399"/>
                  </a:cubicBezTo>
                  <a:cubicBezTo>
                    <a:pt x="9528" y="1399"/>
                    <a:pt x="9542" y="1394"/>
                    <a:pt x="9502" y="1394"/>
                  </a:cubicBezTo>
                  <a:cubicBezTo>
                    <a:pt x="9514" y="1406"/>
                    <a:pt x="9526" y="1406"/>
                    <a:pt x="9514" y="1406"/>
                  </a:cubicBezTo>
                  <a:lnTo>
                    <a:pt x="9466" y="1406"/>
                  </a:lnTo>
                  <a:cubicBezTo>
                    <a:pt x="9454" y="1417"/>
                    <a:pt x="9478" y="1417"/>
                    <a:pt x="9502" y="1417"/>
                  </a:cubicBezTo>
                  <a:lnTo>
                    <a:pt x="9538" y="1417"/>
                  </a:lnTo>
                  <a:cubicBezTo>
                    <a:pt x="9549" y="1417"/>
                    <a:pt x="9561" y="1406"/>
                    <a:pt x="9561" y="1406"/>
                  </a:cubicBezTo>
                  <a:cubicBezTo>
                    <a:pt x="9609" y="1406"/>
                    <a:pt x="9561" y="1417"/>
                    <a:pt x="9585" y="1429"/>
                  </a:cubicBezTo>
                  <a:cubicBezTo>
                    <a:pt x="9585" y="1429"/>
                    <a:pt x="9597" y="1417"/>
                    <a:pt x="9633" y="1417"/>
                  </a:cubicBezTo>
                  <a:cubicBezTo>
                    <a:pt x="9629" y="1421"/>
                    <a:pt x="9634" y="1423"/>
                    <a:pt x="9644" y="1423"/>
                  </a:cubicBezTo>
                  <a:cubicBezTo>
                    <a:pt x="9665" y="1423"/>
                    <a:pt x="9704" y="1417"/>
                    <a:pt x="9728" y="1417"/>
                  </a:cubicBezTo>
                  <a:cubicBezTo>
                    <a:pt x="9710" y="1429"/>
                    <a:pt x="9692" y="1432"/>
                    <a:pt x="9673" y="1432"/>
                  </a:cubicBezTo>
                  <a:cubicBezTo>
                    <a:pt x="9654" y="1432"/>
                    <a:pt x="9633" y="1429"/>
                    <a:pt x="9609" y="1429"/>
                  </a:cubicBezTo>
                  <a:cubicBezTo>
                    <a:pt x="9585" y="1429"/>
                    <a:pt x="9549" y="1441"/>
                    <a:pt x="9526" y="1441"/>
                  </a:cubicBezTo>
                  <a:cubicBezTo>
                    <a:pt x="9526" y="1441"/>
                    <a:pt x="9526" y="1441"/>
                    <a:pt x="9526" y="1453"/>
                  </a:cubicBezTo>
                  <a:lnTo>
                    <a:pt x="9573" y="1453"/>
                  </a:lnTo>
                  <a:lnTo>
                    <a:pt x="9561" y="1465"/>
                  </a:lnTo>
                  <a:lnTo>
                    <a:pt x="9573" y="1465"/>
                  </a:lnTo>
                  <a:cubicBezTo>
                    <a:pt x="9585" y="1525"/>
                    <a:pt x="9526" y="1548"/>
                    <a:pt x="9573" y="1596"/>
                  </a:cubicBezTo>
                  <a:lnTo>
                    <a:pt x="9538" y="1644"/>
                  </a:lnTo>
                  <a:cubicBezTo>
                    <a:pt x="9549" y="1679"/>
                    <a:pt x="9538" y="1679"/>
                    <a:pt x="9549" y="1703"/>
                  </a:cubicBezTo>
                  <a:cubicBezTo>
                    <a:pt x="9549" y="1686"/>
                    <a:pt x="9555" y="1670"/>
                    <a:pt x="9563" y="1670"/>
                  </a:cubicBezTo>
                  <a:cubicBezTo>
                    <a:pt x="9566" y="1670"/>
                    <a:pt x="9570" y="1672"/>
                    <a:pt x="9573" y="1679"/>
                  </a:cubicBezTo>
                  <a:cubicBezTo>
                    <a:pt x="9573" y="1664"/>
                    <a:pt x="9578" y="1660"/>
                    <a:pt x="9583" y="1660"/>
                  </a:cubicBezTo>
                  <a:cubicBezTo>
                    <a:pt x="9584" y="1660"/>
                    <a:pt x="9585" y="1660"/>
                    <a:pt x="9586" y="1660"/>
                  </a:cubicBezTo>
                  <a:lnTo>
                    <a:pt x="9586" y="1660"/>
                  </a:lnTo>
                  <a:cubicBezTo>
                    <a:pt x="9579" y="1651"/>
                    <a:pt x="9573" y="1632"/>
                    <a:pt x="9573" y="1608"/>
                  </a:cubicBezTo>
                  <a:cubicBezTo>
                    <a:pt x="9582" y="1600"/>
                    <a:pt x="9584" y="1591"/>
                    <a:pt x="9593" y="1591"/>
                  </a:cubicBezTo>
                  <a:cubicBezTo>
                    <a:pt x="9597" y="1591"/>
                    <a:pt x="9602" y="1593"/>
                    <a:pt x="9609" y="1596"/>
                  </a:cubicBezTo>
                  <a:lnTo>
                    <a:pt x="9585" y="1572"/>
                  </a:lnTo>
                  <a:cubicBezTo>
                    <a:pt x="9588" y="1561"/>
                    <a:pt x="9591" y="1557"/>
                    <a:pt x="9595" y="1557"/>
                  </a:cubicBezTo>
                  <a:cubicBezTo>
                    <a:pt x="9606" y="1557"/>
                    <a:pt x="9620" y="1589"/>
                    <a:pt x="9635" y="1589"/>
                  </a:cubicBezTo>
                  <a:cubicBezTo>
                    <a:pt x="9639" y="1589"/>
                    <a:pt x="9642" y="1587"/>
                    <a:pt x="9645" y="1584"/>
                  </a:cubicBezTo>
                  <a:lnTo>
                    <a:pt x="9645" y="1584"/>
                  </a:lnTo>
                  <a:cubicBezTo>
                    <a:pt x="9633" y="1608"/>
                    <a:pt x="9633" y="1608"/>
                    <a:pt x="9621" y="1644"/>
                  </a:cubicBezTo>
                  <a:cubicBezTo>
                    <a:pt x="9633" y="1620"/>
                    <a:pt x="9645" y="1596"/>
                    <a:pt x="9669" y="1572"/>
                  </a:cubicBezTo>
                  <a:cubicBezTo>
                    <a:pt x="9669" y="1560"/>
                    <a:pt x="9669" y="1560"/>
                    <a:pt x="9669" y="1548"/>
                  </a:cubicBezTo>
                  <a:cubicBezTo>
                    <a:pt x="9669" y="1548"/>
                    <a:pt x="9669" y="1548"/>
                    <a:pt x="9669" y="1537"/>
                  </a:cubicBezTo>
                  <a:cubicBezTo>
                    <a:pt x="9680" y="1525"/>
                    <a:pt x="9680" y="1525"/>
                    <a:pt x="9692" y="1525"/>
                  </a:cubicBezTo>
                  <a:cubicBezTo>
                    <a:pt x="9692" y="1537"/>
                    <a:pt x="9680" y="1537"/>
                    <a:pt x="9669" y="1537"/>
                  </a:cubicBezTo>
                  <a:lnTo>
                    <a:pt x="9728" y="1537"/>
                  </a:lnTo>
                  <a:cubicBezTo>
                    <a:pt x="9716" y="1537"/>
                    <a:pt x="9704" y="1537"/>
                    <a:pt x="9704" y="1548"/>
                  </a:cubicBezTo>
                  <a:lnTo>
                    <a:pt x="9716" y="1548"/>
                  </a:lnTo>
                  <a:cubicBezTo>
                    <a:pt x="9716" y="1548"/>
                    <a:pt x="9704" y="1548"/>
                    <a:pt x="9680" y="1560"/>
                  </a:cubicBezTo>
                  <a:lnTo>
                    <a:pt x="9716" y="1560"/>
                  </a:lnTo>
                  <a:cubicBezTo>
                    <a:pt x="9716" y="1560"/>
                    <a:pt x="9716" y="1572"/>
                    <a:pt x="9716" y="1572"/>
                  </a:cubicBezTo>
                  <a:cubicBezTo>
                    <a:pt x="9714" y="1567"/>
                    <a:pt x="9711" y="1565"/>
                    <a:pt x="9709" y="1565"/>
                  </a:cubicBezTo>
                  <a:cubicBezTo>
                    <a:pt x="9701" y="1565"/>
                    <a:pt x="9693" y="1579"/>
                    <a:pt x="9682" y="1579"/>
                  </a:cubicBezTo>
                  <a:cubicBezTo>
                    <a:pt x="9678" y="1579"/>
                    <a:pt x="9674" y="1577"/>
                    <a:pt x="9669" y="1572"/>
                  </a:cubicBezTo>
                  <a:lnTo>
                    <a:pt x="9669" y="1572"/>
                  </a:lnTo>
                  <a:lnTo>
                    <a:pt x="9692" y="1620"/>
                  </a:lnTo>
                  <a:cubicBezTo>
                    <a:pt x="9692" y="1596"/>
                    <a:pt x="9716" y="1620"/>
                    <a:pt x="9704" y="1584"/>
                  </a:cubicBezTo>
                  <a:lnTo>
                    <a:pt x="9704" y="1584"/>
                  </a:lnTo>
                  <a:cubicBezTo>
                    <a:pt x="9728" y="1608"/>
                    <a:pt x="9692" y="1632"/>
                    <a:pt x="9692" y="1656"/>
                  </a:cubicBezTo>
                  <a:cubicBezTo>
                    <a:pt x="9697" y="1659"/>
                    <a:pt x="9701" y="1660"/>
                    <a:pt x="9704" y="1660"/>
                  </a:cubicBezTo>
                  <a:cubicBezTo>
                    <a:pt x="9720" y="1660"/>
                    <a:pt x="9721" y="1629"/>
                    <a:pt x="9728" y="1629"/>
                  </a:cubicBezTo>
                  <a:cubicBezTo>
                    <a:pt x="9731" y="1629"/>
                    <a:pt x="9735" y="1633"/>
                    <a:pt x="9740" y="1644"/>
                  </a:cubicBezTo>
                  <a:lnTo>
                    <a:pt x="9740" y="1679"/>
                  </a:lnTo>
                  <a:cubicBezTo>
                    <a:pt x="9744" y="1679"/>
                    <a:pt x="9748" y="1678"/>
                    <a:pt x="9752" y="1677"/>
                  </a:cubicBezTo>
                  <a:lnTo>
                    <a:pt x="9752" y="1677"/>
                  </a:lnTo>
                  <a:cubicBezTo>
                    <a:pt x="9752" y="1677"/>
                    <a:pt x="9752" y="1678"/>
                    <a:pt x="9752" y="1679"/>
                  </a:cubicBezTo>
                  <a:cubicBezTo>
                    <a:pt x="9758" y="1679"/>
                    <a:pt x="9761" y="1676"/>
                    <a:pt x="9762" y="1675"/>
                  </a:cubicBezTo>
                  <a:lnTo>
                    <a:pt x="9762" y="1675"/>
                  </a:lnTo>
                  <a:cubicBezTo>
                    <a:pt x="9763" y="1676"/>
                    <a:pt x="9764" y="1677"/>
                    <a:pt x="9764" y="1679"/>
                  </a:cubicBezTo>
                  <a:cubicBezTo>
                    <a:pt x="9764" y="1675"/>
                    <a:pt x="9764" y="1674"/>
                    <a:pt x="9763" y="1674"/>
                  </a:cubicBezTo>
                  <a:cubicBezTo>
                    <a:pt x="9763" y="1674"/>
                    <a:pt x="9763" y="1674"/>
                    <a:pt x="9762" y="1675"/>
                  </a:cubicBezTo>
                  <a:lnTo>
                    <a:pt x="9762" y="1675"/>
                  </a:lnTo>
                  <a:cubicBezTo>
                    <a:pt x="9762" y="1674"/>
                    <a:pt x="9761" y="1674"/>
                    <a:pt x="9760" y="1674"/>
                  </a:cubicBezTo>
                  <a:cubicBezTo>
                    <a:pt x="9758" y="1674"/>
                    <a:pt x="9755" y="1675"/>
                    <a:pt x="9752" y="1677"/>
                  </a:cubicBezTo>
                  <a:lnTo>
                    <a:pt x="9752" y="1677"/>
                  </a:lnTo>
                  <a:cubicBezTo>
                    <a:pt x="9753" y="1620"/>
                    <a:pt x="9776" y="1619"/>
                    <a:pt x="9788" y="1584"/>
                  </a:cubicBezTo>
                  <a:cubicBezTo>
                    <a:pt x="9811" y="1584"/>
                    <a:pt x="9847" y="1572"/>
                    <a:pt x="9895" y="1572"/>
                  </a:cubicBezTo>
                  <a:lnTo>
                    <a:pt x="9871" y="1572"/>
                  </a:lnTo>
                  <a:cubicBezTo>
                    <a:pt x="9954" y="1548"/>
                    <a:pt x="9966" y="1525"/>
                    <a:pt x="9990" y="1501"/>
                  </a:cubicBezTo>
                  <a:cubicBezTo>
                    <a:pt x="9930" y="1501"/>
                    <a:pt x="10014" y="1489"/>
                    <a:pt x="9978" y="1477"/>
                  </a:cubicBezTo>
                  <a:cubicBezTo>
                    <a:pt x="9907" y="1477"/>
                    <a:pt x="9954" y="1477"/>
                    <a:pt x="9942" y="1465"/>
                  </a:cubicBezTo>
                  <a:lnTo>
                    <a:pt x="9942" y="1465"/>
                  </a:lnTo>
                  <a:cubicBezTo>
                    <a:pt x="9946" y="1469"/>
                    <a:pt x="9952" y="1470"/>
                    <a:pt x="9960" y="1470"/>
                  </a:cubicBezTo>
                  <a:cubicBezTo>
                    <a:pt x="9978" y="1470"/>
                    <a:pt x="10002" y="1462"/>
                    <a:pt x="10002" y="1453"/>
                  </a:cubicBezTo>
                  <a:lnTo>
                    <a:pt x="9978" y="1453"/>
                  </a:lnTo>
                  <a:cubicBezTo>
                    <a:pt x="10002" y="1453"/>
                    <a:pt x="10050" y="1429"/>
                    <a:pt x="10002" y="1429"/>
                  </a:cubicBezTo>
                  <a:cubicBezTo>
                    <a:pt x="10010" y="1425"/>
                    <a:pt x="10015" y="1424"/>
                    <a:pt x="10019" y="1424"/>
                  </a:cubicBezTo>
                  <a:cubicBezTo>
                    <a:pt x="10027" y="1424"/>
                    <a:pt x="10030" y="1429"/>
                    <a:pt x="10038" y="1429"/>
                  </a:cubicBezTo>
                  <a:cubicBezTo>
                    <a:pt x="10055" y="1423"/>
                    <a:pt x="10050" y="1423"/>
                    <a:pt x="10042" y="1423"/>
                  </a:cubicBezTo>
                  <a:cubicBezTo>
                    <a:pt x="10035" y="1423"/>
                    <a:pt x="10026" y="1423"/>
                    <a:pt x="10038" y="1417"/>
                  </a:cubicBezTo>
                  <a:lnTo>
                    <a:pt x="10050" y="1417"/>
                  </a:lnTo>
                  <a:cubicBezTo>
                    <a:pt x="10038" y="1417"/>
                    <a:pt x="10061" y="1406"/>
                    <a:pt x="10073" y="1394"/>
                  </a:cubicBezTo>
                  <a:lnTo>
                    <a:pt x="10073" y="1394"/>
                  </a:lnTo>
                  <a:cubicBezTo>
                    <a:pt x="10052" y="1397"/>
                    <a:pt x="10041" y="1399"/>
                    <a:pt x="10034" y="1399"/>
                  </a:cubicBezTo>
                  <a:cubicBezTo>
                    <a:pt x="10018" y="1399"/>
                    <a:pt x="10031" y="1390"/>
                    <a:pt x="10014" y="1382"/>
                  </a:cubicBezTo>
                  <a:cubicBezTo>
                    <a:pt x="10038" y="1382"/>
                    <a:pt x="10038" y="1382"/>
                    <a:pt x="10050" y="1370"/>
                  </a:cubicBezTo>
                  <a:lnTo>
                    <a:pt x="10002" y="1370"/>
                  </a:lnTo>
                  <a:cubicBezTo>
                    <a:pt x="9954" y="1370"/>
                    <a:pt x="10038" y="1370"/>
                    <a:pt x="10014" y="1358"/>
                  </a:cubicBezTo>
                  <a:lnTo>
                    <a:pt x="10002" y="1358"/>
                  </a:lnTo>
                  <a:cubicBezTo>
                    <a:pt x="9978" y="1358"/>
                    <a:pt x="10014" y="1346"/>
                    <a:pt x="10050" y="1334"/>
                  </a:cubicBezTo>
                  <a:cubicBezTo>
                    <a:pt x="9919" y="1310"/>
                    <a:pt x="10121" y="1251"/>
                    <a:pt x="10073" y="1215"/>
                  </a:cubicBezTo>
                  <a:lnTo>
                    <a:pt x="10014" y="1215"/>
                  </a:lnTo>
                  <a:cubicBezTo>
                    <a:pt x="10002" y="1215"/>
                    <a:pt x="10002" y="1215"/>
                    <a:pt x="9990" y="1227"/>
                  </a:cubicBezTo>
                  <a:lnTo>
                    <a:pt x="9978" y="1227"/>
                  </a:lnTo>
                  <a:cubicBezTo>
                    <a:pt x="9978" y="1221"/>
                    <a:pt x="9972" y="1221"/>
                    <a:pt x="9968" y="1221"/>
                  </a:cubicBezTo>
                  <a:cubicBezTo>
                    <a:pt x="9963" y="1221"/>
                    <a:pt x="9960" y="1221"/>
                    <a:pt x="9966" y="1215"/>
                  </a:cubicBezTo>
                  <a:lnTo>
                    <a:pt x="9978" y="1215"/>
                  </a:lnTo>
                  <a:lnTo>
                    <a:pt x="10002" y="1191"/>
                  </a:lnTo>
                  <a:cubicBezTo>
                    <a:pt x="9942" y="1191"/>
                    <a:pt x="10002" y="1179"/>
                    <a:pt x="10014" y="1179"/>
                  </a:cubicBezTo>
                  <a:cubicBezTo>
                    <a:pt x="10026" y="1175"/>
                    <a:pt x="10031" y="1174"/>
                    <a:pt x="10035" y="1174"/>
                  </a:cubicBezTo>
                  <a:cubicBezTo>
                    <a:pt x="10041" y="1174"/>
                    <a:pt x="10041" y="1178"/>
                    <a:pt x="10062" y="1179"/>
                  </a:cubicBezTo>
                  <a:lnTo>
                    <a:pt x="10062" y="1179"/>
                  </a:lnTo>
                  <a:lnTo>
                    <a:pt x="10073" y="1167"/>
                  </a:lnTo>
                  <a:lnTo>
                    <a:pt x="10061" y="1167"/>
                  </a:lnTo>
                  <a:cubicBezTo>
                    <a:pt x="10097" y="1156"/>
                    <a:pt x="10073" y="1156"/>
                    <a:pt x="10109" y="1156"/>
                  </a:cubicBezTo>
                  <a:cubicBezTo>
                    <a:pt x="10133" y="1132"/>
                    <a:pt x="10050" y="1144"/>
                    <a:pt x="10109" y="1120"/>
                  </a:cubicBezTo>
                  <a:lnTo>
                    <a:pt x="10050" y="1120"/>
                  </a:lnTo>
                  <a:cubicBezTo>
                    <a:pt x="10061" y="1108"/>
                    <a:pt x="10073" y="1108"/>
                    <a:pt x="10085" y="1108"/>
                  </a:cubicBezTo>
                  <a:lnTo>
                    <a:pt x="10061" y="1108"/>
                  </a:lnTo>
                  <a:cubicBezTo>
                    <a:pt x="10133" y="1096"/>
                    <a:pt x="10085" y="1096"/>
                    <a:pt x="10109" y="1072"/>
                  </a:cubicBezTo>
                  <a:lnTo>
                    <a:pt x="10121" y="1072"/>
                  </a:lnTo>
                  <a:cubicBezTo>
                    <a:pt x="10109" y="1072"/>
                    <a:pt x="10087" y="1072"/>
                    <a:pt x="10096" y="1061"/>
                  </a:cubicBezTo>
                  <a:lnTo>
                    <a:pt x="10096" y="1061"/>
                  </a:lnTo>
                  <a:cubicBezTo>
                    <a:pt x="10087" y="1063"/>
                    <a:pt x="10078" y="1064"/>
                    <a:pt x="10073" y="1064"/>
                  </a:cubicBezTo>
                  <a:cubicBezTo>
                    <a:pt x="10069" y="1064"/>
                    <a:pt x="10068" y="1063"/>
                    <a:pt x="10073" y="1060"/>
                  </a:cubicBezTo>
                  <a:cubicBezTo>
                    <a:pt x="10038" y="1060"/>
                    <a:pt x="10014" y="1072"/>
                    <a:pt x="9978" y="1072"/>
                  </a:cubicBezTo>
                  <a:cubicBezTo>
                    <a:pt x="10014" y="1072"/>
                    <a:pt x="10014" y="1060"/>
                    <a:pt x="9990" y="1060"/>
                  </a:cubicBezTo>
                  <a:lnTo>
                    <a:pt x="10002" y="1060"/>
                  </a:lnTo>
                  <a:lnTo>
                    <a:pt x="9978" y="1048"/>
                  </a:lnTo>
                  <a:lnTo>
                    <a:pt x="10050" y="1048"/>
                  </a:lnTo>
                  <a:cubicBezTo>
                    <a:pt x="10002" y="1048"/>
                    <a:pt x="10038" y="1036"/>
                    <a:pt x="10050" y="1025"/>
                  </a:cubicBezTo>
                  <a:lnTo>
                    <a:pt x="10073" y="1025"/>
                  </a:lnTo>
                  <a:cubicBezTo>
                    <a:pt x="10038" y="1025"/>
                    <a:pt x="10038" y="1013"/>
                    <a:pt x="10050" y="1001"/>
                  </a:cubicBezTo>
                  <a:lnTo>
                    <a:pt x="10073" y="1001"/>
                  </a:lnTo>
                  <a:cubicBezTo>
                    <a:pt x="10050" y="1001"/>
                    <a:pt x="10085" y="989"/>
                    <a:pt x="10109" y="989"/>
                  </a:cubicBezTo>
                  <a:cubicBezTo>
                    <a:pt x="10061" y="977"/>
                    <a:pt x="10192" y="953"/>
                    <a:pt x="10121" y="953"/>
                  </a:cubicBezTo>
                  <a:lnTo>
                    <a:pt x="10145" y="941"/>
                  </a:lnTo>
                  <a:cubicBezTo>
                    <a:pt x="10085" y="941"/>
                    <a:pt x="10169" y="917"/>
                    <a:pt x="10073" y="917"/>
                  </a:cubicBezTo>
                  <a:cubicBezTo>
                    <a:pt x="10120" y="904"/>
                    <a:pt x="10116" y="900"/>
                    <a:pt x="10099" y="900"/>
                  </a:cubicBezTo>
                  <a:cubicBezTo>
                    <a:pt x="10085" y="900"/>
                    <a:pt x="10064" y="902"/>
                    <a:pt x="10054" y="902"/>
                  </a:cubicBezTo>
                  <a:cubicBezTo>
                    <a:pt x="10044" y="902"/>
                    <a:pt x="10045" y="901"/>
                    <a:pt x="10073" y="894"/>
                  </a:cubicBezTo>
                  <a:lnTo>
                    <a:pt x="10061" y="894"/>
                  </a:lnTo>
                  <a:cubicBezTo>
                    <a:pt x="10073" y="846"/>
                    <a:pt x="10121" y="786"/>
                    <a:pt x="10061" y="739"/>
                  </a:cubicBezTo>
                  <a:lnTo>
                    <a:pt x="10085" y="739"/>
                  </a:lnTo>
                  <a:cubicBezTo>
                    <a:pt x="10097" y="715"/>
                    <a:pt x="10097" y="679"/>
                    <a:pt x="10085" y="655"/>
                  </a:cubicBezTo>
                  <a:cubicBezTo>
                    <a:pt x="10089" y="655"/>
                    <a:pt x="10093" y="655"/>
                    <a:pt x="10097" y="655"/>
                  </a:cubicBezTo>
                  <a:cubicBezTo>
                    <a:pt x="10192" y="655"/>
                    <a:pt x="10184" y="799"/>
                    <a:pt x="10288" y="822"/>
                  </a:cubicBezTo>
                  <a:cubicBezTo>
                    <a:pt x="10300" y="798"/>
                    <a:pt x="10300" y="786"/>
                    <a:pt x="10311" y="763"/>
                  </a:cubicBezTo>
                  <a:cubicBezTo>
                    <a:pt x="10323" y="751"/>
                    <a:pt x="10323" y="751"/>
                    <a:pt x="10323" y="739"/>
                  </a:cubicBezTo>
                  <a:lnTo>
                    <a:pt x="10323" y="739"/>
                  </a:lnTo>
                  <a:cubicBezTo>
                    <a:pt x="10311" y="751"/>
                    <a:pt x="10300" y="751"/>
                    <a:pt x="10300" y="751"/>
                  </a:cubicBezTo>
                  <a:cubicBezTo>
                    <a:pt x="10309" y="741"/>
                    <a:pt x="10326" y="708"/>
                    <a:pt x="10339" y="708"/>
                  </a:cubicBezTo>
                  <a:cubicBezTo>
                    <a:pt x="10342" y="708"/>
                    <a:pt x="10345" y="710"/>
                    <a:pt x="10347" y="715"/>
                  </a:cubicBezTo>
                  <a:cubicBezTo>
                    <a:pt x="10335" y="727"/>
                    <a:pt x="10335" y="727"/>
                    <a:pt x="10335" y="727"/>
                  </a:cubicBezTo>
                  <a:cubicBezTo>
                    <a:pt x="10338" y="729"/>
                    <a:pt x="10340" y="730"/>
                    <a:pt x="10341" y="730"/>
                  </a:cubicBezTo>
                  <a:cubicBezTo>
                    <a:pt x="10346" y="730"/>
                    <a:pt x="10348" y="723"/>
                    <a:pt x="10353" y="723"/>
                  </a:cubicBezTo>
                  <a:cubicBezTo>
                    <a:pt x="10355" y="723"/>
                    <a:pt x="10357" y="724"/>
                    <a:pt x="10359" y="727"/>
                  </a:cubicBezTo>
                  <a:cubicBezTo>
                    <a:pt x="10359" y="739"/>
                    <a:pt x="10359" y="727"/>
                    <a:pt x="10359" y="751"/>
                  </a:cubicBezTo>
                  <a:lnTo>
                    <a:pt x="10371" y="786"/>
                  </a:lnTo>
                  <a:cubicBezTo>
                    <a:pt x="10384" y="773"/>
                    <a:pt x="10393" y="768"/>
                    <a:pt x="10398" y="768"/>
                  </a:cubicBezTo>
                  <a:cubicBezTo>
                    <a:pt x="10413" y="768"/>
                    <a:pt x="10407" y="802"/>
                    <a:pt x="10407" y="810"/>
                  </a:cubicBezTo>
                  <a:cubicBezTo>
                    <a:pt x="10395" y="828"/>
                    <a:pt x="10389" y="828"/>
                    <a:pt x="10383" y="828"/>
                  </a:cubicBezTo>
                  <a:cubicBezTo>
                    <a:pt x="10377" y="828"/>
                    <a:pt x="10371" y="828"/>
                    <a:pt x="10359" y="846"/>
                  </a:cubicBezTo>
                  <a:lnTo>
                    <a:pt x="10359" y="882"/>
                  </a:lnTo>
                  <a:lnTo>
                    <a:pt x="10371" y="846"/>
                  </a:lnTo>
                  <a:lnTo>
                    <a:pt x="10383" y="870"/>
                  </a:lnTo>
                  <a:cubicBezTo>
                    <a:pt x="10383" y="861"/>
                    <a:pt x="10389" y="853"/>
                    <a:pt x="10392" y="853"/>
                  </a:cubicBezTo>
                  <a:cubicBezTo>
                    <a:pt x="10394" y="853"/>
                    <a:pt x="10395" y="854"/>
                    <a:pt x="10395" y="858"/>
                  </a:cubicBezTo>
                  <a:cubicBezTo>
                    <a:pt x="10395" y="870"/>
                    <a:pt x="10395" y="870"/>
                    <a:pt x="10383" y="882"/>
                  </a:cubicBezTo>
                  <a:lnTo>
                    <a:pt x="10383" y="882"/>
                  </a:lnTo>
                  <a:lnTo>
                    <a:pt x="10407" y="858"/>
                  </a:lnTo>
                  <a:lnTo>
                    <a:pt x="10407" y="858"/>
                  </a:lnTo>
                  <a:cubicBezTo>
                    <a:pt x="10383" y="894"/>
                    <a:pt x="10407" y="882"/>
                    <a:pt x="10395" y="917"/>
                  </a:cubicBezTo>
                  <a:cubicBezTo>
                    <a:pt x="10400" y="925"/>
                    <a:pt x="10407" y="928"/>
                    <a:pt x="10414" y="928"/>
                  </a:cubicBezTo>
                  <a:cubicBezTo>
                    <a:pt x="10426" y="928"/>
                    <a:pt x="10440" y="920"/>
                    <a:pt x="10450" y="920"/>
                  </a:cubicBezTo>
                  <a:cubicBezTo>
                    <a:pt x="10460" y="920"/>
                    <a:pt x="10466" y="927"/>
                    <a:pt x="10466" y="953"/>
                  </a:cubicBezTo>
                  <a:cubicBezTo>
                    <a:pt x="10466" y="933"/>
                    <a:pt x="10493" y="903"/>
                    <a:pt x="10508" y="903"/>
                  </a:cubicBezTo>
                  <a:cubicBezTo>
                    <a:pt x="10510" y="903"/>
                    <a:pt x="10512" y="904"/>
                    <a:pt x="10514" y="905"/>
                  </a:cubicBezTo>
                  <a:cubicBezTo>
                    <a:pt x="10514" y="917"/>
                    <a:pt x="10514" y="929"/>
                    <a:pt x="10502" y="941"/>
                  </a:cubicBezTo>
                  <a:lnTo>
                    <a:pt x="10526" y="929"/>
                  </a:lnTo>
                  <a:lnTo>
                    <a:pt x="10526" y="929"/>
                  </a:lnTo>
                  <a:cubicBezTo>
                    <a:pt x="10502" y="1001"/>
                    <a:pt x="10538" y="965"/>
                    <a:pt x="10550" y="1001"/>
                  </a:cubicBezTo>
                  <a:lnTo>
                    <a:pt x="10550" y="1013"/>
                  </a:lnTo>
                  <a:cubicBezTo>
                    <a:pt x="10558" y="1004"/>
                    <a:pt x="10566" y="996"/>
                    <a:pt x="10575" y="996"/>
                  </a:cubicBezTo>
                  <a:cubicBezTo>
                    <a:pt x="10578" y="996"/>
                    <a:pt x="10582" y="997"/>
                    <a:pt x="10585" y="1001"/>
                  </a:cubicBezTo>
                  <a:lnTo>
                    <a:pt x="10573" y="1036"/>
                  </a:lnTo>
                  <a:cubicBezTo>
                    <a:pt x="10573" y="1039"/>
                    <a:pt x="10574" y="1040"/>
                    <a:pt x="10575" y="1040"/>
                  </a:cubicBezTo>
                  <a:cubicBezTo>
                    <a:pt x="10582" y="1040"/>
                    <a:pt x="10608" y="993"/>
                    <a:pt x="10618" y="993"/>
                  </a:cubicBezTo>
                  <a:cubicBezTo>
                    <a:pt x="10620" y="993"/>
                    <a:pt x="10621" y="995"/>
                    <a:pt x="10621" y="1001"/>
                  </a:cubicBezTo>
                  <a:cubicBezTo>
                    <a:pt x="10645" y="965"/>
                    <a:pt x="10645" y="941"/>
                    <a:pt x="10657" y="906"/>
                  </a:cubicBezTo>
                  <a:lnTo>
                    <a:pt x="10657" y="906"/>
                  </a:lnTo>
                  <a:cubicBezTo>
                    <a:pt x="10649" y="929"/>
                    <a:pt x="10651" y="942"/>
                    <a:pt x="10657" y="942"/>
                  </a:cubicBezTo>
                  <a:cubicBezTo>
                    <a:pt x="10660" y="942"/>
                    <a:pt x="10664" y="938"/>
                    <a:pt x="10669" y="929"/>
                  </a:cubicBezTo>
                  <a:cubicBezTo>
                    <a:pt x="10676" y="926"/>
                    <a:pt x="10680" y="924"/>
                    <a:pt x="10681" y="924"/>
                  </a:cubicBezTo>
                  <a:lnTo>
                    <a:pt x="10681" y="924"/>
                  </a:lnTo>
                  <a:cubicBezTo>
                    <a:pt x="10686" y="924"/>
                    <a:pt x="10677" y="933"/>
                    <a:pt x="10669" y="941"/>
                  </a:cubicBezTo>
                  <a:lnTo>
                    <a:pt x="10692" y="929"/>
                  </a:lnTo>
                  <a:lnTo>
                    <a:pt x="10692" y="929"/>
                  </a:lnTo>
                  <a:cubicBezTo>
                    <a:pt x="10703" y="929"/>
                    <a:pt x="10684" y="969"/>
                    <a:pt x="10663" y="985"/>
                  </a:cubicBezTo>
                  <a:lnTo>
                    <a:pt x="10663" y="985"/>
                  </a:lnTo>
                  <a:cubicBezTo>
                    <a:pt x="10671" y="980"/>
                    <a:pt x="10677" y="979"/>
                    <a:pt x="10681" y="979"/>
                  </a:cubicBezTo>
                  <a:cubicBezTo>
                    <a:pt x="10694" y="979"/>
                    <a:pt x="10696" y="993"/>
                    <a:pt x="10704" y="1001"/>
                  </a:cubicBezTo>
                  <a:lnTo>
                    <a:pt x="10681" y="1025"/>
                  </a:lnTo>
                  <a:lnTo>
                    <a:pt x="10704" y="1036"/>
                  </a:lnTo>
                  <a:cubicBezTo>
                    <a:pt x="10716" y="1025"/>
                    <a:pt x="10725" y="1019"/>
                    <a:pt x="10733" y="1019"/>
                  </a:cubicBezTo>
                  <a:cubicBezTo>
                    <a:pt x="10740" y="1019"/>
                    <a:pt x="10746" y="1025"/>
                    <a:pt x="10752" y="1036"/>
                  </a:cubicBezTo>
                  <a:lnTo>
                    <a:pt x="10736" y="1058"/>
                  </a:lnTo>
                  <a:lnTo>
                    <a:pt x="10736" y="1058"/>
                  </a:lnTo>
                  <a:cubicBezTo>
                    <a:pt x="10737" y="1058"/>
                    <a:pt x="10739" y="1058"/>
                    <a:pt x="10740" y="1058"/>
                  </a:cubicBezTo>
                  <a:cubicBezTo>
                    <a:pt x="10761" y="1058"/>
                    <a:pt x="10750" y="1087"/>
                    <a:pt x="10740" y="1108"/>
                  </a:cubicBezTo>
                  <a:cubicBezTo>
                    <a:pt x="10746" y="1104"/>
                    <a:pt x="10750" y="1102"/>
                    <a:pt x="10753" y="1102"/>
                  </a:cubicBezTo>
                  <a:cubicBezTo>
                    <a:pt x="10775" y="1102"/>
                    <a:pt x="10766" y="1170"/>
                    <a:pt x="10788" y="1170"/>
                  </a:cubicBezTo>
                  <a:cubicBezTo>
                    <a:pt x="10794" y="1170"/>
                    <a:pt x="10801" y="1166"/>
                    <a:pt x="10812" y="1156"/>
                  </a:cubicBezTo>
                  <a:lnTo>
                    <a:pt x="10812" y="1156"/>
                  </a:lnTo>
                  <a:lnTo>
                    <a:pt x="10800" y="1179"/>
                  </a:lnTo>
                  <a:cubicBezTo>
                    <a:pt x="10810" y="1173"/>
                    <a:pt x="10818" y="1171"/>
                    <a:pt x="10824" y="1171"/>
                  </a:cubicBezTo>
                  <a:cubicBezTo>
                    <a:pt x="10846" y="1171"/>
                    <a:pt x="10853" y="1195"/>
                    <a:pt x="10870" y="1195"/>
                  </a:cubicBezTo>
                  <a:cubicBezTo>
                    <a:pt x="10878" y="1195"/>
                    <a:pt x="10890" y="1188"/>
                    <a:pt x="10907" y="1167"/>
                  </a:cubicBezTo>
                  <a:lnTo>
                    <a:pt x="10907" y="1167"/>
                  </a:lnTo>
                  <a:cubicBezTo>
                    <a:pt x="10904" y="1198"/>
                    <a:pt x="10907" y="1208"/>
                    <a:pt x="10913" y="1208"/>
                  </a:cubicBezTo>
                  <a:cubicBezTo>
                    <a:pt x="10926" y="1208"/>
                    <a:pt x="10950" y="1169"/>
                    <a:pt x="10961" y="1169"/>
                  </a:cubicBezTo>
                  <a:cubicBezTo>
                    <a:pt x="10966" y="1169"/>
                    <a:pt x="10968" y="1175"/>
                    <a:pt x="10967" y="1192"/>
                  </a:cubicBezTo>
                  <a:lnTo>
                    <a:pt x="10967" y="1192"/>
                  </a:lnTo>
                  <a:cubicBezTo>
                    <a:pt x="11062" y="1263"/>
                    <a:pt x="11145" y="1370"/>
                    <a:pt x="11276" y="1382"/>
                  </a:cubicBezTo>
                  <a:lnTo>
                    <a:pt x="11264" y="1406"/>
                  </a:lnTo>
                  <a:cubicBezTo>
                    <a:pt x="11395" y="1525"/>
                    <a:pt x="11562" y="1572"/>
                    <a:pt x="11705" y="1691"/>
                  </a:cubicBezTo>
                  <a:cubicBezTo>
                    <a:pt x="11728" y="1679"/>
                    <a:pt x="11752" y="1632"/>
                    <a:pt x="11776" y="1620"/>
                  </a:cubicBezTo>
                  <a:cubicBezTo>
                    <a:pt x="11776" y="1620"/>
                    <a:pt x="11788" y="1632"/>
                    <a:pt x="11776" y="1656"/>
                  </a:cubicBezTo>
                  <a:cubicBezTo>
                    <a:pt x="11752" y="1656"/>
                    <a:pt x="11752" y="1679"/>
                    <a:pt x="11740" y="1691"/>
                  </a:cubicBezTo>
                  <a:cubicBezTo>
                    <a:pt x="11758" y="1700"/>
                    <a:pt x="11763" y="1723"/>
                    <a:pt x="11779" y="1723"/>
                  </a:cubicBezTo>
                  <a:cubicBezTo>
                    <a:pt x="11785" y="1723"/>
                    <a:pt x="11791" y="1721"/>
                    <a:pt x="11800" y="1715"/>
                  </a:cubicBezTo>
                  <a:lnTo>
                    <a:pt x="11800" y="1679"/>
                  </a:lnTo>
                  <a:cubicBezTo>
                    <a:pt x="11812" y="1679"/>
                    <a:pt x="11824" y="1691"/>
                    <a:pt x="11824" y="1691"/>
                  </a:cubicBezTo>
                  <a:cubicBezTo>
                    <a:pt x="11812" y="1703"/>
                    <a:pt x="11800" y="1739"/>
                    <a:pt x="11788" y="1751"/>
                  </a:cubicBezTo>
                  <a:cubicBezTo>
                    <a:pt x="11806" y="1738"/>
                    <a:pt x="11816" y="1733"/>
                    <a:pt x="11822" y="1733"/>
                  </a:cubicBezTo>
                  <a:cubicBezTo>
                    <a:pt x="11840" y="1733"/>
                    <a:pt x="11804" y="1787"/>
                    <a:pt x="11829" y="1787"/>
                  </a:cubicBezTo>
                  <a:cubicBezTo>
                    <a:pt x="11831" y="1787"/>
                    <a:pt x="11833" y="1787"/>
                    <a:pt x="11835" y="1787"/>
                  </a:cubicBezTo>
                  <a:cubicBezTo>
                    <a:pt x="11883" y="1727"/>
                    <a:pt x="11955" y="1691"/>
                    <a:pt x="12002" y="1667"/>
                  </a:cubicBezTo>
                  <a:lnTo>
                    <a:pt x="12002" y="1691"/>
                  </a:lnTo>
                  <a:cubicBezTo>
                    <a:pt x="12001" y="1690"/>
                    <a:pt x="12000" y="1690"/>
                    <a:pt x="11999" y="1690"/>
                  </a:cubicBezTo>
                  <a:cubicBezTo>
                    <a:pt x="11989" y="1690"/>
                    <a:pt x="11979" y="1729"/>
                    <a:pt x="11961" y="1729"/>
                  </a:cubicBezTo>
                  <a:cubicBezTo>
                    <a:pt x="11959" y="1729"/>
                    <a:pt x="11957" y="1728"/>
                    <a:pt x="11955" y="1727"/>
                  </a:cubicBezTo>
                  <a:lnTo>
                    <a:pt x="11955" y="1727"/>
                  </a:lnTo>
                  <a:cubicBezTo>
                    <a:pt x="11966" y="1751"/>
                    <a:pt x="11990" y="1739"/>
                    <a:pt x="12002" y="1751"/>
                  </a:cubicBezTo>
                  <a:cubicBezTo>
                    <a:pt x="12014" y="1739"/>
                    <a:pt x="12026" y="1715"/>
                    <a:pt x="12038" y="1715"/>
                  </a:cubicBezTo>
                  <a:lnTo>
                    <a:pt x="12038" y="1715"/>
                  </a:lnTo>
                  <a:cubicBezTo>
                    <a:pt x="12038" y="1727"/>
                    <a:pt x="12014" y="1763"/>
                    <a:pt x="12026" y="1775"/>
                  </a:cubicBezTo>
                  <a:lnTo>
                    <a:pt x="12002" y="1787"/>
                  </a:lnTo>
                  <a:cubicBezTo>
                    <a:pt x="11998" y="1794"/>
                    <a:pt x="12000" y="1797"/>
                    <a:pt x="12003" y="1797"/>
                  </a:cubicBezTo>
                  <a:cubicBezTo>
                    <a:pt x="12010" y="1797"/>
                    <a:pt x="12026" y="1787"/>
                    <a:pt x="12026" y="1787"/>
                  </a:cubicBezTo>
                  <a:lnTo>
                    <a:pt x="12026" y="1787"/>
                  </a:lnTo>
                  <a:cubicBezTo>
                    <a:pt x="12014" y="1810"/>
                    <a:pt x="12026" y="1822"/>
                    <a:pt x="12002" y="1858"/>
                  </a:cubicBezTo>
                  <a:cubicBezTo>
                    <a:pt x="12038" y="1834"/>
                    <a:pt x="12038" y="1846"/>
                    <a:pt x="12062" y="1834"/>
                  </a:cubicBezTo>
                  <a:cubicBezTo>
                    <a:pt x="12062" y="1814"/>
                    <a:pt x="12069" y="1809"/>
                    <a:pt x="12080" y="1804"/>
                  </a:cubicBezTo>
                  <a:lnTo>
                    <a:pt x="12080" y="1804"/>
                  </a:lnTo>
                  <a:cubicBezTo>
                    <a:pt x="12080" y="1804"/>
                    <a:pt x="12080" y="1804"/>
                    <a:pt x="12080" y="1804"/>
                  </a:cubicBezTo>
                  <a:cubicBezTo>
                    <a:pt x="12071" y="1804"/>
                    <a:pt x="12056" y="1804"/>
                    <a:pt x="12038" y="1822"/>
                  </a:cubicBezTo>
                  <a:cubicBezTo>
                    <a:pt x="12038" y="1798"/>
                    <a:pt x="12109" y="1763"/>
                    <a:pt x="12086" y="1763"/>
                  </a:cubicBezTo>
                  <a:cubicBezTo>
                    <a:pt x="12093" y="1760"/>
                    <a:pt x="12098" y="1759"/>
                    <a:pt x="12103" y="1759"/>
                  </a:cubicBezTo>
                  <a:cubicBezTo>
                    <a:pt x="12115" y="1759"/>
                    <a:pt x="12118" y="1766"/>
                    <a:pt x="12134" y="1766"/>
                  </a:cubicBezTo>
                  <a:cubicBezTo>
                    <a:pt x="12139" y="1766"/>
                    <a:pt x="12147" y="1765"/>
                    <a:pt x="12157" y="1763"/>
                  </a:cubicBezTo>
                  <a:cubicBezTo>
                    <a:pt x="12145" y="1751"/>
                    <a:pt x="12181" y="1727"/>
                    <a:pt x="12181" y="1715"/>
                  </a:cubicBezTo>
                  <a:lnTo>
                    <a:pt x="12181" y="1715"/>
                  </a:lnTo>
                  <a:cubicBezTo>
                    <a:pt x="12205" y="1727"/>
                    <a:pt x="12181" y="1727"/>
                    <a:pt x="12169" y="1763"/>
                  </a:cubicBezTo>
                  <a:cubicBezTo>
                    <a:pt x="12177" y="1771"/>
                    <a:pt x="12168" y="1785"/>
                    <a:pt x="12174" y="1785"/>
                  </a:cubicBezTo>
                  <a:cubicBezTo>
                    <a:pt x="12176" y="1785"/>
                    <a:pt x="12182" y="1782"/>
                    <a:pt x="12193" y="1775"/>
                  </a:cubicBezTo>
                  <a:lnTo>
                    <a:pt x="12193" y="1775"/>
                  </a:lnTo>
                  <a:cubicBezTo>
                    <a:pt x="12205" y="1798"/>
                    <a:pt x="12169" y="1798"/>
                    <a:pt x="12169" y="1822"/>
                  </a:cubicBezTo>
                  <a:cubicBezTo>
                    <a:pt x="12165" y="1825"/>
                    <a:pt x="12161" y="1826"/>
                    <a:pt x="12158" y="1826"/>
                  </a:cubicBezTo>
                  <a:cubicBezTo>
                    <a:pt x="12145" y="1826"/>
                    <a:pt x="12140" y="1806"/>
                    <a:pt x="12129" y="1806"/>
                  </a:cubicBezTo>
                  <a:cubicBezTo>
                    <a:pt x="12120" y="1806"/>
                    <a:pt x="12108" y="1817"/>
                    <a:pt x="12086" y="1858"/>
                  </a:cubicBezTo>
                  <a:cubicBezTo>
                    <a:pt x="12084" y="1856"/>
                    <a:pt x="12082" y="1856"/>
                    <a:pt x="12079" y="1856"/>
                  </a:cubicBezTo>
                  <a:cubicBezTo>
                    <a:pt x="12066" y="1856"/>
                    <a:pt x="12045" y="1872"/>
                    <a:pt x="12033" y="1872"/>
                  </a:cubicBezTo>
                  <a:cubicBezTo>
                    <a:pt x="12030" y="1872"/>
                    <a:pt x="12028" y="1872"/>
                    <a:pt x="12026" y="1870"/>
                  </a:cubicBezTo>
                  <a:lnTo>
                    <a:pt x="12026" y="1870"/>
                  </a:lnTo>
                  <a:cubicBezTo>
                    <a:pt x="12026" y="1890"/>
                    <a:pt x="12026" y="1920"/>
                    <a:pt x="12041" y="1920"/>
                  </a:cubicBezTo>
                  <a:cubicBezTo>
                    <a:pt x="12044" y="1920"/>
                    <a:pt x="12047" y="1919"/>
                    <a:pt x="12050" y="1918"/>
                  </a:cubicBezTo>
                  <a:lnTo>
                    <a:pt x="12086" y="1870"/>
                  </a:lnTo>
                  <a:cubicBezTo>
                    <a:pt x="12096" y="1870"/>
                    <a:pt x="12123" y="1844"/>
                    <a:pt x="12131" y="1844"/>
                  </a:cubicBezTo>
                  <a:cubicBezTo>
                    <a:pt x="12132" y="1844"/>
                    <a:pt x="12133" y="1844"/>
                    <a:pt x="12133" y="1846"/>
                  </a:cubicBezTo>
                  <a:cubicBezTo>
                    <a:pt x="12121" y="1858"/>
                    <a:pt x="12109" y="1882"/>
                    <a:pt x="12121" y="1882"/>
                  </a:cubicBezTo>
                  <a:cubicBezTo>
                    <a:pt x="12121" y="1882"/>
                    <a:pt x="12121" y="1882"/>
                    <a:pt x="12121" y="1870"/>
                  </a:cubicBezTo>
                  <a:cubicBezTo>
                    <a:pt x="12142" y="1870"/>
                    <a:pt x="12162" y="1844"/>
                    <a:pt x="12182" y="1844"/>
                  </a:cubicBezTo>
                  <a:cubicBezTo>
                    <a:pt x="12186" y="1844"/>
                    <a:pt x="12189" y="1844"/>
                    <a:pt x="12193" y="1846"/>
                  </a:cubicBezTo>
                  <a:cubicBezTo>
                    <a:pt x="12193" y="1822"/>
                    <a:pt x="12205" y="1798"/>
                    <a:pt x="12205" y="1763"/>
                  </a:cubicBezTo>
                  <a:cubicBezTo>
                    <a:pt x="12212" y="1751"/>
                    <a:pt x="12216" y="1747"/>
                    <a:pt x="12218" y="1747"/>
                  </a:cubicBezTo>
                  <a:cubicBezTo>
                    <a:pt x="12223" y="1747"/>
                    <a:pt x="12220" y="1767"/>
                    <a:pt x="12228" y="1775"/>
                  </a:cubicBezTo>
                  <a:cubicBezTo>
                    <a:pt x="12216" y="1775"/>
                    <a:pt x="12216" y="1775"/>
                    <a:pt x="12216" y="1787"/>
                  </a:cubicBezTo>
                  <a:lnTo>
                    <a:pt x="12240" y="1775"/>
                  </a:lnTo>
                  <a:lnTo>
                    <a:pt x="12240" y="1775"/>
                  </a:lnTo>
                  <a:cubicBezTo>
                    <a:pt x="12240" y="1798"/>
                    <a:pt x="12193" y="1822"/>
                    <a:pt x="12193" y="1846"/>
                  </a:cubicBezTo>
                  <a:cubicBezTo>
                    <a:pt x="12188" y="1864"/>
                    <a:pt x="12192" y="1868"/>
                    <a:pt x="12198" y="1868"/>
                  </a:cubicBezTo>
                  <a:cubicBezTo>
                    <a:pt x="12204" y="1868"/>
                    <a:pt x="12213" y="1863"/>
                    <a:pt x="12217" y="1863"/>
                  </a:cubicBezTo>
                  <a:lnTo>
                    <a:pt x="12217" y="1863"/>
                  </a:lnTo>
                  <a:cubicBezTo>
                    <a:pt x="12219" y="1863"/>
                    <a:pt x="12219" y="1864"/>
                    <a:pt x="12216" y="1870"/>
                  </a:cubicBezTo>
                  <a:cubicBezTo>
                    <a:pt x="12216" y="1870"/>
                    <a:pt x="12228" y="1858"/>
                    <a:pt x="12228" y="1858"/>
                  </a:cubicBezTo>
                  <a:cubicBezTo>
                    <a:pt x="12234" y="1858"/>
                    <a:pt x="12240" y="1861"/>
                    <a:pt x="12248" y="1861"/>
                  </a:cubicBezTo>
                  <a:cubicBezTo>
                    <a:pt x="12255" y="1861"/>
                    <a:pt x="12264" y="1858"/>
                    <a:pt x="12276" y="1846"/>
                  </a:cubicBezTo>
                  <a:lnTo>
                    <a:pt x="12276" y="1846"/>
                  </a:lnTo>
                  <a:cubicBezTo>
                    <a:pt x="12272" y="1850"/>
                    <a:pt x="12272" y="1851"/>
                    <a:pt x="12274" y="1851"/>
                  </a:cubicBezTo>
                  <a:cubicBezTo>
                    <a:pt x="12279" y="1851"/>
                    <a:pt x="12292" y="1846"/>
                    <a:pt x="12300" y="1846"/>
                  </a:cubicBezTo>
                  <a:cubicBezTo>
                    <a:pt x="12306" y="1840"/>
                    <a:pt x="12320" y="1829"/>
                    <a:pt x="12327" y="1829"/>
                  </a:cubicBezTo>
                  <a:cubicBezTo>
                    <a:pt x="12333" y="1829"/>
                    <a:pt x="12334" y="1836"/>
                    <a:pt x="12324" y="1858"/>
                  </a:cubicBezTo>
                  <a:cubicBezTo>
                    <a:pt x="12324" y="1870"/>
                    <a:pt x="12324" y="1894"/>
                    <a:pt x="12312" y="1906"/>
                  </a:cubicBezTo>
                  <a:lnTo>
                    <a:pt x="12324" y="1929"/>
                  </a:lnTo>
                  <a:lnTo>
                    <a:pt x="12300" y="1965"/>
                  </a:lnTo>
                  <a:cubicBezTo>
                    <a:pt x="12304" y="1967"/>
                    <a:pt x="12308" y="1968"/>
                    <a:pt x="12312" y="1968"/>
                  </a:cubicBezTo>
                  <a:cubicBezTo>
                    <a:pt x="12329" y="1968"/>
                    <a:pt x="12342" y="1947"/>
                    <a:pt x="12371" y="1918"/>
                  </a:cubicBezTo>
                  <a:cubicBezTo>
                    <a:pt x="12371" y="1940"/>
                    <a:pt x="12386" y="1948"/>
                    <a:pt x="12399" y="1948"/>
                  </a:cubicBezTo>
                  <a:cubicBezTo>
                    <a:pt x="12407" y="1948"/>
                    <a:pt x="12415" y="1946"/>
                    <a:pt x="12419" y="1941"/>
                  </a:cubicBezTo>
                  <a:cubicBezTo>
                    <a:pt x="12419" y="1918"/>
                    <a:pt x="12395" y="1918"/>
                    <a:pt x="12395" y="1894"/>
                  </a:cubicBezTo>
                  <a:cubicBezTo>
                    <a:pt x="12395" y="1906"/>
                    <a:pt x="12383" y="1918"/>
                    <a:pt x="12383" y="1929"/>
                  </a:cubicBezTo>
                  <a:cubicBezTo>
                    <a:pt x="12371" y="1918"/>
                    <a:pt x="12383" y="1906"/>
                    <a:pt x="12395" y="1882"/>
                  </a:cubicBezTo>
                  <a:cubicBezTo>
                    <a:pt x="12401" y="1876"/>
                    <a:pt x="12405" y="1874"/>
                    <a:pt x="12408" y="1874"/>
                  </a:cubicBezTo>
                  <a:cubicBezTo>
                    <a:pt x="12422" y="1874"/>
                    <a:pt x="12412" y="1921"/>
                    <a:pt x="12416" y="1921"/>
                  </a:cubicBezTo>
                  <a:cubicBezTo>
                    <a:pt x="12417" y="1921"/>
                    <a:pt x="12418" y="1920"/>
                    <a:pt x="12419" y="1918"/>
                  </a:cubicBezTo>
                  <a:cubicBezTo>
                    <a:pt x="12426" y="1915"/>
                    <a:pt x="12430" y="1914"/>
                    <a:pt x="12433" y="1914"/>
                  </a:cubicBezTo>
                  <a:cubicBezTo>
                    <a:pt x="12446" y="1914"/>
                    <a:pt x="12429" y="1932"/>
                    <a:pt x="12419" y="1941"/>
                  </a:cubicBezTo>
                  <a:cubicBezTo>
                    <a:pt x="12419" y="1941"/>
                    <a:pt x="12419" y="1941"/>
                    <a:pt x="12431" y="1953"/>
                  </a:cubicBezTo>
                  <a:lnTo>
                    <a:pt x="12431" y="1929"/>
                  </a:lnTo>
                  <a:cubicBezTo>
                    <a:pt x="12433" y="1932"/>
                    <a:pt x="12436" y="1933"/>
                    <a:pt x="12438" y="1933"/>
                  </a:cubicBezTo>
                  <a:cubicBezTo>
                    <a:pt x="12445" y="1933"/>
                    <a:pt x="12452" y="1926"/>
                    <a:pt x="12459" y="1926"/>
                  </a:cubicBezTo>
                  <a:cubicBezTo>
                    <a:pt x="12461" y="1926"/>
                    <a:pt x="12464" y="1927"/>
                    <a:pt x="12467" y="1929"/>
                  </a:cubicBezTo>
                  <a:lnTo>
                    <a:pt x="12455" y="1941"/>
                  </a:lnTo>
                  <a:cubicBezTo>
                    <a:pt x="12450" y="1959"/>
                    <a:pt x="12454" y="1964"/>
                    <a:pt x="12460" y="1964"/>
                  </a:cubicBezTo>
                  <a:cubicBezTo>
                    <a:pt x="12467" y="1964"/>
                    <a:pt x="12478" y="1958"/>
                    <a:pt x="12484" y="1958"/>
                  </a:cubicBezTo>
                  <a:cubicBezTo>
                    <a:pt x="12488" y="1958"/>
                    <a:pt x="12490" y="1960"/>
                    <a:pt x="12490" y="1965"/>
                  </a:cubicBezTo>
                  <a:cubicBezTo>
                    <a:pt x="12490" y="1974"/>
                    <a:pt x="12469" y="2012"/>
                    <a:pt x="12470" y="2012"/>
                  </a:cubicBezTo>
                  <a:cubicBezTo>
                    <a:pt x="12471" y="2012"/>
                    <a:pt x="12473" y="2009"/>
                    <a:pt x="12478" y="2001"/>
                  </a:cubicBezTo>
                  <a:cubicBezTo>
                    <a:pt x="12478" y="2005"/>
                    <a:pt x="12480" y="2006"/>
                    <a:pt x="12482" y="2006"/>
                  </a:cubicBezTo>
                  <a:cubicBezTo>
                    <a:pt x="12485" y="2006"/>
                    <a:pt x="12490" y="2001"/>
                    <a:pt x="12490" y="2001"/>
                  </a:cubicBezTo>
                  <a:lnTo>
                    <a:pt x="12502" y="2013"/>
                  </a:lnTo>
                  <a:cubicBezTo>
                    <a:pt x="12490" y="2001"/>
                    <a:pt x="12490" y="2001"/>
                    <a:pt x="12502" y="2001"/>
                  </a:cubicBezTo>
                  <a:cubicBezTo>
                    <a:pt x="12502" y="1992"/>
                    <a:pt x="12508" y="1984"/>
                    <a:pt x="12512" y="1984"/>
                  </a:cubicBezTo>
                  <a:cubicBezTo>
                    <a:pt x="12513" y="1984"/>
                    <a:pt x="12514" y="1985"/>
                    <a:pt x="12514" y="1989"/>
                  </a:cubicBezTo>
                  <a:lnTo>
                    <a:pt x="12526" y="2001"/>
                  </a:lnTo>
                  <a:cubicBezTo>
                    <a:pt x="12526" y="2013"/>
                    <a:pt x="12538" y="2013"/>
                    <a:pt x="12538" y="2013"/>
                  </a:cubicBezTo>
                  <a:cubicBezTo>
                    <a:pt x="12544" y="2007"/>
                    <a:pt x="12550" y="2004"/>
                    <a:pt x="12551" y="2004"/>
                  </a:cubicBezTo>
                  <a:lnTo>
                    <a:pt x="12551" y="2004"/>
                  </a:lnTo>
                  <a:cubicBezTo>
                    <a:pt x="12553" y="2004"/>
                    <a:pt x="12550" y="2007"/>
                    <a:pt x="12538" y="2013"/>
                  </a:cubicBezTo>
                  <a:lnTo>
                    <a:pt x="12526" y="2025"/>
                  </a:lnTo>
                  <a:cubicBezTo>
                    <a:pt x="12538" y="2025"/>
                    <a:pt x="12538" y="2037"/>
                    <a:pt x="12526" y="2037"/>
                  </a:cubicBezTo>
                  <a:cubicBezTo>
                    <a:pt x="12521" y="2066"/>
                    <a:pt x="12531" y="2071"/>
                    <a:pt x="12542" y="2071"/>
                  </a:cubicBezTo>
                  <a:cubicBezTo>
                    <a:pt x="12548" y="2071"/>
                    <a:pt x="12555" y="2070"/>
                    <a:pt x="12561" y="2070"/>
                  </a:cubicBezTo>
                  <a:cubicBezTo>
                    <a:pt x="12571" y="2070"/>
                    <a:pt x="12578" y="2074"/>
                    <a:pt x="12574" y="2096"/>
                  </a:cubicBezTo>
                  <a:cubicBezTo>
                    <a:pt x="12597" y="2084"/>
                    <a:pt x="12597" y="2060"/>
                    <a:pt x="12597" y="2048"/>
                  </a:cubicBezTo>
                  <a:cubicBezTo>
                    <a:pt x="12621" y="2037"/>
                    <a:pt x="12645" y="2025"/>
                    <a:pt x="12657" y="2013"/>
                  </a:cubicBezTo>
                  <a:lnTo>
                    <a:pt x="12657" y="2013"/>
                  </a:lnTo>
                  <a:cubicBezTo>
                    <a:pt x="12645" y="2060"/>
                    <a:pt x="12657" y="2108"/>
                    <a:pt x="12609" y="2156"/>
                  </a:cubicBezTo>
                  <a:cubicBezTo>
                    <a:pt x="12611" y="2160"/>
                    <a:pt x="12613" y="2161"/>
                    <a:pt x="12615" y="2161"/>
                  </a:cubicBezTo>
                  <a:cubicBezTo>
                    <a:pt x="12625" y="2161"/>
                    <a:pt x="12635" y="2118"/>
                    <a:pt x="12645" y="2108"/>
                  </a:cubicBezTo>
                  <a:lnTo>
                    <a:pt x="12645" y="2120"/>
                  </a:lnTo>
                  <a:cubicBezTo>
                    <a:pt x="12645" y="2108"/>
                    <a:pt x="12657" y="2084"/>
                    <a:pt x="12669" y="2060"/>
                  </a:cubicBezTo>
                  <a:cubicBezTo>
                    <a:pt x="12683" y="2046"/>
                    <a:pt x="12693" y="2041"/>
                    <a:pt x="12699" y="2041"/>
                  </a:cubicBezTo>
                  <a:cubicBezTo>
                    <a:pt x="12703" y="2041"/>
                    <a:pt x="12705" y="2044"/>
                    <a:pt x="12705" y="2048"/>
                  </a:cubicBezTo>
                  <a:lnTo>
                    <a:pt x="12681" y="2084"/>
                  </a:lnTo>
                  <a:cubicBezTo>
                    <a:pt x="12705" y="2084"/>
                    <a:pt x="12740" y="2025"/>
                    <a:pt x="12788" y="2001"/>
                  </a:cubicBezTo>
                  <a:lnTo>
                    <a:pt x="12788" y="2001"/>
                  </a:lnTo>
                  <a:cubicBezTo>
                    <a:pt x="12788" y="2025"/>
                    <a:pt x="12752" y="2048"/>
                    <a:pt x="12728" y="2084"/>
                  </a:cubicBezTo>
                  <a:lnTo>
                    <a:pt x="12752" y="2084"/>
                  </a:lnTo>
                  <a:lnTo>
                    <a:pt x="12728" y="2120"/>
                  </a:lnTo>
                  <a:cubicBezTo>
                    <a:pt x="12736" y="2120"/>
                    <a:pt x="12750" y="2109"/>
                    <a:pt x="12758" y="2109"/>
                  </a:cubicBezTo>
                  <a:cubicBezTo>
                    <a:pt x="12762" y="2109"/>
                    <a:pt x="12764" y="2112"/>
                    <a:pt x="12764" y="2120"/>
                  </a:cubicBezTo>
                  <a:cubicBezTo>
                    <a:pt x="12740" y="2132"/>
                    <a:pt x="12764" y="2156"/>
                    <a:pt x="12728" y="2179"/>
                  </a:cubicBezTo>
                  <a:lnTo>
                    <a:pt x="12705" y="2179"/>
                  </a:lnTo>
                  <a:cubicBezTo>
                    <a:pt x="12705" y="2168"/>
                    <a:pt x="12705" y="2168"/>
                    <a:pt x="12695" y="2168"/>
                  </a:cubicBezTo>
                  <a:lnTo>
                    <a:pt x="12695" y="2168"/>
                  </a:lnTo>
                  <a:cubicBezTo>
                    <a:pt x="12694" y="2168"/>
                    <a:pt x="12694" y="2169"/>
                    <a:pt x="12693" y="2169"/>
                  </a:cubicBezTo>
                  <a:cubicBezTo>
                    <a:pt x="12693" y="2169"/>
                    <a:pt x="12693" y="2168"/>
                    <a:pt x="12693" y="2168"/>
                  </a:cubicBezTo>
                  <a:lnTo>
                    <a:pt x="12693" y="2168"/>
                  </a:lnTo>
                  <a:cubicBezTo>
                    <a:pt x="12694" y="2168"/>
                    <a:pt x="12694" y="2168"/>
                    <a:pt x="12695" y="2168"/>
                  </a:cubicBezTo>
                  <a:lnTo>
                    <a:pt x="12695" y="2168"/>
                  </a:lnTo>
                  <a:cubicBezTo>
                    <a:pt x="12696" y="2167"/>
                    <a:pt x="12697" y="2165"/>
                    <a:pt x="12698" y="2164"/>
                  </a:cubicBezTo>
                  <a:lnTo>
                    <a:pt x="12698" y="2164"/>
                  </a:lnTo>
                  <a:lnTo>
                    <a:pt x="12693" y="2168"/>
                  </a:lnTo>
                  <a:cubicBezTo>
                    <a:pt x="12693" y="2168"/>
                    <a:pt x="12681" y="2179"/>
                    <a:pt x="12681" y="2179"/>
                  </a:cubicBezTo>
                  <a:cubicBezTo>
                    <a:pt x="12657" y="2179"/>
                    <a:pt x="12633" y="2191"/>
                    <a:pt x="12609" y="2203"/>
                  </a:cubicBezTo>
                  <a:cubicBezTo>
                    <a:pt x="12645" y="2263"/>
                    <a:pt x="12562" y="2227"/>
                    <a:pt x="12586" y="2275"/>
                  </a:cubicBezTo>
                  <a:cubicBezTo>
                    <a:pt x="12633" y="2310"/>
                    <a:pt x="12586" y="2287"/>
                    <a:pt x="12586" y="2310"/>
                  </a:cubicBezTo>
                  <a:cubicBezTo>
                    <a:pt x="12586" y="2287"/>
                    <a:pt x="12550" y="2275"/>
                    <a:pt x="12538" y="2275"/>
                  </a:cubicBezTo>
                  <a:lnTo>
                    <a:pt x="12538" y="2275"/>
                  </a:lnTo>
                  <a:cubicBezTo>
                    <a:pt x="12550" y="2287"/>
                    <a:pt x="12550" y="2299"/>
                    <a:pt x="12550" y="2310"/>
                  </a:cubicBezTo>
                  <a:cubicBezTo>
                    <a:pt x="12538" y="2304"/>
                    <a:pt x="12517" y="2299"/>
                    <a:pt x="12504" y="2299"/>
                  </a:cubicBezTo>
                  <a:cubicBezTo>
                    <a:pt x="12490" y="2299"/>
                    <a:pt x="12484" y="2304"/>
                    <a:pt x="12502" y="2322"/>
                  </a:cubicBezTo>
                  <a:cubicBezTo>
                    <a:pt x="12467" y="2322"/>
                    <a:pt x="12478" y="2310"/>
                    <a:pt x="12467" y="2299"/>
                  </a:cubicBezTo>
                  <a:cubicBezTo>
                    <a:pt x="12463" y="2297"/>
                    <a:pt x="12461" y="2296"/>
                    <a:pt x="12460" y="2296"/>
                  </a:cubicBezTo>
                  <a:lnTo>
                    <a:pt x="12460" y="2296"/>
                  </a:lnTo>
                  <a:cubicBezTo>
                    <a:pt x="12456" y="2296"/>
                    <a:pt x="12477" y="2313"/>
                    <a:pt x="12473" y="2313"/>
                  </a:cubicBezTo>
                  <a:cubicBezTo>
                    <a:pt x="12472" y="2313"/>
                    <a:pt x="12470" y="2312"/>
                    <a:pt x="12467" y="2310"/>
                  </a:cubicBezTo>
                  <a:lnTo>
                    <a:pt x="12455" y="2310"/>
                  </a:lnTo>
                  <a:cubicBezTo>
                    <a:pt x="12443" y="2322"/>
                    <a:pt x="12431" y="2322"/>
                    <a:pt x="12407" y="2334"/>
                  </a:cubicBezTo>
                  <a:cubicBezTo>
                    <a:pt x="12467" y="2382"/>
                    <a:pt x="12419" y="2370"/>
                    <a:pt x="12431" y="2394"/>
                  </a:cubicBezTo>
                  <a:cubicBezTo>
                    <a:pt x="12419" y="2382"/>
                    <a:pt x="12407" y="2382"/>
                    <a:pt x="12383" y="2382"/>
                  </a:cubicBezTo>
                  <a:lnTo>
                    <a:pt x="12419" y="2418"/>
                  </a:lnTo>
                  <a:cubicBezTo>
                    <a:pt x="12433" y="2431"/>
                    <a:pt x="12430" y="2435"/>
                    <a:pt x="12423" y="2435"/>
                  </a:cubicBezTo>
                  <a:cubicBezTo>
                    <a:pt x="12417" y="2435"/>
                    <a:pt x="12408" y="2432"/>
                    <a:pt x="12402" y="2432"/>
                  </a:cubicBezTo>
                  <a:cubicBezTo>
                    <a:pt x="12395" y="2432"/>
                    <a:pt x="12392" y="2434"/>
                    <a:pt x="12395" y="2441"/>
                  </a:cubicBezTo>
                  <a:lnTo>
                    <a:pt x="12407" y="2453"/>
                  </a:lnTo>
                  <a:cubicBezTo>
                    <a:pt x="12413" y="2459"/>
                    <a:pt x="12404" y="2462"/>
                    <a:pt x="12389" y="2462"/>
                  </a:cubicBezTo>
                  <a:cubicBezTo>
                    <a:pt x="12374" y="2462"/>
                    <a:pt x="12353" y="2459"/>
                    <a:pt x="12336" y="2453"/>
                  </a:cubicBezTo>
                  <a:lnTo>
                    <a:pt x="12336" y="2453"/>
                  </a:lnTo>
                  <a:cubicBezTo>
                    <a:pt x="12383" y="2620"/>
                    <a:pt x="12181" y="2549"/>
                    <a:pt x="12157" y="2656"/>
                  </a:cubicBezTo>
                  <a:cubicBezTo>
                    <a:pt x="12169" y="2668"/>
                    <a:pt x="12181" y="2668"/>
                    <a:pt x="12205" y="2691"/>
                  </a:cubicBezTo>
                  <a:cubicBezTo>
                    <a:pt x="12209" y="2691"/>
                    <a:pt x="12212" y="2691"/>
                    <a:pt x="12214" y="2692"/>
                  </a:cubicBezTo>
                  <a:lnTo>
                    <a:pt x="12214" y="2692"/>
                  </a:lnTo>
                  <a:cubicBezTo>
                    <a:pt x="12211" y="2685"/>
                    <a:pt x="12208" y="2680"/>
                    <a:pt x="12216" y="2680"/>
                  </a:cubicBezTo>
                  <a:cubicBezTo>
                    <a:pt x="12228" y="2691"/>
                    <a:pt x="12264" y="2727"/>
                    <a:pt x="12240" y="2727"/>
                  </a:cubicBezTo>
                  <a:cubicBezTo>
                    <a:pt x="12240" y="2715"/>
                    <a:pt x="12240" y="2715"/>
                    <a:pt x="12240" y="2715"/>
                  </a:cubicBezTo>
                  <a:cubicBezTo>
                    <a:pt x="12228" y="2715"/>
                    <a:pt x="12240" y="2727"/>
                    <a:pt x="12228" y="2727"/>
                  </a:cubicBezTo>
                  <a:cubicBezTo>
                    <a:pt x="12222" y="2733"/>
                    <a:pt x="12222" y="2736"/>
                    <a:pt x="12222" y="2736"/>
                  </a:cubicBezTo>
                  <a:cubicBezTo>
                    <a:pt x="12222" y="2736"/>
                    <a:pt x="12222" y="2733"/>
                    <a:pt x="12216" y="2727"/>
                  </a:cubicBezTo>
                  <a:lnTo>
                    <a:pt x="12169" y="2739"/>
                  </a:lnTo>
                  <a:cubicBezTo>
                    <a:pt x="12193" y="2763"/>
                    <a:pt x="12190" y="2769"/>
                    <a:pt x="12179" y="2769"/>
                  </a:cubicBezTo>
                  <a:cubicBezTo>
                    <a:pt x="12169" y="2769"/>
                    <a:pt x="12151" y="2763"/>
                    <a:pt x="12145" y="2763"/>
                  </a:cubicBezTo>
                  <a:cubicBezTo>
                    <a:pt x="12109" y="2739"/>
                    <a:pt x="12145" y="2739"/>
                    <a:pt x="12109" y="2715"/>
                  </a:cubicBezTo>
                  <a:lnTo>
                    <a:pt x="12086" y="2703"/>
                  </a:lnTo>
                  <a:lnTo>
                    <a:pt x="12109" y="2727"/>
                  </a:lnTo>
                  <a:lnTo>
                    <a:pt x="12086" y="2727"/>
                  </a:lnTo>
                  <a:lnTo>
                    <a:pt x="12086" y="2727"/>
                  </a:lnTo>
                  <a:lnTo>
                    <a:pt x="12086" y="2727"/>
                  </a:lnTo>
                  <a:cubicBezTo>
                    <a:pt x="12086" y="2727"/>
                    <a:pt x="12086" y="2727"/>
                    <a:pt x="12086" y="2727"/>
                  </a:cubicBezTo>
                  <a:lnTo>
                    <a:pt x="12086" y="2727"/>
                  </a:lnTo>
                  <a:cubicBezTo>
                    <a:pt x="12090" y="2731"/>
                    <a:pt x="12094" y="2736"/>
                    <a:pt x="12097" y="2739"/>
                  </a:cubicBezTo>
                  <a:cubicBezTo>
                    <a:pt x="12097" y="2739"/>
                    <a:pt x="12094" y="2739"/>
                    <a:pt x="12090" y="2737"/>
                  </a:cubicBezTo>
                  <a:lnTo>
                    <a:pt x="12090" y="2737"/>
                  </a:lnTo>
                  <a:lnTo>
                    <a:pt x="12097" y="2751"/>
                  </a:lnTo>
                  <a:cubicBezTo>
                    <a:pt x="12080" y="2739"/>
                    <a:pt x="12074" y="2739"/>
                    <a:pt x="12069" y="2739"/>
                  </a:cubicBezTo>
                  <a:cubicBezTo>
                    <a:pt x="12065" y="2739"/>
                    <a:pt x="12062" y="2739"/>
                    <a:pt x="12050" y="2727"/>
                  </a:cubicBezTo>
                  <a:lnTo>
                    <a:pt x="12050" y="2727"/>
                  </a:lnTo>
                  <a:cubicBezTo>
                    <a:pt x="12007" y="2748"/>
                    <a:pt x="12050" y="2789"/>
                    <a:pt x="12018" y="2789"/>
                  </a:cubicBezTo>
                  <a:cubicBezTo>
                    <a:pt x="12014" y="2789"/>
                    <a:pt x="12009" y="2788"/>
                    <a:pt x="12002" y="2787"/>
                  </a:cubicBezTo>
                  <a:lnTo>
                    <a:pt x="12002" y="2787"/>
                  </a:lnTo>
                  <a:cubicBezTo>
                    <a:pt x="12014" y="2799"/>
                    <a:pt x="12050" y="2834"/>
                    <a:pt x="12038" y="2846"/>
                  </a:cubicBezTo>
                  <a:cubicBezTo>
                    <a:pt x="12026" y="2846"/>
                    <a:pt x="12014" y="2834"/>
                    <a:pt x="12002" y="2822"/>
                  </a:cubicBezTo>
                  <a:lnTo>
                    <a:pt x="12002" y="2822"/>
                  </a:lnTo>
                  <a:lnTo>
                    <a:pt x="12014" y="2846"/>
                  </a:lnTo>
                  <a:cubicBezTo>
                    <a:pt x="12000" y="2840"/>
                    <a:pt x="11990" y="2838"/>
                    <a:pt x="11984" y="2838"/>
                  </a:cubicBezTo>
                  <a:cubicBezTo>
                    <a:pt x="11963" y="2838"/>
                    <a:pt x="11970" y="2861"/>
                    <a:pt x="11943" y="2870"/>
                  </a:cubicBezTo>
                  <a:lnTo>
                    <a:pt x="11931" y="2858"/>
                  </a:lnTo>
                  <a:lnTo>
                    <a:pt x="11931" y="2858"/>
                  </a:lnTo>
                  <a:cubicBezTo>
                    <a:pt x="11943" y="2870"/>
                    <a:pt x="11955" y="2894"/>
                    <a:pt x="11943" y="2894"/>
                  </a:cubicBezTo>
                  <a:lnTo>
                    <a:pt x="11907" y="2870"/>
                  </a:lnTo>
                  <a:lnTo>
                    <a:pt x="11907" y="2870"/>
                  </a:lnTo>
                  <a:cubicBezTo>
                    <a:pt x="11883" y="2870"/>
                    <a:pt x="11966" y="2930"/>
                    <a:pt x="11943" y="2930"/>
                  </a:cubicBezTo>
                  <a:cubicBezTo>
                    <a:pt x="11978" y="2953"/>
                    <a:pt x="12002" y="2953"/>
                    <a:pt x="12026" y="2977"/>
                  </a:cubicBezTo>
                  <a:cubicBezTo>
                    <a:pt x="12011" y="2967"/>
                    <a:pt x="12000" y="2963"/>
                    <a:pt x="11994" y="2963"/>
                  </a:cubicBezTo>
                  <a:cubicBezTo>
                    <a:pt x="11987" y="2963"/>
                    <a:pt x="11988" y="2970"/>
                    <a:pt x="12002" y="2977"/>
                  </a:cubicBezTo>
                  <a:cubicBezTo>
                    <a:pt x="12002" y="2989"/>
                    <a:pt x="12002" y="2992"/>
                    <a:pt x="12001" y="2992"/>
                  </a:cubicBezTo>
                  <a:cubicBezTo>
                    <a:pt x="11999" y="2992"/>
                    <a:pt x="11996" y="2989"/>
                    <a:pt x="11990" y="2989"/>
                  </a:cubicBezTo>
                  <a:lnTo>
                    <a:pt x="12002" y="3013"/>
                  </a:lnTo>
                  <a:cubicBezTo>
                    <a:pt x="12001" y="3015"/>
                    <a:pt x="11998" y="3015"/>
                    <a:pt x="11996" y="3015"/>
                  </a:cubicBezTo>
                  <a:cubicBezTo>
                    <a:pt x="11983" y="3015"/>
                    <a:pt x="11961" y="2994"/>
                    <a:pt x="11948" y="2974"/>
                  </a:cubicBezTo>
                  <a:lnTo>
                    <a:pt x="11948" y="2974"/>
                  </a:lnTo>
                  <a:cubicBezTo>
                    <a:pt x="11960" y="2999"/>
                    <a:pt x="11930" y="2990"/>
                    <a:pt x="11919" y="3001"/>
                  </a:cubicBezTo>
                  <a:lnTo>
                    <a:pt x="11907" y="2989"/>
                  </a:lnTo>
                  <a:lnTo>
                    <a:pt x="11895" y="3001"/>
                  </a:lnTo>
                  <a:cubicBezTo>
                    <a:pt x="11919" y="3025"/>
                    <a:pt x="11907" y="3037"/>
                    <a:pt x="11883" y="3037"/>
                  </a:cubicBezTo>
                  <a:lnTo>
                    <a:pt x="11871" y="3025"/>
                  </a:lnTo>
                  <a:lnTo>
                    <a:pt x="11871" y="3025"/>
                  </a:lnTo>
                  <a:cubicBezTo>
                    <a:pt x="11876" y="3035"/>
                    <a:pt x="11873" y="3039"/>
                    <a:pt x="11864" y="3039"/>
                  </a:cubicBezTo>
                  <a:cubicBezTo>
                    <a:pt x="11853" y="3039"/>
                    <a:pt x="11832" y="3032"/>
                    <a:pt x="11812" y="3025"/>
                  </a:cubicBezTo>
                  <a:lnTo>
                    <a:pt x="11812" y="3025"/>
                  </a:lnTo>
                  <a:cubicBezTo>
                    <a:pt x="11826" y="3044"/>
                    <a:pt x="11814" y="3046"/>
                    <a:pt x="11797" y="3046"/>
                  </a:cubicBezTo>
                  <a:cubicBezTo>
                    <a:pt x="11792" y="3046"/>
                    <a:pt x="11788" y="3046"/>
                    <a:pt x="11783" y="3046"/>
                  </a:cubicBezTo>
                  <a:cubicBezTo>
                    <a:pt x="11761" y="3046"/>
                    <a:pt x="11740" y="3049"/>
                    <a:pt x="11764" y="3084"/>
                  </a:cubicBezTo>
                  <a:lnTo>
                    <a:pt x="11740" y="3061"/>
                  </a:lnTo>
                  <a:lnTo>
                    <a:pt x="11740" y="3061"/>
                  </a:lnTo>
                  <a:cubicBezTo>
                    <a:pt x="11776" y="3132"/>
                    <a:pt x="11681" y="3096"/>
                    <a:pt x="11740" y="3168"/>
                  </a:cubicBezTo>
                  <a:cubicBezTo>
                    <a:pt x="11729" y="3165"/>
                    <a:pt x="11721" y="3164"/>
                    <a:pt x="11716" y="3164"/>
                  </a:cubicBezTo>
                  <a:cubicBezTo>
                    <a:pt x="11675" y="3164"/>
                    <a:pt x="11763" y="3223"/>
                    <a:pt x="11742" y="3223"/>
                  </a:cubicBezTo>
                  <a:cubicBezTo>
                    <a:pt x="11738" y="3223"/>
                    <a:pt x="11730" y="3220"/>
                    <a:pt x="11716" y="3215"/>
                  </a:cubicBezTo>
                  <a:lnTo>
                    <a:pt x="11716" y="3215"/>
                  </a:lnTo>
                  <a:lnTo>
                    <a:pt x="11728" y="3227"/>
                  </a:lnTo>
                  <a:cubicBezTo>
                    <a:pt x="11645" y="3311"/>
                    <a:pt x="11538" y="3370"/>
                    <a:pt x="11514" y="3489"/>
                  </a:cubicBezTo>
                  <a:lnTo>
                    <a:pt x="11502" y="3477"/>
                  </a:lnTo>
                  <a:cubicBezTo>
                    <a:pt x="11371" y="3584"/>
                    <a:pt x="11324" y="3751"/>
                    <a:pt x="11216" y="3870"/>
                  </a:cubicBezTo>
                  <a:cubicBezTo>
                    <a:pt x="11216" y="3894"/>
                    <a:pt x="11264" y="3918"/>
                    <a:pt x="11276" y="3942"/>
                  </a:cubicBezTo>
                  <a:cubicBezTo>
                    <a:pt x="11276" y="3942"/>
                    <a:pt x="11271" y="3947"/>
                    <a:pt x="11260" y="3947"/>
                  </a:cubicBezTo>
                  <a:cubicBezTo>
                    <a:pt x="11255" y="3947"/>
                    <a:pt x="11248" y="3946"/>
                    <a:pt x="11240" y="3942"/>
                  </a:cubicBezTo>
                  <a:cubicBezTo>
                    <a:pt x="11240" y="3930"/>
                    <a:pt x="11216" y="3918"/>
                    <a:pt x="11204" y="3906"/>
                  </a:cubicBezTo>
                  <a:cubicBezTo>
                    <a:pt x="11204" y="3930"/>
                    <a:pt x="11157" y="3930"/>
                    <a:pt x="11181" y="3953"/>
                  </a:cubicBezTo>
                  <a:lnTo>
                    <a:pt x="11216" y="3965"/>
                  </a:lnTo>
                  <a:cubicBezTo>
                    <a:pt x="11228" y="3977"/>
                    <a:pt x="11216" y="3989"/>
                    <a:pt x="11204" y="3989"/>
                  </a:cubicBezTo>
                  <a:cubicBezTo>
                    <a:pt x="11195" y="3980"/>
                    <a:pt x="11173" y="3971"/>
                    <a:pt x="11162" y="3962"/>
                  </a:cubicBezTo>
                  <a:lnTo>
                    <a:pt x="11162" y="3962"/>
                  </a:lnTo>
                  <a:cubicBezTo>
                    <a:pt x="11175" y="3983"/>
                    <a:pt x="11171" y="3987"/>
                    <a:pt x="11162" y="3987"/>
                  </a:cubicBezTo>
                  <a:cubicBezTo>
                    <a:pt x="11154" y="3987"/>
                    <a:pt x="11142" y="3983"/>
                    <a:pt x="11132" y="3983"/>
                  </a:cubicBezTo>
                  <a:cubicBezTo>
                    <a:pt x="11123" y="3983"/>
                    <a:pt x="11118" y="3987"/>
                    <a:pt x="11121" y="4001"/>
                  </a:cubicBezTo>
                  <a:cubicBezTo>
                    <a:pt x="11181" y="4049"/>
                    <a:pt x="11204" y="4108"/>
                    <a:pt x="11240" y="4156"/>
                  </a:cubicBezTo>
                  <a:lnTo>
                    <a:pt x="11216" y="4156"/>
                  </a:lnTo>
                  <a:cubicBezTo>
                    <a:pt x="11216" y="4144"/>
                    <a:pt x="11169" y="4132"/>
                    <a:pt x="11181" y="4108"/>
                  </a:cubicBezTo>
                  <a:lnTo>
                    <a:pt x="11181" y="4108"/>
                  </a:lnTo>
                  <a:cubicBezTo>
                    <a:pt x="11157" y="4120"/>
                    <a:pt x="11169" y="4144"/>
                    <a:pt x="11157" y="4156"/>
                  </a:cubicBezTo>
                  <a:cubicBezTo>
                    <a:pt x="11169" y="4156"/>
                    <a:pt x="11193" y="4180"/>
                    <a:pt x="11193" y="4192"/>
                  </a:cubicBezTo>
                  <a:cubicBezTo>
                    <a:pt x="11183" y="4192"/>
                    <a:pt x="11158" y="4176"/>
                    <a:pt x="11143" y="4176"/>
                  </a:cubicBezTo>
                  <a:cubicBezTo>
                    <a:pt x="11139" y="4176"/>
                    <a:pt x="11135" y="4177"/>
                    <a:pt x="11133" y="4180"/>
                  </a:cubicBezTo>
                  <a:lnTo>
                    <a:pt x="11121" y="4156"/>
                  </a:lnTo>
                  <a:cubicBezTo>
                    <a:pt x="11117" y="4154"/>
                    <a:pt x="11114" y="4153"/>
                    <a:pt x="11112" y="4153"/>
                  </a:cubicBezTo>
                  <a:lnTo>
                    <a:pt x="11112" y="4153"/>
                  </a:lnTo>
                  <a:cubicBezTo>
                    <a:pt x="11106" y="4153"/>
                    <a:pt x="11121" y="4170"/>
                    <a:pt x="11121" y="4180"/>
                  </a:cubicBezTo>
                  <a:cubicBezTo>
                    <a:pt x="11097" y="4168"/>
                    <a:pt x="11085" y="4168"/>
                    <a:pt x="11050" y="4156"/>
                  </a:cubicBezTo>
                  <a:lnTo>
                    <a:pt x="11050" y="4156"/>
                  </a:lnTo>
                  <a:cubicBezTo>
                    <a:pt x="11085" y="4192"/>
                    <a:pt x="11062" y="4180"/>
                    <a:pt x="11073" y="4204"/>
                  </a:cubicBezTo>
                  <a:cubicBezTo>
                    <a:pt x="11109" y="4215"/>
                    <a:pt x="11097" y="4239"/>
                    <a:pt x="11121" y="4251"/>
                  </a:cubicBezTo>
                  <a:lnTo>
                    <a:pt x="11121" y="4227"/>
                  </a:lnTo>
                  <a:cubicBezTo>
                    <a:pt x="11117" y="4229"/>
                    <a:pt x="11114" y="4230"/>
                    <a:pt x="11112" y="4230"/>
                  </a:cubicBezTo>
                  <a:cubicBezTo>
                    <a:pt x="11104" y="4230"/>
                    <a:pt x="11115" y="4209"/>
                    <a:pt x="11085" y="4180"/>
                  </a:cubicBezTo>
                  <a:lnTo>
                    <a:pt x="11085" y="4180"/>
                  </a:lnTo>
                  <a:cubicBezTo>
                    <a:pt x="11105" y="4190"/>
                    <a:pt x="11134" y="4233"/>
                    <a:pt x="11142" y="4233"/>
                  </a:cubicBezTo>
                  <a:cubicBezTo>
                    <a:pt x="11144" y="4233"/>
                    <a:pt x="11145" y="4231"/>
                    <a:pt x="11145" y="4227"/>
                  </a:cubicBezTo>
                  <a:lnTo>
                    <a:pt x="11145" y="4227"/>
                  </a:lnTo>
                  <a:cubicBezTo>
                    <a:pt x="11157" y="4263"/>
                    <a:pt x="11133" y="4251"/>
                    <a:pt x="11157" y="4299"/>
                  </a:cubicBezTo>
                  <a:cubicBezTo>
                    <a:pt x="11157" y="4297"/>
                    <a:pt x="11157" y="4296"/>
                    <a:pt x="11158" y="4296"/>
                  </a:cubicBezTo>
                  <a:cubicBezTo>
                    <a:pt x="11164" y="4296"/>
                    <a:pt x="11184" y="4323"/>
                    <a:pt x="11204" y="4323"/>
                  </a:cubicBezTo>
                  <a:cubicBezTo>
                    <a:pt x="11201" y="4330"/>
                    <a:pt x="11197" y="4333"/>
                    <a:pt x="11193" y="4333"/>
                  </a:cubicBezTo>
                  <a:cubicBezTo>
                    <a:pt x="11183" y="4333"/>
                    <a:pt x="11170" y="4319"/>
                    <a:pt x="11145" y="4311"/>
                  </a:cubicBezTo>
                  <a:cubicBezTo>
                    <a:pt x="11145" y="4314"/>
                    <a:pt x="11143" y="4314"/>
                    <a:pt x="11142" y="4314"/>
                  </a:cubicBezTo>
                  <a:cubicBezTo>
                    <a:pt x="11140" y="4314"/>
                    <a:pt x="11137" y="4314"/>
                    <a:pt x="11136" y="4314"/>
                  </a:cubicBezTo>
                  <a:cubicBezTo>
                    <a:pt x="11133" y="4314"/>
                    <a:pt x="11133" y="4317"/>
                    <a:pt x="11145" y="4334"/>
                  </a:cubicBezTo>
                  <a:cubicBezTo>
                    <a:pt x="11166" y="4356"/>
                    <a:pt x="11162" y="4360"/>
                    <a:pt x="11155" y="4360"/>
                  </a:cubicBezTo>
                  <a:cubicBezTo>
                    <a:pt x="11151" y="4360"/>
                    <a:pt x="11145" y="4358"/>
                    <a:pt x="11145" y="4358"/>
                  </a:cubicBezTo>
                  <a:lnTo>
                    <a:pt x="11133" y="4358"/>
                  </a:lnTo>
                  <a:lnTo>
                    <a:pt x="11145" y="4370"/>
                  </a:lnTo>
                  <a:cubicBezTo>
                    <a:pt x="11142" y="4372"/>
                    <a:pt x="11140" y="4372"/>
                    <a:pt x="11137" y="4372"/>
                  </a:cubicBezTo>
                  <a:cubicBezTo>
                    <a:pt x="11116" y="4372"/>
                    <a:pt x="11093" y="4334"/>
                    <a:pt x="11062" y="4334"/>
                  </a:cubicBezTo>
                  <a:cubicBezTo>
                    <a:pt x="11056" y="4333"/>
                    <a:pt x="11053" y="4332"/>
                    <a:pt x="11051" y="4332"/>
                  </a:cubicBezTo>
                  <a:cubicBezTo>
                    <a:pt x="11038" y="4332"/>
                    <a:pt x="11070" y="4358"/>
                    <a:pt x="11050" y="4358"/>
                  </a:cubicBezTo>
                  <a:lnTo>
                    <a:pt x="11062" y="4358"/>
                  </a:lnTo>
                  <a:cubicBezTo>
                    <a:pt x="11062" y="4370"/>
                    <a:pt x="11050" y="4382"/>
                    <a:pt x="11073" y="4406"/>
                  </a:cubicBezTo>
                  <a:cubicBezTo>
                    <a:pt x="11071" y="4404"/>
                    <a:pt x="11070" y="4403"/>
                    <a:pt x="11069" y="4403"/>
                  </a:cubicBezTo>
                  <a:lnTo>
                    <a:pt x="11069" y="4403"/>
                  </a:lnTo>
                  <a:cubicBezTo>
                    <a:pt x="11066" y="4403"/>
                    <a:pt x="11076" y="4420"/>
                    <a:pt x="11085" y="4430"/>
                  </a:cubicBezTo>
                  <a:cubicBezTo>
                    <a:pt x="11085" y="4439"/>
                    <a:pt x="11099" y="4462"/>
                    <a:pt x="11085" y="4462"/>
                  </a:cubicBezTo>
                  <a:cubicBezTo>
                    <a:pt x="11080" y="4462"/>
                    <a:pt x="11073" y="4459"/>
                    <a:pt x="11062" y="4454"/>
                  </a:cubicBezTo>
                  <a:cubicBezTo>
                    <a:pt x="11050" y="4454"/>
                    <a:pt x="11026" y="4454"/>
                    <a:pt x="11014" y="4442"/>
                  </a:cubicBezTo>
                  <a:lnTo>
                    <a:pt x="10990" y="4454"/>
                  </a:lnTo>
                  <a:lnTo>
                    <a:pt x="10954" y="4418"/>
                  </a:lnTo>
                  <a:lnTo>
                    <a:pt x="10954" y="4418"/>
                  </a:lnTo>
                  <a:cubicBezTo>
                    <a:pt x="10954" y="4442"/>
                    <a:pt x="10978" y="4465"/>
                    <a:pt x="11002" y="4501"/>
                  </a:cubicBezTo>
                  <a:cubicBezTo>
                    <a:pt x="11014" y="4501"/>
                    <a:pt x="11026" y="4501"/>
                    <a:pt x="11050" y="4513"/>
                  </a:cubicBezTo>
                  <a:cubicBezTo>
                    <a:pt x="11085" y="4549"/>
                    <a:pt x="10990" y="4537"/>
                    <a:pt x="11026" y="4549"/>
                  </a:cubicBezTo>
                  <a:cubicBezTo>
                    <a:pt x="11026" y="4557"/>
                    <a:pt x="11025" y="4559"/>
                    <a:pt x="11022" y="4559"/>
                  </a:cubicBezTo>
                  <a:cubicBezTo>
                    <a:pt x="11018" y="4559"/>
                    <a:pt x="11010" y="4549"/>
                    <a:pt x="11002" y="4549"/>
                  </a:cubicBezTo>
                  <a:lnTo>
                    <a:pt x="11002" y="4549"/>
                  </a:lnTo>
                  <a:cubicBezTo>
                    <a:pt x="10990" y="4561"/>
                    <a:pt x="11014" y="4573"/>
                    <a:pt x="11014" y="4585"/>
                  </a:cubicBezTo>
                  <a:lnTo>
                    <a:pt x="10990" y="4585"/>
                  </a:lnTo>
                  <a:cubicBezTo>
                    <a:pt x="10981" y="4580"/>
                    <a:pt x="10975" y="4578"/>
                    <a:pt x="10973" y="4578"/>
                  </a:cubicBezTo>
                  <a:cubicBezTo>
                    <a:pt x="10963" y="4578"/>
                    <a:pt x="10997" y="4608"/>
                    <a:pt x="10978" y="4608"/>
                  </a:cubicBezTo>
                  <a:cubicBezTo>
                    <a:pt x="10969" y="4608"/>
                    <a:pt x="10934" y="4588"/>
                    <a:pt x="10926" y="4588"/>
                  </a:cubicBezTo>
                  <a:lnTo>
                    <a:pt x="10926" y="4588"/>
                  </a:lnTo>
                  <a:cubicBezTo>
                    <a:pt x="10924" y="4588"/>
                    <a:pt x="10925" y="4590"/>
                    <a:pt x="10931" y="4596"/>
                  </a:cubicBezTo>
                  <a:cubicBezTo>
                    <a:pt x="10931" y="4596"/>
                    <a:pt x="10931" y="4608"/>
                    <a:pt x="10943" y="4608"/>
                  </a:cubicBezTo>
                  <a:cubicBezTo>
                    <a:pt x="10954" y="4620"/>
                    <a:pt x="10966" y="4632"/>
                    <a:pt x="10954" y="4632"/>
                  </a:cubicBezTo>
                  <a:lnTo>
                    <a:pt x="10943" y="4644"/>
                  </a:lnTo>
                  <a:cubicBezTo>
                    <a:pt x="10931" y="4644"/>
                    <a:pt x="10931" y="4644"/>
                    <a:pt x="10931" y="4656"/>
                  </a:cubicBezTo>
                  <a:lnTo>
                    <a:pt x="10919" y="4644"/>
                  </a:lnTo>
                  <a:cubicBezTo>
                    <a:pt x="10919" y="4648"/>
                    <a:pt x="10917" y="4649"/>
                    <a:pt x="10916" y="4649"/>
                  </a:cubicBezTo>
                  <a:cubicBezTo>
                    <a:pt x="10912" y="4649"/>
                    <a:pt x="10907" y="4644"/>
                    <a:pt x="10907" y="4644"/>
                  </a:cubicBezTo>
                  <a:cubicBezTo>
                    <a:pt x="10900" y="4643"/>
                    <a:pt x="10895" y="4642"/>
                    <a:pt x="10891" y="4642"/>
                  </a:cubicBezTo>
                  <a:cubicBezTo>
                    <a:pt x="10852" y="4642"/>
                    <a:pt x="10891" y="4681"/>
                    <a:pt x="10861" y="4681"/>
                  </a:cubicBezTo>
                  <a:cubicBezTo>
                    <a:pt x="10857" y="4681"/>
                    <a:pt x="10853" y="4681"/>
                    <a:pt x="10847" y="4680"/>
                  </a:cubicBezTo>
                  <a:lnTo>
                    <a:pt x="10847" y="4680"/>
                  </a:lnTo>
                  <a:cubicBezTo>
                    <a:pt x="10871" y="4704"/>
                    <a:pt x="10883" y="4704"/>
                    <a:pt x="10907" y="4715"/>
                  </a:cubicBezTo>
                  <a:cubicBezTo>
                    <a:pt x="10919" y="4727"/>
                    <a:pt x="10931" y="4751"/>
                    <a:pt x="10943" y="4775"/>
                  </a:cubicBezTo>
                  <a:cubicBezTo>
                    <a:pt x="10895" y="4751"/>
                    <a:pt x="10847" y="4763"/>
                    <a:pt x="10800" y="4727"/>
                  </a:cubicBezTo>
                  <a:lnTo>
                    <a:pt x="10800" y="4727"/>
                  </a:lnTo>
                  <a:cubicBezTo>
                    <a:pt x="10788" y="4739"/>
                    <a:pt x="10835" y="4739"/>
                    <a:pt x="10847" y="4763"/>
                  </a:cubicBezTo>
                  <a:cubicBezTo>
                    <a:pt x="10847" y="4763"/>
                    <a:pt x="10871" y="4763"/>
                    <a:pt x="10895" y="4775"/>
                  </a:cubicBezTo>
                  <a:cubicBezTo>
                    <a:pt x="10919" y="4799"/>
                    <a:pt x="10919" y="4811"/>
                    <a:pt x="10907" y="4811"/>
                  </a:cubicBezTo>
                  <a:lnTo>
                    <a:pt x="10871" y="4787"/>
                  </a:lnTo>
                  <a:lnTo>
                    <a:pt x="10871" y="4787"/>
                  </a:lnTo>
                  <a:cubicBezTo>
                    <a:pt x="10871" y="4811"/>
                    <a:pt x="10931" y="4846"/>
                    <a:pt x="10966" y="4882"/>
                  </a:cubicBezTo>
                  <a:cubicBezTo>
                    <a:pt x="10943" y="4882"/>
                    <a:pt x="10919" y="4858"/>
                    <a:pt x="10871" y="4835"/>
                  </a:cubicBezTo>
                  <a:lnTo>
                    <a:pt x="10871" y="4846"/>
                  </a:lnTo>
                  <a:lnTo>
                    <a:pt x="10847" y="4835"/>
                  </a:lnTo>
                  <a:lnTo>
                    <a:pt x="10847" y="4835"/>
                  </a:lnTo>
                  <a:cubicBezTo>
                    <a:pt x="10847" y="4846"/>
                    <a:pt x="10871" y="4870"/>
                    <a:pt x="10859" y="4870"/>
                  </a:cubicBezTo>
                  <a:cubicBezTo>
                    <a:pt x="10835" y="4846"/>
                    <a:pt x="10812" y="4870"/>
                    <a:pt x="10788" y="4835"/>
                  </a:cubicBezTo>
                  <a:cubicBezTo>
                    <a:pt x="10776" y="4835"/>
                    <a:pt x="10788" y="4846"/>
                    <a:pt x="10800" y="4858"/>
                  </a:cubicBezTo>
                  <a:cubicBezTo>
                    <a:pt x="10804" y="4862"/>
                    <a:pt x="10806" y="4864"/>
                    <a:pt x="10808" y="4864"/>
                  </a:cubicBezTo>
                  <a:cubicBezTo>
                    <a:pt x="10813" y="4864"/>
                    <a:pt x="10816" y="4858"/>
                    <a:pt x="10823" y="4858"/>
                  </a:cubicBezTo>
                  <a:cubicBezTo>
                    <a:pt x="10847" y="4882"/>
                    <a:pt x="10847" y="4882"/>
                    <a:pt x="10835" y="4894"/>
                  </a:cubicBezTo>
                  <a:cubicBezTo>
                    <a:pt x="10816" y="4884"/>
                    <a:pt x="10851" y="4867"/>
                    <a:pt x="10821" y="4867"/>
                  </a:cubicBezTo>
                  <a:cubicBezTo>
                    <a:pt x="10815" y="4867"/>
                    <a:pt x="10805" y="4868"/>
                    <a:pt x="10791" y="4870"/>
                  </a:cubicBezTo>
                  <a:lnTo>
                    <a:pt x="10791" y="4870"/>
                  </a:lnTo>
                  <a:cubicBezTo>
                    <a:pt x="10794" y="4869"/>
                    <a:pt x="10800" y="4866"/>
                    <a:pt x="10800" y="4858"/>
                  </a:cubicBezTo>
                  <a:lnTo>
                    <a:pt x="10788" y="4858"/>
                  </a:lnTo>
                  <a:cubicBezTo>
                    <a:pt x="10764" y="4858"/>
                    <a:pt x="10728" y="4858"/>
                    <a:pt x="10776" y="4846"/>
                  </a:cubicBezTo>
                  <a:lnTo>
                    <a:pt x="10764" y="4846"/>
                  </a:lnTo>
                  <a:cubicBezTo>
                    <a:pt x="10764" y="4835"/>
                    <a:pt x="10764" y="4835"/>
                    <a:pt x="10776" y="4823"/>
                  </a:cubicBezTo>
                  <a:cubicBezTo>
                    <a:pt x="10784" y="4823"/>
                    <a:pt x="10792" y="4828"/>
                    <a:pt x="10793" y="4828"/>
                  </a:cubicBezTo>
                  <a:cubicBezTo>
                    <a:pt x="10793" y="4828"/>
                    <a:pt x="10792" y="4827"/>
                    <a:pt x="10788" y="4823"/>
                  </a:cubicBezTo>
                  <a:cubicBezTo>
                    <a:pt x="10776" y="4811"/>
                    <a:pt x="10776" y="4811"/>
                    <a:pt x="10776" y="4811"/>
                  </a:cubicBezTo>
                  <a:lnTo>
                    <a:pt x="10800" y="4811"/>
                  </a:lnTo>
                  <a:lnTo>
                    <a:pt x="10823" y="4835"/>
                  </a:lnTo>
                  <a:cubicBezTo>
                    <a:pt x="10847" y="4835"/>
                    <a:pt x="10788" y="4811"/>
                    <a:pt x="10800" y="4799"/>
                  </a:cubicBezTo>
                  <a:lnTo>
                    <a:pt x="10788" y="4799"/>
                  </a:lnTo>
                  <a:cubicBezTo>
                    <a:pt x="10800" y="4763"/>
                    <a:pt x="10812" y="4727"/>
                    <a:pt x="10764" y="4704"/>
                  </a:cubicBezTo>
                  <a:lnTo>
                    <a:pt x="10788" y="4704"/>
                  </a:lnTo>
                  <a:cubicBezTo>
                    <a:pt x="10788" y="4704"/>
                    <a:pt x="10788" y="4704"/>
                    <a:pt x="10788" y="4692"/>
                  </a:cubicBezTo>
                  <a:cubicBezTo>
                    <a:pt x="10812" y="4620"/>
                    <a:pt x="10764" y="4561"/>
                    <a:pt x="10764" y="4489"/>
                  </a:cubicBezTo>
                  <a:cubicBezTo>
                    <a:pt x="10748" y="4489"/>
                    <a:pt x="10722" y="4495"/>
                    <a:pt x="10699" y="4495"/>
                  </a:cubicBezTo>
                  <a:cubicBezTo>
                    <a:pt x="10687" y="4495"/>
                    <a:pt x="10677" y="4493"/>
                    <a:pt x="10669" y="4489"/>
                  </a:cubicBezTo>
                  <a:cubicBezTo>
                    <a:pt x="10669" y="4489"/>
                    <a:pt x="10669" y="4489"/>
                    <a:pt x="10692" y="4477"/>
                  </a:cubicBezTo>
                  <a:cubicBezTo>
                    <a:pt x="10700" y="4481"/>
                    <a:pt x="10708" y="4483"/>
                    <a:pt x="10715" y="4483"/>
                  </a:cubicBezTo>
                  <a:cubicBezTo>
                    <a:pt x="10730" y="4483"/>
                    <a:pt x="10740" y="4477"/>
                    <a:pt x="10740" y="4477"/>
                  </a:cubicBezTo>
                  <a:cubicBezTo>
                    <a:pt x="10740" y="4477"/>
                    <a:pt x="10776" y="4454"/>
                    <a:pt x="10740" y="4454"/>
                  </a:cubicBezTo>
                  <a:lnTo>
                    <a:pt x="10704" y="4465"/>
                  </a:lnTo>
                  <a:cubicBezTo>
                    <a:pt x="10692" y="4465"/>
                    <a:pt x="10692" y="4465"/>
                    <a:pt x="10692" y="4454"/>
                  </a:cubicBezTo>
                  <a:cubicBezTo>
                    <a:pt x="10716" y="4454"/>
                    <a:pt x="10752" y="4442"/>
                    <a:pt x="10764" y="4442"/>
                  </a:cubicBezTo>
                  <a:cubicBezTo>
                    <a:pt x="10669" y="4442"/>
                    <a:pt x="10800" y="4430"/>
                    <a:pt x="10764" y="4418"/>
                  </a:cubicBezTo>
                  <a:lnTo>
                    <a:pt x="10764" y="4418"/>
                  </a:lnTo>
                  <a:cubicBezTo>
                    <a:pt x="10728" y="4424"/>
                    <a:pt x="10692" y="4427"/>
                    <a:pt x="10660" y="4427"/>
                  </a:cubicBezTo>
                  <a:cubicBezTo>
                    <a:pt x="10627" y="4427"/>
                    <a:pt x="10597" y="4424"/>
                    <a:pt x="10573" y="4418"/>
                  </a:cubicBezTo>
                  <a:lnTo>
                    <a:pt x="10585" y="4418"/>
                  </a:lnTo>
                  <a:cubicBezTo>
                    <a:pt x="10585" y="4418"/>
                    <a:pt x="10612" y="4413"/>
                    <a:pt x="10629" y="4413"/>
                  </a:cubicBezTo>
                  <a:cubicBezTo>
                    <a:pt x="10638" y="4413"/>
                    <a:pt x="10645" y="4414"/>
                    <a:pt x="10645" y="4418"/>
                  </a:cubicBezTo>
                  <a:cubicBezTo>
                    <a:pt x="10657" y="4406"/>
                    <a:pt x="10633" y="4406"/>
                    <a:pt x="10633" y="4394"/>
                  </a:cubicBezTo>
                  <a:cubicBezTo>
                    <a:pt x="10625" y="4394"/>
                    <a:pt x="10612" y="4399"/>
                    <a:pt x="10600" y="4399"/>
                  </a:cubicBezTo>
                  <a:cubicBezTo>
                    <a:pt x="10595" y="4399"/>
                    <a:pt x="10589" y="4398"/>
                    <a:pt x="10585" y="4394"/>
                  </a:cubicBezTo>
                  <a:cubicBezTo>
                    <a:pt x="10597" y="4394"/>
                    <a:pt x="10633" y="4382"/>
                    <a:pt x="10633" y="4382"/>
                  </a:cubicBezTo>
                  <a:lnTo>
                    <a:pt x="10645" y="4382"/>
                  </a:lnTo>
                  <a:cubicBezTo>
                    <a:pt x="10681" y="4370"/>
                    <a:pt x="10681" y="4358"/>
                    <a:pt x="10716" y="4358"/>
                  </a:cubicBezTo>
                  <a:cubicBezTo>
                    <a:pt x="10669" y="4358"/>
                    <a:pt x="10692" y="4346"/>
                    <a:pt x="10669" y="4346"/>
                  </a:cubicBezTo>
                  <a:cubicBezTo>
                    <a:pt x="10633" y="4358"/>
                    <a:pt x="10621" y="4358"/>
                    <a:pt x="10597" y="4358"/>
                  </a:cubicBezTo>
                  <a:lnTo>
                    <a:pt x="10608" y="4370"/>
                  </a:lnTo>
                  <a:lnTo>
                    <a:pt x="10608" y="4370"/>
                  </a:lnTo>
                  <a:cubicBezTo>
                    <a:pt x="10601" y="4370"/>
                    <a:pt x="10596" y="4370"/>
                    <a:pt x="10596" y="4370"/>
                  </a:cubicBezTo>
                  <a:lnTo>
                    <a:pt x="10596" y="4370"/>
                  </a:lnTo>
                  <a:cubicBezTo>
                    <a:pt x="10562" y="4370"/>
                    <a:pt x="10585" y="4358"/>
                    <a:pt x="10550" y="4358"/>
                  </a:cubicBezTo>
                  <a:cubicBezTo>
                    <a:pt x="10550" y="4358"/>
                    <a:pt x="10514" y="4358"/>
                    <a:pt x="10490" y="4370"/>
                  </a:cubicBezTo>
                  <a:cubicBezTo>
                    <a:pt x="10490" y="4358"/>
                    <a:pt x="10514" y="4358"/>
                    <a:pt x="10550" y="4358"/>
                  </a:cubicBezTo>
                  <a:cubicBezTo>
                    <a:pt x="10538" y="4346"/>
                    <a:pt x="10573" y="4346"/>
                    <a:pt x="10538" y="4346"/>
                  </a:cubicBezTo>
                  <a:cubicBezTo>
                    <a:pt x="10550" y="4334"/>
                    <a:pt x="10573" y="4334"/>
                    <a:pt x="10597" y="4334"/>
                  </a:cubicBezTo>
                  <a:cubicBezTo>
                    <a:pt x="10603" y="4333"/>
                    <a:pt x="10605" y="4332"/>
                    <a:pt x="10606" y="4332"/>
                  </a:cubicBezTo>
                  <a:lnTo>
                    <a:pt x="10606" y="4332"/>
                  </a:lnTo>
                  <a:cubicBezTo>
                    <a:pt x="10611" y="4332"/>
                    <a:pt x="10590" y="4343"/>
                    <a:pt x="10611" y="4343"/>
                  </a:cubicBezTo>
                  <a:cubicBezTo>
                    <a:pt x="10620" y="4343"/>
                    <a:pt x="10638" y="4341"/>
                    <a:pt x="10669" y="4334"/>
                  </a:cubicBezTo>
                  <a:lnTo>
                    <a:pt x="10633" y="4334"/>
                  </a:lnTo>
                  <a:cubicBezTo>
                    <a:pt x="10645" y="4334"/>
                    <a:pt x="10681" y="4323"/>
                    <a:pt x="10669" y="4323"/>
                  </a:cubicBezTo>
                  <a:lnTo>
                    <a:pt x="10585" y="4323"/>
                  </a:lnTo>
                  <a:cubicBezTo>
                    <a:pt x="10573" y="4323"/>
                    <a:pt x="10550" y="4334"/>
                    <a:pt x="10526" y="4346"/>
                  </a:cubicBezTo>
                  <a:cubicBezTo>
                    <a:pt x="10478" y="4346"/>
                    <a:pt x="10514" y="4334"/>
                    <a:pt x="10514" y="4334"/>
                  </a:cubicBezTo>
                  <a:lnTo>
                    <a:pt x="10502" y="4334"/>
                  </a:lnTo>
                  <a:cubicBezTo>
                    <a:pt x="10526" y="4323"/>
                    <a:pt x="10573" y="4323"/>
                    <a:pt x="10597" y="4311"/>
                  </a:cubicBezTo>
                  <a:cubicBezTo>
                    <a:pt x="10615" y="4305"/>
                    <a:pt x="10609" y="4305"/>
                    <a:pt x="10602" y="4305"/>
                  </a:cubicBezTo>
                  <a:cubicBezTo>
                    <a:pt x="10594" y="4305"/>
                    <a:pt x="10585" y="4305"/>
                    <a:pt x="10597" y="4299"/>
                  </a:cubicBezTo>
                  <a:cubicBezTo>
                    <a:pt x="10585" y="4299"/>
                    <a:pt x="10585" y="4311"/>
                    <a:pt x="10585" y="4311"/>
                  </a:cubicBezTo>
                  <a:cubicBezTo>
                    <a:pt x="10585" y="4311"/>
                    <a:pt x="10585" y="4299"/>
                    <a:pt x="10585" y="4299"/>
                  </a:cubicBezTo>
                  <a:lnTo>
                    <a:pt x="10526" y="4299"/>
                  </a:lnTo>
                  <a:cubicBezTo>
                    <a:pt x="10514" y="4299"/>
                    <a:pt x="10466" y="4299"/>
                    <a:pt x="10526" y="4287"/>
                  </a:cubicBezTo>
                  <a:cubicBezTo>
                    <a:pt x="10526" y="4275"/>
                    <a:pt x="10550" y="4275"/>
                    <a:pt x="10562" y="4263"/>
                  </a:cubicBezTo>
                  <a:lnTo>
                    <a:pt x="10573" y="4251"/>
                  </a:lnTo>
                  <a:lnTo>
                    <a:pt x="10621" y="4251"/>
                  </a:lnTo>
                  <a:cubicBezTo>
                    <a:pt x="10617" y="4247"/>
                    <a:pt x="10612" y="4246"/>
                    <a:pt x="10605" y="4246"/>
                  </a:cubicBezTo>
                  <a:cubicBezTo>
                    <a:pt x="10591" y="4246"/>
                    <a:pt x="10569" y="4251"/>
                    <a:pt x="10538" y="4251"/>
                  </a:cubicBezTo>
                  <a:cubicBezTo>
                    <a:pt x="10538" y="4251"/>
                    <a:pt x="10526" y="4251"/>
                    <a:pt x="10490" y="4263"/>
                  </a:cubicBezTo>
                  <a:cubicBezTo>
                    <a:pt x="10442" y="4263"/>
                    <a:pt x="10526" y="4239"/>
                    <a:pt x="10502" y="4239"/>
                  </a:cubicBezTo>
                  <a:cubicBezTo>
                    <a:pt x="10502" y="4227"/>
                    <a:pt x="10478" y="4227"/>
                    <a:pt x="10478" y="4227"/>
                  </a:cubicBezTo>
                  <a:lnTo>
                    <a:pt x="10502" y="4227"/>
                  </a:lnTo>
                  <a:cubicBezTo>
                    <a:pt x="10550" y="4215"/>
                    <a:pt x="10478" y="4215"/>
                    <a:pt x="10490" y="4215"/>
                  </a:cubicBezTo>
                  <a:cubicBezTo>
                    <a:pt x="10502" y="4204"/>
                    <a:pt x="10562" y="4192"/>
                    <a:pt x="10526" y="4192"/>
                  </a:cubicBezTo>
                  <a:lnTo>
                    <a:pt x="10514" y="4192"/>
                  </a:lnTo>
                  <a:cubicBezTo>
                    <a:pt x="10506" y="4192"/>
                    <a:pt x="10498" y="4197"/>
                    <a:pt x="10494" y="4197"/>
                  </a:cubicBezTo>
                  <a:cubicBezTo>
                    <a:pt x="10491" y="4197"/>
                    <a:pt x="10490" y="4196"/>
                    <a:pt x="10490" y="4192"/>
                  </a:cubicBezTo>
                  <a:lnTo>
                    <a:pt x="10502" y="4192"/>
                  </a:lnTo>
                  <a:cubicBezTo>
                    <a:pt x="10502" y="4192"/>
                    <a:pt x="10502" y="4180"/>
                    <a:pt x="10502" y="4180"/>
                  </a:cubicBezTo>
                  <a:lnTo>
                    <a:pt x="10514" y="4192"/>
                  </a:lnTo>
                  <a:cubicBezTo>
                    <a:pt x="10514" y="4192"/>
                    <a:pt x="10514" y="4180"/>
                    <a:pt x="10514" y="4180"/>
                  </a:cubicBezTo>
                  <a:cubicBezTo>
                    <a:pt x="10514" y="4180"/>
                    <a:pt x="10526" y="4168"/>
                    <a:pt x="10526" y="4168"/>
                  </a:cubicBezTo>
                  <a:cubicBezTo>
                    <a:pt x="10585" y="4156"/>
                    <a:pt x="10490" y="4168"/>
                    <a:pt x="10550" y="4144"/>
                  </a:cubicBezTo>
                  <a:lnTo>
                    <a:pt x="10502" y="4144"/>
                  </a:lnTo>
                  <a:cubicBezTo>
                    <a:pt x="10502" y="4144"/>
                    <a:pt x="10502" y="4144"/>
                    <a:pt x="10502" y="4156"/>
                  </a:cubicBezTo>
                  <a:cubicBezTo>
                    <a:pt x="10502" y="4144"/>
                    <a:pt x="10490" y="4144"/>
                    <a:pt x="10490" y="4144"/>
                  </a:cubicBezTo>
                  <a:lnTo>
                    <a:pt x="10490" y="4156"/>
                  </a:lnTo>
                  <a:lnTo>
                    <a:pt x="10466" y="4156"/>
                  </a:lnTo>
                  <a:cubicBezTo>
                    <a:pt x="10466" y="4156"/>
                    <a:pt x="10466" y="4144"/>
                    <a:pt x="10454" y="4144"/>
                  </a:cubicBezTo>
                  <a:lnTo>
                    <a:pt x="10466" y="4144"/>
                  </a:lnTo>
                  <a:cubicBezTo>
                    <a:pt x="10466" y="4144"/>
                    <a:pt x="10466" y="4144"/>
                    <a:pt x="10466" y="4132"/>
                  </a:cubicBezTo>
                  <a:lnTo>
                    <a:pt x="10454" y="4132"/>
                  </a:lnTo>
                  <a:lnTo>
                    <a:pt x="10466" y="4120"/>
                  </a:lnTo>
                  <a:lnTo>
                    <a:pt x="10454" y="4120"/>
                  </a:lnTo>
                  <a:cubicBezTo>
                    <a:pt x="10454" y="4120"/>
                    <a:pt x="10442" y="4120"/>
                    <a:pt x="10442" y="4108"/>
                  </a:cubicBezTo>
                  <a:cubicBezTo>
                    <a:pt x="10442" y="4096"/>
                    <a:pt x="10442" y="4096"/>
                    <a:pt x="10442" y="4096"/>
                  </a:cubicBezTo>
                  <a:cubicBezTo>
                    <a:pt x="10454" y="4096"/>
                    <a:pt x="10454" y="4084"/>
                    <a:pt x="10466" y="4084"/>
                  </a:cubicBezTo>
                  <a:lnTo>
                    <a:pt x="10442" y="4084"/>
                  </a:lnTo>
                  <a:cubicBezTo>
                    <a:pt x="10442" y="4084"/>
                    <a:pt x="10442" y="4084"/>
                    <a:pt x="10442" y="4073"/>
                  </a:cubicBezTo>
                  <a:lnTo>
                    <a:pt x="10454" y="4073"/>
                  </a:lnTo>
                  <a:cubicBezTo>
                    <a:pt x="10466" y="4073"/>
                    <a:pt x="10466" y="4084"/>
                    <a:pt x="10466" y="4084"/>
                  </a:cubicBezTo>
                  <a:lnTo>
                    <a:pt x="10478" y="4096"/>
                  </a:lnTo>
                  <a:cubicBezTo>
                    <a:pt x="10478" y="4096"/>
                    <a:pt x="10478" y="4084"/>
                    <a:pt x="10478" y="4084"/>
                  </a:cubicBezTo>
                  <a:cubicBezTo>
                    <a:pt x="10478" y="4073"/>
                    <a:pt x="10466" y="4073"/>
                    <a:pt x="10466" y="4073"/>
                  </a:cubicBezTo>
                  <a:cubicBezTo>
                    <a:pt x="10466" y="4061"/>
                    <a:pt x="10466" y="4061"/>
                    <a:pt x="10466" y="4049"/>
                  </a:cubicBezTo>
                  <a:cubicBezTo>
                    <a:pt x="10466" y="4040"/>
                    <a:pt x="10466" y="4032"/>
                    <a:pt x="10470" y="4032"/>
                  </a:cubicBezTo>
                  <a:cubicBezTo>
                    <a:pt x="10472" y="4032"/>
                    <a:pt x="10475" y="4033"/>
                    <a:pt x="10478" y="4037"/>
                  </a:cubicBezTo>
                  <a:lnTo>
                    <a:pt x="10478" y="4049"/>
                  </a:lnTo>
                  <a:lnTo>
                    <a:pt x="10490" y="4073"/>
                  </a:lnTo>
                  <a:cubicBezTo>
                    <a:pt x="10490" y="4049"/>
                    <a:pt x="10466" y="3989"/>
                    <a:pt x="10466" y="3942"/>
                  </a:cubicBezTo>
                  <a:lnTo>
                    <a:pt x="10466" y="3942"/>
                  </a:lnTo>
                  <a:cubicBezTo>
                    <a:pt x="10478" y="3965"/>
                    <a:pt x="10490" y="4001"/>
                    <a:pt x="10502" y="4037"/>
                  </a:cubicBezTo>
                  <a:lnTo>
                    <a:pt x="10514" y="4025"/>
                  </a:lnTo>
                  <a:lnTo>
                    <a:pt x="10526" y="4061"/>
                  </a:lnTo>
                  <a:cubicBezTo>
                    <a:pt x="10526" y="4050"/>
                    <a:pt x="10517" y="4023"/>
                    <a:pt x="10522" y="4023"/>
                  </a:cubicBezTo>
                  <a:lnTo>
                    <a:pt x="10522" y="4023"/>
                  </a:lnTo>
                  <a:cubicBezTo>
                    <a:pt x="10523" y="4023"/>
                    <a:pt x="10524" y="4023"/>
                    <a:pt x="10526" y="4025"/>
                  </a:cubicBezTo>
                  <a:cubicBezTo>
                    <a:pt x="10538" y="4061"/>
                    <a:pt x="10550" y="4049"/>
                    <a:pt x="10562" y="4096"/>
                  </a:cubicBezTo>
                  <a:cubicBezTo>
                    <a:pt x="10563" y="4097"/>
                    <a:pt x="10563" y="4098"/>
                    <a:pt x="10564" y="4098"/>
                  </a:cubicBezTo>
                  <a:cubicBezTo>
                    <a:pt x="10566" y="4098"/>
                    <a:pt x="10564" y="4089"/>
                    <a:pt x="10562" y="4081"/>
                  </a:cubicBezTo>
                  <a:lnTo>
                    <a:pt x="10562" y="4081"/>
                  </a:lnTo>
                  <a:cubicBezTo>
                    <a:pt x="10562" y="4066"/>
                    <a:pt x="10561" y="4064"/>
                    <a:pt x="10560" y="4064"/>
                  </a:cubicBezTo>
                  <a:cubicBezTo>
                    <a:pt x="10559" y="4064"/>
                    <a:pt x="10558" y="4064"/>
                    <a:pt x="10556" y="4064"/>
                  </a:cubicBezTo>
                  <a:cubicBezTo>
                    <a:pt x="10555" y="4064"/>
                    <a:pt x="10553" y="4064"/>
                    <a:pt x="10550" y="4061"/>
                  </a:cubicBezTo>
                  <a:cubicBezTo>
                    <a:pt x="10526" y="4013"/>
                    <a:pt x="10550" y="4037"/>
                    <a:pt x="10550" y="4013"/>
                  </a:cubicBezTo>
                  <a:cubicBezTo>
                    <a:pt x="10538" y="3989"/>
                    <a:pt x="10538" y="3930"/>
                    <a:pt x="10514" y="3882"/>
                  </a:cubicBezTo>
                  <a:lnTo>
                    <a:pt x="10526" y="3882"/>
                  </a:lnTo>
                  <a:cubicBezTo>
                    <a:pt x="10520" y="3865"/>
                    <a:pt x="10517" y="3860"/>
                    <a:pt x="10514" y="3860"/>
                  </a:cubicBezTo>
                  <a:cubicBezTo>
                    <a:pt x="10508" y="3860"/>
                    <a:pt x="10508" y="3887"/>
                    <a:pt x="10503" y="3887"/>
                  </a:cubicBezTo>
                  <a:cubicBezTo>
                    <a:pt x="10500" y="3887"/>
                    <a:pt x="10496" y="3880"/>
                    <a:pt x="10490" y="3858"/>
                  </a:cubicBezTo>
                  <a:cubicBezTo>
                    <a:pt x="10485" y="3858"/>
                    <a:pt x="10482" y="3860"/>
                    <a:pt x="10479" y="3860"/>
                  </a:cubicBezTo>
                  <a:cubicBezTo>
                    <a:pt x="10474" y="3860"/>
                    <a:pt x="10469" y="3856"/>
                    <a:pt x="10454" y="3834"/>
                  </a:cubicBezTo>
                  <a:lnTo>
                    <a:pt x="10454" y="3834"/>
                  </a:lnTo>
                  <a:lnTo>
                    <a:pt x="10478" y="3906"/>
                  </a:lnTo>
                  <a:cubicBezTo>
                    <a:pt x="10466" y="3894"/>
                    <a:pt x="10454" y="3858"/>
                    <a:pt x="10454" y="3846"/>
                  </a:cubicBezTo>
                  <a:lnTo>
                    <a:pt x="10442" y="3846"/>
                  </a:lnTo>
                  <a:cubicBezTo>
                    <a:pt x="10442" y="3834"/>
                    <a:pt x="10431" y="3834"/>
                    <a:pt x="10442" y="3823"/>
                  </a:cubicBezTo>
                  <a:cubicBezTo>
                    <a:pt x="10432" y="3812"/>
                    <a:pt x="10427" y="3809"/>
                    <a:pt x="10424" y="3809"/>
                  </a:cubicBezTo>
                  <a:lnTo>
                    <a:pt x="10424" y="3809"/>
                  </a:lnTo>
                  <a:cubicBezTo>
                    <a:pt x="10421" y="3809"/>
                    <a:pt x="10424" y="3816"/>
                    <a:pt x="10431" y="3823"/>
                  </a:cubicBezTo>
                  <a:cubicBezTo>
                    <a:pt x="10431" y="3846"/>
                    <a:pt x="10431" y="3846"/>
                    <a:pt x="10419" y="3846"/>
                  </a:cubicBezTo>
                  <a:cubicBezTo>
                    <a:pt x="10419" y="3858"/>
                    <a:pt x="10442" y="3894"/>
                    <a:pt x="10442" y="3906"/>
                  </a:cubicBezTo>
                  <a:cubicBezTo>
                    <a:pt x="10419" y="3894"/>
                    <a:pt x="10419" y="3906"/>
                    <a:pt x="10383" y="3858"/>
                  </a:cubicBezTo>
                  <a:cubicBezTo>
                    <a:pt x="10383" y="3846"/>
                    <a:pt x="10371" y="3823"/>
                    <a:pt x="10371" y="3823"/>
                  </a:cubicBezTo>
                  <a:cubicBezTo>
                    <a:pt x="10369" y="3821"/>
                    <a:pt x="10368" y="3820"/>
                    <a:pt x="10367" y="3820"/>
                  </a:cubicBezTo>
                  <a:lnTo>
                    <a:pt x="10367" y="3820"/>
                  </a:lnTo>
                  <a:cubicBezTo>
                    <a:pt x="10362" y="3820"/>
                    <a:pt x="10373" y="3850"/>
                    <a:pt x="10383" y="3870"/>
                  </a:cubicBezTo>
                  <a:cubicBezTo>
                    <a:pt x="10383" y="3870"/>
                    <a:pt x="10383" y="3870"/>
                    <a:pt x="10371" y="3882"/>
                  </a:cubicBezTo>
                  <a:cubicBezTo>
                    <a:pt x="10371" y="3858"/>
                    <a:pt x="10359" y="3846"/>
                    <a:pt x="10359" y="3846"/>
                  </a:cubicBezTo>
                  <a:cubicBezTo>
                    <a:pt x="10359" y="3834"/>
                    <a:pt x="10347" y="3834"/>
                    <a:pt x="10347" y="3834"/>
                  </a:cubicBezTo>
                  <a:lnTo>
                    <a:pt x="10347" y="3834"/>
                  </a:lnTo>
                  <a:cubicBezTo>
                    <a:pt x="10359" y="3882"/>
                    <a:pt x="10347" y="3858"/>
                    <a:pt x="10347" y="3882"/>
                  </a:cubicBezTo>
                  <a:cubicBezTo>
                    <a:pt x="10353" y="3888"/>
                    <a:pt x="10356" y="3891"/>
                    <a:pt x="10358" y="3891"/>
                  </a:cubicBezTo>
                  <a:cubicBezTo>
                    <a:pt x="10359" y="3891"/>
                    <a:pt x="10359" y="3888"/>
                    <a:pt x="10359" y="3882"/>
                  </a:cubicBezTo>
                  <a:cubicBezTo>
                    <a:pt x="10368" y="3909"/>
                    <a:pt x="10370" y="3942"/>
                    <a:pt x="10366" y="3942"/>
                  </a:cubicBezTo>
                  <a:cubicBezTo>
                    <a:pt x="10364" y="3942"/>
                    <a:pt x="10362" y="3939"/>
                    <a:pt x="10359" y="3930"/>
                  </a:cubicBezTo>
                  <a:cubicBezTo>
                    <a:pt x="10359" y="3906"/>
                    <a:pt x="10335" y="3882"/>
                    <a:pt x="10347" y="3870"/>
                  </a:cubicBezTo>
                  <a:cubicBezTo>
                    <a:pt x="10339" y="3857"/>
                    <a:pt x="10335" y="3852"/>
                    <a:pt x="10334" y="3852"/>
                  </a:cubicBezTo>
                  <a:lnTo>
                    <a:pt x="10334" y="3852"/>
                  </a:lnTo>
                  <a:cubicBezTo>
                    <a:pt x="10330" y="3852"/>
                    <a:pt x="10348" y="3897"/>
                    <a:pt x="10341" y="3897"/>
                  </a:cubicBezTo>
                  <a:cubicBezTo>
                    <a:pt x="10339" y="3897"/>
                    <a:pt x="10338" y="3896"/>
                    <a:pt x="10335" y="3894"/>
                  </a:cubicBezTo>
                  <a:lnTo>
                    <a:pt x="10323" y="3870"/>
                  </a:lnTo>
                  <a:cubicBezTo>
                    <a:pt x="10312" y="3836"/>
                    <a:pt x="10322" y="3856"/>
                    <a:pt x="10313" y="3837"/>
                  </a:cubicBezTo>
                  <a:lnTo>
                    <a:pt x="10313" y="3837"/>
                  </a:lnTo>
                  <a:cubicBezTo>
                    <a:pt x="10318" y="3822"/>
                    <a:pt x="10335" y="3817"/>
                    <a:pt x="10335" y="3787"/>
                  </a:cubicBezTo>
                  <a:lnTo>
                    <a:pt x="10300" y="3775"/>
                  </a:lnTo>
                  <a:cubicBezTo>
                    <a:pt x="10288" y="3823"/>
                    <a:pt x="10228" y="3787"/>
                    <a:pt x="10240" y="3882"/>
                  </a:cubicBezTo>
                  <a:cubicBezTo>
                    <a:pt x="10240" y="3882"/>
                    <a:pt x="10240" y="3882"/>
                    <a:pt x="10240" y="3906"/>
                  </a:cubicBezTo>
                  <a:lnTo>
                    <a:pt x="10240" y="3918"/>
                  </a:lnTo>
                  <a:cubicBezTo>
                    <a:pt x="10228" y="3894"/>
                    <a:pt x="10216" y="3894"/>
                    <a:pt x="10192" y="3870"/>
                  </a:cubicBezTo>
                  <a:lnTo>
                    <a:pt x="10192" y="3870"/>
                  </a:lnTo>
                  <a:cubicBezTo>
                    <a:pt x="10204" y="3882"/>
                    <a:pt x="10204" y="3882"/>
                    <a:pt x="10216" y="3906"/>
                  </a:cubicBezTo>
                  <a:cubicBezTo>
                    <a:pt x="10225" y="3942"/>
                    <a:pt x="10234" y="3958"/>
                    <a:pt x="10233" y="3958"/>
                  </a:cubicBezTo>
                  <a:cubicBezTo>
                    <a:pt x="10232" y="3958"/>
                    <a:pt x="10231" y="3956"/>
                    <a:pt x="10228" y="3953"/>
                  </a:cubicBezTo>
                  <a:cubicBezTo>
                    <a:pt x="10221" y="3939"/>
                    <a:pt x="10218" y="3933"/>
                    <a:pt x="10214" y="3926"/>
                  </a:cubicBezTo>
                  <a:lnTo>
                    <a:pt x="10214" y="3926"/>
                  </a:lnTo>
                  <a:cubicBezTo>
                    <a:pt x="10216" y="3934"/>
                    <a:pt x="10216" y="3942"/>
                    <a:pt x="10216" y="3942"/>
                  </a:cubicBezTo>
                  <a:cubicBezTo>
                    <a:pt x="10204" y="3930"/>
                    <a:pt x="10192" y="3930"/>
                    <a:pt x="10181" y="3906"/>
                  </a:cubicBezTo>
                  <a:cubicBezTo>
                    <a:pt x="10181" y="3902"/>
                    <a:pt x="10182" y="3901"/>
                    <a:pt x="10184" y="3901"/>
                  </a:cubicBezTo>
                  <a:cubicBezTo>
                    <a:pt x="10187" y="3901"/>
                    <a:pt x="10192" y="3906"/>
                    <a:pt x="10192" y="3906"/>
                  </a:cubicBezTo>
                  <a:cubicBezTo>
                    <a:pt x="10192" y="3894"/>
                    <a:pt x="10181" y="3882"/>
                    <a:pt x="10169" y="3870"/>
                  </a:cubicBezTo>
                  <a:cubicBezTo>
                    <a:pt x="10157" y="3858"/>
                    <a:pt x="10157" y="3834"/>
                    <a:pt x="10157" y="3823"/>
                  </a:cubicBezTo>
                  <a:cubicBezTo>
                    <a:pt x="10145" y="3846"/>
                    <a:pt x="10157" y="3906"/>
                    <a:pt x="10157" y="3930"/>
                  </a:cubicBezTo>
                  <a:cubicBezTo>
                    <a:pt x="10149" y="3922"/>
                    <a:pt x="10135" y="3892"/>
                    <a:pt x="10131" y="3881"/>
                  </a:cubicBezTo>
                  <a:lnTo>
                    <a:pt x="10131" y="3881"/>
                  </a:lnTo>
                  <a:cubicBezTo>
                    <a:pt x="10132" y="3881"/>
                    <a:pt x="10132" y="3881"/>
                    <a:pt x="10133" y="3882"/>
                  </a:cubicBezTo>
                  <a:cubicBezTo>
                    <a:pt x="10131" y="3878"/>
                    <a:pt x="10130" y="3876"/>
                    <a:pt x="10130" y="3876"/>
                  </a:cubicBezTo>
                  <a:lnTo>
                    <a:pt x="10130" y="3876"/>
                  </a:lnTo>
                  <a:cubicBezTo>
                    <a:pt x="10129" y="3876"/>
                    <a:pt x="10130" y="3878"/>
                    <a:pt x="10131" y="3881"/>
                  </a:cubicBezTo>
                  <a:lnTo>
                    <a:pt x="10131" y="3881"/>
                  </a:lnTo>
                  <a:cubicBezTo>
                    <a:pt x="10131" y="3881"/>
                    <a:pt x="10131" y="3881"/>
                    <a:pt x="10131" y="3881"/>
                  </a:cubicBezTo>
                  <a:lnTo>
                    <a:pt x="10131" y="3881"/>
                  </a:lnTo>
                  <a:cubicBezTo>
                    <a:pt x="10125" y="3881"/>
                    <a:pt x="10129" y="3920"/>
                    <a:pt x="10131" y="3941"/>
                  </a:cubicBezTo>
                  <a:lnTo>
                    <a:pt x="10131" y="3941"/>
                  </a:lnTo>
                  <a:cubicBezTo>
                    <a:pt x="10085" y="3930"/>
                    <a:pt x="10061" y="3941"/>
                    <a:pt x="10002" y="3894"/>
                  </a:cubicBezTo>
                  <a:lnTo>
                    <a:pt x="10002" y="3894"/>
                  </a:lnTo>
                  <a:lnTo>
                    <a:pt x="10026" y="3965"/>
                  </a:lnTo>
                  <a:lnTo>
                    <a:pt x="10002" y="3930"/>
                  </a:lnTo>
                  <a:cubicBezTo>
                    <a:pt x="9993" y="3925"/>
                    <a:pt x="9985" y="3923"/>
                    <a:pt x="9978" y="3923"/>
                  </a:cubicBezTo>
                  <a:cubicBezTo>
                    <a:pt x="9949" y="3923"/>
                    <a:pt x="9938" y="3958"/>
                    <a:pt x="9919" y="3977"/>
                  </a:cubicBezTo>
                  <a:cubicBezTo>
                    <a:pt x="9917" y="3979"/>
                    <a:pt x="9916" y="3979"/>
                    <a:pt x="9915" y="3979"/>
                  </a:cubicBezTo>
                  <a:cubicBezTo>
                    <a:pt x="9904" y="3979"/>
                    <a:pt x="9893" y="3940"/>
                    <a:pt x="9883" y="3930"/>
                  </a:cubicBezTo>
                  <a:cubicBezTo>
                    <a:pt x="9859" y="3930"/>
                    <a:pt x="9883" y="4001"/>
                    <a:pt x="9871" y="4025"/>
                  </a:cubicBezTo>
                  <a:cubicBezTo>
                    <a:pt x="9859" y="4001"/>
                    <a:pt x="9847" y="3953"/>
                    <a:pt x="9835" y="3953"/>
                  </a:cubicBezTo>
                  <a:lnTo>
                    <a:pt x="9835" y="3953"/>
                  </a:lnTo>
                  <a:cubicBezTo>
                    <a:pt x="9835" y="3973"/>
                    <a:pt x="9843" y="3992"/>
                    <a:pt x="9840" y="3992"/>
                  </a:cubicBezTo>
                  <a:cubicBezTo>
                    <a:pt x="9839" y="3992"/>
                    <a:pt x="9837" y="3991"/>
                    <a:pt x="9835" y="3989"/>
                  </a:cubicBezTo>
                  <a:lnTo>
                    <a:pt x="9835" y="3977"/>
                  </a:lnTo>
                  <a:cubicBezTo>
                    <a:pt x="9831" y="3968"/>
                    <a:pt x="9828" y="3966"/>
                    <a:pt x="9826" y="3966"/>
                  </a:cubicBezTo>
                  <a:cubicBezTo>
                    <a:pt x="9823" y="3966"/>
                    <a:pt x="9821" y="3969"/>
                    <a:pt x="9818" y="3969"/>
                  </a:cubicBezTo>
                  <a:cubicBezTo>
                    <a:pt x="9816" y="3969"/>
                    <a:pt x="9814" y="3968"/>
                    <a:pt x="9811" y="3965"/>
                  </a:cubicBezTo>
                  <a:cubicBezTo>
                    <a:pt x="9788" y="3977"/>
                    <a:pt x="9788" y="4025"/>
                    <a:pt x="9811" y="4096"/>
                  </a:cubicBezTo>
                  <a:cubicBezTo>
                    <a:pt x="9788" y="4096"/>
                    <a:pt x="9776" y="4037"/>
                    <a:pt x="9776" y="4025"/>
                  </a:cubicBezTo>
                  <a:lnTo>
                    <a:pt x="9776" y="4025"/>
                  </a:lnTo>
                  <a:cubicBezTo>
                    <a:pt x="9778" y="4027"/>
                    <a:pt x="9779" y="4028"/>
                    <a:pt x="9780" y="4028"/>
                  </a:cubicBezTo>
                  <a:cubicBezTo>
                    <a:pt x="9783" y="4028"/>
                    <a:pt x="9774" y="4009"/>
                    <a:pt x="9764" y="3989"/>
                  </a:cubicBezTo>
                  <a:cubicBezTo>
                    <a:pt x="9764" y="4001"/>
                    <a:pt x="9764" y="4010"/>
                    <a:pt x="9761" y="4010"/>
                  </a:cubicBezTo>
                  <a:cubicBezTo>
                    <a:pt x="9758" y="4010"/>
                    <a:pt x="9752" y="4001"/>
                    <a:pt x="9740" y="3977"/>
                  </a:cubicBezTo>
                  <a:cubicBezTo>
                    <a:pt x="9740" y="3988"/>
                    <a:pt x="9730" y="3989"/>
                    <a:pt x="9737" y="4015"/>
                  </a:cubicBezTo>
                  <a:lnTo>
                    <a:pt x="9737" y="4015"/>
                  </a:lnTo>
                  <a:cubicBezTo>
                    <a:pt x="9737" y="4015"/>
                    <a:pt x="9737" y="4015"/>
                    <a:pt x="9737" y="4015"/>
                  </a:cubicBezTo>
                  <a:lnTo>
                    <a:pt x="9737" y="4015"/>
                  </a:lnTo>
                  <a:cubicBezTo>
                    <a:pt x="9740" y="4015"/>
                    <a:pt x="9752" y="4032"/>
                    <a:pt x="9752" y="4049"/>
                  </a:cubicBezTo>
                  <a:cubicBezTo>
                    <a:pt x="9748" y="4045"/>
                    <a:pt x="9744" y="4045"/>
                    <a:pt x="9740" y="4045"/>
                  </a:cubicBezTo>
                  <a:lnTo>
                    <a:pt x="9740" y="4045"/>
                  </a:lnTo>
                  <a:cubicBezTo>
                    <a:pt x="9731" y="4045"/>
                    <a:pt x="9720" y="4045"/>
                    <a:pt x="9704" y="4013"/>
                  </a:cubicBezTo>
                  <a:cubicBezTo>
                    <a:pt x="9669" y="4037"/>
                    <a:pt x="9621" y="4049"/>
                    <a:pt x="9573" y="4073"/>
                  </a:cubicBezTo>
                  <a:cubicBezTo>
                    <a:pt x="9585" y="4096"/>
                    <a:pt x="9585" y="4084"/>
                    <a:pt x="9597" y="4096"/>
                  </a:cubicBezTo>
                  <a:cubicBezTo>
                    <a:pt x="9597" y="4107"/>
                    <a:pt x="9595" y="4111"/>
                    <a:pt x="9592" y="4111"/>
                  </a:cubicBezTo>
                  <a:cubicBezTo>
                    <a:pt x="9589" y="4111"/>
                    <a:pt x="9584" y="4106"/>
                    <a:pt x="9583" y="4106"/>
                  </a:cubicBezTo>
                  <a:lnTo>
                    <a:pt x="9583" y="4106"/>
                  </a:lnTo>
                  <a:cubicBezTo>
                    <a:pt x="9581" y="4106"/>
                    <a:pt x="9581" y="4109"/>
                    <a:pt x="9585" y="4120"/>
                  </a:cubicBezTo>
                  <a:lnTo>
                    <a:pt x="9573" y="4084"/>
                  </a:lnTo>
                  <a:cubicBezTo>
                    <a:pt x="9561" y="4096"/>
                    <a:pt x="9573" y="4144"/>
                    <a:pt x="9573" y="4180"/>
                  </a:cubicBezTo>
                  <a:cubicBezTo>
                    <a:pt x="9561" y="4144"/>
                    <a:pt x="9549" y="4156"/>
                    <a:pt x="9549" y="4132"/>
                  </a:cubicBezTo>
                  <a:cubicBezTo>
                    <a:pt x="9549" y="4133"/>
                    <a:pt x="9549" y="4133"/>
                    <a:pt x="9549" y="4133"/>
                  </a:cubicBezTo>
                  <a:cubicBezTo>
                    <a:pt x="9543" y="4133"/>
                    <a:pt x="9479" y="4034"/>
                    <a:pt x="9477" y="4034"/>
                  </a:cubicBezTo>
                  <a:lnTo>
                    <a:pt x="9477" y="4034"/>
                  </a:lnTo>
                  <a:cubicBezTo>
                    <a:pt x="9477" y="4034"/>
                    <a:pt x="9477" y="4035"/>
                    <a:pt x="9478" y="4037"/>
                  </a:cubicBezTo>
                  <a:lnTo>
                    <a:pt x="9549" y="4168"/>
                  </a:lnTo>
                  <a:cubicBezTo>
                    <a:pt x="9555" y="4174"/>
                    <a:pt x="9555" y="4174"/>
                    <a:pt x="9554" y="4174"/>
                  </a:cubicBezTo>
                  <a:cubicBezTo>
                    <a:pt x="9552" y="4174"/>
                    <a:pt x="9549" y="4174"/>
                    <a:pt x="9549" y="4180"/>
                  </a:cubicBezTo>
                  <a:cubicBezTo>
                    <a:pt x="9538" y="4156"/>
                    <a:pt x="9514" y="4132"/>
                    <a:pt x="9502" y="4132"/>
                  </a:cubicBezTo>
                  <a:cubicBezTo>
                    <a:pt x="9490" y="4108"/>
                    <a:pt x="9502" y="4108"/>
                    <a:pt x="9502" y="4108"/>
                  </a:cubicBezTo>
                  <a:cubicBezTo>
                    <a:pt x="9478" y="4049"/>
                    <a:pt x="9466" y="4073"/>
                    <a:pt x="9454" y="4025"/>
                  </a:cubicBezTo>
                  <a:lnTo>
                    <a:pt x="9454" y="4025"/>
                  </a:lnTo>
                  <a:cubicBezTo>
                    <a:pt x="9442" y="4037"/>
                    <a:pt x="9466" y="4049"/>
                    <a:pt x="9478" y="4073"/>
                  </a:cubicBezTo>
                  <a:lnTo>
                    <a:pt x="9454" y="4073"/>
                  </a:lnTo>
                  <a:lnTo>
                    <a:pt x="9478" y="4084"/>
                  </a:lnTo>
                  <a:cubicBezTo>
                    <a:pt x="9478" y="4094"/>
                    <a:pt x="9486" y="4127"/>
                    <a:pt x="9476" y="4127"/>
                  </a:cubicBezTo>
                  <a:cubicBezTo>
                    <a:pt x="9474" y="4127"/>
                    <a:pt x="9471" y="4125"/>
                    <a:pt x="9466" y="4120"/>
                  </a:cubicBezTo>
                  <a:lnTo>
                    <a:pt x="9466" y="4120"/>
                  </a:lnTo>
                  <a:lnTo>
                    <a:pt x="9490" y="4180"/>
                  </a:lnTo>
                  <a:cubicBezTo>
                    <a:pt x="9482" y="4163"/>
                    <a:pt x="9478" y="4158"/>
                    <a:pt x="9476" y="4158"/>
                  </a:cubicBezTo>
                  <a:cubicBezTo>
                    <a:pt x="9472" y="4158"/>
                    <a:pt x="9473" y="4170"/>
                    <a:pt x="9469" y="4170"/>
                  </a:cubicBezTo>
                  <a:cubicBezTo>
                    <a:pt x="9469" y="4170"/>
                    <a:pt x="9468" y="4169"/>
                    <a:pt x="9466" y="4168"/>
                  </a:cubicBezTo>
                  <a:lnTo>
                    <a:pt x="9454" y="4144"/>
                  </a:lnTo>
                  <a:cubicBezTo>
                    <a:pt x="9442" y="4144"/>
                    <a:pt x="9442" y="4132"/>
                    <a:pt x="9430" y="4120"/>
                  </a:cubicBezTo>
                  <a:cubicBezTo>
                    <a:pt x="9423" y="4109"/>
                    <a:pt x="9421" y="4106"/>
                    <a:pt x="9422" y="4106"/>
                  </a:cubicBezTo>
                  <a:lnTo>
                    <a:pt x="9422" y="4106"/>
                  </a:lnTo>
                  <a:cubicBezTo>
                    <a:pt x="9423" y="4106"/>
                    <a:pt x="9426" y="4111"/>
                    <a:pt x="9427" y="4111"/>
                  </a:cubicBezTo>
                  <a:cubicBezTo>
                    <a:pt x="9428" y="4111"/>
                    <a:pt x="9426" y="4107"/>
                    <a:pt x="9419" y="4096"/>
                  </a:cubicBezTo>
                  <a:lnTo>
                    <a:pt x="9407" y="4084"/>
                  </a:lnTo>
                  <a:lnTo>
                    <a:pt x="9407" y="4084"/>
                  </a:lnTo>
                  <a:cubicBezTo>
                    <a:pt x="9419" y="4108"/>
                    <a:pt x="9419" y="4132"/>
                    <a:pt x="9442" y="4144"/>
                  </a:cubicBezTo>
                  <a:cubicBezTo>
                    <a:pt x="9454" y="4192"/>
                    <a:pt x="9466" y="4227"/>
                    <a:pt x="9454" y="4239"/>
                  </a:cubicBezTo>
                  <a:cubicBezTo>
                    <a:pt x="9419" y="4204"/>
                    <a:pt x="9442" y="4192"/>
                    <a:pt x="9419" y="4156"/>
                  </a:cubicBezTo>
                  <a:cubicBezTo>
                    <a:pt x="9417" y="4155"/>
                    <a:pt x="9416" y="4155"/>
                    <a:pt x="9414" y="4155"/>
                  </a:cubicBezTo>
                  <a:cubicBezTo>
                    <a:pt x="9389" y="4155"/>
                    <a:pt x="9453" y="4275"/>
                    <a:pt x="9430" y="4275"/>
                  </a:cubicBezTo>
                  <a:cubicBezTo>
                    <a:pt x="9429" y="4273"/>
                    <a:pt x="9428" y="4273"/>
                    <a:pt x="9427" y="4273"/>
                  </a:cubicBezTo>
                  <a:lnTo>
                    <a:pt x="9427" y="4273"/>
                  </a:lnTo>
                  <a:cubicBezTo>
                    <a:pt x="9421" y="4273"/>
                    <a:pt x="9429" y="4300"/>
                    <a:pt x="9419" y="4311"/>
                  </a:cubicBezTo>
                  <a:cubicBezTo>
                    <a:pt x="9407" y="4287"/>
                    <a:pt x="9395" y="4287"/>
                    <a:pt x="9383" y="4263"/>
                  </a:cubicBezTo>
                  <a:lnTo>
                    <a:pt x="9371" y="4239"/>
                  </a:lnTo>
                  <a:cubicBezTo>
                    <a:pt x="9371" y="4239"/>
                    <a:pt x="9362" y="4239"/>
                    <a:pt x="9353" y="4225"/>
                  </a:cubicBezTo>
                  <a:lnTo>
                    <a:pt x="9353" y="4225"/>
                  </a:lnTo>
                  <a:cubicBezTo>
                    <a:pt x="9367" y="4253"/>
                    <a:pt x="9347" y="4265"/>
                    <a:pt x="9347" y="4287"/>
                  </a:cubicBezTo>
                  <a:lnTo>
                    <a:pt x="9371" y="4311"/>
                  </a:lnTo>
                  <a:cubicBezTo>
                    <a:pt x="9371" y="4330"/>
                    <a:pt x="9371" y="4350"/>
                    <a:pt x="9364" y="4350"/>
                  </a:cubicBezTo>
                  <a:cubicBezTo>
                    <a:pt x="9363" y="4350"/>
                    <a:pt x="9361" y="4349"/>
                    <a:pt x="9359" y="4346"/>
                  </a:cubicBezTo>
                  <a:lnTo>
                    <a:pt x="9359" y="4346"/>
                  </a:lnTo>
                  <a:cubicBezTo>
                    <a:pt x="9347" y="4370"/>
                    <a:pt x="9371" y="4394"/>
                    <a:pt x="9383" y="4430"/>
                  </a:cubicBezTo>
                  <a:cubicBezTo>
                    <a:pt x="9359" y="4406"/>
                    <a:pt x="9335" y="4370"/>
                    <a:pt x="9323" y="4334"/>
                  </a:cubicBezTo>
                  <a:lnTo>
                    <a:pt x="9323" y="4334"/>
                  </a:lnTo>
                  <a:cubicBezTo>
                    <a:pt x="9329" y="4346"/>
                    <a:pt x="9332" y="4349"/>
                    <a:pt x="9335" y="4349"/>
                  </a:cubicBezTo>
                  <a:cubicBezTo>
                    <a:pt x="9338" y="4349"/>
                    <a:pt x="9341" y="4346"/>
                    <a:pt x="9347" y="4346"/>
                  </a:cubicBezTo>
                  <a:cubicBezTo>
                    <a:pt x="9347" y="4313"/>
                    <a:pt x="9327" y="4250"/>
                    <a:pt x="9342" y="4250"/>
                  </a:cubicBezTo>
                  <a:cubicBezTo>
                    <a:pt x="9344" y="4250"/>
                    <a:pt x="9345" y="4250"/>
                    <a:pt x="9347" y="4251"/>
                  </a:cubicBezTo>
                  <a:cubicBezTo>
                    <a:pt x="9332" y="4225"/>
                    <a:pt x="9325" y="4216"/>
                    <a:pt x="9322" y="4216"/>
                  </a:cubicBezTo>
                  <a:lnTo>
                    <a:pt x="9322" y="4216"/>
                  </a:lnTo>
                  <a:cubicBezTo>
                    <a:pt x="9317" y="4216"/>
                    <a:pt x="9324" y="4243"/>
                    <a:pt x="9317" y="4243"/>
                  </a:cubicBezTo>
                  <a:cubicBezTo>
                    <a:pt x="9316" y="4243"/>
                    <a:pt x="9314" y="4242"/>
                    <a:pt x="9311" y="4239"/>
                  </a:cubicBezTo>
                  <a:cubicBezTo>
                    <a:pt x="9311" y="4227"/>
                    <a:pt x="9311" y="4227"/>
                    <a:pt x="9311" y="4227"/>
                  </a:cubicBezTo>
                  <a:cubicBezTo>
                    <a:pt x="9311" y="4215"/>
                    <a:pt x="9311" y="4204"/>
                    <a:pt x="9288" y="4156"/>
                  </a:cubicBezTo>
                  <a:lnTo>
                    <a:pt x="9288" y="4156"/>
                  </a:lnTo>
                  <a:cubicBezTo>
                    <a:pt x="9288" y="4166"/>
                    <a:pt x="9314" y="4220"/>
                    <a:pt x="9306" y="4220"/>
                  </a:cubicBezTo>
                  <a:cubicBezTo>
                    <a:pt x="9305" y="4220"/>
                    <a:pt x="9303" y="4219"/>
                    <a:pt x="9299" y="4215"/>
                  </a:cubicBezTo>
                  <a:cubicBezTo>
                    <a:pt x="9299" y="4219"/>
                    <a:pt x="9298" y="4221"/>
                    <a:pt x="9297" y="4221"/>
                  </a:cubicBezTo>
                  <a:cubicBezTo>
                    <a:pt x="9288" y="4221"/>
                    <a:pt x="9262" y="4180"/>
                    <a:pt x="9252" y="4180"/>
                  </a:cubicBezTo>
                  <a:lnTo>
                    <a:pt x="9252" y="4180"/>
                  </a:lnTo>
                  <a:cubicBezTo>
                    <a:pt x="9264" y="4215"/>
                    <a:pt x="9299" y="4275"/>
                    <a:pt x="9276" y="4275"/>
                  </a:cubicBezTo>
                  <a:lnTo>
                    <a:pt x="9264" y="4227"/>
                  </a:lnTo>
                  <a:lnTo>
                    <a:pt x="9264" y="4227"/>
                  </a:lnTo>
                  <a:cubicBezTo>
                    <a:pt x="9240" y="4227"/>
                    <a:pt x="9288" y="4287"/>
                    <a:pt x="9276" y="4299"/>
                  </a:cubicBezTo>
                  <a:cubicBezTo>
                    <a:pt x="9276" y="4299"/>
                    <a:pt x="9285" y="4336"/>
                    <a:pt x="9295" y="4336"/>
                  </a:cubicBezTo>
                  <a:cubicBezTo>
                    <a:pt x="9297" y="4336"/>
                    <a:pt x="9298" y="4336"/>
                    <a:pt x="9299" y="4334"/>
                  </a:cubicBezTo>
                  <a:lnTo>
                    <a:pt x="9299" y="4334"/>
                  </a:lnTo>
                  <a:cubicBezTo>
                    <a:pt x="9311" y="4358"/>
                    <a:pt x="9299" y="4370"/>
                    <a:pt x="9288" y="4370"/>
                  </a:cubicBezTo>
                  <a:cubicBezTo>
                    <a:pt x="9288" y="4370"/>
                    <a:pt x="9299" y="4382"/>
                    <a:pt x="9299" y="4394"/>
                  </a:cubicBezTo>
                  <a:cubicBezTo>
                    <a:pt x="9306" y="4398"/>
                    <a:pt x="9310" y="4400"/>
                    <a:pt x="9312" y="4400"/>
                  </a:cubicBezTo>
                  <a:cubicBezTo>
                    <a:pt x="9321" y="4400"/>
                    <a:pt x="9314" y="4382"/>
                    <a:pt x="9320" y="4382"/>
                  </a:cubicBezTo>
                  <a:lnTo>
                    <a:pt x="9320" y="4382"/>
                  </a:lnTo>
                  <a:cubicBezTo>
                    <a:pt x="9322" y="4382"/>
                    <a:pt x="9326" y="4385"/>
                    <a:pt x="9335" y="4394"/>
                  </a:cubicBezTo>
                  <a:lnTo>
                    <a:pt x="9311" y="4346"/>
                  </a:lnTo>
                  <a:lnTo>
                    <a:pt x="9311" y="4346"/>
                  </a:lnTo>
                  <a:cubicBezTo>
                    <a:pt x="9323" y="4358"/>
                    <a:pt x="9347" y="4394"/>
                    <a:pt x="9359" y="4418"/>
                  </a:cubicBezTo>
                  <a:cubicBezTo>
                    <a:pt x="9373" y="4435"/>
                    <a:pt x="9377" y="4441"/>
                    <a:pt x="9376" y="4441"/>
                  </a:cubicBezTo>
                  <a:cubicBezTo>
                    <a:pt x="9375" y="4441"/>
                    <a:pt x="9365" y="4431"/>
                    <a:pt x="9361" y="4431"/>
                  </a:cubicBezTo>
                  <a:lnTo>
                    <a:pt x="9361" y="4431"/>
                  </a:lnTo>
                  <a:cubicBezTo>
                    <a:pt x="9359" y="4431"/>
                    <a:pt x="9360" y="4436"/>
                    <a:pt x="9371" y="4454"/>
                  </a:cubicBezTo>
                  <a:lnTo>
                    <a:pt x="9371" y="4442"/>
                  </a:lnTo>
                  <a:cubicBezTo>
                    <a:pt x="9407" y="4489"/>
                    <a:pt x="9383" y="4489"/>
                    <a:pt x="9371" y="4489"/>
                  </a:cubicBezTo>
                  <a:cubicBezTo>
                    <a:pt x="9359" y="4477"/>
                    <a:pt x="9347" y="4477"/>
                    <a:pt x="9323" y="4442"/>
                  </a:cubicBezTo>
                  <a:lnTo>
                    <a:pt x="9323" y="4418"/>
                  </a:lnTo>
                  <a:cubicBezTo>
                    <a:pt x="9319" y="4413"/>
                    <a:pt x="9316" y="4411"/>
                    <a:pt x="9314" y="4411"/>
                  </a:cubicBezTo>
                  <a:lnTo>
                    <a:pt x="9314" y="4411"/>
                  </a:lnTo>
                  <a:cubicBezTo>
                    <a:pt x="9307" y="4411"/>
                    <a:pt x="9321" y="4444"/>
                    <a:pt x="9311" y="4454"/>
                  </a:cubicBezTo>
                  <a:cubicBezTo>
                    <a:pt x="9311" y="4442"/>
                    <a:pt x="9311" y="4442"/>
                    <a:pt x="9311" y="4442"/>
                  </a:cubicBezTo>
                  <a:lnTo>
                    <a:pt x="9299" y="4442"/>
                  </a:lnTo>
                  <a:cubicBezTo>
                    <a:pt x="9299" y="4442"/>
                    <a:pt x="9299" y="4457"/>
                    <a:pt x="9293" y="4457"/>
                  </a:cubicBezTo>
                  <a:cubicBezTo>
                    <a:pt x="9292" y="4457"/>
                    <a:pt x="9290" y="4456"/>
                    <a:pt x="9288" y="4454"/>
                  </a:cubicBezTo>
                  <a:lnTo>
                    <a:pt x="9288" y="4454"/>
                  </a:lnTo>
                  <a:lnTo>
                    <a:pt x="9299" y="4477"/>
                  </a:lnTo>
                  <a:lnTo>
                    <a:pt x="9299" y="4465"/>
                  </a:lnTo>
                  <a:cubicBezTo>
                    <a:pt x="9299" y="4465"/>
                    <a:pt x="9323" y="4477"/>
                    <a:pt x="9323" y="4501"/>
                  </a:cubicBezTo>
                  <a:cubicBezTo>
                    <a:pt x="9323" y="4506"/>
                    <a:pt x="9322" y="4508"/>
                    <a:pt x="9320" y="4508"/>
                  </a:cubicBezTo>
                  <a:cubicBezTo>
                    <a:pt x="9310" y="4508"/>
                    <a:pt x="9285" y="4473"/>
                    <a:pt x="9276" y="4454"/>
                  </a:cubicBezTo>
                  <a:cubicBezTo>
                    <a:pt x="9265" y="4433"/>
                    <a:pt x="9266" y="4428"/>
                    <a:pt x="9270" y="4428"/>
                  </a:cubicBezTo>
                  <a:cubicBezTo>
                    <a:pt x="9274" y="4428"/>
                    <a:pt x="9282" y="4432"/>
                    <a:pt x="9285" y="4432"/>
                  </a:cubicBezTo>
                  <a:cubicBezTo>
                    <a:pt x="9287" y="4432"/>
                    <a:pt x="9288" y="4432"/>
                    <a:pt x="9288" y="4430"/>
                  </a:cubicBezTo>
                  <a:cubicBezTo>
                    <a:pt x="9274" y="4412"/>
                    <a:pt x="9268" y="4408"/>
                    <a:pt x="9263" y="4408"/>
                  </a:cubicBezTo>
                  <a:cubicBezTo>
                    <a:pt x="9258" y="4408"/>
                    <a:pt x="9256" y="4413"/>
                    <a:pt x="9252" y="4413"/>
                  </a:cubicBezTo>
                  <a:cubicBezTo>
                    <a:pt x="9249" y="4413"/>
                    <a:pt x="9245" y="4411"/>
                    <a:pt x="9240" y="4406"/>
                  </a:cubicBezTo>
                  <a:cubicBezTo>
                    <a:pt x="9216" y="4358"/>
                    <a:pt x="9252" y="4394"/>
                    <a:pt x="9228" y="4358"/>
                  </a:cubicBezTo>
                  <a:cubicBezTo>
                    <a:pt x="9226" y="4357"/>
                    <a:pt x="9225" y="4356"/>
                    <a:pt x="9224" y="4356"/>
                  </a:cubicBezTo>
                  <a:lnTo>
                    <a:pt x="9224" y="4356"/>
                  </a:lnTo>
                  <a:cubicBezTo>
                    <a:pt x="9219" y="4356"/>
                    <a:pt x="9226" y="4382"/>
                    <a:pt x="9216" y="4382"/>
                  </a:cubicBezTo>
                  <a:cubicBezTo>
                    <a:pt x="9204" y="4358"/>
                    <a:pt x="9216" y="4346"/>
                    <a:pt x="9192" y="4323"/>
                  </a:cubicBezTo>
                  <a:lnTo>
                    <a:pt x="9180" y="4311"/>
                  </a:lnTo>
                  <a:cubicBezTo>
                    <a:pt x="9192" y="4299"/>
                    <a:pt x="9145" y="4251"/>
                    <a:pt x="9145" y="4227"/>
                  </a:cubicBezTo>
                  <a:cubicBezTo>
                    <a:pt x="9144" y="4226"/>
                    <a:pt x="9143" y="4226"/>
                    <a:pt x="9142" y="4226"/>
                  </a:cubicBezTo>
                  <a:lnTo>
                    <a:pt x="9142" y="4226"/>
                  </a:lnTo>
                  <a:cubicBezTo>
                    <a:pt x="9138" y="4226"/>
                    <a:pt x="9149" y="4257"/>
                    <a:pt x="9141" y="4257"/>
                  </a:cubicBezTo>
                  <a:cubicBezTo>
                    <a:pt x="9139" y="4257"/>
                    <a:pt x="9137" y="4255"/>
                    <a:pt x="9133" y="4251"/>
                  </a:cubicBezTo>
                  <a:lnTo>
                    <a:pt x="9133" y="4251"/>
                  </a:lnTo>
                  <a:cubicBezTo>
                    <a:pt x="9145" y="4275"/>
                    <a:pt x="9180" y="4299"/>
                    <a:pt x="9180" y="4323"/>
                  </a:cubicBezTo>
                  <a:lnTo>
                    <a:pt x="9168" y="4323"/>
                  </a:lnTo>
                  <a:cubicBezTo>
                    <a:pt x="9145" y="4299"/>
                    <a:pt x="9145" y="4263"/>
                    <a:pt x="9121" y="4251"/>
                  </a:cubicBezTo>
                  <a:lnTo>
                    <a:pt x="9121" y="4263"/>
                  </a:lnTo>
                  <a:cubicBezTo>
                    <a:pt x="9133" y="4287"/>
                    <a:pt x="9145" y="4287"/>
                    <a:pt x="9157" y="4311"/>
                  </a:cubicBezTo>
                  <a:cubicBezTo>
                    <a:pt x="9155" y="4310"/>
                    <a:pt x="9153" y="4309"/>
                    <a:pt x="9152" y="4309"/>
                  </a:cubicBezTo>
                  <a:lnTo>
                    <a:pt x="9152" y="4309"/>
                  </a:lnTo>
                  <a:cubicBezTo>
                    <a:pt x="9140" y="4309"/>
                    <a:pt x="9180" y="4372"/>
                    <a:pt x="9180" y="4394"/>
                  </a:cubicBezTo>
                  <a:cubicBezTo>
                    <a:pt x="9180" y="4394"/>
                    <a:pt x="9168" y="4394"/>
                    <a:pt x="9157" y="4382"/>
                  </a:cubicBezTo>
                  <a:lnTo>
                    <a:pt x="9157" y="4382"/>
                  </a:lnTo>
                  <a:cubicBezTo>
                    <a:pt x="9168" y="4430"/>
                    <a:pt x="9157" y="4442"/>
                    <a:pt x="9168" y="4489"/>
                  </a:cubicBezTo>
                  <a:cubicBezTo>
                    <a:pt x="9157" y="4454"/>
                    <a:pt x="9145" y="4442"/>
                    <a:pt x="9121" y="4418"/>
                  </a:cubicBezTo>
                  <a:cubicBezTo>
                    <a:pt x="9133" y="4406"/>
                    <a:pt x="9097" y="4358"/>
                    <a:pt x="9085" y="4334"/>
                  </a:cubicBezTo>
                  <a:lnTo>
                    <a:pt x="9085" y="4334"/>
                  </a:lnTo>
                  <a:cubicBezTo>
                    <a:pt x="9073" y="4346"/>
                    <a:pt x="9109" y="4394"/>
                    <a:pt x="9121" y="4406"/>
                  </a:cubicBezTo>
                  <a:cubicBezTo>
                    <a:pt x="9118" y="4405"/>
                    <a:pt x="9116" y="4404"/>
                    <a:pt x="9115" y="4404"/>
                  </a:cubicBezTo>
                  <a:cubicBezTo>
                    <a:pt x="9107" y="4404"/>
                    <a:pt x="9119" y="4425"/>
                    <a:pt x="9111" y="4425"/>
                  </a:cubicBezTo>
                  <a:cubicBezTo>
                    <a:pt x="9109" y="4425"/>
                    <a:pt x="9104" y="4423"/>
                    <a:pt x="9097" y="4418"/>
                  </a:cubicBezTo>
                  <a:cubicBezTo>
                    <a:pt x="9085" y="4406"/>
                    <a:pt x="9073" y="4370"/>
                    <a:pt x="9061" y="4346"/>
                  </a:cubicBezTo>
                  <a:lnTo>
                    <a:pt x="9061" y="4346"/>
                  </a:lnTo>
                  <a:cubicBezTo>
                    <a:pt x="9055" y="4353"/>
                    <a:pt x="9065" y="4368"/>
                    <a:pt x="9073" y="4382"/>
                  </a:cubicBezTo>
                  <a:lnTo>
                    <a:pt x="9073" y="4382"/>
                  </a:lnTo>
                  <a:cubicBezTo>
                    <a:pt x="9061" y="4383"/>
                    <a:pt x="9062" y="4406"/>
                    <a:pt x="9073" y="4430"/>
                  </a:cubicBezTo>
                  <a:cubicBezTo>
                    <a:pt x="9061" y="4410"/>
                    <a:pt x="9056" y="4405"/>
                    <a:pt x="9053" y="4405"/>
                  </a:cubicBezTo>
                  <a:cubicBezTo>
                    <a:pt x="9049" y="4405"/>
                    <a:pt x="9049" y="4412"/>
                    <a:pt x="9044" y="4412"/>
                  </a:cubicBezTo>
                  <a:cubicBezTo>
                    <a:pt x="9041" y="4412"/>
                    <a:pt x="9036" y="4408"/>
                    <a:pt x="9026" y="4394"/>
                  </a:cubicBezTo>
                  <a:lnTo>
                    <a:pt x="9026" y="4394"/>
                  </a:lnTo>
                  <a:cubicBezTo>
                    <a:pt x="9026" y="4418"/>
                    <a:pt x="9049" y="4418"/>
                    <a:pt x="9061" y="4442"/>
                  </a:cubicBezTo>
                  <a:cubicBezTo>
                    <a:pt x="9067" y="4454"/>
                    <a:pt x="9064" y="4457"/>
                    <a:pt x="9058" y="4457"/>
                  </a:cubicBezTo>
                  <a:cubicBezTo>
                    <a:pt x="9052" y="4457"/>
                    <a:pt x="9043" y="4454"/>
                    <a:pt x="9038" y="4454"/>
                  </a:cubicBezTo>
                  <a:cubicBezTo>
                    <a:pt x="9038" y="4442"/>
                    <a:pt x="9038" y="4430"/>
                    <a:pt x="9038" y="4430"/>
                  </a:cubicBezTo>
                  <a:lnTo>
                    <a:pt x="9014" y="4394"/>
                  </a:lnTo>
                  <a:cubicBezTo>
                    <a:pt x="9012" y="4393"/>
                    <a:pt x="9010" y="4393"/>
                    <a:pt x="9009" y="4393"/>
                  </a:cubicBezTo>
                  <a:cubicBezTo>
                    <a:pt x="8989" y="4393"/>
                    <a:pt x="9045" y="4469"/>
                    <a:pt x="9033" y="4469"/>
                  </a:cubicBezTo>
                  <a:cubicBezTo>
                    <a:pt x="9032" y="4469"/>
                    <a:pt x="9029" y="4468"/>
                    <a:pt x="9026" y="4465"/>
                  </a:cubicBezTo>
                  <a:cubicBezTo>
                    <a:pt x="9014" y="4442"/>
                    <a:pt x="9002" y="4442"/>
                    <a:pt x="8990" y="4406"/>
                  </a:cubicBezTo>
                  <a:lnTo>
                    <a:pt x="8990" y="4406"/>
                  </a:lnTo>
                  <a:cubicBezTo>
                    <a:pt x="8990" y="4418"/>
                    <a:pt x="8978" y="4418"/>
                    <a:pt x="9002" y="4442"/>
                  </a:cubicBezTo>
                  <a:cubicBezTo>
                    <a:pt x="8990" y="4442"/>
                    <a:pt x="8990" y="4442"/>
                    <a:pt x="8978" y="4430"/>
                  </a:cubicBezTo>
                  <a:lnTo>
                    <a:pt x="8978" y="4430"/>
                  </a:lnTo>
                  <a:cubicBezTo>
                    <a:pt x="8978" y="4454"/>
                    <a:pt x="8978" y="4465"/>
                    <a:pt x="8990" y="4501"/>
                  </a:cubicBezTo>
                  <a:cubicBezTo>
                    <a:pt x="8978" y="4501"/>
                    <a:pt x="8954" y="4477"/>
                    <a:pt x="8942" y="4465"/>
                  </a:cubicBezTo>
                  <a:cubicBezTo>
                    <a:pt x="8942" y="4483"/>
                    <a:pt x="8930" y="4483"/>
                    <a:pt x="8918" y="4483"/>
                  </a:cubicBezTo>
                  <a:cubicBezTo>
                    <a:pt x="8907" y="4483"/>
                    <a:pt x="8895" y="4483"/>
                    <a:pt x="8895" y="4501"/>
                  </a:cubicBezTo>
                  <a:lnTo>
                    <a:pt x="8895" y="4513"/>
                  </a:lnTo>
                  <a:cubicBezTo>
                    <a:pt x="8871" y="4513"/>
                    <a:pt x="8942" y="4561"/>
                    <a:pt x="8918" y="4561"/>
                  </a:cubicBezTo>
                  <a:cubicBezTo>
                    <a:pt x="8895" y="4513"/>
                    <a:pt x="8895" y="4537"/>
                    <a:pt x="8871" y="4513"/>
                  </a:cubicBezTo>
                  <a:cubicBezTo>
                    <a:pt x="8868" y="4512"/>
                    <a:pt x="8866" y="4512"/>
                    <a:pt x="8864" y="4512"/>
                  </a:cubicBezTo>
                  <a:cubicBezTo>
                    <a:pt x="8841" y="4512"/>
                    <a:pt x="8853" y="4562"/>
                    <a:pt x="8830" y="4562"/>
                  </a:cubicBezTo>
                  <a:cubicBezTo>
                    <a:pt x="8828" y="4562"/>
                    <a:pt x="8826" y="4562"/>
                    <a:pt x="8823" y="4561"/>
                  </a:cubicBezTo>
                  <a:cubicBezTo>
                    <a:pt x="8811" y="4549"/>
                    <a:pt x="8799" y="4537"/>
                    <a:pt x="8811" y="4525"/>
                  </a:cubicBezTo>
                  <a:cubicBezTo>
                    <a:pt x="8787" y="4525"/>
                    <a:pt x="8776" y="4537"/>
                    <a:pt x="8764" y="4549"/>
                  </a:cubicBezTo>
                  <a:lnTo>
                    <a:pt x="8764" y="4537"/>
                  </a:lnTo>
                  <a:cubicBezTo>
                    <a:pt x="8756" y="4533"/>
                    <a:pt x="8750" y="4531"/>
                    <a:pt x="8745" y="4531"/>
                  </a:cubicBezTo>
                  <a:cubicBezTo>
                    <a:pt x="8719" y="4531"/>
                    <a:pt x="8726" y="4576"/>
                    <a:pt x="8716" y="4596"/>
                  </a:cubicBezTo>
                  <a:cubicBezTo>
                    <a:pt x="8716" y="4596"/>
                    <a:pt x="8704" y="4573"/>
                    <a:pt x="8704" y="4573"/>
                  </a:cubicBezTo>
                  <a:cubicBezTo>
                    <a:pt x="8699" y="4570"/>
                    <a:pt x="8693" y="4568"/>
                    <a:pt x="8688" y="4568"/>
                  </a:cubicBezTo>
                  <a:cubicBezTo>
                    <a:pt x="8672" y="4568"/>
                    <a:pt x="8662" y="4584"/>
                    <a:pt x="8680" y="4620"/>
                  </a:cubicBezTo>
                  <a:cubicBezTo>
                    <a:pt x="8670" y="4610"/>
                    <a:pt x="8666" y="4606"/>
                    <a:pt x="8666" y="4606"/>
                  </a:cubicBezTo>
                  <a:lnTo>
                    <a:pt x="8666" y="4606"/>
                  </a:lnTo>
                  <a:cubicBezTo>
                    <a:pt x="8665" y="4606"/>
                    <a:pt x="8671" y="4615"/>
                    <a:pt x="8664" y="4615"/>
                  </a:cubicBezTo>
                  <a:cubicBezTo>
                    <a:pt x="8661" y="4615"/>
                    <a:pt x="8655" y="4614"/>
                    <a:pt x="8645" y="4608"/>
                  </a:cubicBezTo>
                  <a:cubicBezTo>
                    <a:pt x="8633" y="4596"/>
                    <a:pt x="8633" y="4596"/>
                    <a:pt x="8633" y="4596"/>
                  </a:cubicBezTo>
                  <a:cubicBezTo>
                    <a:pt x="8629" y="4592"/>
                    <a:pt x="8625" y="4591"/>
                    <a:pt x="8621" y="4591"/>
                  </a:cubicBezTo>
                  <a:cubicBezTo>
                    <a:pt x="8614" y="4591"/>
                    <a:pt x="8609" y="4596"/>
                    <a:pt x="8609" y="4596"/>
                  </a:cubicBezTo>
                  <a:cubicBezTo>
                    <a:pt x="8609" y="4596"/>
                    <a:pt x="8609" y="4596"/>
                    <a:pt x="8609" y="4608"/>
                  </a:cubicBezTo>
                  <a:cubicBezTo>
                    <a:pt x="8585" y="4596"/>
                    <a:pt x="8561" y="4596"/>
                    <a:pt x="8549" y="4596"/>
                  </a:cubicBezTo>
                  <a:cubicBezTo>
                    <a:pt x="8534" y="4596"/>
                    <a:pt x="8521" y="4596"/>
                    <a:pt x="8509" y="4593"/>
                  </a:cubicBezTo>
                  <a:lnTo>
                    <a:pt x="8509" y="4593"/>
                  </a:lnTo>
                  <a:cubicBezTo>
                    <a:pt x="8521" y="4598"/>
                    <a:pt x="8534" y="4603"/>
                    <a:pt x="8549" y="4608"/>
                  </a:cubicBezTo>
                  <a:cubicBezTo>
                    <a:pt x="8559" y="4628"/>
                    <a:pt x="8561" y="4649"/>
                    <a:pt x="8568" y="4654"/>
                  </a:cubicBezTo>
                  <a:lnTo>
                    <a:pt x="8568" y="4654"/>
                  </a:lnTo>
                  <a:cubicBezTo>
                    <a:pt x="8532" y="4642"/>
                    <a:pt x="8477" y="4619"/>
                    <a:pt x="8466" y="4585"/>
                  </a:cubicBezTo>
                  <a:lnTo>
                    <a:pt x="8478" y="4585"/>
                  </a:lnTo>
                  <a:cubicBezTo>
                    <a:pt x="8466" y="4585"/>
                    <a:pt x="8466" y="4585"/>
                    <a:pt x="8466" y="4573"/>
                  </a:cubicBezTo>
                  <a:lnTo>
                    <a:pt x="8466" y="4573"/>
                  </a:lnTo>
                  <a:cubicBezTo>
                    <a:pt x="8474" y="4576"/>
                    <a:pt x="8481" y="4580"/>
                    <a:pt x="8489" y="4584"/>
                  </a:cubicBezTo>
                  <a:lnTo>
                    <a:pt x="8489" y="4584"/>
                  </a:lnTo>
                  <a:cubicBezTo>
                    <a:pt x="8479" y="4577"/>
                    <a:pt x="8467" y="4566"/>
                    <a:pt x="8454" y="4549"/>
                  </a:cubicBezTo>
                  <a:cubicBezTo>
                    <a:pt x="8383" y="4513"/>
                    <a:pt x="8359" y="4418"/>
                    <a:pt x="8323" y="4382"/>
                  </a:cubicBezTo>
                  <a:cubicBezTo>
                    <a:pt x="8285" y="4382"/>
                    <a:pt x="8257" y="4396"/>
                    <a:pt x="8223" y="4396"/>
                  </a:cubicBezTo>
                  <a:cubicBezTo>
                    <a:pt x="8193" y="4396"/>
                    <a:pt x="8159" y="4385"/>
                    <a:pt x="8109" y="4346"/>
                  </a:cubicBezTo>
                  <a:lnTo>
                    <a:pt x="8180" y="4334"/>
                  </a:lnTo>
                  <a:cubicBezTo>
                    <a:pt x="8143" y="4314"/>
                    <a:pt x="8120" y="4308"/>
                    <a:pt x="8102" y="4308"/>
                  </a:cubicBezTo>
                  <a:cubicBezTo>
                    <a:pt x="8077" y="4308"/>
                    <a:pt x="8064" y="4320"/>
                    <a:pt x="8042" y="4320"/>
                  </a:cubicBezTo>
                  <a:cubicBezTo>
                    <a:pt x="8026" y="4320"/>
                    <a:pt x="8003" y="4313"/>
                    <a:pt x="7966" y="4287"/>
                  </a:cubicBezTo>
                  <a:lnTo>
                    <a:pt x="7966" y="4287"/>
                  </a:lnTo>
                  <a:cubicBezTo>
                    <a:pt x="8002" y="4323"/>
                    <a:pt x="7895" y="4311"/>
                    <a:pt x="7978" y="4358"/>
                  </a:cubicBezTo>
                  <a:cubicBezTo>
                    <a:pt x="7930" y="4358"/>
                    <a:pt x="7835" y="4311"/>
                    <a:pt x="7775" y="4263"/>
                  </a:cubicBezTo>
                  <a:cubicBezTo>
                    <a:pt x="7752" y="4263"/>
                    <a:pt x="7764" y="4275"/>
                    <a:pt x="7752" y="4299"/>
                  </a:cubicBezTo>
                  <a:cubicBezTo>
                    <a:pt x="7811" y="4358"/>
                    <a:pt x="7883" y="4323"/>
                    <a:pt x="7918" y="4406"/>
                  </a:cubicBezTo>
                  <a:lnTo>
                    <a:pt x="8002" y="4382"/>
                  </a:lnTo>
                  <a:lnTo>
                    <a:pt x="8002" y="4382"/>
                  </a:lnTo>
                  <a:cubicBezTo>
                    <a:pt x="8049" y="4442"/>
                    <a:pt x="8037" y="4477"/>
                    <a:pt x="7990" y="4477"/>
                  </a:cubicBezTo>
                  <a:cubicBezTo>
                    <a:pt x="8002" y="4489"/>
                    <a:pt x="8025" y="4489"/>
                    <a:pt x="8037" y="4501"/>
                  </a:cubicBezTo>
                  <a:cubicBezTo>
                    <a:pt x="8030" y="4519"/>
                    <a:pt x="8022" y="4526"/>
                    <a:pt x="8014" y="4526"/>
                  </a:cubicBezTo>
                  <a:cubicBezTo>
                    <a:pt x="7990" y="4526"/>
                    <a:pt x="7966" y="4468"/>
                    <a:pt x="7937" y="4468"/>
                  </a:cubicBezTo>
                  <a:cubicBezTo>
                    <a:pt x="7931" y="4468"/>
                    <a:pt x="7925" y="4471"/>
                    <a:pt x="7918" y="4477"/>
                  </a:cubicBezTo>
                  <a:lnTo>
                    <a:pt x="7966" y="4501"/>
                  </a:lnTo>
                  <a:cubicBezTo>
                    <a:pt x="7963" y="4516"/>
                    <a:pt x="7953" y="4522"/>
                    <a:pt x="7940" y="4522"/>
                  </a:cubicBezTo>
                  <a:cubicBezTo>
                    <a:pt x="7898" y="4522"/>
                    <a:pt x="7820" y="4468"/>
                    <a:pt x="7775" y="4442"/>
                  </a:cubicBezTo>
                  <a:cubicBezTo>
                    <a:pt x="7716" y="4382"/>
                    <a:pt x="7656" y="4346"/>
                    <a:pt x="7668" y="4311"/>
                  </a:cubicBezTo>
                  <a:lnTo>
                    <a:pt x="7668" y="4311"/>
                  </a:lnTo>
                  <a:lnTo>
                    <a:pt x="7764" y="4346"/>
                  </a:lnTo>
                  <a:cubicBezTo>
                    <a:pt x="7728" y="4287"/>
                    <a:pt x="7633" y="4299"/>
                    <a:pt x="7585" y="4275"/>
                  </a:cubicBezTo>
                  <a:cubicBezTo>
                    <a:pt x="7585" y="4263"/>
                    <a:pt x="7573" y="4263"/>
                    <a:pt x="7573" y="4251"/>
                  </a:cubicBezTo>
                  <a:cubicBezTo>
                    <a:pt x="7573" y="4263"/>
                    <a:pt x="7573" y="4263"/>
                    <a:pt x="7573" y="4263"/>
                  </a:cubicBezTo>
                  <a:cubicBezTo>
                    <a:pt x="7561" y="4263"/>
                    <a:pt x="7549" y="4251"/>
                    <a:pt x="7549" y="4239"/>
                  </a:cubicBezTo>
                  <a:cubicBezTo>
                    <a:pt x="7502" y="4215"/>
                    <a:pt x="7418" y="4204"/>
                    <a:pt x="7371" y="4180"/>
                  </a:cubicBezTo>
                  <a:lnTo>
                    <a:pt x="7371" y="4215"/>
                  </a:lnTo>
                  <a:lnTo>
                    <a:pt x="7383" y="4204"/>
                  </a:lnTo>
                  <a:cubicBezTo>
                    <a:pt x="7418" y="4215"/>
                    <a:pt x="7478" y="4263"/>
                    <a:pt x="7430" y="4275"/>
                  </a:cubicBezTo>
                  <a:cubicBezTo>
                    <a:pt x="7323" y="4251"/>
                    <a:pt x="7323" y="4180"/>
                    <a:pt x="7311" y="4144"/>
                  </a:cubicBezTo>
                  <a:cubicBezTo>
                    <a:pt x="7317" y="4138"/>
                    <a:pt x="7324" y="4135"/>
                    <a:pt x="7332" y="4135"/>
                  </a:cubicBezTo>
                  <a:cubicBezTo>
                    <a:pt x="7368" y="4135"/>
                    <a:pt x="7417" y="4192"/>
                    <a:pt x="7466" y="4192"/>
                  </a:cubicBezTo>
                  <a:cubicBezTo>
                    <a:pt x="7454" y="4132"/>
                    <a:pt x="7371" y="4144"/>
                    <a:pt x="7263" y="4073"/>
                  </a:cubicBezTo>
                  <a:cubicBezTo>
                    <a:pt x="7277" y="4066"/>
                    <a:pt x="7289" y="4063"/>
                    <a:pt x="7302" y="4063"/>
                  </a:cubicBezTo>
                  <a:cubicBezTo>
                    <a:pt x="7344" y="4063"/>
                    <a:pt x="7382" y="4094"/>
                    <a:pt x="7415" y="4094"/>
                  </a:cubicBezTo>
                  <a:cubicBezTo>
                    <a:pt x="7424" y="4094"/>
                    <a:pt x="7433" y="4091"/>
                    <a:pt x="7442" y="4084"/>
                  </a:cubicBezTo>
                  <a:cubicBezTo>
                    <a:pt x="7347" y="4037"/>
                    <a:pt x="7311" y="4061"/>
                    <a:pt x="7228" y="4025"/>
                  </a:cubicBezTo>
                  <a:cubicBezTo>
                    <a:pt x="7234" y="4013"/>
                    <a:pt x="7261" y="4013"/>
                    <a:pt x="7287" y="4013"/>
                  </a:cubicBezTo>
                  <a:cubicBezTo>
                    <a:pt x="7314" y="4013"/>
                    <a:pt x="7341" y="4013"/>
                    <a:pt x="7347" y="4001"/>
                  </a:cubicBezTo>
                  <a:cubicBezTo>
                    <a:pt x="7323" y="3989"/>
                    <a:pt x="7299" y="3977"/>
                    <a:pt x="7287" y="3965"/>
                  </a:cubicBezTo>
                  <a:lnTo>
                    <a:pt x="7287" y="3965"/>
                  </a:lnTo>
                  <a:cubicBezTo>
                    <a:pt x="7312" y="3973"/>
                    <a:pt x="7328" y="3976"/>
                    <a:pt x="7339" y="3976"/>
                  </a:cubicBezTo>
                  <a:cubicBezTo>
                    <a:pt x="7389" y="3976"/>
                    <a:pt x="7322" y="3912"/>
                    <a:pt x="7370" y="3912"/>
                  </a:cubicBezTo>
                  <a:cubicBezTo>
                    <a:pt x="7379" y="3912"/>
                    <a:pt x="7390" y="3913"/>
                    <a:pt x="7406" y="3918"/>
                  </a:cubicBezTo>
                  <a:cubicBezTo>
                    <a:pt x="7389" y="3901"/>
                    <a:pt x="7372" y="3897"/>
                    <a:pt x="7354" y="3897"/>
                  </a:cubicBezTo>
                  <a:cubicBezTo>
                    <a:pt x="7342" y="3897"/>
                    <a:pt x="7330" y="3899"/>
                    <a:pt x="7317" y="3899"/>
                  </a:cubicBezTo>
                  <a:cubicBezTo>
                    <a:pt x="7294" y="3899"/>
                    <a:pt x="7269" y="3894"/>
                    <a:pt x="7240" y="3870"/>
                  </a:cubicBezTo>
                  <a:lnTo>
                    <a:pt x="7240" y="3870"/>
                  </a:lnTo>
                  <a:cubicBezTo>
                    <a:pt x="7252" y="3906"/>
                    <a:pt x="7311" y="3965"/>
                    <a:pt x="7228" y="3965"/>
                  </a:cubicBezTo>
                  <a:lnTo>
                    <a:pt x="7144" y="3918"/>
                  </a:lnTo>
                  <a:cubicBezTo>
                    <a:pt x="7109" y="3882"/>
                    <a:pt x="7252" y="3894"/>
                    <a:pt x="7192" y="3846"/>
                  </a:cubicBezTo>
                  <a:lnTo>
                    <a:pt x="7097" y="3846"/>
                  </a:lnTo>
                  <a:cubicBezTo>
                    <a:pt x="7097" y="3858"/>
                    <a:pt x="7144" y="3882"/>
                    <a:pt x="7109" y="3894"/>
                  </a:cubicBezTo>
                  <a:cubicBezTo>
                    <a:pt x="7099" y="3887"/>
                    <a:pt x="7089" y="3884"/>
                    <a:pt x="7079" y="3884"/>
                  </a:cubicBezTo>
                  <a:cubicBezTo>
                    <a:pt x="7037" y="3884"/>
                    <a:pt x="6987" y="3932"/>
                    <a:pt x="6930" y="3942"/>
                  </a:cubicBezTo>
                  <a:cubicBezTo>
                    <a:pt x="6882" y="3930"/>
                    <a:pt x="6847" y="3918"/>
                    <a:pt x="6835" y="3894"/>
                  </a:cubicBezTo>
                  <a:cubicBezTo>
                    <a:pt x="6693" y="3918"/>
                    <a:pt x="6540" y="3894"/>
                    <a:pt x="6421" y="3929"/>
                  </a:cubicBezTo>
                  <a:lnTo>
                    <a:pt x="6421" y="3929"/>
                  </a:lnTo>
                  <a:cubicBezTo>
                    <a:pt x="6499" y="3905"/>
                    <a:pt x="6418" y="3870"/>
                    <a:pt x="6382" y="3834"/>
                  </a:cubicBezTo>
                  <a:cubicBezTo>
                    <a:pt x="6466" y="3834"/>
                    <a:pt x="6478" y="3787"/>
                    <a:pt x="6478" y="3751"/>
                  </a:cubicBezTo>
                  <a:cubicBezTo>
                    <a:pt x="6418" y="3751"/>
                    <a:pt x="6371" y="3799"/>
                    <a:pt x="6406" y="3823"/>
                  </a:cubicBezTo>
                  <a:cubicBezTo>
                    <a:pt x="6389" y="3818"/>
                    <a:pt x="6376" y="3817"/>
                    <a:pt x="6365" y="3817"/>
                  </a:cubicBezTo>
                  <a:cubicBezTo>
                    <a:pt x="6334" y="3817"/>
                    <a:pt x="6324" y="3830"/>
                    <a:pt x="6304" y="3830"/>
                  </a:cubicBezTo>
                  <a:cubicBezTo>
                    <a:pt x="6292" y="3830"/>
                    <a:pt x="6277" y="3825"/>
                    <a:pt x="6251" y="3811"/>
                  </a:cubicBezTo>
                  <a:cubicBezTo>
                    <a:pt x="6204" y="3787"/>
                    <a:pt x="6287" y="3763"/>
                    <a:pt x="6263" y="3739"/>
                  </a:cubicBezTo>
                  <a:cubicBezTo>
                    <a:pt x="6256" y="3738"/>
                    <a:pt x="6250" y="3738"/>
                    <a:pt x="6244" y="3738"/>
                  </a:cubicBezTo>
                  <a:cubicBezTo>
                    <a:pt x="6184" y="3738"/>
                    <a:pt x="6222" y="3788"/>
                    <a:pt x="6145" y="3788"/>
                  </a:cubicBezTo>
                  <a:cubicBezTo>
                    <a:pt x="6138" y="3788"/>
                    <a:pt x="6130" y="3788"/>
                    <a:pt x="6120" y="3787"/>
                  </a:cubicBezTo>
                  <a:cubicBezTo>
                    <a:pt x="6132" y="3775"/>
                    <a:pt x="6144" y="3775"/>
                    <a:pt x="6132" y="3763"/>
                  </a:cubicBezTo>
                  <a:cubicBezTo>
                    <a:pt x="6121" y="3761"/>
                    <a:pt x="6111" y="3760"/>
                    <a:pt x="6100" y="3760"/>
                  </a:cubicBezTo>
                  <a:cubicBezTo>
                    <a:pt x="6052" y="3760"/>
                    <a:pt x="6009" y="3779"/>
                    <a:pt x="5990" y="3799"/>
                  </a:cubicBezTo>
                  <a:cubicBezTo>
                    <a:pt x="5954" y="3763"/>
                    <a:pt x="5906" y="3763"/>
                    <a:pt x="5870" y="3763"/>
                  </a:cubicBezTo>
                  <a:cubicBezTo>
                    <a:pt x="5882" y="3763"/>
                    <a:pt x="5906" y="3751"/>
                    <a:pt x="5918" y="3751"/>
                  </a:cubicBezTo>
                  <a:cubicBezTo>
                    <a:pt x="5870" y="3692"/>
                    <a:pt x="5918" y="3703"/>
                    <a:pt x="5906" y="3680"/>
                  </a:cubicBezTo>
                  <a:lnTo>
                    <a:pt x="5906" y="3680"/>
                  </a:lnTo>
                  <a:cubicBezTo>
                    <a:pt x="5912" y="3686"/>
                    <a:pt x="5921" y="3686"/>
                    <a:pt x="5930" y="3686"/>
                  </a:cubicBezTo>
                  <a:cubicBezTo>
                    <a:pt x="5939" y="3686"/>
                    <a:pt x="5948" y="3686"/>
                    <a:pt x="5954" y="3692"/>
                  </a:cubicBezTo>
                  <a:lnTo>
                    <a:pt x="5930" y="3644"/>
                  </a:lnTo>
                  <a:cubicBezTo>
                    <a:pt x="5920" y="3625"/>
                    <a:pt x="5924" y="3621"/>
                    <a:pt x="5932" y="3621"/>
                  </a:cubicBezTo>
                  <a:cubicBezTo>
                    <a:pt x="5938" y="3621"/>
                    <a:pt x="5945" y="3623"/>
                    <a:pt x="5951" y="3623"/>
                  </a:cubicBezTo>
                  <a:cubicBezTo>
                    <a:pt x="5959" y="3623"/>
                    <a:pt x="5966" y="3620"/>
                    <a:pt x="5966" y="3608"/>
                  </a:cubicBezTo>
                  <a:lnTo>
                    <a:pt x="5954" y="3608"/>
                  </a:lnTo>
                  <a:cubicBezTo>
                    <a:pt x="5954" y="3594"/>
                    <a:pt x="5974" y="3588"/>
                    <a:pt x="5998" y="3588"/>
                  </a:cubicBezTo>
                  <a:cubicBezTo>
                    <a:pt x="6015" y="3588"/>
                    <a:pt x="6034" y="3591"/>
                    <a:pt x="6049" y="3596"/>
                  </a:cubicBezTo>
                  <a:cubicBezTo>
                    <a:pt x="6049" y="3406"/>
                    <a:pt x="6251" y="3489"/>
                    <a:pt x="6335" y="3370"/>
                  </a:cubicBezTo>
                  <a:cubicBezTo>
                    <a:pt x="6335" y="3346"/>
                    <a:pt x="6311" y="3346"/>
                    <a:pt x="6299" y="3322"/>
                  </a:cubicBezTo>
                  <a:cubicBezTo>
                    <a:pt x="6287" y="3322"/>
                    <a:pt x="6287" y="3311"/>
                    <a:pt x="6287" y="3311"/>
                  </a:cubicBezTo>
                  <a:cubicBezTo>
                    <a:pt x="6287" y="3322"/>
                    <a:pt x="6287" y="3334"/>
                    <a:pt x="6275" y="3334"/>
                  </a:cubicBezTo>
                  <a:cubicBezTo>
                    <a:pt x="6275" y="3311"/>
                    <a:pt x="6240" y="3275"/>
                    <a:pt x="6275" y="3275"/>
                  </a:cubicBezTo>
                  <a:cubicBezTo>
                    <a:pt x="6275" y="3287"/>
                    <a:pt x="6275" y="3287"/>
                    <a:pt x="6275" y="3299"/>
                  </a:cubicBezTo>
                  <a:cubicBezTo>
                    <a:pt x="6285" y="3289"/>
                    <a:pt x="6279" y="3272"/>
                    <a:pt x="6283" y="3272"/>
                  </a:cubicBezTo>
                  <a:lnTo>
                    <a:pt x="6283" y="3272"/>
                  </a:lnTo>
                  <a:cubicBezTo>
                    <a:pt x="6283" y="3272"/>
                    <a:pt x="6285" y="3273"/>
                    <a:pt x="6287" y="3275"/>
                  </a:cubicBezTo>
                  <a:cubicBezTo>
                    <a:pt x="6303" y="3275"/>
                    <a:pt x="6298" y="3270"/>
                    <a:pt x="6300" y="3270"/>
                  </a:cubicBezTo>
                  <a:lnTo>
                    <a:pt x="6300" y="3270"/>
                  </a:lnTo>
                  <a:cubicBezTo>
                    <a:pt x="6300" y="3270"/>
                    <a:pt x="6303" y="3271"/>
                    <a:pt x="6311" y="3275"/>
                  </a:cubicBezTo>
                  <a:lnTo>
                    <a:pt x="6359" y="3263"/>
                  </a:lnTo>
                  <a:cubicBezTo>
                    <a:pt x="6348" y="3236"/>
                    <a:pt x="6354" y="3228"/>
                    <a:pt x="6364" y="3228"/>
                  </a:cubicBezTo>
                  <a:cubicBezTo>
                    <a:pt x="6377" y="3228"/>
                    <a:pt x="6394" y="3239"/>
                    <a:pt x="6394" y="3239"/>
                  </a:cubicBezTo>
                  <a:cubicBezTo>
                    <a:pt x="6430" y="3275"/>
                    <a:pt x="6382" y="3263"/>
                    <a:pt x="6406" y="3299"/>
                  </a:cubicBezTo>
                  <a:lnTo>
                    <a:pt x="6442" y="3322"/>
                  </a:lnTo>
                  <a:lnTo>
                    <a:pt x="6418" y="3287"/>
                  </a:lnTo>
                  <a:lnTo>
                    <a:pt x="6442" y="3287"/>
                  </a:lnTo>
                  <a:cubicBezTo>
                    <a:pt x="6442" y="3278"/>
                    <a:pt x="6436" y="3270"/>
                    <a:pt x="6437" y="3270"/>
                  </a:cubicBezTo>
                  <a:lnTo>
                    <a:pt x="6437" y="3270"/>
                  </a:lnTo>
                  <a:cubicBezTo>
                    <a:pt x="6437" y="3270"/>
                    <a:pt x="6438" y="3271"/>
                    <a:pt x="6442" y="3275"/>
                  </a:cubicBezTo>
                  <a:cubicBezTo>
                    <a:pt x="6442" y="3275"/>
                    <a:pt x="6454" y="3275"/>
                    <a:pt x="6454" y="3287"/>
                  </a:cubicBezTo>
                  <a:lnTo>
                    <a:pt x="6454" y="3263"/>
                  </a:lnTo>
                  <a:cubicBezTo>
                    <a:pt x="6460" y="3275"/>
                    <a:pt x="6463" y="3275"/>
                    <a:pt x="6469" y="3275"/>
                  </a:cubicBezTo>
                  <a:cubicBezTo>
                    <a:pt x="6475" y="3275"/>
                    <a:pt x="6484" y="3275"/>
                    <a:pt x="6501" y="3287"/>
                  </a:cubicBezTo>
                  <a:cubicBezTo>
                    <a:pt x="6542" y="3277"/>
                    <a:pt x="6522" y="3222"/>
                    <a:pt x="6560" y="3222"/>
                  </a:cubicBezTo>
                  <a:cubicBezTo>
                    <a:pt x="6567" y="3222"/>
                    <a:pt x="6575" y="3224"/>
                    <a:pt x="6585" y="3227"/>
                  </a:cubicBezTo>
                  <a:cubicBezTo>
                    <a:pt x="6561" y="3215"/>
                    <a:pt x="6549" y="3168"/>
                    <a:pt x="6561" y="3156"/>
                  </a:cubicBezTo>
                  <a:lnTo>
                    <a:pt x="6561" y="3156"/>
                  </a:lnTo>
                  <a:cubicBezTo>
                    <a:pt x="6573" y="3168"/>
                    <a:pt x="6585" y="3168"/>
                    <a:pt x="6597" y="3191"/>
                  </a:cubicBezTo>
                  <a:lnTo>
                    <a:pt x="6597" y="3156"/>
                  </a:lnTo>
                  <a:cubicBezTo>
                    <a:pt x="6610" y="3166"/>
                    <a:pt x="6619" y="3169"/>
                    <a:pt x="6627" y="3169"/>
                  </a:cubicBezTo>
                  <a:cubicBezTo>
                    <a:pt x="6647" y="3169"/>
                    <a:pt x="6654" y="3144"/>
                    <a:pt x="6680" y="3144"/>
                  </a:cubicBezTo>
                  <a:lnTo>
                    <a:pt x="6692" y="3168"/>
                  </a:lnTo>
                  <a:cubicBezTo>
                    <a:pt x="6680" y="3132"/>
                    <a:pt x="6680" y="3120"/>
                    <a:pt x="6704" y="3108"/>
                  </a:cubicBezTo>
                  <a:lnTo>
                    <a:pt x="6728" y="3144"/>
                  </a:lnTo>
                  <a:cubicBezTo>
                    <a:pt x="6752" y="3144"/>
                    <a:pt x="6692" y="3072"/>
                    <a:pt x="6728" y="3072"/>
                  </a:cubicBezTo>
                  <a:cubicBezTo>
                    <a:pt x="6692" y="3037"/>
                    <a:pt x="6668" y="3037"/>
                    <a:pt x="6644" y="3001"/>
                  </a:cubicBezTo>
                  <a:lnTo>
                    <a:pt x="6644" y="3001"/>
                  </a:lnTo>
                  <a:cubicBezTo>
                    <a:pt x="6660" y="3017"/>
                    <a:pt x="6674" y="3024"/>
                    <a:pt x="6682" y="3024"/>
                  </a:cubicBezTo>
                  <a:cubicBezTo>
                    <a:pt x="6692" y="3024"/>
                    <a:pt x="6693" y="3014"/>
                    <a:pt x="6680" y="3001"/>
                  </a:cubicBezTo>
                  <a:cubicBezTo>
                    <a:pt x="6685" y="2991"/>
                    <a:pt x="6688" y="2987"/>
                    <a:pt x="6691" y="2987"/>
                  </a:cubicBezTo>
                  <a:cubicBezTo>
                    <a:pt x="6694" y="2987"/>
                    <a:pt x="6697" y="2994"/>
                    <a:pt x="6704" y="3001"/>
                  </a:cubicBezTo>
                  <a:lnTo>
                    <a:pt x="6692" y="2965"/>
                  </a:lnTo>
                  <a:cubicBezTo>
                    <a:pt x="6716" y="2965"/>
                    <a:pt x="6728" y="3013"/>
                    <a:pt x="6740" y="3037"/>
                  </a:cubicBezTo>
                  <a:cubicBezTo>
                    <a:pt x="6732" y="3005"/>
                    <a:pt x="6745" y="3000"/>
                    <a:pt x="6758" y="3000"/>
                  </a:cubicBezTo>
                  <a:cubicBezTo>
                    <a:pt x="6765" y="3000"/>
                    <a:pt x="6771" y="3001"/>
                    <a:pt x="6775" y="3001"/>
                  </a:cubicBezTo>
                  <a:lnTo>
                    <a:pt x="6787" y="3013"/>
                  </a:lnTo>
                  <a:lnTo>
                    <a:pt x="6811" y="3013"/>
                  </a:lnTo>
                  <a:cubicBezTo>
                    <a:pt x="6801" y="2983"/>
                    <a:pt x="6816" y="2962"/>
                    <a:pt x="6834" y="2962"/>
                  </a:cubicBezTo>
                  <a:cubicBezTo>
                    <a:pt x="6838" y="2962"/>
                    <a:pt x="6843" y="2963"/>
                    <a:pt x="6847" y="2965"/>
                  </a:cubicBezTo>
                  <a:lnTo>
                    <a:pt x="6871" y="3013"/>
                  </a:lnTo>
                  <a:cubicBezTo>
                    <a:pt x="6874" y="3015"/>
                    <a:pt x="6876" y="3015"/>
                    <a:pt x="6877" y="3015"/>
                  </a:cubicBezTo>
                  <a:cubicBezTo>
                    <a:pt x="6885" y="3015"/>
                    <a:pt x="6859" y="2987"/>
                    <a:pt x="6859" y="2977"/>
                  </a:cubicBezTo>
                  <a:cubicBezTo>
                    <a:pt x="6859" y="2970"/>
                    <a:pt x="6861" y="2967"/>
                    <a:pt x="6865" y="2967"/>
                  </a:cubicBezTo>
                  <a:cubicBezTo>
                    <a:pt x="6875" y="2967"/>
                    <a:pt x="6894" y="2981"/>
                    <a:pt x="6918" y="2989"/>
                  </a:cubicBezTo>
                  <a:cubicBezTo>
                    <a:pt x="6915" y="2973"/>
                    <a:pt x="6921" y="2968"/>
                    <a:pt x="6932" y="2968"/>
                  </a:cubicBezTo>
                  <a:cubicBezTo>
                    <a:pt x="6947" y="2968"/>
                    <a:pt x="6970" y="2978"/>
                    <a:pt x="6987" y="2978"/>
                  </a:cubicBezTo>
                  <a:cubicBezTo>
                    <a:pt x="7001" y="2978"/>
                    <a:pt x="7010" y="2970"/>
                    <a:pt x="7002" y="2941"/>
                  </a:cubicBezTo>
                  <a:lnTo>
                    <a:pt x="7002" y="2941"/>
                  </a:lnTo>
                  <a:lnTo>
                    <a:pt x="7025" y="2965"/>
                  </a:lnTo>
                  <a:cubicBezTo>
                    <a:pt x="7013" y="2882"/>
                    <a:pt x="7109" y="2941"/>
                    <a:pt x="7085" y="2846"/>
                  </a:cubicBezTo>
                  <a:lnTo>
                    <a:pt x="7085" y="2846"/>
                  </a:lnTo>
                  <a:cubicBezTo>
                    <a:pt x="7102" y="2855"/>
                    <a:pt x="7113" y="2859"/>
                    <a:pt x="7119" y="2859"/>
                  </a:cubicBezTo>
                  <a:cubicBezTo>
                    <a:pt x="7150" y="2859"/>
                    <a:pt x="7102" y="2786"/>
                    <a:pt x="7127" y="2786"/>
                  </a:cubicBezTo>
                  <a:cubicBezTo>
                    <a:pt x="7132" y="2786"/>
                    <a:pt x="7141" y="2789"/>
                    <a:pt x="7156" y="2799"/>
                  </a:cubicBezTo>
                  <a:lnTo>
                    <a:pt x="7144" y="2787"/>
                  </a:lnTo>
                  <a:cubicBezTo>
                    <a:pt x="7287" y="2715"/>
                    <a:pt x="7454" y="2691"/>
                    <a:pt x="7549" y="2572"/>
                  </a:cubicBezTo>
                  <a:lnTo>
                    <a:pt x="7561" y="2596"/>
                  </a:lnTo>
                  <a:cubicBezTo>
                    <a:pt x="7668" y="2549"/>
                    <a:pt x="7764" y="2501"/>
                    <a:pt x="7871" y="2453"/>
                  </a:cubicBezTo>
                  <a:cubicBezTo>
                    <a:pt x="7966" y="2394"/>
                    <a:pt x="8073" y="2346"/>
                    <a:pt x="8180" y="2310"/>
                  </a:cubicBezTo>
                  <a:cubicBezTo>
                    <a:pt x="8192" y="2287"/>
                    <a:pt x="8156" y="2239"/>
                    <a:pt x="8168" y="2215"/>
                  </a:cubicBezTo>
                  <a:cubicBezTo>
                    <a:pt x="8168" y="2215"/>
                    <a:pt x="8174" y="2212"/>
                    <a:pt x="8182" y="2212"/>
                  </a:cubicBezTo>
                  <a:cubicBezTo>
                    <a:pt x="8189" y="2212"/>
                    <a:pt x="8198" y="2215"/>
                    <a:pt x="8204" y="2227"/>
                  </a:cubicBezTo>
                  <a:cubicBezTo>
                    <a:pt x="8192" y="2251"/>
                    <a:pt x="8204" y="2263"/>
                    <a:pt x="8204" y="2275"/>
                  </a:cubicBezTo>
                  <a:cubicBezTo>
                    <a:pt x="8212" y="2271"/>
                    <a:pt x="8223" y="2271"/>
                    <a:pt x="8233" y="2271"/>
                  </a:cubicBezTo>
                  <a:lnTo>
                    <a:pt x="8233" y="2271"/>
                  </a:lnTo>
                  <a:cubicBezTo>
                    <a:pt x="8254" y="2271"/>
                    <a:pt x="8276" y="2271"/>
                    <a:pt x="8276" y="2239"/>
                  </a:cubicBezTo>
                  <a:lnTo>
                    <a:pt x="8252" y="2215"/>
                  </a:lnTo>
                  <a:cubicBezTo>
                    <a:pt x="8252" y="2203"/>
                    <a:pt x="8276" y="2203"/>
                    <a:pt x="8276" y="2203"/>
                  </a:cubicBezTo>
                  <a:cubicBezTo>
                    <a:pt x="8284" y="2220"/>
                    <a:pt x="8298" y="2236"/>
                    <a:pt x="8302" y="2249"/>
                  </a:cubicBezTo>
                  <a:lnTo>
                    <a:pt x="8302" y="2249"/>
                  </a:lnTo>
                  <a:cubicBezTo>
                    <a:pt x="8305" y="2231"/>
                    <a:pt x="8310" y="2225"/>
                    <a:pt x="8316" y="2225"/>
                  </a:cubicBezTo>
                  <a:cubicBezTo>
                    <a:pt x="8329" y="2225"/>
                    <a:pt x="8346" y="2251"/>
                    <a:pt x="8364" y="2251"/>
                  </a:cubicBezTo>
                  <a:cubicBezTo>
                    <a:pt x="8370" y="2251"/>
                    <a:pt x="8376" y="2248"/>
                    <a:pt x="8383" y="2239"/>
                  </a:cubicBezTo>
                  <a:cubicBezTo>
                    <a:pt x="8359" y="2168"/>
                    <a:pt x="8383" y="2096"/>
                    <a:pt x="8395" y="2025"/>
                  </a:cubicBezTo>
                  <a:lnTo>
                    <a:pt x="8418" y="2037"/>
                  </a:lnTo>
                  <a:cubicBezTo>
                    <a:pt x="8395" y="2048"/>
                    <a:pt x="8442" y="2096"/>
                    <a:pt x="8418" y="2096"/>
                  </a:cubicBezTo>
                  <a:cubicBezTo>
                    <a:pt x="8422" y="2098"/>
                    <a:pt x="8425" y="2099"/>
                    <a:pt x="8428" y="2099"/>
                  </a:cubicBezTo>
                  <a:cubicBezTo>
                    <a:pt x="8446" y="2099"/>
                    <a:pt x="8458" y="2072"/>
                    <a:pt x="8478" y="2072"/>
                  </a:cubicBezTo>
                  <a:cubicBezTo>
                    <a:pt x="8466" y="2060"/>
                    <a:pt x="8466" y="2037"/>
                    <a:pt x="8466" y="2025"/>
                  </a:cubicBezTo>
                  <a:lnTo>
                    <a:pt x="8466" y="2025"/>
                  </a:lnTo>
                  <a:cubicBezTo>
                    <a:pt x="8486" y="2035"/>
                    <a:pt x="8498" y="2063"/>
                    <a:pt x="8509" y="2063"/>
                  </a:cubicBezTo>
                  <a:cubicBezTo>
                    <a:pt x="8510" y="2063"/>
                    <a:pt x="8512" y="2062"/>
                    <a:pt x="8514" y="2060"/>
                  </a:cubicBezTo>
                  <a:lnTo>
                    <a:pt x="8514" y="2060"/>
                  </a:lnTo>
                  <a:lnTo>
                    <a:pt x="8502" y="2096"/>
                  </a:lnTo>
                  <a:cubicBezTo>
                    <a:pt x="8506" y="2101"/>
                    <a:pt x="8510" y="2103"/>
                    <a:pt x="8513" y="2103"/>
                  </a:cubicBezTo>
                  <a:cubicBezTo>
                    <a:pt x="8526" y="2103"/>
                    <a:pt x="8528" y="2072"/>
                    <a:pt x="8537" y="2072"/>
                  </a:cubicBezTo>
                  <a:cubicBezTo>
                    <a:pt x="8549" y="2096"/>
                    <a:pt x="8573" y="2096"/>
                    <a:pt x="8573" y="2132"/>
                  </a:cubicBezTo>
                  <a:cubicBezTo>
                    <a:pt x="8585" y="2084"/>
                    <a:pt x="8597" y="2108"/>
                    <a:pt x="8609" y="2072"/>
                  </a:cubicBezTo>
                  <a:cubicBezTo>
                    <a:pt x="8573" y="2048"/>
                    <a:pt x="8609" y="2037"/>
                    <a:pt x="8597" y="2013"/>
                  </a:cubicBezTo>
                  <a:lnTo>
                    <a:pt x="8597" y="2013"/>
                  </a:lnTo>
                  <a:lnTo>
                    <a:pt x="8573" y="2025"/>
                  </a:lnTo>
                  <a:cubicBezTo>
                    <a:pt x="8621" y="2037"/>
                    <a:pt x="8561" y="2037"/>
                    <a:pt x="8585" y="2084"/>
                  </a:cubicBezTo>
                  <a:cubicBezTo>
                    <a:pt x="8564" y="2074"/>
                    <a:pt x="8571" y="2009"/>
                    <a:pt x="8557" y="2009"/>
                  </a:cubicBezTo>
                  <a:cubicBezTo>
                    <a:pt x="8555" y="2009"/>
                    <a:pt x="8552" y="2010"/>
                    <a:pt x="8549" y="2013"/>
                  </a:cubicBezTo>
                  <a:cubicBezTo>
                    <a:pt x="8573" y="1977"/>
                    <a:pt x="8597" y="2001"/>
                    <a:pt x="8621" y="1941"/>
                  </a:cubicBezTo>
                  <a:lnTo>
                    <a:pt x="8621" y="1941"/>
                  </a:lnTo>
                  <a:cubicBezTo>
                    <a:pt x="8618" y="1943"/>
                    <a:pt x="8616" y="1943"/>
                    <a:pt x="8614" y="1943"/>
                  </a:cubicBezTo>
                  <a:cubicBezTo>
                    <a:pt x="8599" y="1943"/>
                    <a:pt x="8608" y="1904"/>
                    <a:pt x="8597" y="1894"/>
                  </a:cubicBezTo>
                  <a:cubicBezTo>
                    <a:pt x="8601" y="1892"/>
                    <a:pt x="8604" y="1891"/>
                    <a:pt x="8607" y="1891"/>
                  </a:cubicBezTo>
                  <a:cubicBezTo>
                    <a:pt x="8617" y="1891"/>
                    <a:pt x="8611" y="1912"/>
                    <a:pt x="8621" y="1941"/>
                  </a:cubicBezTo>
                  <a:cubicBezTo>
                    <a:pt x="8625" y="1939"/>
                    <a:pt x="8628" y="1939"/>
                    <a:pt x="8631" y="1939"/>
                  </a:cubicBezTo>
                  <a:cubicBezTo>
                    <a:pt x="8639" y="1939"/>
                    <a:pt x="8646" y="1943"/>
                    <a:pt x="8650" y="1943"/>
                  </a:cubicBezTo>
                  <a:cubicBezTo>
                    <a:pt x="8654" y="1943"/>
                    <a:pt x="8657" y="1938"/>
                    <a:pt x="8657" y="1918"/>
                  </a:cubicBezTo>
                  <a:cubicBezTo>
                    <a:pt x="8680" y="1929"/>
                    <a:pt x="8668" y="1965"/>
                    <a:pt x="8680" y="1977"/>
                  </a:cubicBezTo>
                  <a:cubicBezTo>
                    <a:pt x="8680" y="2013"/>
                    <a:pt x="8597" y="1953"/>
                    <a:pt x="8645" y="2060"/>
                  </a:cubicBezTo>
                  <a:cubicBezTo>
                    <a:pt x="8633" y="2072"/>
                    <a:pt x="8633" y="2120"/>
                    <a:pt x="8609" y="2120"/>
                  </a:cubicBezTo>
                  <a:cubicBezTo>
                    <a:pt x="8625" y="2128"/>
                    <a:pt x="8647" y="2142"/>
                    <a:pt x="8663" y="2142"/>
                  </a:cubicBezTo>
                  <a:cubicBezTo>
                    <a:pt x="8671" y="2142"/>
                    <a:pt x="8677" y="2139"/>
                    <a:pt x="8680" y="2132"/>
                  </a:cubicBezTo>
                  <a:lnTo>
                    <a:pt x="8657" y="2060"/>
                  </a:lnTo>
                  <a:cubicBezTo>
                    <a:pt x="8668" y="2060"/>
                    <a:pt x="8657" y="2013"/>
                    <a:pt x="8668" y="2013"/>
                  </a:cubicBezTo>
                  <a:cubicBezTo>
                    <a:pt x="8668" y="2032"/>
                    <a:pt x="8684" y="2052"/>
                    <a:pt x="8697" y="2052"/>
                  </a:cubicBezTo>
                  <a:cubicBezTo>
                    <a:pt x="8699" y="2052"/>
                    <a:pt x="8702" y="2051"/>
                    <a:pt x="8704" y="2048"/>
                  </a:cubicBezTo>
                  <a:cubicBezTo>
                    <a:pt x="8692" y="2048"/>
                    <a:pt x="8692" y="2048"/>
                    <a:pt x="8692" y="2037"/>
                  </a:cubicBezTo>
                  <a:cubicBezTo>
                    <a:pt x="8716" y="2025"/>
                    <a:pt x="8704" y="1977"/>
                    <a:pt x="8728" y="1953"/>
                  </a:cubicBezTo>
                  <a:lnTo>
                    <a:pt x="8728" y="1953"/>
                  </a:lnTo>
                  <a:cubicBezTo>
                    <a:pt x="8731" y="1958"/>
                    <a:pt x="8735" y="1962"/>
                    <a:pt x="8740" y="1965"/>
                  </a:cubicBezTo>
                  <a:cubicBezTo>
                    <a:pt x="8744" y="1969"/>
                    <a:pt x="8747" y="1971"/>
                    <a:pt x="8749" y="1971"/>
                  </a:cubicBezTo>
                  <a:cubicBezTo>
                    <a:pt x="8758" y="1971"/>
                    <a:pt x="8757" y="1949"/>
                    <a:pt x="8765" y="1948"/>
                  </a:cubicBezTo>
                  <a:lnTo>
                    <a:pt x="8765" y="1948"/>
                  </a:lnTo>
                  <a:cubicBezTo>
                    <a:pt x="8764" y="1944"/>
                    <a:pt x="8764" y="1941"/>
                    <a:pt x="8764" y="1941"/>
                  </a:cubicBezTo>
                  <a:lnTo>
                    <a:pt x="8776" y="1941"/>
                  </a:lnTo>
                  <a:cubicBezTo>
                    <a:pt x="8787" y="1929"/>
                    <a:pt x="8799" y="1929"/>
                    <a:pt x="8799" y="1894"/>
                  </a:cubicBezTo>
                  <a:cubicBezTo>
                    <a:pt x="8799" y="1896"/>
                    <a:pt x="8800" y="1897"/>
                    <a:pt x="8801" y="1897"/>
                  </a:cubicBezTo>
                  <a:cubicBezTo>
                    <a:pt x="8803" y="1897"/>
                    <a:pt x="8811" y="1880"/>
                    <a:pt x="8811" y="1870"/>
                  </a:cubicBezTo>
                  <a:cubicBezTo>
                    <a:pt x="8811" y="1862"/>
                    <a:pt x="8816" y="1841"/>
                    <a:pt x="8826" y="1841"/>
                  </a:cubicBezTo>
                  <a:cubicBezTo>
                    <a:pt x="8831" y="1841"/>
                    <a:pt x="8838" y="1848"/>
                    <a:pt x="8847" y="1870"/>
                  </a:cubicBezTo>
                  <a:cubicBezTo>
                    <a:pt x="8871" y="1870"/>
                    <a:pt x="8883" y="1882"/>
                    <a:pt x="8883" y="1906"/>
                  </a:cubicBezTo>
                  <a:lnTo>
                    <a:pt x="8918" y="1906"/>
                  </a:lnTo>
                  <a:lnTo>
                    <a:pt x="8930" y="1953"/>
                  </a:lnTo>
                  <a:cubicBezTo>
                    <a:pt x="8954" y="1929"/>
                    <a:pt x="8942" y="1906"/>
                    <a:pt x="8954" y="1858"/>
                  </a:cubicBezTo>
                  <a:cubicBezTo>
                    <a:pt x="8960" y="1864"/>
                    <a:pt x="8965" y="1866"/>
                    <a:pt x="8971" y="1866"/>
                  </a:cubicBezTo>
                  <a:cubicBezTo>
                    <a:pt x="8988" y="1866"/>
                    <a:pt x="9005" y="1841"/>
                    <a:pt x="9014" y="1822"/>
                  </a:cubicBezTo>
                  <a:cubicBezTo>
                    <a:pt x="9006" y="1820"/>
                    <a:pt x="9000" y="1819"/>
                    <a:pt x="8995" y="1819"/>
                  </a:cubicBezTo>
                  <a:cubicBezTo>
                    <a:pt x="8982" y="1819"/>
                    <a:pt x="8976" y="1826"/>
                    <a:pt x="8967" y="1826"/>
                  </a:cubicBezTo>
                  <a:cubicBezTo>
                    <a:pt x="8963" y="1826"/>
                    <a:pt x="8959" y="1825"/>
                    <a:pt x="8954" y="1822"/>
                  </a:cubicBezTo>
                  <a:lnTo>
                    <a:pt x="8954" y="1822"/>
                  </a:lnTo>
                  <a:cubicBezTo>
                    <a:pt x="8954" y="1834"/>
                    <a:pt x="8954" y="1846"/>
                    <a:pt x="8966" y="1858"/>
                  </a:cubicBezTo>
                  <a:cubicBezTo>
                    <a:pt x="8954" y="1858"/>
                    <a:pt x="8942" y="1846"/>
                    <a:pt x="8930" y="1822"/>
                  </a:cubicBezTo>
                  <a:cubicBezTo>
                    <a:pt x="8930" y="1804"/>
                    <a:pt x="8937" y="1798"/>
                    <a:pt x="8946" y="1798"/>
                  </a:cubicBezTo>
                  <a:cubicBezTo>
                    <a:pt x="8962" y="1798"/>
                    <a:pt x="8985" y="1815"/>
                    <a:pt x="8990" y="1815"/>
                  </a:cubicBezTo>
                  <a:cubicBezTo>
                    <a:pt x="8992" y="1815"/>
                    <a:pt x="8992" y="1814"/>
                    <a:pt x="8990" y="1810"/>
                  </a:cubicBezTo>
                  <a:cubicBezTo>
                    <a:pt x="8994" y="1803"/>
                    <a:pt x="8996" y="1800"/>
                    <a:pt x="8998" y="1800"/>
                  </a:cubicBezTo>
                  <a:cubicBezTo>
                    <a:pt x="9003" y="1800"/>
                    <a:pt x="9005" y="1814"/>
                    <a:pt x="9014" y="1822"/>
                  </a:cubicBezTo>
                  <a:cubicBezTo>
                    <a:pt x="9014" y="1826"/>
                    <a:pt x="9014" y="1828"/>
                    <a:pt x="9014" y="1828"/>
                  </a:cubicBezTo>
                  <a:cubicBezTo>
                    <a:pt x="9015" y="1828"/>
                    <a:pt x="9018" y="1822"/>
                    <a:pt x="9026" y="1822"/>
                  </a:cubicBezTo>
                  <a:lnTo>
                    <a:pt x="9014" y="1810"/>
                  </a:lnTo>
                  <a:cubicBezTo>
                    <a:pt x="9026" y="1810"/>
                    <a:pt x="9026" y="1787"/>
                    <a:pt x="9038" y="1775"/>
                  </a:cubicBezTo>
                  <a:cubicBezTo>
                    <a:pt x="9049" y="1775"/>
                    <a:pt x="9049" y="1775"/>
                    <a:pt x="9049" y="1787"/>
                  </a:cubicBezTo>
                  <a:lnTo>
                    <a:pt x="9038" y="1787"/>
                  </a:lnTo>
                  <a:lnTo>
                    <a:pt x="9049" y="1798"/>
                  </a:lnTo>
                  <a:cubicBezTo>
                    <a:pt x="9055" y="1809"/>
                    <a:pt x="9059" y="1813"/>
                    <a:pt x="9062" y="1813"/>
                  </a:cubicBezTo>
                  <a:cubicBezTo>
                    <a:pt x="9073" y="1813"/>
                    <a:pt x="9078" y="1773"/>
                    <a:pt x="9092" y="1773"/>
                  </a:cubicBezTo>
                  <a:cubicBezTo>
                    <a:pt x="9094" y="1773"/>
                    <a:pt x="9095" y="1774"/>
                    <a:pt x="9097" y="1775"/>
                  </a:cubicBezTo>
                  <a:cubicBezTo>
                    <a:pt x="9085" y="1787"/>
                    <a:pt x="9085" y="1787"/>
                    <a:pt x="9085" y="1787"/>
                  </a:cubicBezTo>
                  <a:cubicBezTo>
                    <a:pt x="9094" y="1795"/>
                    <a:pt x="9115" y="1829"/>
                    <a:pt x="9121" y="1829"/>
                  </a:cubicBezTo>
                  <a:cubicBezTo>
                    <a:pt x="9124" y="1829"/>
                    <a:pt x="9124" y="1824"/>
                    <a:pt x="9121" y="1810"/>
                  </a:cubicBezTo>
                  <a:lnTo>
                    <a:pt x="9121" y="1810"/>
                  </a:lnTo>
                  <a:cubicBezTo>
                    <a:pt x="9124" y="1814"/>
                    <a:pt x="9127" y="1815"/>
                    <a:pt x="9129" y="1815"/>
                  </a:cubicBezTo>
                  <a:cubicBezTo>
                    <a:pt x="9133" y="1815"/>
                    <a:pt x="9133" y="1807"/>
                    <a:pt x="9133" y="1798"/>
                  </a:cubicBezTo>
                  <a:cubicBezTo>
                    <a:pt x="9133" y="1787"/>
                    <a:pt x="9133" y="1775"/>
                    <a:pt x="9133" y="1775"/>
                  </a:cubicBezTo>
                  <a:lnTo>
                    <a:pt x="9168" y="1787"/>
                  </a:lnTo>
                  <a:cubicBezTo>
                    <a:pt x="9168" y="1787"/>
                    <a:pt x="9180" y="1775"/>
                    <a:pt x="9180" y="1775"/>
                  </a:cubicBezTo>
                  <a:lnTo>
                    <a:pt x="9192" y="1787"/>
                  </a:lnTo>
                  <a:cubicBezTo>
                    <a:pt x="9192" y="1787"/>
                    <a:pt x="9204" y="1798"/>
                    <a:pt x="9204" y="1798"/>
                  </a:cubicBezTo>
                  <a:cubicBezTo>
                    <a:pt x="9216" y="1814"/>
                    <a:pt x="9225" y="1819"/>
                    <a:pt x="9231" y="1819"/>
                  </a:cubicBezTo>
                  <a:cubicBezTo>
                    <a:pt x="9244" y="1819"/>
                    <a:pt x="9249" y="1796"/>
                    <a:pt x="9264" y="1796"/>
                  </a:cubicBezTo>
                  <a:cubicBezTo>
                    <a:pt x="9270" y="1796"/>
                    <a:pt x="9277" y="1800"/>
                    <a:pt x="9288" y="1810"/>
                  </a:cubicBezTo>
                  <a:cubicBezTo>
                    <a:pt x="9288" y="1775"/>
                    <a:pt x="9276" y="1763"/>
                    <a:pt x="9276" y="1751"/>
                  </a:cubicBezTo>
                  <a:cubicBezTo>
                    <a:pt x="9276" y="1727"/>
                    <a:pt x="9288" y="1691"/>
                    <a:pt x="9299" y="1679"/>
                  </a:cubicBezTo>
                  <a:cubicBezTo>
                    <a:pt x="9323" y="1715"/>
                    <a:pt x="9371" y="1739"/>
                    <a:pt x="9383" y="1810"/>
                  </a:cubicBezTo>
                  <a:cubicBezTo>
                    <a:pt x="9407" y="1810"/>
                    <a:pt x="9359" y="1775"/>
                    <a:pt x="9371" y="1751"/>
                  </a:cubicBezTo>
                  <a:lnTo>
                    <a:pt x="9383" y="1751"/>
                  </a:lnTo>
                  <a:cubicBezTo>
                    <a:pt x="9371" y="1739"/>
                    <a:pt x="9359" y="1727"/>
                    <a:pt x="9347" y="1703"/>
                  </a:cubicBezTo>
                  <a:cubicBezTo>
                    <a:pt x="9338" y="1676"/>
                    <a:pt x="9349" y="1663"/>
                    <a:pt x="9360" y="1663"/>
                  </a:cubicBezTo>
                  <a:cubicBezTo>
                    <a:pt x="9364" y="1663"/>
                    <a:pt x="9368" y="1665"/>
                    <a:pt x="9371" y="1667"/>
                  </a:cubicBezTo>
                  <a:lnTo>
                    <a:pt x="9371" y="1715"/>
                  </a:lnTo>
                  <a:cubicBezTo>
                    <a:pt x="9395" y="1691"/>
                    <a:pt x="9383" y="1620"/>
                    <a:pt x="9395" y="1572"/>
                  </a:cubicBezTo>
                  <a:cubicBezTo>
                    <a:pt x="9419" y="1584"/>
                    <a:pt x="9407" y="1632"/>
                    <a:pt x="9419" y="1667"/>
                  </a:cubicBezTo>
                  <a:lnTo>
                    <a:pt x="9442" y="1656"/>
                  </a:lnTo>
                  <a:lnTo>
                    <a:pt x="9454" y="1691"/>
                  </a:lnTo>
                  <a:cubicBezTo>
                    <a:pt x="9464" y="1681"/>
                    <a:pt x="9466" y="1653"/>
                    <a:pt x="9474" y="1653"/>
                  </a:cubicBezTo>
                  <a:cubicBezTo>
                    <a:pt x="9475" y="1653"/>
                    <a:pt x="9476" y="1654"/>
                    <a:pt x="9478" y="1656"/>
                  </a:cubicBezTo>
                  <a:cubicBezTo>
                    <a:pt x="9478" y="1691"/>
                    <a:pt x="9526" y="1691"/>
                    <a:pt x="9502" y="1739"/>
                  </a:cubicBezTo>
                  <a:cubicBezTo>
                    <a:pt x="9519" y="1739"/>
                    <a:pt x="9518" y="1709"/>
                    <a:pt x="9520" y="1709"/>
                  </a:cubicBezTo>
                  <a:cubicBezTo>
                    <a:pt x="9521" y="1709"/>
                    <a:pt x="9522" y="1713"/>
                    <a:pt x="9526" y="1727"/>
                  </a:cubicBezTo>
                  <a:cubicBezTo>
                    <a:pt x="9526" y="1679"/>
                    <a:pt x="9514" y="1703"/>
                    <a:pt x="9502" y="1691"/>
                  </a:cubicBezTo>
                  <a:cubicBezTo>
                    <a:pt x="9490" y="1644"/>
                    <a:pt x="9526" y="1667"/>
                    <a:pt x="9538" y="1644"/>
                  </a:cubicBezTo>
                  <a:cubicBezTo>
                    <a:pt x="9526" y="1620"/>
                    <a:pt x="9549" y="1560"/>
                    <a:pt x="9538" y="1513"/>
                  </a:cubicBezTo>
                  <a:lnTo>
                    <a:pt x="9561" y="1513"/>
                  </a:lnTo>
                  <a:cubicBezTo>
                    <a:pt x="9558" y="1491"/>
                    <a:pt x="9554" y="1484"/>
                    <a:pt x="9548" y="1484"/>
                  </a:cubicBezTo>
                  <a:cubicBezTo>
                    <a:pt x="9536" y="1484"/>
                    <a:pt x="9520" y="1511"/>
                    <a:pt x="9503" y="1511"/>
                  </a:cubicBezTo>
                  <a:cubicBezTo>
                    <a:pt x="9495" y="1511"/>
                    <a:pt x="9486" y="1505"/>
                    <a:pt x="9478" y="1489"/>
                  </a:cubicBezTo>
                  <a:cubicBezTo>
                    <a:pt x="9466" y="1489"/>
                    <a:pt x="9466" y="1489"/>
                    <a:pt x="9442" y="1465"/>
                  </a:cubicBezTo>
                  <a:lnTo>
                    <a:pt x="9442" y="1465"/>
                  </a:lnTo>
                  <a:lnTo>
                    <a:pt x="9454" y="1525"/>
                  </a:lnTo>
                  <a:cubicBezTo>
                    <a:pt x="9430" y="1513"/>
                    <a:pt x="9430" y="1477"/>
                    <a:pt x="9419" y="1465"/>
                  </a:cubicBezTo>
                  <a:cubicBezTo>
                    <a:pt x="9419" y="1469"/>
                    <a:pt x="9417" y="1470"/>
                    <a:pt x="9415" y="1470"/>
                  </a:cubicBezTo>
                  <a:cubicBezTo>
                    <a:pt x="9411" y="1470"/>
                    <a:pt x="9403" y="1465"/>
                    <a:pt x="9395" y="1465"/>
                  </a:cubicBezTo>
                  <a:cubicBezTo>
                    <a:pt x="9395" y="1465"/>
                    <a:pt x="9395" y="1453"/>
                    <a:pt x="9407" y="1441"/>
                  </a:cubicBezTo>
                  <a:cubicBezTo>
                    <a:pt x="9397" y="1427"/>
                    <a:pt x="9392" y="1422"/>
                    <a:pt x="9388" y="1422"/>
                  </a:cubicBezTo>
                  <a:cubicBezTo>
                    <a:pt x="9383" y="1422"/>
                    <a:pt x="9383" y="1434"/>
                    <a:pt x="9383" y="1441"/>
                  </a:cubicBezTo>
                  <a:cubicBezTo>
                    <a:pt x="9383" y="1465"/>
                    <a:pt x="9371" y="1465"/>
                    <a:pt x="9359" y="1465"/>
                  </a:cubicBezTo>
                  <a:lnTo>
                    <a:pt x="9347" y="1465"/>
                  </a:lnTo>
                  <a:cubicBezTo>
                    <a:pt x="9359" y="1477"/>
                    <a:pt x="9371" y="1525"/>
                    <a:pt x="9383" y="1537"/>
                  </a:cubicBezTo>
                  <a:cubicBezTo>
                    <a:pt x="9347" y="1513"/>
                    <a:pt x="9323" y="1537"/>
                    <a:pt x="9288" y="1489"/>
                  </a:cubicBezTo>
                  <a:cubicBezTo>
                    <a:pt x="9276" y="1465"/>
                    <a:pt x="9288" y="1441"/>
                    <a:pt x="9288" y="1441"/>
                  </a:cubicBezTo>
                  <a:cubicBezTo>
                    <a:pt x="9284" y="1440"/>
                    <a:pt x="9281" y="1439"/>
                    <a:pt x="9279" y="1439"/>
                  </a:cubicBezTo>
                  <a:cubicBezTo>
                    <a:pt x="9264" y="1439"/>
                    <a:pt x="9264" y="1468"/>
                    <a:pt x="9264" y="1489"/>
                  </a:cubicBezTo>
                  <a:cubicBezTo>
                    <a:pt x="9264" y="1501"/>
                    <a:pt x="9264" y="1501"/>
                    <a:pt x="9252" y="1501"/>
                  </a:cubicBezTo>
                  <a:cubicBezTo>
                    <a:pt x="9252" y="1489"/>
                    <a:pt x="9240" y="1465"/>
                    <a:pt x="9240" y="1465"/>
                  </a:cubicBezTo>
                  <a:cubicBezTo>
                    <a:pt x="9240" y="1465"/>
                    <a:pt x="9228" y="1453"/>
                    <a:pt x="9228" y="1453"/>
                  </a:cubicBezTo>
                  <a:cubicBezTo>
                    <a:pt x="9228" y="1501"/>
                    <a:pt x="9204" y="1489"/>
                    <a:pt x="9192" y="1513"/>
                  </a:cubicBezTo>
                  <a:lnTo>
                    <a:pt x="9216" y="1513"/>
                  </a:lnTo>
                  <a:cubicBezTo>
                    <a:pt x="9216" y="1540"/>
                    <a:pt x="9216" y="1568"/>
                    <a:pt x="9211" y="1568"/>
                  </a:cubicBezTo>
                  <a:cubicBezTo>
                    <a:pt x="9209" y="1568"/>
                    <a:pt x="9207" y="1566"/>
                    <a:pt x="9204" y="1560"/>
                  </a:cubicBezTo>
                  <a:cubicBezTo>
                    <a:pt x="9216" y="1525"/>
                    <a:pt x="9168" y="1513"/>
                    <a:pt x="9192" y="1489"/>
                  </a:cubicBezTo>
                  <a:cubicBezTo>
                    <a:pt x="9184" y="1476"/>
                    <a:pt x="9180" y="1471"/>
                    <a:pt x="9178" y="1471"/>
                  </a:cubicBezTo>
                  <a:lnTo>
                    <a:pt x="9178" y="1471"/>
                  </a:lnTo>
                  <a:cubicBezTo>
                    <a:pt x="9170" y="1471"/>
                    <a:pt x="9185" y="1526"/>
                    <a:pt x="9172" y="1526"/>
                  </a:cubicBezTo>
                  <a:cubicBezTo>
                    <a:pt x="9171" y="1526"/>
                    <a:pt x="9170" y="1525"/>
                    <a:pt x="9168" y="1525"/>
                  </a:cubicBezTo>
                  <a:lnTo>
                    <a:pt x="9145" y="1501"/>
                  </a:lnTo>
                  <a:cubicBezTo>
                    <a:pt x="9133" y="1465"/>
                    <a:pt x="9168" y="1477"/>
                    <a:pt x="9157" y="1465"/>
                  </a:cubicBezTo>
                  <a:lnTo>
                    <a:pt x="9145" y="1465"/>
                  </a:lnTo>
                  <a:cubicBezTo>
                    <a:pt x="9157" y="1441"/>
                    <a:pt x="9192" y="1453"/>
                    <a:pt x="9216" y="1406"/>
                  </a:cubicBezTo>
                  <a:lnTo>
                    <a:pt x="9157" y="1394"/>
                  </a:lnTo>
                  <a:cubicBezTo>
                    <a:pt x="9109" y="1453"/>
                    <a:pt x="9014" y="1417"/>
                    <a:pt x="8978" y="1513"/>
                  </a:cubicBezTo>
                  <a:cubicBezTo>
                    <a:pt x="8978" y="1513"/>
                    <a:pt x="8978" y="1513"/>
                    <a:pt x="8978" y="1537"/>
                  </a:cubicBezTo>
                  <a:lnTo>
                    <a:pt x="8978" y="1548"/>
                  </a:lnTo>
                  <a:cubicBezTo>
                    <a:pt x="8954" y="1525"/>
                    <a:pt x="8930" y="1525"/>
                    <a:pt x="8907" y="1501"/>
                  </a:cubicBezTo>
                  <a:lnTo>
                    <a:pt x="8907" y="1501"/>
                  </a:lnTo>
                  <a:cubicBezTo>
                    <a:pt x="8918" y="1525"/>
                    <a:pt x="8918" y="1525"/>
                    <a:pt x="8930" y="1548"/>
                  </a:cubicBezTo>
                  <a:cubicBezTo>
                    <a:pt x="8942" y="1584"/>
                    <a:pt x="8942" y="1596"/>
                    <a:pt x="8918" y="1596"/>
                  </a:cubicBezTo>
                  <a:cubicBezTo>
                    <a:pt x="8915" y="1587"/>
                    <a:pt x="8914" y="1580"/>
                    <a:pt x="8913" y="1575"/>
                  </a:cubicBezTo>
                  <a:lnTo>
                    <a:pt x="8913" y="1575"/>
                  </a:lnTo>
                  <a:cubicBezTo>
                    <a:pt x="8912" y="1578"/>
                    <a:pt x="8910" y="1581"/>
                    <a:pt x="8907" y="1584"/>
                  </a:cubicBezTo>
                  <a:cubicBezTo>
                    <a:pt x="8895" y="1572"/>
                    <a:pt x="8871" y="1572"/>
                    <a:pt x="8871" y="1537"/>
                  </a:cubicBezTo>
                  <a:lnTo>
                    <a:pt x="8871" y="1537"/>
                  </a:lnTo>
                  <a:cubicBezTo>
                    <a:pt x="8871" y="1537"/>
                    <a:pt x="8871" y="1537"/>
                    <a:pt x="8883" y="1548"/>
                  </a:cubicBezTo>
                  <a:cubicBezTo>
                    <a:pt x="8883" y="1537"/>
                    <a:pt x="8859" y="1525"/>
                    <a:pt x="8859" y="1501"/>
                  </a:cubicBezTo>
                  <a:lnTo>
                    <a:pt x="8847" y="1513"/>
                  </a:lnTo>
                  <a:cubicBezTo>
                    <a:pt x="8835" y="1489"/>
                    <a:pt x="8847" y="1477"/>
                    <a:pt x="8835" y="1465"/>
                  </a:cubicBezTo>
                  <a:cubicBezTo>
                    <a:pt x="8811" y="1489"/>
                    <a:pt x="8811" y="1548"/>
                    <a:pt x="8787" y="1584"/>
                  </a:cubicBezTo>
                  <a:cubicBezTo>
                    <a:pt x="8787" y="1564"/>
                    <a:pt x="8779" y="1519"/>
                    <a:pt x="8776" y="1519"/>
                  </a:cubicBezTo>
                  <a:cubicBezTo>
                    <a:pt x="8776" y="1519"/>
                    <a:pt x="8776" y="1521"/>
                    <a:pt x="8776" y="1525"/>
                  </a:cubicBezTo>
                  <a:cubicBezTo>
                    <a:pt x="8774" y="1524"/>
                    <a:pt x="8773" y="1523"/>
                    <a:pt x="8771" y="1523"/>
                  </a:cubicBezTo>
                  <a:cubicBezTo>
                    <a:pt x="8752" y="1523"/>
                    <a:pt x="8750" y="1597"/>
                    <a:pt x="8728" y="1608"/>
                  </a:cubicBezTo>
                  <a:cubicBezTo>
                    <a:pt x="8728" y="1596"/>
                    <a:pt x="8740" y="1596"/>
                    <a:pt x="8740" y="1584"/>
                  </a:cubicBezTo>
                  <a:cubicBezTo>
                    <a:pt x="8707" y="1584"/>
                    <a:pt x="8677" y="1586"/>
                    <a:pt x="8648" y="1586"/>
                  </a:cubicBezTo>
                  <a:cubicBezTo>
                    <a:pt x="8605" y="1586"/>
                    <a:pt x="8564" y="1582"/>
                    <a:pt x="8514" y="1560"/>
                  </a:cubicBezTo>
                  <a:lnTo>
                    <a:pt x="8514" y="1632"/>
                  </a:lnTo>
                  <a:lnTo>
                    <a:pt x="8490" y="1596"/>
                  </a:lnTo>
                  <a:cubicBezTo>
                    <a:pt x="8482" y="1595"/>
                    <a:pt x="8475" y="1594"/>
                    <a:pt x="8468" y="1594"/>
                  </a:cubicBezTo>
                  <a:cubicBezTo>
                    <a:pt x="8398" y="1594"/>
                    <a:pt x="8354" y="1647"/>
                    <a:pt x="8299" y="1679"/>
                  </a:cubicBezTo>
                  <a:cubicBezTo>
                    <a:pt x="8297" y="1681"/>
                    <a:pt x="8294" y="1681"/>
                    <a:pt x="8292" y="1681"/>
                  </a:cubicBezTo>
                  <a:cubicBezTo>
                    <a:pt x="8275" y="1681"/>
                    <a:pt x="8273" y="1642"/>
                    <a:pt x="8252" y="1632"/>
                  </a:cubicBezTo>
                  <a:cubicBezTo>
                    <a:pt x="8204" y="1644"/>
                    <a:pt x="8216" y="1703"/>
                    <a:pt x="8180" y="1739"/>
                  </a:cubicBezTo>
                  <a:cubicBezTo>
                    <a:pt x="8180" y="1715"/>
                    <a:pt x="8180" y="1667"/>
                    <a:pt x="8156" y="1667"/>
                  </a:cubicBezTo>
                  <a:cubicBezTo>
                    <a:pt x="8156" y="1687"/>
                    <a:pt x="8164" y="1706"/>
                    <a:pt x="8154" y="1706"/>
                  </a:cubicBezTo>
                  <a:cubicBezTo>
                    <a:pt x="8152" y="1706"/>
                    <a:pt x="8149" y="1705"/>
                    <a:pt x="8145" y="1703"/>
                  </a:cubicBezTo>
                  <a:lnTo>
                    <a:pt x="8145" y="1691"/>
                  </a:lnTo>
                  <a:cubicBezTo>
                    <a:pt x="8141" y="1683"/>
                    <a:pt x="8138" y="1681"/>
                    <a:pt x="8135" y="1681"/>
                  </a:cubicBezTo>
                  <a:cubicBezTo>
                    <a:pt x="8129" y="1681"/>
                    <a:pt x="8121" y="1691"/>
                    <a:pt x="8097" y="1691"/>
                  </a:cubicBezTo>
                  <a:cubicBezTo>
                    <a:pt x="8061" y="1703"/>
                    <a:pt x="8037" y="1763"/>
                    <a:pt x="8037" y="1846"/>
                  </a:cubicBezTo>
                  <a:cubicBezTo>
                    <a:pt x="8002" y="1846"/>
                    <a:pt x="8014" y="1775"/>
                    <a:pt x="8002" y="1763"/>
                  </a:cubicBezTo>
                  <a:lnTo>
                    <a:pt x="8002" y="1763"/>
                  </a:lnTo>
                  <a:cubicBezTo>
                    <a:pt x="8008" y="1765"/>
                    <a:pt x="8013" y="1766"/>
                    <a:pt x="8016" y="1766"/>
                  </a:cubicBezTo>
                  <a:cubicBezTo>
                    <a:pt x="8029" y="1766"/>
                    <a:pt x="8014" y="1746"/>
                    <a:pt x="8014" y="1727"/>
                  </a:cubicBezTo>
                  <a:cubicBezTo>
                    <a:pt x="8007" y="1740"/>
                    <a:pt x="8001" y="1750"/>
                    <a:pt x="7992" y="1750"/>
                  </a:cubicBezTo>
                  <a:cubicBezTo>
                    <a:pt x="7985" y="1750"/>
                    <a:pt x="7977" y="1743"/>
                    <a:pt x="7966" y="1727"/>
                  </a:cubicBezTo>
                  <a:cubicBezTo>
                    <a:pt x="7954" y="1739"/>
                    <a:pt x="7942" y="1739"/>
                    <a:pt x="7930" y="1775"/>
                  </a:cubicBezTo>
                  <a:cubicBezTo>
                    <a:pt x="7934" y="1768"/>
                    <a:pt x="7937" y="1765"/>
                    <a:pt x="7940" y="1765"/>
                  </a:cubicBezTo>
                  <a:cubicBezTo>
                    <a:pt x="7948" y="1765"/>
                    <a:pt x="7954" y="1782"/>
                    <a:pt x="7954" y="1798"/>
                  </a:cubicBezTo>
                  <a:cubicBezTo>
                    <a:pt x="7950" y="1796"/>
                    <a:pt x="7946" y="1796"/>
                    <a:pt x="7942" y="1796"/>
                  </a:cubicBezTo>
                  <a:cubicBezTo>
                    <a:pt x="7934" y="1796"/>
                    <a:pt x="7926" y="1798"/>
                    <a:pt x="7918" y="1798"/>
                  </a:cubicBezTo>
                  <a:cubicBezTo>
                    <a:pt x="7906" y="1798"/>
                    <a:pt x="7895" y="1792"/>
                    <a:pt x="7883" y="1763"/>
                  </a:cubicBezTo>
                  <a:cubicBezTo>
                    <a:pt x="7799" y="1810"/>
                    <a:pt x="7704" y="1846"/>
                    <a:pt x="7621" y="1894"/>
                  </a:cubicBezTo>
                  <a:cubicBezTo>
                    <a:pt x="7615" y="1906"/>
                    <a:pt x="7618" y="1906"/>
                    <a:pt x="7622" y="1906"/>
                  </a:cubicBezTo>
                  <a:cubicBezTo>
                    <a:pt x="7627" y="1906"/>
                    <a:pt x="7633" y="1906"/>
                    <a:pt x="7633" y="1918"/>
                  </a:cubicBezTo>
                  <a:cubicBezTo>
                    <a:pt x="7629" y="1933"/>
                    <a:pt x="7625" y="1937"/>
                    <a:pt x="7621" y="1937"/>
                  </a:cubicBezTo>
                  <a:cubicBezTo>
                    <a:pt x="7616" y="1937"/>
                    <a:pt x="7611" y="1929"/>
                    <a:pt x="7606" y="1929"/>
                  </a:cubicBezTo>
                  <a:cubicBezTo>
                    <a:pt x="7603" y="1929"/>
                    <a:pt x="7600" y="1932"/>
                    <a:pt x="7597" y="1941"/>
                  </a:cubicBezTo>
                  <a:lnTo>
                    <a:pt x="7597" y="1906"/>
                  </a:lnTo>
                  <a:cubicBezTo>
                    <a:pt x="7573" y="1918"/>
                    <a:pt x="7561" y="1989"/>
                    <a:pt x="7549" y="2025"/>
                  </a:cubicBezTo>
                  <a:cubicBezTo>
                    <a:pt x="7537" y="1989"/>
                    <a:pt x="7525" y="2001"/>
                    <a:pt x="7537" y="1977"/>
                  </a:cubicBezTo>
                  <a:lnTo>
                    <a:pt x="7537" y="1977"/>
                  </a:lnTo>
                  <a:cubicBezTo>
                    <a:pt x="7537" y="1978"/>
                    <a:pt x="7536" y="1978"/>
                    <a:pt x="7535" y="1978"/>
                  </a:cubicBezTo>
                  <a:cubicBezTo>
                    <a:pt x="7520" y="1978"/>
                    <a:pt x="7460" y="1888"/>
                    <a:pt x="7445" y="1888"/>
                  </a:cubicBezTo>
                  <a:cubicBezTo>
                    <a:pt x="7443" y="1888"/>
                    <a:pt x="7442" y="1889"/>
                    <a:pt x="7442" y="1894"/>
                  </a:cubicBezTo>
                  <a:lnTo>
                    <a:pt x="7525" y="2013"/>
                  </a:lnTo>
                  <a:cubicBezTo>
                    <a:pt x="7525" y="2025"/>
                    <a:pt x="7502" y="2025"/>
                    <a:pt x="7514" y="2037"/>
                  </a:cubicBezTo>
                  <a:cubicBezTo>
                    <a:pt x="7490" y="2013"/>
                    <a:pt x="7466" y="1989"/>
                    <a:pt x="7454" y="1989"/>
                  </a:cubicBezTo>
                  <a:cubicBezTo>
                    <a:pt x="7430" y="1965"/>
                    <a:pt x="7454" y="1965"/>
                    <a:pt x="7466" y="1953"/>
                  </a:cubicBezTo>
                  <a:cubicBezTo>
                    <a:pt x="7442" y="1906"/>
                    <a:pt x="7418" y="1941"/>
                    <a:pt x="7406" y="1882"/>
                  </a:cubicBezTo>
                  <a:lnTo>
                    <a:pt x="7406" y="1882"/>
                  </a:lnTo>
                  <a:cubicBezTo>
                    <a:pt x="7383" y="1906"/>
                    <a:pt x="7418" y="1906"/>
                    <a:pt x="7418" y="1929"/>
                  </a:cubicBezTo>
                  <a:lnTo>
                    <a:pt x="7394" y="1929"/>
                  </a:lnTo>
                  <a:lnTo>
                    <a:pt x="7418" y="1941"/>
                  </a:lnTo>
                  <a:cubicBezTo>
                    <a:pt x="7409" y="1961"/>
                    <a:pt x="7422" y="1995"/>
                    <a:pt x="7403" y="1995"/>
                  </a:cubicBezTo>
                  <a:cubicBezTo>
                    <a:pt x="7398" y="1995"/>
                    <a:pt x="7392" y="1993"/>
                    <a:pt x="7383" y="1989"/>
                  </a:cubicBezTo>
                  <a:lnTo>
                    <a:pt x="7383" y="1989"/>
                  </a:lnTo>
                  <a:lnTo>
                    <a:pt x="7394" y="2060"/>
                  </a:lnTo>
                  <a:cubicBezTo>
                    <a:pt x="7386" y="2044"/>
                    <a:pt x="7381" y="2039"/>
                    <a:pt x="7377" y="2039"/>
                  </a:cubicBezTo>
                  <a:cubicBezTo>
                    <a:pt x="7371" y="2039"/>
                    <a:pt x="7368" y="2050"/>
                    <a:pt x="7363" y="2050"/>
                  </a:cubicBezTo>
                  <a:cubicBezTo>
                    <a:pt x="7361" y="2050"/>
                    <a:pt x="7360" y="2050"/>
                    <a:pt x="7359" y="2048"/>
                  </a:cubicBezTo>
                  <a:lnTo>
                    <a:pt x="7347" y="2025"/>
                  </a:lnTo>
                  <a:cubicBezTo>
                    <a:pt x="7343" y="2028"/>
                    <a:pt x="7340" y="2030"/>
                    <a:pt x="7336" y="2030"/>
                  </a:cubicBezTo>
                  <a:cubicBezTo>
                    <a:pt x="7328" y="2030"/>
                    <a:pt x="7320" y="2021"/>
                    <a:pt x="7311" y="2013"/>
                  </a:cubicBezTo>
                  <a:cubicBezTo>
                    <a:pt x="7305" y="1995"/>
                    <a:pt x="7308" y="1995"/>
                    <a:pt x="7311" y="1995"/>
                  </a:cubicBezTo>
                  <a:cubicBezTo>
                    <a:pt x="7314" y="1995"/>
                    <a:pt x="7317" y="1995"/>
                    <a:pt x="7311" y="1977"/>
                  </a:cubicBezTo>
                  <a:lnTo>
                    <a:pt x="7287" y="1977"/>
                  </a:lnTo>
                  <a:cubicBezTo>
                    <a:pt x="7299" y="2001"/>
                    <a:pt x="7299" y="2025"/>
                    <a:pt x="7323" y="2037"/>
                  </a:cubicBezTo>
                  <a:cubicBezTo>
                    <a:pt x="7323" y="2084"/>
                    <a:pt x="7335" y="2132"/>
                    <a:pt x="7299" y="2144"/>
                  </a:cubicBezTo>
                  <a:cubicBezTo>
                    <a:pt x="7263" y="2108"/>
                    <a:pt x="7299" y="2096"/>
                    <a:pt x="7275" y="2060"/>
                  </a:cubicBezTo>
                  <a:lnTo>
                    <a:pt x="7275" y="2060"/>
                  </a:lnTo>
                  <a:cubicBezTo>
                    <a:pt x="7228" y="2072"/>
                    <a:pt x="7287" y="2191"/>
                    <a:pt x="7252" y="2203"/>
                  </a:cubicBezTo>
                  <a:cubicBezTo>
                    <a:pt x="7216" y="2203"/>
                    <a:pt x="7240" y="2239"/>
                    <a:pt x="7216" y="2263"/>
                  </a:cubicBezTo>
                  <a:cubicBezTo>
                    <a:pt x="7204" y="2227"/>
                    <a:pt x="7180" y="2239"/>
                    <a:pt x="7156" y="2215"/>
                  </a:cubicBezTo>
                  <a:lnTo>
                    <a:pt x="7156" y="2179"/>
                  </a:lnTo>
                  <a:cubicBezTo>
                    <a:pt x="7151" y="2184"/>
                    <a:pt x="7146" y="2187"/>
                    <a:pt x="7142" y="2187"/>
                  </a:cubicBezTo>
                  <a:cubicBezTo>
                    <a:pt x="7136" y="2187"/>
                    <a:pt x="7130" y="2184"/>
                    <a:pt x="7125" y="2175"/>
                  </a:cubicBezTo>
                  <a:lnTo>
                    <a:pt x="7125" y="2175"/>
                  </a:lnTo>
                  <a:cubicBezTo>
                    <a:pt x="7139" y="2207"/>
                    <a:pt x="7108" y="2229"/>
                    <a:pt x="7097" y="2251"/>
                  </a:cubicBezTo>
                  <a:lnTo>
                    <a:pt x="7121" y="2287"/>
                  </a:lnTo>
                  <a:cubicBezTo>
                    <a:pt x="7109" y="2299"/>
                    <a:pt x="7097" y="2334"/>
                    <a:pt x="7073" y="2334"/>
                  </a:cubicBezTo>
                  <a:cubicBezTo>
                    <a:pt x="7061" y="2358"/>
                    <a:pt x="7085" y="2382"/>
                    <a:pt x="7085" y="2429"/>
                  </a:cubicBezTo>
                  <a:cubicBezTo>
                    <a:pt x="7061" y="2406"/>
                    <a:pt x="7037" y="2370"/>
                    <a:pt x="7025" y="2334"/>
                  </a:cubicBezTo>
                  <a:lnTo>
                    <a:pt x="7025" y="2334"/>
                  </a:lnTo>
                  <a:cubicBezTo>
                    <a:pt x="7029" y="2338"/>
                    <a:pt x="7032" y="2340"/>
                    <a:pt x="7035" y="2340"/>
                  </a:cubicBezTo>
                  <a:cubicBezTo>
                    <a:pt x="7040" y="2340"/>
                    <a:pt x="7045" y="2334"/>
                    <a:pt x="7061" y="2334"/>
                  </a:cubicBezTo>
                  <a:cubicBezTo>
                    <a:pt x="7073" y="2287"/>
                    <a:pt x="7061" y="2215"/>
                    <a:pt x="7097" y="2203"/>
                  </a:cubicBezTo>
                  <a:cubicBezTo>
                    <a:pt x="7090" y="2180"/>
                    <a:pt x="7086" y="2171"/>
                    <a:pt x="7083" y="2171"/>
                  </a:cubicBezTo>
                  <a:cubicBezTo>
                    <a:pt x="7076" y="2171"/>
                    <a:pt x="7075" y="2216"/>
                    <a:pt x="7055" y="2216"/>
                  </a:cubicBezTo>
                  <a:cubicBezTo>
                    <a:pt x="7053" y="2216"/>
                    <a:pt x="7051" y="2216"/>
                    <a:pt x="7049" y="2215"/>
                  </a:cubicBezTo>
                  <a:cubicBezTo>
                    <a:pt x="7049" y="2203"/>
                    <a:pt x="7049" y="2203"/>
                    <a:pt x="7049" y="2203"/>
                  </a:cubicBezTo>
                  <a:cubicBezTo>
                    <a:pt x="7049" y="2191"/>
                    <a:pt x="7061" y="2168"/>
                    <a:pt x="7037" y="2120"/>
                  </a:cubicBezTo>
                  <a:lnTo>
                    <a:pt x="7037" y="2120"/>
                  </a:lnTo>
                  <a:cubicBezTo>
                    <a:pt x="7026" y="2142"/>
                    <a:pt x="7065" y="2193"/>
                    <a:pt x="7036" y="2193"/>
                  </a:cubicBezTo>
                  <a:cubicBezTo>
                    <a:pt x="7033" y="2193"/>
                    <a:pt x="7030" y="2192"/>
                    <a:pt x="7025" y="2191"/>
                  </a:cubicBezTo>
                  <a:cubicBezTo>
                    <a:pt x="7025" y="2196"/>
                    <a:pt x="7023" y="2198"/>
                    <a:pt x="7020" y="2198"/>
                  </a:cubicBezTo>
                  <a:cubicBezTo>
                    <a:pt x="7008" y="2198"/>
                    <a:pt x="6975" y="2168"/>
                    <a:pt x="6966" y="2168"/>
                  </a:cubicBezTo>
                  <a:lnTo>
                    <a:pt x="6966" y="2168"/>
                  </a:lnTo>
                  <a:cubicBezTo>
                    <a:pt x="6966" y="2203"/>
                    <a:pt x="7002" y="2263"/>
                    <a:pt x="6966" y="2275"/>
                  </a:cubicBezTo>
                  <a:lnTo>
                    <a:pt x="6954" y="2227"/>
                  </a:lnTo>
                  <a:lnTo>
                    <a:pt x="6954" y="2227"/>
                  </a:lnTo>
                  <a:cubicBezTo>
                    <a:pt x="6930" y="2239"/>
                    <a:pt x="6978" y="2299"/>
                    <a:pt x="6954" y="2310"/>
                  </a:cubicBezTo>
                  <a:cubicBezTo>
                    <a:pt x="6964" y="2310"/>
                    <a:pt x="6966" y="2348"/>
                    <a:pt x="6983" y="2348"/>
                  </a:cubicBezTo>
                  <a:cubicBezTo>
                    <a:pt x="6985" y="2348"/>
                    <a:pt x="6987" y="2347"/>
                    <a:pt x="6990" y="2346"/>
                  </a:cubicBezTo>
                  <a:lnTo>
                    <a:pt x="6990" y="2346"/>
                  </a:lnTo>
                  <a:cubicBezTo>
                    <a:pt x="6990" y="2370"/>
                    <a:pt x="6978" y="2394"/>
                    <a:pt x="6954" y="2394"/>
                  </a:cubicBezTo>
                  <a:cubicBezTo>
                    <a:pt x="6954" y="2394"/>
                    <a:pt x="6954" y="2406"/>
                    <a:pt x="6966" y="2418"/>
                  </a:cubicBezTo>
                  <a:cubicBezTo>
                    <a:pt x="6971" y="2421"/>
                    <a:pt x="6975" y="2423"/>
                    <a:pt x="6978" y="2423"/>
                  </a:cubicBezTo>
                  <a:cubicBezTo>
                    <a:pt x="6991" y="2423"/>
                    <a:pt x="6987" y="2395"/>
                    <a:pt x="6998" y="2395"/>
                  </a:cubicBezTo>
                  <a:cubicBezTo>
                    <a:pt x="7001" y="2395"/>
                    <a:pt x="7006" y="2398"/>
                    <a:pt x="7013" y="2406"/>
                  </a:cubicBezTo>
                  <a:lnTo>
                    <a:pt x="7002" y="2358"/>
                  </a:lnTo>
                  <a:cubicBezTo>
                    <a:pt x="7025" y="2358"/>
                    <a:pt x="7049" y="2394"/>
                    <a:pt x="7049" y="2418"/>
                  </a:cubicBezTo>
                  <a:cubicBezTo>
                    <a:pt x="7049" y="2418"/>
                    <a:pt x="7049" y="2412"/>
                    <a:pt x="7053" y="2412"/>
                  </a:cubicBezTo>
                  <a:cubicBezTo>
                    <a:pt x="7054" y="2412"/>
                    <a:pt x="7057" y="2414"/>
                    <a:pt x="7061" y="2418"/>
                  </a:cubicBezTo>
                  <a:cubicBezTo>
                    <a:pt x="7078" y="2438"/>
                    <a:pt x="7078" y="2443"/>
                    <a:pt x="7074" y="2443"/>
                  </a:cubicBezTo>
                  <a:cubicBezTo>
                    <a:pt x="7070" y="2443"/>
                    <a:pt x="7062" y="2440"/>
                    <a:pt x="7057" y="2440"/>
                  </a:cubicBezTo>
                  <a:cubicBezTo>
                    <a:pt x="7051" y="2440"/>
                    <a:pt x="7049" y="2444"/>
                    <a:pt x="7061" y="2465"/>
                  </a:cubicBezTo>
                  <a:lnTo>
                    <a:pt x="7061" y="2453"/>
                  </a:lnTo>
                  <a:lnTo>
                    <a:pt x="7061" y="2453"/>
                  </a:lnTo>
                  <a:cubicBezTo>
                    <a:pt x="7097" y="2489"/>
                    <a:pt x="7061" y="2501"/>
                    <a:pt x="7049" y="2513"/>
                  </a:cubicBezTo>
                  <a:cubicBezTo>
                    <a:pt x="7025" y="2501"/>
                    <a:pt x="7002" y="2501"/>
                    <a:pt x="6978" y="2477"/>
                  </a:cubicBezTo>
                  <a:lnTo>
                    <a:pt x="6990" y="2441"/>
                  </a:lnTo>
                  <a:cubicBezTo>
                    <a:pt x="6987" y="2440"/>
                    <a:pt x="6985" y="2439"/>
                    <a:pt x="6983" y="2439"/>
                  </a:cubicBezTo>
                  <a:cubicBezTo>
                    <a:pt x="6968" y="2439"/>
                    <a:pt x="6976" y="2478"/>
                    <a:pt x="6966" y="2489"/>
                  </a:cubicBezTo>
                  <a:cubicBezTo>
                    <a:pt x="6954" y="2477"/>
                    <a:pt x="6954" y="2477"/>
                    <a:pt x="6954" y="2477"/>
                  </a:cubicBezTo>
                  <a:cubicBezTo>
                    <a:pt x="6954" y="2477"/>
                    <a:pt x="6954" y="2477"/>
                    <a:pt x="6954" y="2489"/>
                  </a:cubicBezTo>
                  <a:cubicBezTo>
                    <a:pt x="6954" y="2489"/>
                    <a:pt x="6954" y="2477"/>
                    <a:pt x="6942" y="2477"/>
                  </a:cubicBezTo>
                  <a:cubicBezTo>
                    <a:pt x="6930" y="2477"/>
                    <a:pt x="6930" y="2513"/>
                    <a:pt x="6906" y="2513"/>
                  </a:cubicBezTo>
                  <a:lnTo>
                    <a:pt x="6930" y="2537"/>
                  </a:lnTo>
                  <a:lnTo>
                    <a:pt x="6918" y="2513"/>
                  </a:lnTo>
                  <a:cubicBezTo>
                    <a:pt x="6930" y="2513"/>
                    <a:pt x="6954" y="2525"/>
                    <a:pt x="6966" y="2549"/>
                  </a:cubicBezTo>
                  <a:cubicBezTo>
                    <a:pt x="6963" y="2557"/>
                    <a:pt x="6959" y="2560"/>
                    <a:pt x="6953" y="2560"/>
                  </a:cubicBezTo>
                  <a:cubicBezTo>
                    <a:pt x="6934" y="2560"/>
                    <a:pt x="6904" y="2522"/>
                    <a:pt x="6894" y="2513"/>
                  </a:cubicBezTo>
                  <a:cubicBezTo>
                    <a:pt x="6879" y="2481"/>
                    <a:pt x="6894" y="2481"/>
                    <a:pt x="6907" y="2481"/>
                  </a:cubicBezTo>
                  <a:lnTo>
                    <a:pt x="6907" y="2481"/>
                  </a:lnTo>
                  <a:cubicBezTo>
                    <a:pt x="6913" y="2481"/>
                    <a:pt x="6918" y="2481"/>
                    <a:pt x="6918" y="2477"/>
                  </a:cubicBezTo>
                  <a:cubicBezTo>
                    <a:pt x="6906" y="2460"/>
                    <a:pt x="6899" y="2455"/>
                    <a:pt x="6894" y="2455"/>
                  </a:cubicBezTo>
                  <a:cubicBezTo>
                    <a:pt x="6885" y="2455"/>
                    <a:pt x="6880" y="2467"/>
                    <a:pt x="6861" y="2467"/>
                  </a:cubicBezTo>
                  <a:cubicBezTo>
                    <a:pt x="6857" y="2467"/>
                    <a:pt x="6852" y="2467"/>
                    <a:pt x="6847" y="2465"/>
                  </a:cubicBezTo>
                  <a:cubicBezTo>
                    <a:pt x="6823" y="2418"/>
                    <a:pt x="6871" y="2453"/>
                    <a:pt x="6847" y="2406"/>
                  </a:cubicBezTo>
                  <a:cubicBezTo>
                    <a:pt x="6823" y="2406"/>
                    <a:pt x="6847" y="2441"/>
                    <a:pt x="6811" y="2453"/>
                  </a:cubicBezTo>
                  <a:cubicBezTo>
                    <a:pt x="6799" y="2429"/>
                    <a:pt x="6823" y="2406"/>
                    <a:pt x="6799" y="2382"/>
                  </a:cubicBezTo>
                  <a:lnTo>
                    <a:pt x="6777" y="2382"/>
                  </a:lnTo>
                  <a:cubicBezTo>
                    <a:pt x="6778" y="2386"/>
                    <a:pt x="6777" y="2390"/>
                    <a:pt x="6775" y="2394"/>
                  </a:cubicBezTo>
                  <a:lnTo>
                    <a:pt x="6752" y="2394"/>
                  </a:lnTo>
                  <a:cubicBezTo>
                    <a:pt x="6728" y="2382"/>
                    <a:pt x="6740" y="2334"/>
                    <a:pt x="6716" y="2322"/>
                  </a:cubicBezTo>
                  <a:lnTo>
                    <a:pt x="6704" y="2358"/>
                  </a:lnTo>
                  <a:cubicBezTo>
                    <a:pt x="6716" y="2370"/>
                    <a:pt x="6728" y="2370"/>
                    <a:pt x="6740" y="2394"/>
                  </a:cubicBezTo>
                  <a:cubicBezTo>
                    <a:pt x="6738" y="2393"/>
                    <a:pt x="6736" y="2392"/>
                    <a:pt x="6735" y="2392"/>
                  </a:cubicBezTo>
                  <a:cubicBezTo>
                    <a:pt x="6721" y="2392"/>
                    <a:pt x="6752" y="2456"/>
                    <a:pt x="6752" y="2489"/>
                  </a:cubicBezTo>
                  <a:cubicBezTo>
                    <a:pt x="6740" y="2489"/>
                    <a:pt x="6728" y="2489"/>
                    <a:pt x="6716" y="2477"/>
                  </a:cubicBezTo>
                  <a:cubicBezTo>
                    <a:pt x="6716" y="2537"/>
                    <a:pt x="6692" y="2560"/>
                    <a:pt x="6692" y="2620"/>
                  </a:cubicBezTo>
                  <a:cubicBezTo>
                    <a:pt x="6692" y="2572"/>
                    <a:pt x="6656" y="2572"/>
                    <a:pt x="6632" y="2549"/>
                  </a:cubicBezTo>
                  <a:cubicBezTo>
                    <a:pt x="6644" y="2537"/>
                    <a:pt x="6621" y="2489"/>
                    <a:pt x="6597" y="2465"/>
                  </a:cubicBezTo>
                  <a:lnTo>
                    <a:pt x="6597" y="2465"/>
                  </a:lnTo>
                  <a:cubicBezTo>
                    <a:pt x="6585" y="2477"/>
                    <a:pt x="6609" y="2525"/>
                    <a:pt x="6632" y="2537"/>
                  </a:cubicBezTo>
                  <a:cubicBezTo>
                    <a:pt x="6602" y="2537"/>
                    <a:pt x="6624" y="2563"/>
                    <a:pt x="6608" y="2563"/>
                  </a:cubicBezTo>
                  <a:cubicBezTo>
                    <a:pt x="6605" y="2563"/>
                    <a:pt x="6602" y="2562"/>
                    <a:pt x="6597" y="2560"/>
                  </a:cubicBezTo>
                  <a:cubicBezTo>
                    <a:pt x="6585" y="2549"/>
                    <a:pt x="6573" y="2513"/>
                    <a:pt x="6561" y="2501"/>
                  </a:cubicBezTo>
                  <a:lnTo>
                    <a:pt x="6561" y="2501"/>
                  </a:lnTo>
                  <a:cubicBezTo>
                    <a:pt x="6537" y="2513"/>
                    <a:pt x="6597" y="2560"/>
                    <a:pt x="6561" y="2560"/>
                  </a:cubicBezTo>
                  <a:cubicBezTo>
                    <a:pt x="6561" y="2560"/>
                    <a:pt x="6561" y="2549"/>
                    <a:pt x="6549" y="2549"/>
                  </a:cubicBezTo>
                  <a:cubicBezTo>
                    <a:pt x="6537" y="2549"/>
                    <a:pt x="6537" y="2572"/>
                    <a:pt x="6549" y="2596"/>
                  </a:cubicBezTo>
                  <a:cubicBezTo>
                    <a:pt x="6537" y="2585"/>
                    <a:pt x="6529" y="2581"/>
                    <a:pt x="6523" y="2581"/>
                  </a:cubicBezTo>
                  <a:cubicBezTo>
                    <a:pt x="6512" y="2581"/>
                    <a:pt x="6507" y="2595"/>
                    <a:pt x="6499" y="2595"/>
                  </a:cubicBezTo>
                  <a:cubicBezTo>
                    <a:pt x="6494" y="2595"/>
                    <a:pt x="6488" y="2589"/>
                    <a:pt x="6478" y="2572"/>
                  </a:cubicBezTo>
                  <a:lnTo>
                    <a:pt x="6478" y="2572"/>
                  </a:lnTo>
                  <a:cubicBezTo>
                    <a:pt x="6466" y="2608"/>
                    <a:pt x="6513" y="2596"/>
                    <a:pt x="6513" y="2620"/>
                  </a:cubicBezTo>
                  <a:cubicBezTo>
                    <a:pt x="6521" y="2643"/>
                    <a:pt x="6509" y="2651"/>
                    <a:pt x="6497" y="2651"/>
                  </a:cubicBezTo>
                  <a:cubicBezTo>
                    <a:pt x="6490" y="2651"/>
                    <a:pt x="6482" y="2648"/>
                    <a:pt x="6478" y="2644"/>
                  </a:cubicBezTo>
                  <a:cubicBezTo>
                    <a:pt x="6478" y="2644"/>
                    <a:pt x="6478" y="2620"/>
                    <a:pt x="6490" y="2620"/>
                  </a:cubicBezTo>
                  <a:lnTo>
                    <a:pt x="6454" y="2596"/>
                  </a:lnTo>
                  <a:cubicBezTo>
                    <a:pt x="6398" y="2596"/>
                    <a:pt x="6479" y="2681"/>
                    <a:pt x="6449" y="2681"/>
                  </a:cubicBezTo>
                  <a:cubicBezTo>
                    <a:pt x="6447" y="2681"/>
                    <a:pt x="6445" y="2680"/>
                    <a:pt x="6442" y="2680"/>
                  </a:cubicBezTo>
                  <a:cubicBezTo>
                    <a:pt x="6442" y="2656"/>
                    <a:pt x="6418" y="2656"/>
                    <a:pt x="6406" y="2620"/>
                  </a:cubicBezTo>
                  <a:lnTo>
                    <a:pt x="6406" y="2620"/>
                  </a:lnTo>
                  <a:cubicBezTo>
                    <a:pt x="6406" y="2632"/>
                    <a:pt x="6382" y="2644"/>
                    <a:pt x="6418" y="2656"/>
                  </a:cubicBezTo>
                  <a:cubicBezTo>
                    <a:pt x="6406" y="2668"/>
                    <a:pt x="6382" y="2668"/>
                    <a:pt x="6371" y="2668"/>
                  </a:cubicBezTo>
                  <a:cubicBezTo>
                    <a:pt x="6371" y="2691"/>
                    <a:pt x="6371" y="2703"/>
                    <a:pt x="6382" y="2739"/>
                  </a:cubicBezTo>
                  <a:cubicBezTo>
                    <a:pt x="6378" y="2741"/>
                    <a:pt x="6372" y="2742"/>
                    <a:pt x="6367" y="2742"/>
                  </a:cubicBezTo>
                  <a:cubicBezTo>
                    <a:pt x="6345" y="2742"/>
                    <a:pt x="6321" y="2727"/>
                    <a:pt x="6311" y="2727"/>
                  </a:cubicBezTo>
                  <a:cubicBezTo>
                    <a:pt x="6287" y="2775"/>
                    <a:pt x="6228" y="2763"/>
                    <a:pt x="6204" y="2822"/>
                  </a:cubicBezTo>
                  <a:lnTo>
                    <a:pt x="6216" y="2822"/>
                  </a:lnTo>
                  <a:cubicBezTo>
                    <a:pt x="6180" y="2834"/>
                    <a:pt x="6263" y="2858"/>
                    <a:pt x="6228" y="2882"/>
                  </a:cubicBezTo>
                  <a:cubicBezTo>
                    <a:pt x="6216" y="2858"/>
                    <a:pt x="6207" y="2855"/>
                    <a:pt x="6196" y="2855"/>
                  </a:cubicBezTo>
                  <a:cubicBezTo>
                    <a:pt x="6193" y="2855"/>
                    <a:pt x="6189" y="2855"/>
                    <a:pt x="6185" y="2855"/>
                  </a:cubicBezTo>
                  <a:cubicBezTo>
                    <a:pt x="6177" y="2855"/>
                    <a:pt x="6168" y="2854"/>
                    <a:pt x="6156" y="2846"/>
                  </a:cubicBezTo>
                  <a:cubicBezTo>
                    <a:pt x="6109" y="2858"/>
                    <a:pt x="6120" y="2941"/>
                    <a:pt x="6061" y="2941"/>
                  </a:cubicBezTo>
                  <a:cubicBezTo>
                    <a:pt x="6061" y="2930"/>
                    <a:pt x="6049" y="2918"/>
                    <a:pt x="6061" y="2906"/>
                  </a:cubicBezTo>
                  <a:lnTo>
                    <a:pt x="6061" y="2906"/>
                  </a:lnTo>
                  <a:cubicBezTo>
                    <a:pt x="6013" y="2918"/>
                    <a:pt x="6001" y="2941"/>
                    <a:pt x="5978" y="2965"/>
                  </a:cubicBezTo>
                  <a:lnTo>
                    <a:pt x="5978" y="2953"/>
                  </a:lnTo>
                  <a:cubicBezTo>
                    <a:pt x="5906" y="2953"/>
                    <a:pt x="5906" y="3025"/>
                    <a:pt x="5882" y="3072"/>
                  </a:cubicBezTo>
                  <a:cubicBezTo>
                    <a:pt x="5882" y="3061"/>
                    <a:pt x="5870" y="3049"/>
                    <a:pt x="5859" y="3037"/>
                  </a:cubicBezTo>
                  <a:cubicBezTo>
                    <a:pt x="5835" y="3049"/>
                    <a:pt x="5799" y="3072"/>
                    <a:pt x="5823" y="3120"/>
                  </a:cubicBezTo>
                  <a:cubicBezTo>
                    <a:pt x="5814" y="3118"/>
                    <a:pt x="5808" y="3118"/>
                    <a:pt x="5804" y="3118"/>
                  </a:cubicBezTo>
                  <a:cubicBezTo>
                    <a:pt x="5782" y="3118"/>
                    <a:pt x="5802" y="3134"/>
                    <a:pt x="5775" y="3134"/>
                  </a:cubicBezTo>
                  <a:cubicBezTo>
                    <a:pt x="5769" y="3134"/>
                    <a:pt x="5762" y="3134"/>
                    <a:pt x="5751" y="3132"/>
                  </a:cubicBezTo>
                  <a:cubicBezTo>
                    <a:pt x="5751" y="3132"/>
                    <a:pt x="5751" y="3132"/>
                    <a:pt x="5751" y="3120"/>
                  </a:cubicBezTo>
                  <a:cubicBezTo>
                    <a:pt x="5728" y="3120"/>
                    <a:pt x="5716" y="3132"/>
                    <a:pt x="5704" y="3144"/>
                  </a:cubicBezTo>
                  <a:cubicBezTo>
                    <a:pt x="5692" y="3203"/>
                    <a:pt x="5739" y="3263"/>
                    <a:pt x="5692" y="3287"/>
                  </a:cubicBezTo>
                  <a:cubicBezTo>
                    <a:pt x="5632" y="3227"/>
                    <a:pt x="5692" y="3251"/>
                    <a:pt x="5656" y="3203"/>
                  </a:cubicBezTo>
                  <a:lnTo>
                    <a:pt x="5656" y="3203"/>
                  </a:lnTo>
                  <a:cubicBezTo>
                    <a:pt x="5656" y="3215"/>
                    <a:pt x="5656" y="3239"/>
                    <a:pt x="5632" y="3239"/>
                  </a:cubicBezTo>
                  <a:cubicBezTo>
                    <a:pt x="5620" y="3203"/>
                    <a:pt x="5620" y="3215"/>
                    <a:pt x="5609" y="3191"/>
                  </a:cubicBezTo>
                  <a:lnTo>
                    <a:pt x="5609" y="3191"/>
                  </a:lnTo>
                  <a:cubicBezTo>
                    <a:pt x="5586" y="3191"/>
                    <a:pt x="5627" y="3276"/>
                    <a:pt x="5632" y="3276"/>
                  </a:cubicBezTo>
                  <a:cubicBezTo>
                    <a:pt x="5632" y="3276"/>
                    <a:pt x="5632" y="3276"/>
                    <a:pt x="5632" y="3275"/>
                  </a:cubicBezTo>
                  <a:cubicBezTo>
                    <a:pt x="5644" y="3287"/>
                    <a:pt x="5644" y="3287"/>
                    <a:pt x="5656" y="3287"/>
                  </a:cubicBezTo>
                  <a:cubicBezTo>
                    <a:pt x="5680" y="3322"/>
                    <a:pt x="5620" y="3322"/>
                    <a:pt x="5620" y="3346"/>
                  </a:cubicBezTo>
                  <a:cubicBezTo>
                    <a:pt x="5620" y="3346"/>
                    <a:pt x="5626" y="3344"/>
                    <a:pt x="5634" y="3344"/>
                  </a:cubicBezTo>
                  <a:cubicBezTo>
                    <a:pt x="5645" y="3344"/>
                    <a:pt x="5661" y="3349"/>
                    <a:pt x="5668" y="3370"/>
                  </a:cubicBezTo>
                  <a:cubicBezTo>
                    <a:pt x="5644" y="3382"/>
                    <a:pt x="5692" y="3442"/>
                    <a:pt x="5692" y="3477"/>
                  </a:cubicBezTo>
                  <a:cubicBezTo>
                    <a:pt x="5644" y="3477"/>
                    <a:pt x="5656" y="3418"/>
                    <a:pt x="5620" y="3382"/>
                  </a:cubicBezTo>
                  <a:cubicBezTo>
                    <a:pt x="5597" y="3382"/>
                    <a:pt x="5561" y="3358"/>
                    <a:pt x="5549" y="3334"/>
                  </a:cubicBezTo>
                  <a:cubicBezTo>
                    <a:pt x="5525" y="3346"/>
                    <a:pt x="5549" y="3394"/>
                    <a:pt x="5537" y="3418"/>
                  </a:cubicBezTo>
                  <a:lnTo>
                    <a:pt x="5525" y="3406"/>
                  </a:lnTo>
                  <a:lnTo>
                    <a:pt x="5525" y="3406"/>
                  </a:lnTo>
                  <a:cubicBezTo>
                    <a:pt x="5513" y="3430"/>
                    <a:pt x="5537" y="3501"/>
                    <a:pt x="5489" y="3501"/>
                  </a:cubicBezTo>
                  <a:lnTo>
                    <a:pt x="5513" y="3513"/>
                  </a:lnTo>
                  <a:cubicBezTo>
                    <a:pt x="5525" y="3513"/>
                    <a:pt x="5501" y="3525"/>
                    <a:pt x="5525" y="3561"/>
                  </a:cubicBezTo>
                  <a:cubicBezTo>
                    <a:pt x="5504" y="3540"/>
                    <a:pt x="5483" y="3537"/>
                    <a:pt x="5470" y="3521"/>
                  </a:cubicBezTo>
                  <a:lnTo>
                    <a:pt x="5470" y="3521"/>
                  </a:lnTo>
                  <a:cubicBezTo>
                    <a:pt x="5509" y="3586"/>
                    <a:pt x="5455" y="3610"/>
                    <a:pt x="5501" y="3668"/>
                  </a:cubicBezTo>
                  <a:cubicBezTo>
                    <a:pt x="5478" y="3668"/>
                    <a:pt x="5454" y="3632"/>
                    <a:pt x="5442" y="3620"/>
                  </a:cubicBezTo>
                  <a:cubicBezTo>
                    <a:pt x="5466" y="3608"/>
                    <a:pt x="5478" y="3620"/>
                    <a:pt x="5466" y="3584"/>
                  </a:cubicBezTo>
                  <a:lnTo>
                    <a:pt x="5466" y="3584"/>
                  </a:lnTo>
                  <a:cubicBezTo>
                    <a:pt x="5460" y="3590"/>
                    <a:pt x="5451" y="3593"/>
                    <a:pt x="5442" y="3593"/>
                  </a:cubicBezTo>
                  <a:cubicBezTo>
                    <a:pt x="5433" y="3593"/>
                    <a:pt x="5424" y="3590"/>
                    <a:pt x="5418" y="3584"/>
                  </a:cubicBezTo>
                  <a:lnTo>
                    <a:pt x="5418" y="3584"/>
                  </a:lnTo>
                  <a:cubicBezTo>
                    <a:pt x="5442" y="3632"/>
                    <a:pt x="5430" y="3680"/>
                    <a:pt x="5466" y="3715"/>
                  </a:cubicBezTo>
                  <a:cubicBezTo>
                    <a:pt x="5430" y="3703"/>
                    <a:pt x="5418" y="3703"/>
                    <a:pt x="5382" y="3680"/>
                  </a:cubicBezTo>
                  <a:lnTo>
                    <a:pt x="5382" y="3680"/>
                  </a:lnTo>
                  <a:cubicBezTo>
                    <a:pt x="5382" y="3715"/>
                    <a:pt x="5442" y="3727"/>
                    <a:pt x="5466" y="3751"/>
                  </a:cubicBezTo>
                  <a:cubicBezTo>
                    <a:pt x="5454" y="3751"/>
                    <a:pt x="5442" y="3751"/>
                    <a:pt x="5430" y="3763"/>
                  </a:cubicBezTo>
                  <a:cubicBezTo>
                    <a:pt x="5430" y="3755"/>
                    <a:pt x="5424" y="3746"/>
                    <a:pt x="5416" y="3746"/>
                  </a:cubicBezTo>
                  <a:cubicBezTo>
                    <a:pt x="5413" y="3746"/>
                    <a:pt x="5410" y="3748"/>
                    <a:pt x="5406" y="3751"/>
                  </a:cubicBezTo>
                  <a:lnTo>
                    <a:pt x="5406" y="3739"/>
                  </a:lnTo>
                  <a:cubicBezTo>
                    <a:pt x="5389" y="3732"/>
                    <a:pt x="5378" y="3729"/>
                    <a:pt x="5373" y="3729"/>
                  </a:cubicBezTo>
                  <a:cubicBezTo>
                    <a:pt x="5361" y="3729"/>
                    <a:pt x="5377" y="3746"/>
                    <a:pt x="5394" y="3763"/>
                  </a:cubicBezTo>
                  <a:cubicBezTo>
                    <a:pt x="5382" y="3763"/>
                    <a:pt x="5370" y="3775"/>
                    <a:pt x="5370" y="3775"/>
                  </a:cubicBezTo>
                  <a:cubicBezTo>
                    <a:pt x="5358" y="3775"/>
                    <a:pt x="5358" y="3787"/>
                    <a:pt x="5370" y="3787"/>
                  </a:cubicBezTo>
                  <a:lnTo>
                    <a:pt x="5239" y="3787"/>
                  </a:lnTo>
                  <a:cubicBezTo>
                    <a:pt x="5180" y="3811"/>
                    <a:pt x="5120" y="3834"/>
                    <a:pt x="5097" y="3858"/>
                  </a:cubicBezTo>
                  <a:cubicBezTo>
                    <a:pt x="5078" y="3861"/>
                    <a:pt x="5061" y="3861"/>
                    <a:pt x="5045" y="3861"/>
                  </a:cubicBezTo>
                  <a:cubicBezTo>
                    <a:pt x="4975" y="3861"/>
                    <a:pt x="4921" y="3844"/>
                    <a:pt x="4882" y="3834"/>
                  </a:cubicBezTo>
                  <a:cubicBezTo>
                    <a:pt x="4704" y="3906"/>
                    <a:pt x="4525" y="3882"/>
                    <a:pt x="4335" y="3977"/>
                  </a:cubicBezTo>
                  <a:lnTo>
                    <a:pt x="4346" y="3977"/>
                  </a:lnTo>
                  <a:cubicBezTo>
                    <a:pt x="4204" y="4013"/>
                    <a:pt x="4430" y="4013"/>
                    <a:pt x="4275" y="4061"/>
                  </a:cubicBezTo>
                  <a:cubicBezTo>
                    <a:pt x="4280" y="4036"/>
                    <a:pt x="4265" y="4030"/>
                    <a:pt x="4242" y="4030"/>
                  </a:cubicBezTo>
                  <a:cubicBezTo>
                    <a:pt x="4215" y="4030"/>
                    <a:pt x="4176" y="4039"/>
                    <a:pt x="4143" y="4039"/>
                  </a:cubicBezTo>
                  <a:cubicBezTo>
                    <a:pt x="4135" y="4039"/>
                    <a:pt x="4127" y="4038"/>
                    <a:pt x="4120" y="4037"/>
                  </a:cubicBezTo>
                  <a:cubicBezTo>
                    <a:pt x="3918" y="4061"/>
                    <a:pt x="3811" y="4192"/>
                    <a:pt x="3620" y="4215"/>
                  </a:cubicBezTo>
                  <a:cubicBezTo>
                    <a:pt x="3620" y="4204"/>
                    <a:pt x="3620" y="4180"/>
                    <a:pt x="3656" y="4168"/>
                  </a:cubicBezTo>
                  <a:lnTo>
                    <a:pt x="3656" y="4168"/>
                  </a:lnTo>
                  <a:cubicBezTo>
                    <a:pt x="3525" y="4204"/>
                    <a:pt x="3418" y="4263"/>
                    <a:pt x="3299" y="4311"/>
                  </a:cubicBezTo>
                  <a:lnTo>
                    <a:pt x="3311" y="4299"/>
                  </a:lnTo>
                  <a:lnTo>
                    <a:pt x="3311" y="4299"/>
                  </a:lnTo>
                  <a:cubicBezTo>
                    <a:pt x="3108" y="4346"/>
                    <a:pt x="2965" y="4477"/>
                    <a:pt x="2787" y="4596"/>
                  </a:cubicBezTo>
                  <a:cubicBezTo>
                    <a:pt x="2799" y="4585"/>
                    <a:pt x="2787" y="4561"/>
                    <a:pt x="2799" y="4549"/>
                  </a:cubicBezTo>
                  <a:lnTo>
                    <a:pt x="2799" y="4549"/>
                  </a:lnTo>
                  <a:cubicBezTo>
                    <a:pt x="2703" y="4585"/>
                    <a:pt x="2549" y="4668"/>
                    <a:pt x="2513" y="4751"/>
                  </a:cubicBezTo>
                  <a:cubicBezTo>
                    <a:pt x="2382" y="4763"/>
                    <a:pt x="2453" y="4799"/>
                    <a:pt x="2287" y="4846"/>
                  </a:cubicBezTo>
                  <a:cubicBezTo>
                    <a:pt x="2275" y="4846"/>
                    <a:pt x="2299" y="4835"/>
                    <a:pt x="2299" y="4823"/>
                  </a:cubicBezTo>
                  <a:lnTo>
                    <a:pt x="2299" y="4823"/>
                  </a:lnTo>
                  <a:cubicBezTo>
                    <a:pt x="2227" y="4858"/>
                    <a:pt x="2180" y="4894"/>
                    <a:pt x="2120" y="4930"/>
                  </a:cubicBezTo>
                  <a:cubicBezTo>
                    <a:pt x="1989" y="5061"/>
                    <a:pt x="2001" y="5144"/>
                    <a:pt x="1822" y="5251"/>
                  </a:cubicBezTo>
                  <a:cubicBezTo>
                    <a:pt x="1763" y="5204"/>
                    <a:pt x="1918" y="5168"/>
                    <a:pt x="1882" y="5108"/>
                  </a:cubicBezTo>
                  <a:lnTo>
                    <a:pt x="1882" y="5108"/>
                  </a:lnTo>
                  <a:cubicBezTo>
                    <a:pt x="1858" y="5144"/>
                    <a:pt x="1834" y="5180"/>
                    <a:pt x="1775" y="5204"/>
                  </a:cubicBezTo>
                  <a:cubicBezTo>
                    <a:pt x="1787" y="5156"/>
                    <a:pt x="1775" y="5180"/>
                    <a:pt x="1775" y="5144"/>
                  </a:cubicBezTo>
                  <a:cubicBezTo>
                    <a:pt x="1729" y="5156"/>
                    <a:pt x="1694" y="5311"/>
                    <a:pt x="1691" y="5311"/>
                  </a:cubicBezTo>
                  <a:cubicBezTo>
                    <a:pt x="1691" y="5311"/>
                    <a:pt x="1691" y="5311"/>
                    <a:pt x="1691" y="5311"/>
                  </a:cubicBezTo>
                  <a:lnTo>
                    <a:pt x="1691" y="5311"/>
                  </a:lnTo>
                  <a:cubicBezTo>
                    <a:pt x="1691" y="5320"/>
                    <a:pt x="1695" y="5324"/>
                    <a:pt x="1700" y="5324"/>
                  </a:cubicBezTo>
                  <a:cubicBezTo>
                    <a:pt x="1710" y="5324"/>
                    <a:pt x="1724" y="5314"/>
                    <a:pt x="1739" y="5299"/>
                  </a:cubicBezTo>
                  <a:lnTo>
                    <a:pt x="1739" y="5299"/>
                  </a:lnTo>
                  <a:cubicBezTo>
                    <a:pt x="1739" y="5370"/>
                    <a:pt x="1584" y="5430"/>
                    <a:pt x="1525" y="5513"/>
                  </a:cubicBezTo>
                  <a:cubicBezTo>
                    <a:pt x="1541" y="5497"/>
                    <a:pt x="1591" y="5464"/>
                    <a:pt x="1617" y="5464"/>
                  </a:cubicBezTo>
                  <a:cubicBezTo>
                    <a:pt x="1629" y="5464"/>
                    <a:pt x="1636" y="5471"/>
                    <a:pt x="1632" y="5489"/>
                  </a:cubicBezTo>
                  <a:cubicBezTo>
                    <a:pt x="1525" y="5561"/>
                    <a:pt x="1537" y="5644"/>
                    <a:pt x="1501" y="5728"/>
                  </a:cubicBezTo>
                  <a:cubicBezTo>
                    <a:pt x="1483" y="5736"/>
                    <a:pt x="1471" y="5740"/>
                    <a:pt x="1463" y="5740"/>
                  </a:cubicBezTo>
                  <a:cubicBezTo>
                    <a:pt x="1417" y="5740"/>
                    <a:pt x="1506" y="5617"/>
                    <a:pt x="1465" y="5597"/>
                  </a:cubicBezTo>
                  <a:cubicBezTo>
                    <a:pt x="1441" y="5597"/>
                    <a:pt x="1370" y="5597"/>
                    <a:pt x="1394" y="5549"/>
                  </a:cubicBezTo>
                  <a:lnTo>
                    <a:pt x="1394" y="5549"/>
                  </a:lnTo>
                  <a:cubicBezTo>
                    <a:pt x="1298" y="5620"/>
                    <a:pt x="1275" y="5704"/>
                    <a:pt x="1215" y="5787"/>
                  </a:cubicBezTo>
                  <a:lnTo>
                    <a:pt x="1203" y="5775"/>
                  </a:lnTo>
                  <a:cubicBezTo>
                    <a:pt x="1120" y="5870"/>
                    <a:pt x="1060" y="6025"/>
                    <a:pt x="965" y="6097"/>
                  </a:cubicBezTo>
                  <a:lnTo>
                    <a:pt x="1025" y="6061"/>
                  </a:lnTo>
                  <a:lnTo>
                    <a:pt x="1025" y="6061"/>
                  </a:lnTo>
                  <a:cubicBezTo>
                    <a:pt x="1013" y="6085"/>
                    <a:pt x="965" y="6132"/>
                    <a:pt x="965" y="6180"/>
                  </a:cubicBezTo>
                  <a:cubicBezTo>
                    <a:pt x="960" y="6175"/>
                    <a:pt x="952" y="6173"/>
                    <a:pt x="944" y="6173"/>
                  </a:cubicBezTo>
                  <a:cubicBezTo>
                    <a:pt x="925" y="6173"/>
                    <a:pt x="901" y="6182"/>
                    <a:pt x="885" y="6182"/>
                  </a:cubicBezTo>
                  <a:cubicBezTo>
                    <a:pt x="879" y="6182"/>
                    <a:pt x="874" y="6180"/>
                    <a:pt x="871" y="6175"/>
                  </a:cubicBezTo>
                  <a:lnTo>
                    <a:pt x="871" y="6175"/>
                  </a:lnTo>
                  <a:cubicBezTo>
                    <a:pt x="885" y="6272"/>
                    <a:pt x="716" y="6444"/>
                    <a:pt x="739" y="6537"/>
                  </a:cubicBezTo>
                  <a:cubicBezTo>
                    <a:pt x="732" y="6539"/>
                    <a:pt x="727" y="6539"/>
                    <a:pt x="722" y="6539"/>
                  </a:cubicBezTo>
                  <a:cubicBezTo>
                    <a:pt x="691" y="6539"/>
                    <a:pt x="690" y="6510"/>
                    <a:pt x="679" y="6490"/>
                  </a:cubicBezTo>
                  <a:cubicBezTo>
                    <a:pt x="739" y="6430"/>
                    <a:pt x="775" y="6418"/>
                    <a:pt x="775" y="6359"/>
                  </a:cubicBezTo>
                  <a:lnTo>
                    <a:pt x="775" y="6359"/>
                  </a:lnTo>
                  <a:cubicBezTo>
                    <a:pt x="735" y="6408"/>
                    <a:pt x="695" y="6433"/>
                    <a:pt x="676" y="6433"/>
                  </a:cubicBezTo>
                  <a:cubicBezTo>
                    <a:pt x="672" y="6433"/>
                    <a:pt x="669" y="6432"/>
                    <a:pt x="667" y="6430"/>
                  </a:cubicBezTo>
                  <a:cubicBezTo>
                    <a:pt x="667" y="6513"/>
                    <a:pt x="584" y="6668"/>
                    <a:pt x="596" y="6716"/>
                  </a:cubicBezTo>
                  <a:cubicBezTo>
                    <a:pt x="565" y="6739"/>
                    <a:pt x="539" y="6757"/>
                    <a:pt x="518" y="6757"/>
                  </a:cubicBezTo>
                  <a:cubicBezTo>
                    <a:pt x="507" y="6757"/>
                    <a:pt x="497" y="6752"/>
                    <a:pt x="489" y="6740"/>
                  </a:cubicBezTo>
                  <a:lnTo>
                    <a:pt x="489" y="6740"/>
                  </a:lnTo>
                  <a:cubicBezTo>
                    <a:pt x="443" y="6822"/>
                    <a:pt x="467" y="6831"/>
                    <a:pt x="499" y="6831"/>
                  </a:cubicBezTo>
                  <a:cubicBezTo>
                    <a:pt x="508" y="6831"/>
                    <a:pt x="517" y="6830"/>
                    <a:pt x="526" y="6830"/>
                  </a:cubicBezTo>
                  <a:cubicBezTo>
                    <a:pt x="557" y="6830"/>
                    <a:pt x="576" y="6840"/>
                    <a:pt x="513" y="6930"/>
                  </a:cubicBezTo>
                  <a:cubicBezTo>
                    <a:pt x="497" y="6942"/>
                    <a:pt x="487" y="6947"/>
                    <a:pt x="480" y="6947"/>
                  </a:cubicBezTo>
                  <a:cubicBezTo>
                    <a:pt x="457" y="6947"/>
                    <a:pt x="480" y="6890"/>
                    <a:pt x="469" y="6890"/>
                  </a:cubicBezTo>
                  <a:lnTo>
                    <a:pt x="469" y="6890"/>
                  </a:lnTo>
                  <a:cubicBezTo>
                    <a:pt x="464" y="6890"/>
                    <a:pt x="453" y="6900"/>
                    <a:pt x="429" y="6930"/>
                  </a:cubicBezTo>
                  <a:lnTo>
                    <a:pt x="441" y="6894"/>
                  </a:lnTo>
                  <a:lnTo>
                    <a:pt x="441" y="6894"/>
                  </a:lnTo>
                  <a:cubicBezTo>
                    <a:pt x="286" y="6930"/>
                    <a:pt x="465" y="7013"/>
                    <a:pt x="394" y="7109"/>
                  </a:cubicBezTo>
                  <a:cubicBezTo>
                    <a:pt x="347" y="7099"/>
                    <a:pt x="380" y="7046"/>
                    <a:pt x="358" y="7046"/>
                  </a:cubicBezTo>
                  <a:cubicBezTo>
                    <a:pt x="351" y="7046"/>
                    <a:pt x="340" y="7051"/>
                    <a:pt x="322" y="7061"/>
                  </a:cubicBezTo>
                  <a:cubicBezTo>
                    <a:pt x="275" y="7168"/>
                    <a:pt x="322" y="7263"/>
                    <a:pt x="251" y="7347"/>
                  </a:cubicBezTo>
                  <a:lnTo>
                    <a:pt x="239" y="7323"/>
                  </a:lnTo>
                  <a:cubicBezTo>
                    <a:pt x="203" y="7382"/>
                    <a:pt x="120" y="7502"/>
                    <a:pt x="96" y="7573"/>
                  </a:cubicBezTo>
                  <a:cubicBezTo>
                    <a:pt x="87" y="7573"/>
                    <a:pt x="85" y="7566"/>
                    <a:pt x="89" y="7558"/>
                  </a:cubicBezTo>
                  <a:lnTo>
                    <a:pt x="89" y="7558"/>
                  </a:lnTo>
                  <a:cubicBezTo>
                    <a:pt x="17" y="7654"/>
                    <a:pt x="93" y="7611"/>
                    <a:pt x="1" y="7692"/>
                  </a:cubicBezTo>
                  <a:lnTo>
                    <a:pt x="13" y="7728"/>
                  </a:lnTo>
                  <a:cubicBezTo>
                    <a:pt x="60" y="7692"/>
                    <a:pt x="132" y="7609"/>
                    <a:pt x="132" y="7537"/>
                  </a:cubicBezTo>
                  <a:cubicBezTo>
                    <a:pt x="132" y="7552"/>
                    <a:pt x="137" y="7558"/>
                    <a:pt x="145" y="7558"/>
                  </a:cubicBezTo>
                  <a:cubicBezTo>
                    <a:pt x="170" y="7558"/>
                    <a:pt x="224" y="7510"/>
                    <a:pt x="260" y="7510"/>
                  </a:cubicBezTo>
                  <a:cubicBezTo>
                    <a:pt x="271" y="7510"/>
                    <a:pt x="280" y="7515"/>
                    <a:pt x="286" y="7525"/>
                  </a:cubicBezTo>
                  <a:lnTo>
                    <a:pt x="275" y="7502"/>
                  </a:lnTo>
                  <a:cubicBezTo>
                    <a:pt x="441" y="7394"/>
                    <a:pt x="560" y="7204"/>
                    <a:pt x="715" y="7037"/>
                  </a:cubicBezTo>
                  <a:cubicBezTo>
                    <a:pt x="751" y="6882"/>
                    <a:pt x="882" y="6847"/>
                    <a:pt x="929" y="6704"/>
                  </a:cubicBezTo>
                  <a:cubicBezTo>
                    <a:pt x="894" y="6644"/>
                    <a:pt x="941" y="6668"/>
                    <a:pt x="1013" y="6561"/>
                  </a:cubicBezTo>
                  <a:lnTo>
                    <a:pt x="1013" y="6561"/>
                  </a:lnTo>
                  <a:cubicBezTo>
                    <a:pt x="996" y="6589"/>
                    <a:pt x="1003" y="6598"/>
                    <a:pt x="1018" y="6598"/>
                  </a:cubicBezTo>
                  <a:cubicBezTo>
                    <a:pt x="1036" y="6598"/>
                    <a:pt x="1065" y="6586"/>
                    <a:pt x="1084" y="6573"/>
                  </a:cubicBezTo>
                  <a:cubicBezTo>
                    <a:pt x="1084" y="6537"/>
                    <a:pt x="1096" y="6513"/>
                    <a:pt x="1120" y="6490"/>
                  </a:cubicBezTo>
                  <a:cubicBezTo>
                    <a:pt x="1144" y="6478"/>
                    <a:pt x="1298" y="6394"/>
                    <a:pt x="1310" y="6311"/>
                  </a:cubicBezTo>
                  <a:cubicBezTo>
                    <a:pt x="1322" y="6304"/>
                    <a:pt x="1329" y="6301"/>
                    <a:pt x="1333" y="6301"/>
                  </a:cubicBezTo>
                  <a:cubicBezTo>
                    <a:pt x="1349" y="6301"/>
                    <a:pt x="1310" y="6351"/>
                    <a:pt x="1310" y="6370"/>
                  </a:cubicBezTo>
                  <a:cubicBezTo>
                    <a:pt x="1358" y="6370"/>
                    <a:pt x="1334" y="6299"/>
                    <a:pt x="1370" y="6299"/>
                  </a:cubicBezTo>
                  <a:cubicBezTo>
                    <a:pt x="1370" y="6299"/>
                    <a:pt x="1370" y="6299"/>
                    <a:pt x="1370" y="6311"/>
                  </a:cubicBezTo>
                  <a:cubicBezTo>
                    <a:pt x="1441" y="6216"/>
                    <a:pt x="1513" y="6180"/>
                    <a:pt x="1608" y="6097"/>
                  </a:cubicBezTo>
                  <a:cubicBezTo>
                    <a:pt x="1560" y="6049"/>
                    <a:pt x="1679" y="5989"/>
                    <a:pt x="1703" y="5942"/>
                  </a:cubicBezTo>
                  <a:cubicBezTo>
                    <a:pt x="1703" y="5946"/>
                    <a:pt x="1705" y="5947"/>
                    <a:pt x="1709" y="5947"/>
                  </a:cubicBezTo>
                  <a:cubicBezTo>
                    <a:pt x="1726" y="5947"/>
                    <a:pt x="1781" y="5904"/>
                    <a:pt x="1810" y="5894"/>
                  </a:cubicBezTo>
                  <a:lnTo>
                    <a:pt x="1822" y="5811"/>
                  </a:lnTo>
                  <a:cubicBezTo>
                    <a:pt x="1846" y="5739"/>
                    <a:pt x="1918" y="5775"/>
                    <a:pt x="1965" y="5704"/>
                  </a:cubicBezTo>
                  <a:lnTo>
                    <a:pt x="1941" y="5704"/>
                  </a:lnTo>
                  <a:cubicBezTo>
                    <a:pt x="1977" y="5644"/>
                    <a:pt x="2132" y="5573"/>
                    <a:pt x="2203" y="5561"/>
                  </a:cubicBezTo>
                  <a:cubicBezTo>
                    <a:pt x="2299" y="5454"/>
                    <a:pt x="2394" y="5358"/>
                    <a:pt x="2489" y="5299"/>
                  </a:cubicBezTo>
                  <a:cubicBezTo>
                    <a:pt x="2596" y="5227"/>
                    <a:pt x="2691" y="5180"/>
                    <a:pt x="2799" y="5132"/>
                  </a:cubicBezTo>
                  <a:cubicBezTo>
                    <a:pt x="2906" y="5085"/>
                    <a:pt x="3013" y="5037"/>
                    <a:pt x="3132" y="4989"/>
                  </a:cubicBezTo>
                  <a:cubicBezTo>
                    <a:pt x="3251" y="4942"/>
                    <a:pt x="3370" y="4894"/>
                    <a:pt x="3501" y="4823"/>
                  </a:cubicBezTo>
                  <a:cubicBezTo>
                    <a:pt x="3525" y="4787"/>
                    <a:pt x="3465" y="4799"/>
                    <a:pt x="3477" y="4763"/>
                  </a:cubicBezTo>
                  <a:cubicBezTo>
                    <a:pt x="3525" y="4727"/>
                    <a:pt x="3549" y="4715"/>
                    <a:pt x="3596" y="4704"/>
                  </a:cubicBezTo>
                  <a:cubicBezTo>
                    <a:pt x="3576" y="4704"/>
                    <a:pt x="3565" y="4705"/>
                    <a:pt x="3560" y="4706"/>
                  </a:cubicBezTo>
                  <a:lnTo>
                    <a:pt x="3560" y="4706"/>
                  </a:lnTo>
                  <a:cubicBezTo>
                    <a:pt x="3560" y="4706"/>
                    <a:pt x="3561" y="4705"/>
                    <a:pt x="3561" y="4704"/>
                  </a:cubicBezTo>
                  <a:lnTo>
                    <a:pt x="3561" y="4704"/>
                  </a:lnTo>
                  <a:cubicBezTo>
                    <a:pt x="3537" y="4715"/>
                    <a:pt x="3513" y="4727"/>
                    <a:pt x="3489" y="4751"/>
                  </a:cubicBezTo>
                  <a:cubicBezTo>
                    <a:pt x="3477" y="4751"/>
                    <a:pt x="3489" y="4739"/>
                    <a:pt x="3477" y="4739"/>
                  </a:cubicBezTo>
                  <a:cubicBezTo>
                    <a:pt x="3453" y="4751"/>
                    <a:pt x="3430" y="4787"/>
                    <a:pt x="3394" y="4799"/>
                  </a:cubicBezTo>
                  <a:cubicBezTo>
                    <a:pt x="3430" y="4751"/>
                    <a:pt x="3430" y="4704"/>
                    <a:pt x="3501" y="4692"/>
                  </a:cubicBezTo>
                  <a:lnTo>
                    <a:pt x="3501" y="4692"/>
                  </a:lnTo>
                  <a:cubicBezTo>
                    <a:pt x="3501" y="4704"/>
                    <a:pt x="3489" y="4704"/>
                    <a:pt x="3477" y="4715"/>
                  </a:cubicBezTo>
                  <a:cubicBezTo>
                    <a:pt x="3525" y="4692"/>
                    <a:pt x="3525" y="4668"/>
                    <a:pt x="3573" y="4668"/>
                  </a:cubicBezTo>
                  <a:cubicBezTo>
                    <a:pt x="3607" y="4661"/>
                    <a:pt x="3613" y="4654"/>
                    <a:pt x="3615" y="4654"/>
                  </a:cubicBezTo>
                  <a:lnTo>
                    <a:pt x="3615" y="4654"/>
                  </a:lnTo>
                  <a:cubicBezTo>
                    <a:pt x="3616" y="4654"/>
                    <a:pt x="3615" y="4658"/>
                    <a:pt x="3620" y="4668"/>
                  </a:cubicBezTo>
                  <a:lnTo>
                    <a:pt x="3799" y="4620"/>
                  </a:lnTo>
                  <a:cubicBezTo>
                    <a:pt x="3845" y="4555"/>
                    <a:pt x="3927" y="4548"/>
                    <a:pt x="3973" y="4548"/>
                  </a:cubicBezTo>
                  <a:cubicBezTo>
                    <a:pt x="3986" y="4548"/>
                    <a:pt x="3996" y="4549"/>
                    <a:pt x="4001" y="4549"/>
                  </a:cubicBezTo>
                  <a:cubicBezTo>
                    <a:pt x="4001" y="4596"/>
                    <a:pt x="3894" y="4596"/>
                    <a:pt x="3870" y="4656"/>
                  </a:cubicBezTo>
                  <a:lnTo>
                    <a:pt x="3942" y="4668"/>
                  </a:lnTo>
                  <a:lnTo>
                    <a:pt x="3942" y="4632"/>
                  </a:lnTo>
                  <a:lnTo>
                    <a:pt x="4025" y="4608"/>
                  </a:lnTo>
                  <a:lnTo>
                    <a:pt x="4025" y="4620"/>
                  </a:lnTo>
                  <a:cubicBezTo>
                    <a:pt x="4025" y="4596"/>
                    <a:pt x="4025" y="4585"/>
                    <a:pt x="4061" y="4585"/>
                  </a:cubicBezTo>
                  <a:cubicBezTo>
                    <a:pt x="4061" y="4585"/>
                    <a:pt x="4066" y="4590"/>
                    <a:pt x="4066" y="4593"/>
                  </a:cubicBezTo>
                  <a:lnTo>
                    <a:pt x="4066" y="4593"/>
                  </a:lnTo>
                  <a:lnTo>
                    <a:pt x="4120" y="4561"/>
                  </a:lnTo>
                  <a:lnTo>
                    <a:pt x="4120" y="4561"/>
                  </a:lnTo>
                  <a:cubicBezTo>
                    <a:pt x="4112" y="4577"/>
                    <a:pt x="4115" y="4581"/>
                    <a:pt x="4122" y="4581"/>
                  </a:cubicBezTo>
                  <a:cubicBezTo>
                    <a:pt x="4130" y="4581"/>
                    <a:pt x="4142" y="4577"/>
                    <a:pt x="4154" y="4577"/>
                  </a:cubicBezTo>
                  <a:cubicBezTo>
                    <a:pt x="4165" y="4577"/>
                    <a:pt x="4176" y="4581"/>
                    <a:pt x="4180" y="4596"/>
                  </a:cubicBezTo>
                  <a:cubicBezTo>
                    <a:pt x="4359" y="4563"/>
                    <a:pt x="4401" y="4476"/>
                    <a:pt x="4565" y="4476"/>
                  </a:cubicBezTo>
                  <a:cubicBezTo>
                    <a:pt x="4575" y="4476"/>
                    <a:pt x="4585" y="4477"/>
                    <a:pt x="4596" y="4477"/>
                  </a:cubicBezTo>
                  <a:cubicBezTo>
                    <a:pt x="4561" y="4465"/>
                    <a:pt x="4632" y="4394"/>
                    <a:pt x="4692" y="4394"/>
                  </a:cubicBezTo>
                  <a:cubicBezTo>
                    <a:pt x="4727" y="4394"/>
                    <a:pt x="4727" y="4406"/>
                    <a:pt x="4716" y="4418"/>
                  </a:cubicBezTo>
                  <a:cubicBezTo>
                    <a:pt x="4739" y="4406"/>
                    <a:pt x="4763" y="4394"/>
                    <a:pt x="4787" y="4382"/>
                  </a:cubicBezTo>
                  <a:cubicBezTo>
                    <a:pt x="4814" y="4396"/>
                    <a:pt x="4840" y="4401"/>
                    <a:pt x="4867" y="4401"/>
                  </a:cubicBezTo>
                  <a:cubicBezTo>
                    <a:pt x="4934" y="4401"/>
                    <a:pt x="5003" y="4370"/>
                    <a:pt x="5097" y="4370"/>
                  </a:cubicBezTo>
                  <a:lnTo>
                    <a:pt x="5097" y="4394"/>
                  </a:lnTo>
                  <a:cubicBezTo>
                    <a:pt x="5132" y="4370"/>
                    <a:pt x="5192" y="4334"/>
                    <a:pt x="5263" y="4334"/>
                  </a:cubicBezTo>
                  <a:lnTo>
                    <a:pt x="5251" y="4382"/>
                  </a:lnTo>
                  <a:cubicBezTo>
                    <a:pt x="5256" y="4383"/>
                    <a:pt x="5261" y="4383"/>
                    <a:pt x="5265" y="4383"/>
                  </a:cubicBezTo>
                  <a:cubicBezTo>
                    <a:pt x="5339" y="4383"/>
                    <a:pt x="5319" y="4298"/>
                    <a:pt x="5392" y="4298"/>
                  </a:cubicBezTo>
                  <a:cubicBezTo>
                    <a:pt x="5396" y="4298"/>
                    <a:pt x="5401" y="4298"/>
                    <a:pt x="5406" y="4299"/>
                  </a:cubicBezTo>
                  <a:cubicBezTo>
                    <a:pt x="5406" y="4263"/>
                    <a:pt x="5347" y="4251"/>
                    <a:pt x="5323" y="4215"/>
                  </a:cubicBezTo>
                  <a:lnTo>
                    <a:pt x="5323" y="4215"/>
                  </a:lnTo>
                  <a:cubicBezTo>
                    <a:pt x="5341" y="4233"/>
                    <a:pt x="5376" y="4242"/>
                    <a:pt x="5405" y="4242"/>
                  </a:cubicBezTo>
                  <a:cubicBezTo>
                    <a:pt x="5433" y="4242"/>
                    <a:pt x="5454" y="4233"/>
                    <a:pt x="5442" y="4215"/>
                  </a:cubicBezTo>
                  <a:cubicBezTo>
                    <a:pt x="5471" y="4208"/>
                    <a:pt x="5488" y="4205"/>
                    <a:pt x="5498" y="4205"/>
                  </a:cubicBezTo>
                  <a:cubicBezTo>
                    <a:pt x="5519" y="4205"/>
                    <a:pt x="5505" y="4219"/>
                    <a:pt x="5513" y="4227"/>
                  </a:cubicBezTo>
                  <a:lnTo>
                    <a:pt x="5573" y="4192"/>
                  </a:lnTo>
                  <a:cubicBezTo>
                    <a:pt x="5644" y="4192"/>
                    <a:pt x="5597" y="4251"/>
                    <a:pt x="5573" y="4275"/>
                  </a:cubicBezTo>
                  <a:cubicBezTo>
                    <a:pt x="5603" y="4251"/>
                    <a:pt x="5635" y="4245"/>
                    <a:pt x="5671" y="4245"/>
                  </a:cubicBezTo>
                  <a:cubicBezTo>
                    <a:pt x="5707" y="4245"/>
                    <a:pt x="5745" y="4251"/>
                    <a:pt x="5787" y="4251"/>
                  </a:cubicBezTo>
                  <a:lnTo>
                    <a:pt x="5751" y="4275"/>
                  </a:lnTo>
                  <a:cubicBezTo>
                    <a:pt x="5787" y="4275"/>
                    <a:pt x="5811" y="4275"/>
                    <a:pt x="5847" y="4287"/>
                  </a:cubicBezTo>
                  <a:cubicBezTo>
                    <a:pt x="5879" y="4267"/>
                    <a:pt x="5923" y="4258"/>
                    <a:pt x="5969" y="4258"/>
                  </a:cubicBezTo>
                  <a:cubicBezTo>
                    <a:pt x="6007" y="4258"/>
                    <a:pt x="6047" y="4264"/>
                    <a:pt x="6085" y="4275"/>
                  </a:cubicBezTo>
                  <a:lnTo>
                    <a:pt x="6025" y="4323"/>
                  </a:lnTo>
                  <a:cubicBezTo>
                    <a:pt x="6035" y="4327"/>
                    <a:pt x="6041" y="4329"/>
                    <a:pt x="6046" y="4329"/>
                  </a:cubicBezTo>
                  <a:cubicBezTo>
                    <a:pt x="6065" y="4329"/>
                    <a:pt x="6054" y="4299"/>
                    <a:pt x="6073" y="4299"/>
                  </a:cubicBezTo>
                  <a:cubicBezTo>
                    <a:pt x="6092" y="4293"/>
                    <a:pt x="6107" y="4291"/>
                    <a:pt x="6121" y="4291"/>
                  </a:cubicBezTo>
                  <a:cubicBezTo>
                    <a:pt x="6168" y="4291"/>
                    <a:pt x="6188" y="4319"/>
                    <a:pt x="6216" y="4346"/>
                  </a:cubicBezTo>
                  <a:cubicBezTo>
                    <a:pt x="6236" y="4340"/>
                    <a:pt x="6255" y="4338"/>
                    <a:pt x="6273" y="4338"/>
                  </a:cubicBezTo>
                  <a:cubicBezTo>
                    <a:pt x="6378" y="4338"/>
                    <a:pt x="6468" y="4419"/>
                    <a:pt x="6560" y="4419"/>
                  </a:cubicBezTo>
                  <a:cubicBezTo>
                    <a:pt x="6580" y="4419"/>
                    <a:pt x="6600" y="4415"/>
                    <a:pt x="6621" y="4406"/>
                  </a:cubicBezTo>
                  <a:lnTo>
                    <a:pt x="6621" y="4442"/>
                  </a:lnTo>
                  <a:cubicBezTo>
                    <a:pt x="6647" y="4435"/>
                    <a:pt x="6672" y="4432"/>
                    <a:pt x="6698" y="4432"/>
                  </a:cubicBezTo>
                  <a:cubicBezTo>
                    <a:pt x="6819" y="4432"/>
                    <a:pt x="6931" y="4499"/>
                    <a:pt x="7041" y="4499"/>
                  </a:cubicBezTo>
                  <a:cubicBezTo>
                    <a:pt x="7063" y="4499"/>
                    <a:pt x="7086" y="4496"/>
                    <a:pt x="7109" y="4489"/>
                  </a:cubicBezTo>
                  <a:cubicBezTo>
                    <a:pt x="7152" y="4540"/>
                    <a:pt x="7184" y="4554"/>
                    <a:pt x="7210" y="4554"/>
                  </a:cubicBezTo>
                  <a:cubicBezTo>
                    <a:pt x="7244" y="4554"/>
                    <a:pt x="7271" y="4531"/>
                    <a:pt x="7305" y="4531"/>
                  </a:cubicBezTo>
                  <a:cubicBezTo>
                    <a:pt x="7331" y="4531"/>
                    <a:pt x="7363" y="4546"/>
                    <a:pt x="7406" y="4596"/>
                  </a:cubicBezTo>
                  <a:lnTo>
                    <a:pt x="7406" y="4585"/>
                  </a:lnTo>
                  <a:cubicBezTo>
                    <a:pt x="7668" y="4704"/>
                    <a:pt x="7930" y="4882"/>
                    <a:pt x="8156" y="5073"/>
                  </a:cubicBezTo>
                  <a:cubicBezTo>
                    <a:pt x="8383" y="5275"/>
                    <a:pt x="8585" y="5489"/>
                    <a:pt x="8764" y="5704"/>
                  </a:cubicBezTo>
                  <a:lnTo>
                    <a:pt x="8740" y="5716"/>
                  </a:lnTo>
                  <a:cubicBezTo>
                    <a:pt x="8978" y="6085"/>
                    <a:pt x="9133" y="6490"/>
                    <a:pt x="9180" y="6906"/>
                  </a:cubicBezTo>
                  <a:cubicBezTo>
                    <a:pt x="9228" y="7323"/>
                    <a:pt x="9145" y="7752"/>
                    <a:pt x="8942" y="8144"/>
                  </a:cubicBezTo>
                  <a:cubicBezTo>
                    <a:pt x="8930" y="8216"/>
                    <a:pt x="8990" y="8204"/>
                    <a:pt x="8978" y="8275"/>
                  </a:cubicBezTo>
                  <a:cubicBezTo>
                    <a:pt x="8967" y="8297"/>
                    <a:pt x="8937" y="8348"/>
                    <a:pt x="8913" y="8348"/>
                  </a:cubicBezTo>
                  <a:cubicBezTo>
                    <a:pt x="8911" y="8348"/>
                    <a:pt x="8909" y="8348"/>
                    <a:pt x="8907" y="8347"/>
                  </a:cubicBezTo>
                  <a:cubicBezTo>
                    <a:pt x="8930" y="8287"/>
                    <a:pt x="8883" y="8311"/>
                    <a:pt x="8883" y="8287"/>
                  </a:cubicBezTo>
                  <a:cubicBezTo>
                    <a:pt x="8847" y="8371"/>
                    <a:pt x="8752" y="8454"/>
                    <a:pt x="8728" y="8549"/>
                  </a:cubicBezTo>
                  <a:lnTo>
                    <a:pt x="8799" y="8502"/>
                  </a:lnTo>
                  <a:lnTo>
                    <a:pt x="8799" y="8502"/>
                  </a:lnTo>
                  <a:cubicBezTo>
                    <a:pt x="8787" y="8549"/>
                    <a:pt x="8752" y="8585"/>
                    <a:pt x="8728" y="8609"/>
                  </a:cubicBezTo>
                  <a:cubicBezTo>
                    <a:pt x="8717" y="8588"/>
                    <a:pt x="8670" y="8595"/>
                    <a:pt x="8667" y="8580"/>
                  </a:cubicBezTo>
                  <a:lnTo>
                    <a:pt x="8667" y="8580"/>
                  </a:lnTo>
                  <a:cubicBezTo>
                    <a:pt x="8631" y="8761"/>
                    <a:pt x="8548" y="8658"/>
                    <a:pt x="8478" y="8787"/>
                  </a:cubicBezTo>
                  <a:cubicBezTo>
                    <a:pt x="8514" y="8859"/>
                    <a:pt x="8406" y="9037"/>
                    <a:pt x="8335" y="9168"/>
                  </a:cubicBezTo>
                  <a:cubicBezTo>
                    <a:pt x="8311" y="9180"/>
                    <a:pt x="8287" y="9180"/>
                    <a:pt x="8264" y="9192"/>
                  </a:cubicBezTo>
                  <a:cubicBezTo>
                    <a:pt x="8335" y="9145"/>
                    <a:pt x="8228" y="9145"/>
                    <a:pt x="8323" y="9085"/>
                  </a:cubicBezTo>
                  <a:lnTo>
                    <a:pt x="8323" y="9085"/>
                  </a:lnTo>
                  <a:cubicBezTo>
                    <a:pt x="8240" y="9121"/>
                    <a:pt x="8180" y="9192"/>
                    <a:pt x="8097" y="9240"/>
                  </a:cubicBezTo>
                  <a:cubicBezTo>
                    <a:pt x="8121" y="9240"/>
                    <a:pt x="8133" y="9264"/>
                    <a:pt x="8109" y="9287"/>
                  </a:cubicBezTo>
                  <a:cubicBezTo>
                    <a:pt x="8091" y="9295"/>
                    <a:pt x="8077" y="9296"/>
                    <a:pt x="8064" y="9296"/>
                  </a:cubicBezTo>
                  <a:cubicBezTo>
                    <a:pt x="8050" y="9296"/>
                    <a:pt x="8038" y="9294"/>
                    <a:pt x="8026" y="9294"/>
                  </a:cubicBezTo>
                  <a:cubicBezTo>
                    <a:pt x="8011" y="9294"/>
                    <a:pt x="7996" y="9297"/>
                    <a:pt x="7978" y="9311"/>
                  </a:cubicBezTo>
                  <a:lnTo>
                    <a:pt x="8014" y="9252"/>
                  </a:lnTo>
                  <a:cubicBezTo>
                    <a:pt x="7966" y="9252"/>
                    <a:pt x="7954" y="9299"/>
                    <a:pt x="7918" y="9323"/>
                  </a:cubicBezTo>
                  <a:cubicBezTo>
                    <a:pt x="7910" y="9315"/>
                    <a:pt x="7896" y="9314"/>
                    <a:pt x="7880" y="9314"/>
                  </a:cubicBezTo>
                  <a:cubicBezTo>
                    <a:pt x="7872" y="9314"/>
                    <a:pt x="7864" y="9314"/>
                    <a:pt x="7856" y="9314"/>
                  </a:cubicBezTo>
                  <a:cubicBezTo>
                    <a:pt x="7832" y="9314"/>
                    <a:pt x="7811" y="9311"/>
                    <a:pt x="7811" y="9287"/>
                  </a:cubicBezTo>
                  <a:cubicBezTo>
                    <a:pt x="7752" y="9371"/>
                    <a:pt x="7716" y="9347"/>
                    <a:pt x="7644" y="9407"/>
                  </a:cubicBezTo>
                  <a:cubicBezTo>
                    <a:pt x="7740" y="9407"/>
                    <a:pt x="7633" y="9454"/>
                    <a:pt x="7656" y="9478"/>
                  </a:cubicBezTo>
                  <a:lnTo>
                    <a:pt x="7752" y="9430"/>
                  </a:lnTo>
                  <a:lnTo>
                    <a:pt x="7752" y="9430"/>
                  </a:lnTo>
                  <a:cubicBezTo>
                    <a:pt x="7723" y="9435"/>
                    <a:pt x="7707" y="9437"/>
                    <a:pt x="7699" y="9437"/>
                  </a:cubicBezTo>
                  <a:cubicBezTo>
                    <a:pt x="7663" y="9437"/>
                    <a:pt x="7793" y="9398"/>
                    <a:pt x="7764" y="9359"/>
                  </a:cubicBezTo>
                  <a:cubicBezTo>
                    <a:pt x="7823" y="9359"/>
                    <a:pt x="7742" y="9442"/>
                    <a:pt x="7775" y="9442"/>
                  </a:cubicBezTo>
                  <a:cubicBezTo>
                    <a:pt x="7782" y="9442"/>
                    <a:pt x="7793" y="9438"/>
                    <a:pt x="7811" y="9430"/>
                  </a:cubicBezTo>
                  <a:lnTo>
                    <a:pt x="7811" y="9430"/>
                  </a:lnTo>
                  <a:cubicBezTo>
                    <a:pt x="7692" y="9502"/>
                    <a:pt x="7656" y="9490"/>
                    <a:pt x="7525" y="9573"/>
                  </a:cubicBezTo>
                  <a:cubicBezTo>
                    <a:pt x="7542" y="9566"/>
                    <a:pt x="7552" y="9563"/>
                    <a:pt x="7557" y="9563"/>
                  </a:cubicBezTo>
                  <a:cubicBezTo>
                    <a:pt x="7576" y="9563"/>
                    <a:pt x="7523" y="9609"/>
                    <a:pt x="7561" y="9609"/>
                  </a:cubicBezTo>
                  <a:cubicBezTo>
                    <a:pt x="7529" y="9620"/>
                    <a:pt x="7514" y="9624"/>
                    <a:pt x="7507" y="9624"/>
                  </a:cubicBezTo>
                  <a:cubicBezTo>
                    <a:pt x="7493" y="9624"/>
                    <a:pt x="7523" y="9602"/>
                    <a:pt x="7490" y="9585"/>
                  </a:cubicBezTo>
                  <a:cubicBezTo>
                    <a:pt x="7470" y="9589"/>
                    <a:pt x="7453" y="9589"/>
                    <a:pt x="7437" y="9589"/>
                  </a:cubicBezTo>
                  <a:lnTo>
                    <a:pt x="7437" y="9589"/>
                  </a:lnTo>
                  <a:cubicBezTo>
                    <a:pt x="7405" y="9589"/>
                    <a:pt x="7379" y="9589"/>
                    <a:pt x="7347" y="9621"/>
                  </a:cubicBezTo>
                  <a:cubicBezTo>
                    <a:pt x="7252" y="9621"/>
                    <a:pt x="7359" y="9573"/>
                    <a:pt x="7311" y="9561"/>
                  </a:cubicBezTo>
                  <a:cubicBezTo>
                    <a:pt x="7323" y="9549"/>
                    <a:pt x="7394" y="9537"/>
                    <a:pt x="7454" y="9526"/>
                  </a:cubicBezTo>
                  <a:cubicBezTo>
                    <a:pt x="7514" y="9514"/>
                    <a:pt x="7561" y="9490"/>
                    <a:pt x="7525" y="9442"/>
                  </a:cubicBezTo>
                  <a:cubicBezTo>
                    <a:pt x="7573" y="9430"/>
                    <a:pt x="7621" y="9371"/>
                    <a:pt x="7692" y="9347"/>
                  </a:cubicBezTo>
                  <a:cubicBezTo>
                    <a:pt x="7668" y="9347"/>
                    <a:pt x="7642" y="9346"/>
                    <a:pt x="7615" y="9346"/>
                  </a:cubicBezTo>
                  <a:cubicBezTo>
                    <a:pt x="7561" y="9346"/>
                    <a:pt x="7506" y="9351"/>
                    <a:pt x="7466" y="9383"/>
                  </a:cubicBezTo>
                  <a:lnTo>
                    <a:pt x="7478" y="9454"/>
                  </a:lnTo>
                  <a:cubicBezTo>
                    <a:pt x="7418" y="9466"/>
                    <a:pt x="7418" y="9514"/>
                    <a:pt x="7371" y="9514"/>
                  </a:cubicBezTo>
                  <a:cubicBezTo>
                    <a:pt x="7388" y="9496"/>
                    <a:pt x="7367" y="9485"/>
                    <a:pt x="7336" y="9485"/>
                  </a:cubicBezTo>
                  <a:cubicBezTo>
                    <a:pt x="7325" y="9485"/>
                    <a:pt x="7312" y="9487"/>
                    <a:pt x="7299" y="9490"/>
                  </a:cubicBezTo>
                  <a:cubicBezTo>
                    <a:pt x="7311" y="9490"/>
                    <a:pt x="7335" y="9490"/>
                    <a:pt x="7335" y="9502"/>
                  </a:cubicBezTo>
                  <a:cubicBezTo>
                    <a:pt x="7252" y="9526"/>
                    <a:pt x="7240" y="9561"/>
                    <a:pt x="7133" y="9597"/>
                  </a:cubicBezTo>
                  <a:cubicBezTo>
                    <a:pt x="7228" y="9597"/>
                    <a:pt x="7252" y="9621"/>
                    <a:pt x="7335" y="9633"/>
                  </a:cubicBezTo>
                  <a:cubicBezTo>
                    <a:pt x="7330" y="9653"/>
                    <a:pt x="7318" y="9658"/>
                    <a:pt x="7302" y="9658"/>
                  </a:cubicBezTo>
                  <a:cubicBezTo>
                    <a:pt x="7288" y="9658"/>
                    <a:pt x="7270" y="9654"/>
                    <a:pt x="7251" y="9654"/>
                  </a:cubicBezTo>
                  <a:cubicBezTo>
                    <a:pt x="7244" y="9654"/>
                    <a:pt x="7238" y="9654"/>
                    <a:pt x="7231" y="9656"/>
                  </a:cubicBezTo>
                  <a:lnTo>
                    <a:pt x="7231" y="9656"/>
                  </a:lnTo>
                  <a:cubicBezTo>
                    <a:pt x="7233" y="9655"/>
                    <a:pt x="7235" y="9652"/>
                    <a:pt x="7228" y="9645"/>
                  </a:cubicBezTo>
                  <a:lnTo>
                    <a:pt x="7180" y="9668"/>
                  </a:lnTo>
                  <a:cubicBezTo>
                    <a:pt x="7061" y="9668"/>
                    <a:pt x="7180" y="9609"/>
                    <a:pt x="7085" y="9597"/>
                  </a:cubicBezTo>
                  <a:cubicBezTo>
                    <a:pt x="7070" y="9588"/>
                    <a:pt x="7058" y="9585"/>
                    <a:pt x="7047" y="9585"/>
                  </a:cubicBezTo>
                  <a:cubicBezTo>
                    <a:pt x="7020" y="9585"/>
                    <a:pt x="7001" y="9603"/>
                    <a:pt x="6977" y="9603"/>
                  </a:cubicBezTo>
                  <a:cubicBezTo>
                    <a:pt x="6970" y="9603"/>
                    <a:pt x="6962" y="9601"/>
                    <a:pt x="6954" y="9597"/>
                  </a:cubicBezTo>
                  <a:lnTo>
                    <a:pt x="6954" y="9597"/>
                  </a:lnTo>
                  <a:cubicBezTo>
                    <a:pt x="6954" y="9609"/>
                    <a:pt x="6966" y="9609"/>
                    <a:pt x="6966" y="9609"/>
                  </a:cubicBezTo>
                  <a:lnTo>
                    <a:pt x="6942" y="9609"/>
                  </a:lnTo>
                  <a:cubicBezTo>
                    <a:pt x="6882" y="9621"/>
                    <a:pt x="6811" y="9609"/>
                    <a:pt x="6799" y="9645"/>
                  </a:cubicBezTo>
                  <a:cubicBezTo>
                    <a:pt x="6797" y="9642"/>
                    <a:pt x="6793" y="9641"/>
                    <a:pt x="6789" y="9641"/>
                  </a:cubicBezTo>
                  <a:cubicBezTo>
                    <a:pt x="6770" y="9641"/>
                    <a:pt x="6737" y="9659"/>
                    <a:pt x="6728" y="9668"/>
                  </a:cubicBezTo>
                  <a:cubicBezTo>
                    <a:pt x="6710" y="9674"/>
                    <a:pt x="6680" y="9683"/>
                    <a:pt x="6649" y="9683"/>
                  </a:cubicBezTo>
                  <a:cubicBezTo>
                    <a:pt x="6618" y="9683"/>
                    <a:pt x="6585" y="9674"/>
                    <a:pt x="6561" y="9645"/>
                  </a:cubicBezTo>
                  <a:cubicBezTo>
                    <a:pt x="6490" y="9633"/>
                    <a:pt x="6430" y="9609"/>
                    <a:pt x="6454" y="9585"/>
                  </a:cubicBezTo>
                  <a:lnTo>
                    <a:pt x="6335" y="9561"/>
                  </a:lnTo>
                  <a:lnTo>
                    <a:pt x="6359" y="9514"/>
                  </a:lnTo>
                  <a:cubicBezTo>
                    <a:pt x="6340" y="9512"/>
                    <a:pt x="6324" y="9511"/>
                    <a:pt x="6311" y="9511"/>
                  </a:cubicBezTo>
                  <a:cubicBezTo>
                    <a:pt x="6249" y="9511"/>
                    <a:pt x="6237" y="9532"/>
                    <a:pt x="6168" y="9561"/>
                  </a:cubicBezTo>
                  <a:cubicBezTo>
                    <a:pt x="6097" y="9514"/>
                    <a:pt x="5966" y="9490"/>
                    <a:pt x="5906" y="9490"/>
                  </a:cubicBezTo>
                  <a:cubicBezTo>
                    <a:pt x="5906" y="9478"/>
                    <a:pt x="5894" y="9478"/>
                    <a:pt x="5870" y="9466"/>
                  </a:cubicBezTo>
                  <a:lnTo>
                    <a:pt x="5870" y="9466"/>
                  </a:lnTo>
                  <a:lnTo>
                    <a:pt x="5906" y="9502"/>
                  </a:lnTo>
                  <a:cubicBezTo>
                    <a:pt x="5874" y="9488"/>
                    <a:pt x="5854" y="9485"/>
                    <a:pt x="5839" y="9485"/>
                  </a:cubicBezTo>
                  <a:cubicBezTo>
                    <a:pt x="5827" y="9485"/>
                    <a:pt x="5818" y="9487"/>
                    <a:pt x="5808" y="9487"/>
                  </a:cubicBezTo>
                  <a:cubicBezTo>
                    <a:pt x="5801" y="9487"/>
                    <a:pt x="5792" y="9486"/>
                    <a:pt x="5782" y="9481"/>
                  </a:cubicBezTo>
                  <a:lnTo>
                    <a:pt x="5782" y="9481"/>
                  </a:lnTo>
                  <a:cubicBezTo>
                    <a:pt x="5781" y="9481"/>
                    <a:pt x="5781" y="9481"/>
                    <a:pt x="5781" y="9481"/>
                  </a:cubicBezTo>
                  <a:cubicBezTo>
                    <a:pt x="5778" y="9481"/>
                    <a:pt x="5769" y="9478"/>
                    <a:pt x="5751" y="9466"/>
                  </a:cubicBezTo>
                  <a:cubicBezTo>
                    <a:pt x="5751" y="9466"/>
                    <a:pt x="5739" y="9454"/>
                    <a:pt x="5728" y="9454"/>
                  </a:cubicBezTo>
                  <a:cubicBezTo>
                    <a:pt x="5728" y="9451"/>
                    <a:pt x="5729" y="9449"/>
                    <a:pt x="5730" y="9449"/>
                  </a:cubicBezTo>
                  <a:cubicBezTo>
                    <a:pt x="5735" y="9449"/>
                    <a:pt x="5743" y="9458"/>
                    <a:pt x="5751" y="9466"/>
                  </a:cubicBezTo>
                  <a:lnTo>
                    <a:pt x="5751" y="9442"/>
                  </a:lnTo>
                  <a:cubicBezTo>
                    <a:pt x="5704" y="9371"/>
                    <a:pt x="5644" y="9418"/>
                    <a:pt x="5585" y="9371"/>
                  </a:cubicBezTo>
                  <a:lnTo>
                    <a:pt x="5585" y="9371"/>
                  </a:lnTo>
                  <a:cubicBezTo>
                    <a:pt x="5585" y="9371"/>
                    <a:pt x="5597" y="9371"/>
                    <a:pt x="5609" y="9383"/>
                  </a:cubicBezTo>
                  <a:cubicBezTo>
                    <a:pt x="5577" y="9351"/>
                    <a:pt x="5564" y="9283"/>
                    <a:pt x="5537" y="9283"/>
                  </a:cubicBezTo>
                  <a:cubicBezTo>
                    <a:pt x="5534" y="9283"/>
                    <a:pt x="5530" y="9285"/>
                    <a:pt x="5525" y="9287"/>
                  </a:cubicBezTo>
                  <a:cubicBezTo>
                    <a:pt x="5513" y="9276"/>
                    <a:pt x="5501" y="9276"/>
                    <a:pt x="5489" y="9276"/>
                  </a:cubicBezTo>
                  <a:cubicBezTo>
                    <a:pt x="5474" y="9276"/>
                    <a:pt x="5458" y="9281"/>
                    <a:pt x="5449" y="9281"/>
                  </a:cubicBezTo>
                  <a:cubicBezTo>
                    <a:pt x="5444" y="9281"/>
                    <a:pt x="5442" y="9280"/>
                    <a:pt x="5442" y="9276"/>
                  </a:cubicBezTo>
                  <a:cubicBezTo>
                    <a:pt x="5406" y="9252"/>
                    <a:pt x="5382" y="9228"/>
                    <a:pt x="5358" y="9204"/>
                  </a:cubicBezTo>
                  <a:cubicBezTo>
                    <a:pt x="5347" y="9192"/>
                    <a:pt x="5323" y="9180"/>
                    <a:pt x="5299" y="9168"/>
                  </a:cubicBezTo>
                  <a:lnTo>
                    <a:pt x="5287" y="9145"/>
                  </a:lnTo>
                  <a:cubicBezTo>
                    <a:pt x="5263" y="9133"/>
                    <a:pt x="5263" y="9121"/>
                    <a:pt x="5275" y="9121"/>
                  </a:cubicBezTo>
                  <a:cubicBezTo>
                    <a:pt x="5239" y="9049"/>
                    <a:pt x="5204" y="9026"/>
                    <a:pt x="5156" y="9002"/>
                  </a:cubicBezTo>
                  <a:cubicBezTo>
                    <a:pt x="5108" y="8966"/>
                    <a:pt x="5061" y="8942"/>
                    <a:pt x="5037" y="8871"/>
                  </a:cubicBezTo>
                  <a:cubicBezTo>
                    <a:pt x="4989" y="8871"/>
                    <a:pt x="5025" y="8918"/>
                    <a:pt x="5013" y="8942"/>
                  </a:cubicBezTo>
                  <a:cubicBezTo>
                    <a:pt x="4977" y="8942"/>
                    <a:pt x="4906" y="8895"/>
                    <a:pt x="4870" y="8871"/>
                  </a:cubicBezTo>
                  <a:cubicBezTo>
                    <a:pt x="4847" y="8787"/>
                    <a:pt x="4763" y="8609"/>
                    <a:pt x="4835" y="8597"/>
                  </a:cubicBezTo>
                  <a:cubicBezTo>
                    <a:pt x="4816" y="8573"/>
                    <a:pt x="4807" y="8564"/>
                    <a:pt x="4802" y="8564"/>
                  </a:cubicBezTo>
                  <a:cubicBezTo>
                    <a:pt x="4788" y="8564"/>
                    <a:pt x="4806" y="8623"/>
                    <a:pt x="4784" y="8623"/>
                  </a:cubicBezTo>
                  <a:cubicBezTo>
                    <a:pt x="4782" y="8623"/>
                    <a:pt x="4779" y="8623"/>
                    <a:pt x="4775" y="8621"/>
                  </a:cubicBezTo>
                  <a:lnTo>
                    <a:pt x="4763" y="8597"/>
                  </a:lnTo>
                  <a:lnTo>
                    <a:pt x="4763" y="8597"/>
                  </a:lnTo>
                  <a:cubicBezTo>
                    <a:pt x="4787" y="8645"/>
                    <a:pt x="4787" y="8680"/>
                    <a:pt x="4775" y="8716"/>
                  </a:cubicBezTo>
                  <a:cubicBezTo>
                    <a:pt x="4774" y="8719"/>
                    <a:pt x="4771" y="8720"/>
                    <a:pt x="4768" y="8720"/>
                  </a:cubicBezTo>
                  <a:cubicBezTo>
                    <a:pt x="4747" y="8720"/>
                    <a:pt x="4690" y="8652"/>
                    <a:pt x="4680" y="8621"/>
                  </a:cubicBezTo>
                  <a:lnTo>
                    <a:pt x="4727" y="8621"/>
                  </a:lnTo>
                  <a:cubicBezTo>
                    <a:pt x="4656" y="8537"/>
                    <a:pt x="4608" y="8585"/>
                    <a:pt x="4525" y="8549"/>
                  </a:cubicBezTo>
                  <a:cubicBezTo>
                    <a:pt x="4489" y="8466"/>
                    <a:pt x="4561" y="8490"/>
                    <a:pt x="4585" y="8454"/>
                  </a:cubicBezTo>
                  <a:lnTo>
                    <a:pt x="4537" y="8371"/>
                  </a:lnTo>
                  <a:lnTo>
                    <a:pt x="4561" y="8359"/>
                  </a:lnTo>
                  <a:cubicBezTo>
                    <a:pt x="4525" y="8311"/>
                    <a:pt x="4489" y="8311"/>
                    <a:pt x="4466" y="8228"/>
                  </a:cubicBezTo>
                  <a:lnTo>
                    <a:pt x="4466" y="8228"/>
                  </a:lnTo>
                  <a:cubicBezTo>
                    <a:pt x="4471" y="8231"/>
                    <a:pt x="4476" y="8233"/>
                    <a:pt x="4479" y="8233"/>
                  </a:cubicBezTo>
                  <a:cubicBezTo>
                    <a:pt x="4505" y="8233"/>
                    <a:pt x="4468" y="8143"/>
                    <a:pt x="4497" y="8143"/>
                  </a:cubicBezTo>
                  <a:cubicBezTo>
                    <a:pt x="4503" y="8143"/>
                    <a:pt x="4512" y="8147"/>
                    <a:pt x="4525" y="8156"/>
                  </a:cubicBezTo>
                  <a:cubicBezTo>
                    <a:pt x="4513" y="8109"/>
                    <a:pt x="4442" y="8121"/>
                    <a:pt x="4477" y="8085"/>
                  </a:cubicBezTo>
                  <a:cubicBezTo>
                    <a:pt x="4470" y="8081"/>
                    <a:pt x="4465" y="8079"/>
                    <a:pt x="4461" y="8079"/>
                  </a:cubicBezTo>
                  <a:cubicBezTo>
                    <a:pt x="4444" y="8079"/>
                    <a:pt x="4477" y="8126"/>
                    <a:pt x="4477" y="8156"/>
                  </a:cubicBezTo>
                  <a:cubicBezTo>
                    <a:pt x="4471" y="8161"/>
                    <a:pt x="4466" y="8163"/>
                    <a:pt x="4460" y="8163"/>
                  </a:cubicBezTo>
                  <a:cubicBezTo>
                    <a:pt x="4424" y="8163"/>
                    <a:pt x="4403" y="8066"/>
                    <a:pt x="4382" y="8014"/>
                  </a:cubicBezTo>
                  <a:cubicBezTo>
                    <a:pt x="4386" y="8012"/>
                    <a:pt x="4390" y="8011"/>
                    <a:pt x="4394" y="8011"/>
                  </a:cubicBezTo>
                  <a:cubicBezTo>
                    <a:pt x="4402" y="8011"/>
                    <a:pt x="4408" y="8014"/>
                    <a:pt x="4413" y="8014"/>
                  </a:cubicBezTo>
                  <a:cubicBezTo>
                    <a:pt x="4421" y="8014"/>
                    <a:pt x="4424" y="8008"/>
                    <a:pt x="4418" y="7978"/>
                  </a:cubicBezTo>
                  <a:cubicBezTo>
                    <a:pt x="4394" y="7966"/>
                    <a:pt x="4370" y="7930"/>
                    <a:pt x="4382" y="7894"/>
                  </a:cubicBezTo>
                  <a:cubicBezTo>
                    <a:pt x="4346" y="7894"/>
                    <a:pt x="4358" y="7823"/>
                    <a:pt x="4346" y="7787"/>
                  </a:cubicBezTo>
                  <a:cubicBezTo>
                    <a:pt x="4346" y="7818"/>
                    <a:pt x="4338" y="7875"/>
                    <a:pt x="4312" y="7875"/>
                  </a:cubicBezTo>
                  <a:cubicBezTo>
                    <a:pt x="4308" y="7875"/>
                    <a:pt x="4304" y="7874"/>
                    <a:pt x="4299" y="7871"/>
                  </a:cubicBezTo>
                  <a:cubicBezTo>
                    <a:pt x="4275" y="7847"/>
                    <a:pt x="4263" y="7823"/>
                    <a:pt x="4251" y="7740"/>
                  </a:cubicBezTo>
                  <a:lnTo>
                    <a:pt x="4251" y="7799"/>
                  </a:lnTo>
                  <a:cubicBezTo>
                    <a:pt x="4180" y="7740"/>
                    <a:pt x="4263" y="7680"/>
                    <a:pt x="4227" y="7597"/>
                  </a:cubicBezTo>
                  <a:lnTo>
                    <a:pt x="4227" y="7597"/>
                  </a:lnTo>
                  <a:cubicBezTo>
                    <a:pt x="4251" y="7633"/>
                    <a:pt x="4263" y="7656"/>
                    <a:pt x="4287" y="7680"/>
                  </a:cubicBezTo>
                  <a:cubicBezTo>
                    <a:pt x="4263" y="7644"/>
                    <a:pt x="4227" y="7561"/>
                    <a:pt x="4192" y="7502"/>
                  </a:cubicBezTo>
                  <a:lnTo>
                    <a:pt x="4239" y="7418"/>
                  </a:lnTo>
                  <a:cubicBezTo>
                    <a:pt x="4215" y="7406"/>
                    <a:pt x="4227" y="7335"/>
                    <a:pt x="4192" y="7335"/>
                  </a:cubicBezTo>
                  <a:cubicBezTo>
                    <a:pt x="4197" y="7314"/>
                    <a:pt x="4203" y="7306"/>
                    <a:pt x="4209" y="7306"/>
                  </a:cubicBezTo>
                  <a:cubicBezTo>
                    <a:pt x="4231" y="7306"/>
                    <a:pt x="4256" y="7409"/>
                    <a:pt x="4275" y="7418"/>
                  </a:cubicBezTo>
                  <a:cubicBezTo>
                    <a:pt x="4287" y="7299"/>
                    <a:pt x="4204" y="7323"/>
                    <a:pt x="4251" y="7204"/>
                  </a:cubicBezTo>
                  <a:lnTo>
                    <a:pt x="4251" y="7204"/>
                  </a:lnTo>
                  <a:lnTo>
                    <a:pt x="4287" y="7240"/>
                  </a:lnTo>
                  <a:cubicBezTo>
                    <a:pt x="4287" y="7204"/>
                    <a:pt x="4263" y="7132"/>
                    <a:pt x="4287" y="7132"/>
                  </a:cubicBezTo>
                  <a:lnTo>
                    <a:pt x="4287" y="7132"/>
                  </a:lnTo>
                  <a:cubicBezTo>
                    <a:pt x="4275" y="7132"/>
                    <a:pt x="4275" y="7144"/>
                    <a:pt x="4275" y="7168"/>
                  </a:cubicBezTo>
                  <a:cubicBezTo>
                    <a:pt x="4206" y="7145"/>
                    <a:pt x="4226" y="7001"/>
                    <a:pt x="4163" y="7001"/>
                  </a:cubicBezTo>
                  <a:cubicBezTo>
                    <a:pt x="4161" y="7001"/>
                    <a:pt x="4159" y="7001"/>
                    <a:pt x="4156" y="7001"/>
                  </a:cubicBezTo>
                  <a:lnTo>
                    <a:pt x="4144" y="7061"/>
                  </a:lnTo>
                  <a:cubicBezTo>
                    <a:pt x="4132" y="6978"/>
                    <a:pt x="4085" y="6918"/>
                    <a:pt x="4120" y="6859"/>
                  </a:cubicBezTo>
                  <a:cubicBezTo>
                    <a:pt x="4125" y="6848"/>
                    <a:pt x="4130" y="6844"/>
                    <a:pt x="4136" y="6844"/>
                  </a:cubicBezTo>
                  <a:cubicBezTo>
                    <a:pt x="4154" y="6844"/>
                    <a:pt x="4170" y="6899"/>
                    <a:pt x="4180" y="6918"/>
                  </a:cubicBezTo>
                  <a:cubicBezTo>
                    <a:pt x="4192" y="6847"/>
                    <a:pt x="4108" y="6847"/>
                    <a:pt x="4120" y="6763"/>
                  </a:cubicBezTo>
                  <a:lnTo>
                    <a:pt x="4120" y="6763"/>
                  </a:lnTo>
                  <a:cubicBezTo>
                    <a:pt x="4115" y="6785"/>
                    <a:pt x="4107" y="6795"/>
                    <a:pt x="4097" y="6795"/>
                  </a:cubicBezTo>
                  <a:cubicBezTo>
                    <a:pt x="4086" y="6795"/>
                    <a:pt x="4073" y="6782"/>
                    <a:pt x="4061" y="6763"/>
                  </a:cubicBezTo>
                  <a:cubicBezTo>
                    <a:pt x="4049" y="6820"/>
                    <a:pt x="4027" y="6919"/>
                    <a:pt x="4056" y="6919"/>
                  </a:cubicBezTo>
                  <a:cubicBezTo>
                    <a:pt x="4057" y="6919"/>
                    <a:pt x="4059" y="6919"/>
                    <a:pt x="4061" y="6918"/>
                  </a:cubicBezTo>
                  <a:cubicBezTo>
                    <a:pt x="4061" y="6906"/>
                    <a:pt x="4073" y="6906"/>
                    <a:pt x="4073" y="6894"/>
                  </a:cubicBezTo>
                  <a:cubicBezTo>
                    <a:pt x="4085" y="6906"/>
                    <a:pt x="4096" y="6930"/>
                    <a:pt x="4108" y="6942"/>
                  </a:cubicBezTo>
                  <a:cubicBezTo>
                    <a:pt x="4102" y="6984"/>
                    <a:pt x="4093" y="6993"/>
                    <a:pt x="4085" y="6993"/>
                  </a:cubicBezTo>
                  <a:cubicBezTo>
                    <a:pt x="4078" y="6993"/>
                    <a:pt x="4071" y="6988"/>
                    <a:pt x="4066" y="6988"/>
                  </a:cubicBezTo>
                  <a:cubicBezTo>
                    <a:pt x="4064" y="6988"/>
                    <a:pt x="4062" y="6988"/>
                    <a:pt x="4061" y="6990"/>
                  </a:cubicBezTo>
                  <a:cubicBezTo>
                    <a:pt x="4037" y="7121"/>
                    <a:pt x="4132" y="7001"/>
                    <a:pt x="4120" y="7121"/>
                  </a:cubicBezTo>
                  <a:lnTo>
                    <a:pt x="4108" y="7132"/>
                  </a:lnTo>
                  <a:cubicBezTo>
                    <a:pt x="4132" y="7192"/>
                    <a:pt x="4144" y="7275"/>
                    <a:pt x="4180" y="7287"/>
                  </a:cubicBezTo>
                  <a:cubicBezTo>
                    <a:pt x="4132" y="7335"/>
                    <a:pt x="4215" y="7406"/>
                    <a:pt x="4192" y="7466"/>
                  </a:cubicBezTo>
                  <a:cubicBezTo>
                    <a:pt x="4186" y="7467"/>
                    <a:pt x="4181" y="7468"/>
                    <a:pt x="4176" y="7468"/>
                  </a:cubicBezTo>
                  <a:cubicBezTo>
                    <a:pt x="4094" y="7468"/>
                    <a:pt x="4177" y="7272"/>
                    <a:pt x="4120" y="7216"/>
                  </a:cubicBezTo>
                  <a:lnTo>
                    <a:pt x="4120" y="7216"/>
                  </a:lnTo>
                  <a:cubicBezTo>
                    <a:pt x="4115" y="7230"/>
                    <a:pt x="4109" y="7235"/>
                    <a:pt x="4104" y="7235"/>
                  </a:cubicBezTo>
                  <a:cubicBezTo>
                    <a:pt x="4085" y="7235"/>
                    <a:pt x="4067" y="7175"/>
                    <a:pt x="4049" y="7156"/>
                  </a:cubicBezTo>
                  <a:lnTo>
                    <a:pt x="4049" y="7156"/>
                  </a:lnTo>
                  <a:cubicBezTo>
                    <a:pt x="4061" y="7216"/>
                    <a:pt x="4085" y="7287"/>
                    <a:pt x="4096" y="7347"/>
                  </a:cubicBezTo>
                  <a:cubicBezTo>
                    <a:pt x="4085" y="7359"/>
                    <a:pt x="4037" y="7418"/>
                    <a:pt x="4085" y="7454"/>
                  </a:cubicBezTo>
                  <a:lnTo>
                    <a:pt x="4085" y="7442"/>
                  </a:lnTo>
                  <a:cubicBezTo>
                    <a:pt x="4108" y="7513"/>
                    <a:pt x="4144" y="7490"/>
                    <a:pt x="4144" y="7549"/>
                  </a:cubicBezTo>
                  <a:cubicBezTo>
                    <a:pt x="4141" y="7553"/>
                    <a:pt x="4136" y="7554"/>
                    <a:pt x="4131" y="7554"/>
                  </a:cubicBezTo>
                  <a:cubicBezTo>
                    <a:pt x="4120" y="7554"/>
                    <a:pt x="4108" y="7546"/>
                    <a:pt x="4108" y="7537"/>
                  </a:cubicBezTo>
                  <a:lnTo>
                    <a:pt x="4108" y="7537"/>
                  </a:lnTo>
                  <a:cubicBezTo>
                    <a:pt x="4108" y="7597"/>
                    <a:pt x="4132" y="7585"/>
                    <a:pt x="4156" y="7621"/>
                  </a:cubicBezTo>
                  <a:cubicBezTo>
                    <a:pt x="4156" y="7638"/>
                    <a:pt x="4152" y="7643"/>
                    <a:pt x="4146" y="7643"/>
                  </a:cubicBezTo>
                  <a:cubicBezTo>
                    <a:pt x="4138" y="7643"/>
                    <a:pt x="4126" y="7634"/>
                    <a:pt x="4118" y="7634"/>
                  </a:cubicBezTo>
                  <a:cubicBezTo>
                    <a:pt x="4112" y="7634"/>
                    <a:pt x="4108" y="7639"/>
                    <a:pt x="4108" y="7656"/>
                  </a:cubicBezTo>
                  <a:cubicBezTo>
                    <a:pt x="4156" y="7716"/>
                    <a:pt x="4120" y="7763"/>
                    <a:pt x="4132" y="7823"/>
                  </a:cubicBezTo>
                  <a:cubicBezTo>
                    <a:pt x="4136" y="7820"/>
                    <a:pt x="4141" y="7819"/>
                    <a:pt x="4145" y="7819"/>
                  </a:cubicBezTo>
                  <a:cubicBezTo>
                    <a:pt x="4189" y="7819"/>
                    <a:pt x="4242" y="7934"/>
                    <a:pt x="4270" y="7934"/>
                  </a:cubicBezTo>
                  <a:cubicBezTo>
                    <a:pt x="4278" y="7934"/>
                    <a:pt x="4284" y="7923"/>
                    <a:pt x="4287" y="7894"/>
                  </a:cubicBezTo>
                  <a:cubicBezTo>
                    <a:pt x="4323" y="7930"/>
                    <a:pt x="4346" y="7966"/>
                    <a:pt x="4370" y="8014"/>
                  </a:cubicBezTo>
                  <a:cubicBezTo>
                    <a:pt x="4368" y="8022"/>
                    <a:pt x="4364" y="8025"/>
                    <a:pt x="4357" y="8025"/>
                  </a:cubicBezTo>
                  <a:cubicBezTo>
                    <a:pt x="4335" y="8025"/>
                    <a:pt x="4290" y="7985"/>
                    <a:pt x="4256" y="7985"/>
                  </a:cubicBezTo>
                  <a:cubicBezTo>
                    <a:pt x="4245" y="7985"/>
                    <a:pt x="4235" y="7989"/>
                    <a:pt x="4227" y="8002"/>
                  </a:cubicBezTo>
                  <a:cubicBezTo>
                    <a:pt x="4215" y="7966"/>
                    <a:pt x="4204" y="7930"/>
                    <a:pt x="4192" y="7883"/>
                  </a:cubicBezTo>
                  <a:lnTo>
                    <a:pt x="4192" y="7883"/>
                  </a:lnTo>
                  <a:cubicBezTo>
                    <a:pt x="4132" y="7930"/>
                    <a:pt x="4311" y="8097"/>
                    <a:pt x="4275" y="8204"/>
                  </a:cubicBezTo>
                  <a:cubicBezTo>
                    <a:pt x="4287" y="8264"/>
                    <a:pt x="4299" y="8240"/>
                    <a:pt x="4311" y="8359"/>
                  </a:cubicBezTo>
                  <a:lnTo>
                    <a:pt x="4358" y="8311"/>
                  </a:lnTo>
                  <a:lnTo>
                    <a:pt x="4358" y="8311"/>
                  </a:lnTo>
                  <a:cubicBezTo>
                    <a:pt x="4370" y="8383"/>
                    <a:pt x="4346" y="8406"/>
                    <a:pt x="4335" y="8418"/>
                  </a:cubicBezTo>
                  <a:cubicBezTo>
                    <a:pt x="4358" y="8454"/>
                    <a:pt x="4370" y="8478"/>
                    <a:pt x="4382" y="8514"/>
                  </a:cubicBezTo>
                  <a:cubicBezTo>
                    <a:pt x="4370" y="8502"/>
                    <a:pt x="4358" y="8502"/>
                    <a:pt x="4346" y="8478"/>
                  </a:cubicBezTo>
                  <a:lnTo>
                    <a:pt x="4346" y="8478"/>
                  </a:lnTo>
                  <a:cubicBezTo>
                    <a:pt x="4335" y="8537"/>
                    <a:pt x="4358" y="8549"/>
                    <a:pt x="4382" y="8549"/>
                  </a:cubicBezTo>
                  <a:cubicBezTo>
                    <a:pt x="4406" y="8561"/>
                    <a:pt x="4430" y="8597"/>
                    <a:pt x="4442" y="8633"/>
                  </a:cubicBezTo>
                  <a:lnTo>
                    <a:pt x="4406" y="8621"/>
                  </a:lnTo>
                  <a:lnTo>
                    <a:pt x="4406" y="8621"/>
                  </a:lnTo>
                  <a:cubicBezTo>
                    <a:pt x="4416" y="8630"/>
                    <a:pt x="4433" y="8648"/>
                    <a:pt x="4446" y="8648"/>
                  </a:cubicBezTo>
                  <a:cubicBezTo>
                    <a:pt x="4449" y="8648"/>
                    <a:pt x="4451" y="8647"/>
                    <a:pt x="4454" y="8645"/>
                  </a:cubicBezTo>
                  <a:cubicBezTo>
                    <a:pt x="4466" y="8668"/>
                    <a:pt x="4477" y="8680"/>
                    <a:pt x="4489" y="8680"/>
                  </a:cubicBezTo>
                  <a:cubicBezTo>
                    <a:pt x="4489" y="8668"/>
                    <a:pt x="4513" y="8633"/>
                    <a:pt x="4489" y="8573"/>
                  </a:cubicBezTo>
                  <a:lnTo>
                    <a:pt x="4489" y="8573"/>
                  </a:lnTo>
                  <a:cubicBezTo>
                    <a:pt x="4549" y="8704"/>
                    <a:pt x="4620" y="8787"/>
                    <a:pt x="4656" y="8918"/>
                  </a:cubicBezTo>
                  <a:cubicBezTo>
                    <a:pt x="4652" y="8920"/>
                    <a:pt x="4648" y="8921"/>
                    <a:pt x="4644" y="8921"/>
                  </a:cubicBezTo>
                  <a:cubicBezTo>
                    <a:pt x="4627" y="8921"/>
                    <a:pt x="4606" y="8910"/>
                    <a:pt x="4598" y="8910"/>
                  </a:cubicBezTo>
                  <a:cubicBezTo>
                    <a:pt x="4594" y="8910"/>
                    <a:pt x="4593" y="8912"/>
                    <a:pt x="4596" y="8918"/>
                  </a:cubicBezTo>
                  <a:cubicBezTo>
                    <a:pt x="4615" y="8956"/>
                    <a:pt x="4663" y="8985"/>
                    <a:pt x="4694" y="8985"/>
                  </a:cubicBezTo>
                  <a:cubicBezTo>
                    <a:pt x="4703" y="8985"/>
                    <a:pt x="4710" y="8983"/>
                    <a:pt x="4716" y="8978"/>
                  </a:cubicBezTo>
                  <a:cubicBezTo>
                    <a:pt x="4727" y="8990"/>
                    <a:pt x="4727" y="8990"/>
                    <a:pt x="4739" y="9002"/>
                  </a:cubicBezTo>
                  <a:cubicBezTo>
                    <a:pt x="4727" y="9014"/>
                    <a:pt x="4727" y="9037"/>
                    <a:pt x="4739" y="9061"/>
                  </a:cubicBezTo>
                  <a:cubicBezTo>
                    <a:pt x="4739" y="9073"/>
                    <a:pt x="4751" y="9085"/>
                    <a:pt x="4763" y="9109"/>
                  </a:cubicBezTo>
                  <a:cubicBezTo>
                    <a:pt x="4768" y="9106"/>
                    <a:pt x="4774" y="9105"/>
                    <a:pt x="4780" y="9105"/>
                  </a:cubicBezTo>
                  <a:cubicBezTo>
                    <a:pt x="4826" y="9105"/>
                    <a:pt x="4886" y="9180"/>
                    <a:pt x="4918" y="9180"/>
                  </a:cubicBezTo>
                  <a:cubicBezTo>
                    <a:pt x="4894" y="9156"/>
                    <a:pt x="4870" y="9133"/>
                    <a:pt x="4847" y="9121"/>
                  </a:cubicBezTo>
                  <a:cubicBezTo>
                    <a:pt x="4906" y="9121"/>
                    <a:pt x="4966" y="9121"/>
                    <a:pt x="4977" y="9168"/>
                  </a:cubicBezTo>
                  <a:cubicBezTo>
                    <a:pt x="4967" y="9164"/>
                    <a:pt x="4959" y="9163"/>
                    <a:pt x="4953" y="9163"/>
                  </a:cubicBezTo>
                  <a:cubicBezTo>
                    <a:pt x="4921" y="9163"/>
                    <a:pt x="4961" y="9219"/>
                    <a:pt x="4943" y="9219"/>
                  </a:cubicBezTo>
                  <a:cubicBezTo>
                    <a:pt x="4936" y="9219"/>
                    <a:pt x="4922" y="9212"/>
                    <a:pt x="4894" y="9192"/>
                  </a:cubicBezTo>
                  <a:lnTo>
                    <a:pt x="4894" y="9192"/>
                  </a:lnTo>
                  <a:cubicBezTo>
                    <a:pt x="4908" y="9239"/>
                    <a:pt x="4922" y="9249"/>
                    <a:pt x="4938" y="9249"/>
                  </a:cubicBezTo>
                  <a:cubicBezTo>
                    <a:pt x="4949" y="9249"/>
                    <a:pt x="4962" y="9243"/>
                    <a:pt x="4976" y="9243"/>
                  </a:cubicBezTo>
                  <a:cubicBezTo>
                    <a:pt x="4990" y="9243"/>
                    <a:pt x="5007" y="9250"/>
                    <a:pt x="5025" y="9276"/>
                  </a:cubicBezTo>
                  <a:lnTo>
                    <a:pt x="5061" y="9347"/>
                  </a:lnTo>
                  <a:cubicBezTo>
                    <a:pt x="5058" y="9350"/>
                    <a:pt x="5054" y="9351"/>
                    <a:pt x="5050" y="9351"/>
                  </a:cubicBezTo>
                  <a:cubicBezTo>
                    <a:pt x="5024" y="9351"/>
                    <a:pt x="4982" y="9307"/>
                    <a:pt x="4977" y="9307"/>
                  </a:cubicBezTo>
                  <a:lnTo>
                    <a:pt x="4977" y="9307"/>
                  </a:lnTo>
                  <a:cubicBezTo>
                    <a:pt x="4976" y="9307"/>
                    <a:pt x="4976" y="9308"/>
                    <a:pt x="4977" y="9311"/>
                  </a:cubicBezTo>
                  <a:lnTo>
                    <a:pt x="5013" y="9335"/>
                  </a:lnTo>
                  <a:cubicBezTo>
                    <a:pt x="4989" y="9335"/>
                    <a:pt x="4942" y="9299"/>
                    <a:pt x="4882" y="9252"/>
                  </a:cubicBezTo>
                  <a:cubicBezTo>
                    <a:pt x="4835" y="9216"/>
                    <a:pt x="4787" y="9168"/>
                    <a:pt x="4727" y="9145"/>
                  </a:cubicBezTo>
                  <a:lnTo>
                    <a:pt x="4727" y="9145"/>
                  </a:lnTo>
                  <a:cubicBezTo>
                    <a:pt x="4775" y="9204"/>
                    <a:pt x="4823" y="9264"/>
                    <a:pt x="4870" y="9311"/>
                  </a:cubicBezTo>
                  <a:cubicBezTo>
                    <a:pt x="5108" y="9478"/>
                    <a:pt x="5382" y="9704"/>
                    <a:pt x="5632" y="9716"/>
                  </a:cubicBezTo>
                  <a:cubicBezTo>
                    <a:pt x="5632" y="9716"/>
                    <a:pt x="5644" y="9704"/>
                    <a:pt x="5644" y="9692"/>
                  </a:cubicBezTo>
                  <a:lnTo>
                    <a:pt x="5656" y="9704"/>
                  </a:lnTo>
                  <a:lnTo>
                    <a:pt x="5704" y="9704"/>
                  </a:lnTo>
                  <a:cubicBezTo>
                    <a:pt x="5739" y="9752"/>
                    <a:pt x="5823" y="9799"/>
                    <a:pt x="5894" y="9847"/>
                  </a:cubicBezTo>
                  <a:cubicBezTo>
                    <a:pt x="5859" y="9811"/>
                    <a:pt x="5859" y="9811"/>
                    <a:pt x="5859" y="9776"/>
                  </a:cubicBezTo>
                  <a:cubicBezTo>
                    <a:pt x="5872" y="9763"/>
                    <a:pt x="5881" y="9753"/>
                    <a:pt x="5899" y="9753"/>
                  </a:cubicBezTo>
                  <a:cubicBezTo>
                    <a:pt x="5913" y="9753"/>
                    <a:pt x="5933" y="9759"/>
                    <a:pt x="5966" y="9776"/>
                  </a:cubicBezTo>
                  <a:cubicBezTo>
                    <a:pt x="5954" y="9799"/>
                    <a:pt x="5918" y="9788"/>
                    <a:pt x="5966" y="9823"/>
                  </a:cubicBezTo>
                  <a:cubicBezTo>
                    <a:pt x="5948" y="9806"/>
                    <a:pt x="5956" y="9795"/>
                    <a:pt x="5976" y="9795"/>
                  </a:cubicBezTo>
                  <a:cubicBezTo>
                    <a:pt x="5983" y="9795"/>
                    <a:pt x="5992" y="9796"/>
                    <a:pt x="6001" y="9799"/>
                  </a:cubicBezTo>
                  <a:cubicBezTo>
                    <a:pt x="6037" y="9823"/>
                    <a:pt x="6109" y="9847"/>
                    <a:pt x="6097" y="9871"/>
                  </a:cubicBezTo>
                  <a:cubicBezTo>
                    <a:pt x="6073" y="9871"/>
                    <a:pt x="6061" y="9859"/>
                    <a:pt x="6049" y="9859"/>
                  </a:cubicBezTo>
                  <a:cubicBezTo>
                    <a:pt x="6025" y="9859"/>
                    <a:pt x="6120" y="9895"/>
                    <a:pt x="6061" y="9907"/>
                  </a:cubicBezTo>
                  <a:lnTo>
                    <a:pt x="6144" y="9918"/>
                  </a:lnTo>
                  <a:cubicBezTo>
                    <a:pt x="6180" y="9954"/>
                    <a:pt x="6097" y="9942"/>
                    <a:pt x="6120" y="9966"/>
                  </a:cubicBezTo>
                  <a:cubicBezTo>
                    <a:pt x="6135" y="9967"/>
                    <a:pt x="6149" y="9968"/>
                    <a:pt x="6162" y="9968"/>
                  </a:cubicBezTo>
                  <a:cubicBezTo>
                    <a:pt x="6270" y="9968"/>
                    <a:pt x="6348" y="9930"/>
                    <a:pt x="6454" y="9930"/>
                  </a:cubicBezTo>
                  <a:cubicBezTo>
                    <a:pt x="6444" y="9940"/>
                    <a:pt x="6434" y="9982"/>
                    <a:pt x="6431" y="9990"/>
                  </a:cubicBezTo>
                  <a:lnTo>
                    <a:pt x="6431" y="9990"/>
                  </a:lnTo>
                  <a:cubicBezTo>
                    <a:pt x="6444" y="9993"/>
                    <a:pt x="6458" y="9995"/>
                    <a:pt x="6472" y="9995"/>
                  </a:cubicBezTo>
                  <a:cubicBezTo>
                    <a:pt x="6556" y="9995"/>
                    <a:pt x="6648" y="9942"/>
                    <a:pt x="6740" y="9942"/>
                  </a:cubicBezTo>
                  <a:cubicBezTo>
                    <a:pt x="6728" y="9954"/>
                    <a:pt x="6680" y="9954"/>
                    <a:pt x="6656" y="9954"/>
                  </a:cubicBezTo>
                  <a:cubicBezTo>
                    <a:pt x="6797" y="9976"/>
                    <a:pt x="6927" y="9983"/>
                    <a:pt x="7057" y="9983"/>
                  </a:cubicBezTo>
                  <a:cubicBezTo>
                    <a:pt x="7213" y="9983"/>
                    <a:pt x="7368" y="9973"/>
                    <a:pt x="7537" y="9966"/>
                  </a:cubicBezTo>
                  <a:lnTo>
                    <a:pt x="7597" y="9883"/>
                  </a:lnTo>
                  <a:lnTo>
                    <a:pt x="7692" y="9907"/>
                  </a:lnTo>
                  <a:cubicBezTo>
                    <a:pt x="8014" y="9847"/>
                    <a:pt x="8228" y="9704"/>
                    <a:pt x="8466" y="9514"/>
                  </a:cubicBezTo>
                  <a:cubicBezTo>
                    <a:pt x="8488" y="9495"/>
                    <a:pt x="8503" y="9489"/>
                    <a:pt x="8515" y="9489"/>
                  </a:cubicBezTo>
                  <a:cubicBezTo>
                    <a:pt x="8536" y="9489"/>
                    <a:pt x="8547" y="9507"/>
                    <a:pt x="8566" y="9507"/>
                  </a:cubicBezTo>
                  <a:cubicBezTo>
                    <a:pt x="8572" y="9507"/>
                    <a:pt x="8578" y="9505"/>
                    <a:pt x="8585" y="9502"/>
                  </a:cubicBezTo>
                  <a:cubicBezTo>
                    <a:pt x="8752" y="9383"/>
                    <a:pt x="8752" y="9287"/>
                    <a:pt x="8883" y="9145"/>
                  </a:cubicBezTo>
                  <a:lnTo>
                    <a:pt x="8883" y="9145"/>
                  </a:lnTo>
                  <a:cubicBezTo>
                    <a:pt x="8874" y="9170"/>
                    <a:pt x="8878" y="9215"/>
                    <a:pt x="8903" y="9215"/>
                  </a:cubicBezTo>
                  <a:cubicBezTo>
                    <a:pt x="8913" y="9215"/>
                    <a:pt x="8926" y="9209"/>
                    <a:pt x="8942" y="9192"/>
                  </a:cubicBezTo>
                  <a:cubicBezTo>
                    <a:pt x="8942" y="9168"/>
                    <a:pt x="8918" y="9145"/>
                    <a:pt x="8966" y="9109"/>
                  </a:cubicBezTo>
                  <a:lnTo>
                    <a:pt x="8966" y="9145"/>
                  </a:lnTo>
                  <a:cubicBezTo>
                    <a:pt x="9014" y="9121"/>
                    <a:pt x="9038" y="9073"/>
                    <a:pt x="9109" y="9002"/>
                  </a:cubicBezTo>
                  <a:cubicBezTo>
                    <a:pt x="9168" y="8930"/>
                    <a:pt x="9204" y="8847"/>
                    <a:pt x="9240" y="8764"/>
                  </a:cubicBezTo>
                  <a:cubicBezTo>
                    <a:pt x="9264" y="8692"/>
                    <a:pt x="9288" y="8609"/>
                    <a:pt x="9288" y="8525"/>
                  </a:cubicBezTo>
                  <a:cubicBezTo>
                    <a:pt x="9310" y="8490"/>
                    <a:pt x="9325" y="8477"/>
                    <a:pt x="9335" y="8477"/>
                  </a:cubicBezTo>
                  <a:cubicBezTo>
                    <a:pt x="9359" y="8477"/>
                    <a:pt x="9355" y="8551"/>
                    <a:pt x="9367" y="8551"/>
                  </a:cubicBezTo>
                  <a:cubicBezTo>
                    <a:pt x="9368" y="8551"/>
                    <a:pt x="9369" y="8551"/>
                    <a:pt x="9371" y="8549"/>
                  </a:cubicBezTo>
                  <a:lnTo>
                    <a:pt x="9371" y="8549"/>
                  </a:lnTo>
                  <a:cubicBezTo>
                    <a:pt x="9288" y="8633"/>
                    <a:pt x="9335" y="8621"/>
                    <a:pt x="9347" y="8656"/>
                  </a:cubicBezTo>
                  <a:cubicBezTo>
                    <a:pt x="9359" y="8597"/>
                    <a:pt x="9383" y="8525"/>
                    <a:pt x="9442" y="8525"/>
                  </a:cubicBezTo>
                  <a:cubicBezTo>
                    <a:pt x="9476" y="8459"/>
                    <a:pt x="9488" y="8423"/>
                    <a:pt x="9500" y="8350"/>
                  </a:cubicBezTo>
                  <a:lnTo>
                    <a:pt x="9500" y="8350"/>
                  </a:lnTo>
                  <a:cubicBezTo>
                    <a:pt x="9495" y="8364"/>
                    <a:pt x="9486" y="8374"/>
                    <a:pt x="9479" y="8374"/>
                  </a:cubicBezTo>
                  <a:cubicBezTo>
                    <a:pt x="9472" y="8374"/>
                    <a:pt x="9466" y="8366"/>
                    <a:pt x="9466" y="8347"/>
                  </a:cubicBezTo>
                  <a:cubicBezTo>
                    <a:pt x="9499" y="8302"/>
                    <a:pt x="9543" y="8154"/>
                    <a:pt x="9588" y="8154"/>
                  </a:cubicBezTo>
                  <a:cubicBezTo>
                    <a:pt x="9591" y="8154"/>
                    <a:pt x="9594" y="8155"/>
                    <a:pt x="9597" y="8156"/>
                  </a:cubicBezTo>
                  <a:cubicBezTo>
                    <a:pt x="9728" y="7787"/>
                    <a:pt x="9835" y="7347"/>
                    <a:pt x="9800" y="6906"/>
                  </a:cubicBezTo>
                  <a:cubicBezTo>
                    <a:pt x="9792" y="6894"/>
                    <a:pt x="9787" y="6889"/>
                    <a:pt x="9784" y="6889"/>
                  </a:cubicBezTo>
                  <a:cubicBezTo>
                    <a:pt x="9774" y="6889"/>
                    <a:pt x="9780" y="6937"/>
                    <a:pt x="9771" y="6937"/>
                  </a:cubicBezTo>
                  <a:cubicBezTo>
                    <a:pt x="9769" y="6937"/>
                    <a:pt x="9767" y="6935"/>
                    <a:pt x="9764" y="6930"/>
                  </a:cubicBezTo>
                  <a:cubicBezTo>
                    <a:pt x="9716" y="6823"/>
                    <a:pt x="9776" y="6847"/>
                    <a:pt x="9740" y="6763"/>
                  </a:cubicBezTo>
                  <a:lnTo>
                    <a:pt x="9740" y="6763"/>
                  </a:lnTo>
                  <a:lnTo>
                    <a:pt x="9776" y="6799"/>
                  </a:lnTo>
                  <a:cubicBezTo>
                    <a:pt x="9764" y="6668"/>
                    <a:pt x="9692" y="6549"/>
                    <a:pt x="9633" y="6442"/>
                  </a:cubicBezTo>
                  <a:lnTo>
                    <a:pt x="9633" y="6442"/>
                  </a:lnTo>
                  <a:cubicBezTo>
                    <a:pt x="9635" y="6443"/>
                    <a:pt x="9636" y="6443"/>
                    <a:pt x="9638" y="6443"/>
                  </a:cubicBezTo>
                  <a:cubicBezTo>
                    <a:pt x="9657" y="6443"/>
                    <a:pt x="9648" y="6398"/>
                    <a:pt x="9656" y="6398"/>
                  </a:cubicBezTo>
                  <a:lnTo>
                    <a:pt x="9656" y="6398"/>
                  </a:lnTo>
                  <a:cubicBezTo>
                    <a:pt x="9660" y="6398"/>
                    <a:pt x="9667" y="6406"/>
                    <a:pt x="9680" y="6430"/>
                  </a:cubicBezTo>
                  <a:cubicBezTo>
                    <a:pt x="9657" y="6382"/>
                    <a:pt x="9788" y="6263"/>
                    <a:pt x="9740" y="6228"/>
                  </a:cubicBezTo>
                  <a:lnTo>
                    <a:pt x="9740" y="6228"/>
                  </a:lnTo>
                  <a:lnTo>
                    <a:pt x="9621" y="6335"/>
                  </a:lnTo>
                  <a:cubicBezTo>
                    <a:pt x="9609" y="6335"/>
                    <a:pt x="9597" y="6263"/>
                    <a:pt x="9585" y="6263"/>
                  </a:cubicBezTo>
                  <a:cubicBezTo>
                    <a:pt x="9597" y="6216"/>
                    <a:pt x="9609" y="6144"/>
                    <a:pt x="9597" y="6109"/>
                  </a:cubicBezTo>
                  <a:cubicBezTo>
                    <a:pt x="9603" y="6103"/>
                    <a:pt x="9607" y="6101"/>
                    <a:pt x="9612" y="6101"/>
                  </a:cubicBezTo>
                  <a:cubicBezTo>
                    <a:pt x="9637" y="6101"/>
                    <a:pt x="9648" y="6175"/>
                    <a:pt x="9669" y="6216"/>
                  </a:cubicBezTo>
                  <a:cubicBezTo>
                    <a:pt x="9719" y="6206"/>
                    <a:pt x="9667" y="6084"/>
                    <a:pt x="9701" y="6084"/>
                  </a:cubicBezTo>
                  <a:cubicBezTo>
                    <a:pt x="9707" y="6084"/>
                    <a:pt x="9716" y="6088"/>
                    <a:pt x="9728" y="6097"/>
                  </a:cubicBezTo>
                  <a:cubicBezTo>
                    <a:pt x="9713" y="6063"/>
                    <a:pt x="9705" y="6053"/>
                    <a:pt x="9700" y="6053"/>
                  </a:cubicBezTo>
                  <a:cubicBezTo>
                    <a:pt x="9692" y="6053"/>
                    <a:pt x="9690" y="6077"/>
                    <a:pt x="9678" y="6077"/>
                  </a:cubicBezTo>
                  <a:cubicBezTo>
                    <a:pt x="9673" y="6077"/>
                    <a:pt x="9666" y="6073"/>
                    <a:pt x="9657" y="6061"/>
                  </a:cubicBezTo>
                  <a:lnTo>
                    <a:pt x="9633" y="5978"/>
                  </a:lnTo>
                  <a:lnTo>
                    <a:pt x="9645" y="6049"/>
                  </a:lnTo>
                  <a:cubicBezTo>
                    <a:pt x="9597" y="5978"/>
                    <a:pt x="9549" y="5978"/>
                    <a:pt x="9538" y="5870"/>
                  </a:cubicBezTo>
                  <a:lnTo>
                    <a:pt x="9430" y="5799"/>
                  </a:lnTo>
                  <a:cubicBezTo>
                    <a:pt x="9466" y="5775"/>
                    <a:pt x="9407" y="5728"/>
                    <a:pt x="9395" y="5680"/>
                  </a:cubicBezTo>
                  <a:lnTo>
                    <a:pt x="9395" y="5680"/>
                  </a:lnTo>
                  <a:lnTo>
                    <a:pt x="9430" y="5692"/>
                  </a:lnTo>
                  <a:cubicBezTo>
                    <a:pt x="9395" y="5632"/>
                    <a:pt x="9395" y="5608"/>
                    <a:pt x="9383" y="5561"/>
                  </a:cubicBezTo>
                  <a:lnTo>
                    <a:pt x="9383" y="5561"/>
                  </a:lnTo>
                  <a:cubicBezTo>
                    <a:pt x="9436" y="5571"/>
                    <a:pt x="9413" y="5610"/>
                    <a:pt x="9441" y="5610"/>
                  </a:cubicBezTo>
                  <a:cubicBezTo>
                    <a:pt x="9445" y="5610"/>
                    <a:pt x="9449" y="5610"/>
                    <a:pt x="9454" y="5608"/>
                  </a:cubicBezTo>
                  <a:lnTo>
                    <a:pt x="9419" y="5537"/>
                  </a:lnTo>
                  <a:cubicBezTo>
                    <a:pt x="9417" y="5539"/>
                    <a:pt x="9414" y="5540"/>
                    <a:pt x="9410" y="5540"/>
                  </a:cubicBezTo>
                  <a:cubicBezTo>
                    <a:pt x="9403" y="5540"/>
                    <a:pt x="9394" y="5537"/>
                    <a:pt x="9386" y="5537"/>
                  </a:cubicBezTo>
                  <a:cubicBezTo>
                    <a:pt x="9374" y="5537"/>
                    <a:pt x="9365" y="5543"/>
                    <a:pt x="9371" y="5573"/>
                  </a:cubicBezTo>
                  <a:cubicBezTo>
                    <a:pt x="9288" y="5537"/>
                    <a:pt x="9240" y="5525"/>
                    <a:pt x="9133" y="5382"/>
                  </a:cubicBezTo>
                  <a:cubicBezTo>
                    <a:pt x="9133" y="5357"/>
                    <a:pt x="9139" y="5348"/>
                    <a:pt x="9148" y="5348"/>
                  </a:cubicBezTo>
                  <a:cubicBezTo>
                    <a:pt x="9166" y="5348"/>
                    <a:pt x="9199" y="5385"/>
                    <a:pt x="9222" y="5385"/>
                  </a:cubicBezTo>
                  <a:cubicBezTo>
                    <a:pt x="9229" y="5385"/>
                    <a:pt x="9236" y="5381"/>
                    <a:pt x="9240" y="5370"/>
                  </a:cubicBezTo>
                  <a:cubicBezTo>
                    <a:pt x="9145" y="5204"/>
                    <a:pt x="9002" y="5263"/>
                    <a:pt x="8942" y="5180"/>
                  </a:cubicBezTo>
                  <a:cubicBezTo>
                    <a:pt x="8895" y="5108"/>
                    <a:pt x="8871" y="5096"/>
                    <a:pt x="8847" y="5073"/>
                  </a:cubicBezTo>
                  <a:lnTo>
                    <a:pt x="8835" y="5049"/>
                  </a:lnTo>
                  <a:cubicBezTo>
                    <a:pt x="8829" y="5040"/>
                    <a:pt x="8828" y="5037"/>
                    <a:pt x="8829" y="5037"/>
                  </a:cubicBezTo>
                  <a:lnTo>
                    <a:pt x="8829" y="5037"/>
                  </a:lnTo>
                  <a:cubicBezTo>
                    <a:pt x="8830" y="5037"/>
                    <a:pt x="8846" y="5055"/>
                    <a:pt x="8848" y="5055"/>
                  </a:cubicBezTo>
                  <a:cubicBezTo>
                    <a:pt x="8849" y="5055"/>
                    <a:pt x="8849" y="5053"/>
                    <a:pt x="8847" y="5049"/>
                  </a:cubicBezTo>
                  <a:lnTo>
                    <a:pt x="8847" y="5037"/>
                  </a:lnTo>
                  <a:cubicBezTo>
                    <a:pt x="8844" y="5030"/>
                    <a:pt x="8845" y="5027"/>
                    <a:pt x="8850" y="5027"/>
                  </a:cubicBezTo>
                  <a:cubicBezTo>
                    <a:pt x="8861" y="5027"/>
                    <a:pt x="8890" y="5044"/>
                    <a:pt x="8907" y="5061"/>
                  </a:cubicBezTo>
                  <a:cubicBezTo>
                    <a:pt x="8895" y="5025"/>
                    <a:pt x="8907" y="5013"/>
                    <a:pt x="8918" y="5001"/>
                  </a:cubicBezTo>
                  <a:cubicBezTo>
                    <a:pt x="8942" y="5001"/>
                    <a:pt x="8978" y="5001"/>
                    <a:pt x="9026" y="5073"/>
                  </a:cubicBezTo>
                  <a:cubicBezTo>
                    <a:pt x="9018" y="5055"/>
                    <a:pt x="9016" y="5046"/>
                    <a:pt x="9019" y="5044"/>
                  </a:cubicBezTo>
                  <a:lnTo>
                    <a:pt x="9019" y="5044"/>
                  </a:lnTo>
                  <a:cubicBezTo>
                    <a:pt x="9028" y="5051"/>
                    <a:pt x="9038" y="5057"/>
                    <a:pt x="9049" y="5064"/>
                  </a:cubicBezTo>
                  <a:lnTo>
                    <a:pt x="9049" y="5064"/>
                  </a:lnTo>
                  <a:cubicBezTo>
                    <a:pt x="9036" y="5052"/>
                    <a:pt x="9025" y="5043"/>
                    <a:pt x="9021" y="5043"/>
                  </a:cubicBezTo>
                  <a:lnTo>
                    <a:pt x="9021" y="5043"/>
                  </a:lnTo>
                  <a:cubicBezTo>
                    <a:pt x="9020" y="5043"/>
                    <a:pt x="9019" y="5043"/>
                    <a:pt x="9019" y="5044"/>
                  </a:cubicBezTo>
                  <a:lnTo>
                    <a:pt x="9019" y="5044"/>
                  </a:lnTo>
                  <a:cubicBezTo>
                    <a:pt x="9001" y="5031"/>
                    <a:pt x="8986" y="5018"/>
                    <a:pt x="8978" y="5001"/>
                  </a:cubicBezTo>
                  <a:lnTo>
                    <a:pt x="8978" y="5001"/>
                  </a:lnTo>
                  <a:cubicBezTo>
                    <a:pt x="8996" y="5007"/>
                    <a:pt x="9014" y="5013"/>
                    <a:pt x="9030" y="5013"/>
                  </a:cubicBezTo>
                  <a:cubicBezTo>
                    <a:pt x="9046" y="5013"/>
                    <a:pt x="9061" y="5007"/>
                    <a:pt x="9073" y="4989"/>
                  </a:cubicBezTo>
                  <a:cubicBezTo>
                    <a:pt x="9061" y="4977"/>
                    <a:pt x="9049" y="4966"/>
                    <a:pt x="9038" y="4942"/>
                  </a:cubicBezTo>
                  <a:cubicBezTo>
                    <a:pt x="9026" y="4930"/>
                    <a:pt x="9026" y="4930"/>
                    <a:pt x="9026" y="4918"/>
                  </a:cubicBezTo>
                  <a:cubicBezTo>
                    <a:pt x="9026" y="4930"/>
                    <a:pt x="9026" y="4942"/>
                    <a:pt x="9026" y="4942"/>
                  </a:cubicBezTo>
                  <a:cubicBezTo>
                    <a:pt x="9015" y="4931"/>
                    <a:pt x="8995" y="4892"/>
                    <a:pt x="9008" y="4892"/>
                  </a:cubicBezTo>
                  <a:cubicBezTo>
                    <a:pt x="9009" y="4892"/>
                    <a:pt x="9011" y="4893"/>
                    <a:pt x="9014" y="4894"/>
                  </a:cubicBezTo>
                  <a:cubicBezTo>
                    <a:pt x="9014" y="4906"/>
                    <a:pt x="9014" y="4906"/>
                    <a:pt x="9014" y="4906"/>
                  </a:cubicBezTo>
                  <a:cubicBezTo>
                    <a:pt x="9023" y="4906"/>
                    <a:pt x="9018" y="4891"/>
                    <a:pt x="9021" y="4891"/>
                  </a:cubicBezTo>
                  <a:lnTo>
                    <a:pt x="9021" y="4891"/>
                  </a:lnTo>
                  <a:cubicBezTo>
                    <a:pt x="9022" y="4891"/>
                    <a:pt x="9023" y="4892"/>
                    <a:pt x="9026" y="4894"/>
                  </a:cubicBezTo>
                  <a:cubicBezTo>
                    <a:pt x="9038" y="4894"/>
                    <a:pt x="9026" y="4894"/>
                    <a:pt x="9038" y="4906"/>
                  </a:cubicBezTo>
                  <a:lnTo>
                    <a:pt x="9073" y="4918"/>
                  </a:lnTo>
                  <a:cubicBezTo>
                    <a:pt x="9059" y="4895"/>
                    <a:pt x="9058" y="4888"/>
                    <a:pt x="9062" y="4888"/>
                  </a:cubicBezTo>
                  <a:lnTo>
                    <a:pt x="9062" y="4888"/>
                  </a:lnTo>
                  <a:cubicBezTo>
                    <a:pt x="9069" y="4888"/>
                    <a:pt x="9090" y="4906"/>
                    <a:pt x="9097" y="4906"/>
                  </a:cubicBezTo>
                  <a:cubicBezTo>
                    <a:pt x="9109" y="4942"/>
                    <a:pt x="9085" y="4918"/>
                    <a:pt x="9109" y="4966"/>
                  </a:cubicBezTo>
                  <a:lnTo>
                    <a:pt x="9133" y="4989"/>
                  </a:lnTo>
                  <a:lnTo>
                    <a:pt x="9109" y="4954"/>
                  </a:lnTo>
                  <a:lnTo>
                    <a:pt x="9121" y="4954"/>
                  </a:lnTo>
                  <a:cubicBezTo>
                    <a:pt x="9122" y="4954"/>
                    <a:pt x="9123" y="4954"/>
                    <a:pt x="9124" y="4954"/>
                  </a:cubicBezTo>
                  <a:lnTo>
                    <a:pt x="9124" y="4954"/>
                  </a:lnTo>
                  <a:cubicBezTo>
                    <a:pt x="9124" y="4954"/>
                    <a:pt x="9124" y="4954"/>
                    <a:pt x="9124" y="4954"/>
                  </a:cubicBezTo>
                  <a:lnTo>
                    <a:pt x="9133" y="4954"/>
                  </a:lnTo>
                  <a:lnTo>
                    <a:pt x="9133" y="4942"/>
                  </a:lnTo>
                  <a:cubicBezTo>
                    <a:pt x="9139" y="4960"/>
                    <a:pt x="9142" y="4960"/>
                    <a:pt x="9146" y="4960"/>
                  </a:cubicBezTo>
                  <a:cubicBezTo>
                    <a:pt x="9151" y="4960"/>
                    <a:pt x="9157" y="4960"/>
                    <a:pt x="9168" y="4977"/>
                  </a:cubicBezTo>
                  <a:cubicBezTo>
                    <a:pt x="9170" y="4978"/>
                    <a:pt x="9172" y="4979"/>
                    <a:pt x="9173" y="4979"/>
                  </a:cubicBezTo>
                  <a:cubicBezTo>
                    <a:pt x="9184" y="4979"/>
                    <a:pt x="9170" y="4944"/>
                    <a:pt x="9184" y="4944"/>
                  </a:cubicBezTo>
                  <a:cubicBezTo>
                    <a:pt x="9188" y="4944"/>
                    <a:pt x="9195" y="4946"/>
                    <a:pt x="9204" y="4954"/>
                  </a:cubicBezTo>
                  <a:cubicBezTo>
                    <a:pt x="9192" y="4942"/>
                    <a:pt x="9180" y="4894"/>
                    <a:pt x="9192" y="4894"/>
                  </a:cubicBezTo>
                  <a:lnTo>
                    <a:pt x="9192" y="4894"/>
                  </a:lnTo>
                  <a:cubicBezTo>
                    <a:pt x="9192" y="4906"/>
                    <a:pt x="9204" y="4906"/>
                    <a:pt x="9204" y="4930"/>
                  </a:cubicBezTo>
                  <a:lnTo>
                    <a:pt x="9204" y="4906"/>
                  </a:lnTo>
                  <a:cubicBezTo>
                    <a:pt x="9223" y="4925"/>
                    <a:pt x="9233" y="4931"/>
                    <a:pt x="9239" y="4931"/>
                  </a:cubicBezTo>
                  <a:cubicBezTo>
                    <a:pt x="9248" y="4931"/>
                    <a:pt x="9249" y="4918"/>
                    <a:pt x="9264" y="4918"/>
                  </a:cubicBezTo>
                  <a:lnTo>
                    <a:pt x="9276" y="4942"/>
                  </a:lnTo>
                  <a:cubicBezTo>
                    <a:pt x="9264" y="4918"/>
                    <a:pt x="9264" y="4894"/>
                    <a:pt x="9264" y="4894"/>
                  </a:cubicBezTo>
                  <a:lnTo>
                    <a:pt x="9264" y="4894"/>
                  </a:lnTo>
                  <a:lnTo>
                    <a:pt x="9288" y="4930"/>
                  </a:lnTo>
                  <a:cubicBezTo>
                    <a:pt x="9290" y="4932"/>
                    <a:pt x="9292" y="4934"/>
                    <a:pt x="9293" y="4934"/>
                  </a:cubicBezTo>
                  <a:cubicBezTo>
                    <a:pt x="9299" y="4934"/>
                    <a:pt x="9260" y="4869"/>
                    <a:pt x="9272" y="4869"/>
                  </a:cubicBezTo>
                  <a:lnTo>
                    <a:pt x="9272" y="4869"/>
                  </a:lnTo>
                  <a:cubicBezTo>
                    <a:pt x="9273" y="4869"/>
                    <a:pt x="9274" y="4870"/>
                    <a:pt x="9276" y="4870"/>
                  </a:cubicBezTo>
                  <a:cubicBezTo>
                    <a:pt x="9259" y="4853"/>
                    <a:pt x="9248" y="4836"/>
                    <a:pt x="9234" y="4820"/>
                  </a:cubicBezTo>
                  <a:lnTo>
                    <a:pt x="9234" y="4820"/>
                  </a:lnTo>
                  <a:cubicBezTo>
                    <a:pt x="9236" y="4821"/>
                    <a:pt x="9238" y="4821"/>
                    <a:pt x="9239" y="4821"/>
                  </a:cubicBezTo>
                  <a:cubicBezTo>
                    <a:pt x="9243" y="4821"/>
                    <a:pt x="9241" y="4812"/>
                    <a:pt x="9228" y="4799"/>
                  </a:cubicBezTo>
                  <a:cubicBezTo>
                    <a:pt x="9231" y="4795"/>
                    <a:pt x="9234" y="4794"/>
                    <a:pt x="9236" y="4794"/>
                  </a:cubicBezTo>
                  <a:cubicBezTo>
                    <a:pt x="9241" y="4794"/>
                    <a:pt x="9243" y="4802"/>
                    <a:pt x="9252" y="4811"/>
                  </a:cubicBezTo>
                  <a:lnTo>
                    <a:pt x="9240" y="4787"/>
                  </a:lnTo>
                  <a:cubicBezTo>
                    <a:pt x="9241" y="4786"/>
                    <a:pt x="9243" y="4785"/>
                    <a:pt x="9244" y="4785"/>
                  </a:cubicBezTo>
                  <a:cubicBezTo>
                    <a:pt x="9254" y="4785"/>
                    <a:pt x="9267" y="4808"/>
                    <a:pt x="9273" y="4828"/>
                  </a:cubicBezTo>
                  <a:lnTo>
                    <a:pt x="9273" y="4828"/>
                  </a:lnTo>
                  <a:cubicBezTo>
                    <a:pt x="9273" y="4824"/>
                    <a:pt x="9276" y="4823"/>
                    <a:pt x="9279" y="4823"/>
                  </a:cubicBezTo>
                  <a:cubicBezTo>
                    <a:pt x="9285" y="4823"/>
                    <a:pt x="9293" y="4829"/>
                    <a:pt x="9299" y="4835"/>
                  </a:cubicBezTo>
                  <a:lnTo>
                    <a:pt x="9311" y="4846"/>
                  </a:lnTo>
                  <a:lnTo>
                    <a:pt x="9323" y="4846"/>
                  </a:lnTo>
                  <a:cubicBezTo>
                    <a:pt x="9316" y="4824"/>
                    <a:pt x="9313" y="4816"/>
                    <a:pt x="9318" y="4816"/>
                  </a:cubicBezTo>
                  <a:cubicBezTo>
                    <a:pt x="9321" y="4816"/>
                    <a:pt x="9326" y="4818"/>
                    <a:pt x="9335" y="4823"/>
                  </a:cubicBezTo>
                  <a:lnTo>
                    <a:pt x="9347" y="4846"/>
                  </a:lnTo>
                  <a:cubicBezTo>
                    <a:pt x="9347" y="4836"/>
                    <a:pt x="9348" y="4831"/>
                    <a:pt x="9350" y="4831"/>
                  </a:cubicBezTo>
                  <a:cubicBezTo>
                    <a:pt x="9355" y="4831"/>
                    <a:pt x="9366" y="4854"/>
                    <a:pt x="9383" y="4870"/>
                  </a:cubicBezTo>
                  <a:cubicBezTo>
                    <a:pt x="9380" y="4856"/>
                    <a:pt x="9382" y="4851"/>
                    <a:pt x="9388" y="4851"/>
                  </a:cubicBezTo>
                  <a:cubicBezTo>
                    <a:pt x="9398" y="4851"/>
                    <a:pt x="9421" y="4872"/>
                    <a:pt x="9430" y="4872"/>
                  </a:cubicBezTo>
                  <a:cubicBezTo>
                    <a:pt x="9435" y="4872"/>
                    <a:pt x="9437" y="4866"/>
                    <a:pt x="9430" y="4846"/>
                  </a:cubicBezTo>
                  <a:lnTo>
                    <a:pt x="9430" y="4846"/>
                  </a:lnTo>
                  <a:lnTo>
                    <a:pt x="9442" y="4870"/>
                  </a:lnTo>
                  <a:cubicBezTo>
                    <a:pt x="9430" y="4799"/>
                    <a:pt x="9502" y="4870"/>
                    <a:pt x="9466" y="4787"/>
                  </a:cubicBezTo>
                  <a:lnTo>
                    <a:pt x="9466" y="4787"/>
                  </a:lnTo>
                  <a:cubicBezTo>
                    <a:pt x="9480" y="4803"/>
                    <a:pt x="9487" y="4810"/>
                    <a:pt x="9490" y="4810"/>
                  </a:cubicBezTo>
                  <a:cubicBezTo>
                    <a:pt x="9499" y="4810"/>
                    <a:pt x="9465" y="4746"/>
                    <a:pt x="9472" y="4746"/>
                  </a:cubicBezTo>
                  <a:lnTo>
                    <a:pt x="9472" y="4746"/>
                  </a:lnTo>
                  <a:cubicBezTo>
                    <a:pt x="9474" y="4746"/>
                    <a:pt x="9480" y="4751"/>
                    <a:pt x="9490" y="4763"/>
                  </a:cubicBezTo>
                  <a:lnTo>
                    <a:pt x="9490" y="4751"/>
                  </a:lnTo>
                  <a:cubicBezTo>
                    <a:pt x="9561" y="4727"/>
                    <a:pt x="9657" y="4739"/>
                    <a:pt x="9692" y="4668"/>
                  </a:cubicBezTo>
                  <a:lnTo>
                    <a:pt x="9704" y="4680"/>
                  </a:lnTo>
                  <a:cubicBezTo>
                    <a:pt x="9811" y="4668"/>
                    <a:pt x="9883" y="4573"/>
                    <a:pt x="9990" y="4549"/>
                  </a:cubicBezTo>
                  <a:cubicBezTo>
                    <a:pt x="9990" y="4525"/>
                    <a:pt x="9966" y="4477"/>
                    <a:pt x="9966" y="4454"/>
                  </a:cubicBezTo>
                  <a:cubicBezTo>
                    <a:pt x="9966" y="4454"/>
                    <a:pt x="9968" y="4452"/>
                    <a:pt x="9971" y="4452"/>
                  </a:cubicBezTo>
                  <a:cubicBezTo>
                    <a:pt x="9976" y="4452"/>
                    <a:pt x="9983" y="4456"/>
                    <a:pt x="9990" y="4477"/>
                  </a:cubicBezTo>
                  <a:cubicBezTo>
                    <a:pt x="9990" y="4489"/>
                    <a:pt x="10002" y="4513"/>
                    <a:pt x="10002" y="4525"/>
                  </a:cubicBezTo>
                  <a:cubicBezTo>
                    <a:pt x="10005" y="4522"/>
                    <a:pt x="10009" y="4521"/>
                    <a:pt x="10013" y="4521"/>
                  </a:cubicBezTo>
                  <a:cubicBezTo>
                    <a:pt x="10016" y="4521"/>
                    <a:pt x="10021" y="4522"/>
                    <a:pt x="10024" y="4522"/>
                  </a:cubicBezTo>
                  <a:cubicBezTo>
                    <a:pt x="10032" y="4522"/>
                    <a:pt x="10038" y="4519"/>
                    <a:pt x="10038" y="4501"/>
                  </a:cubicBezTo>
                  <a:lnTo>
                    <a:pt x="10014" y="4465"/>
                  </a:lnTo>
                  <a:cubicBezTo>
                    <a:pt x="10014" y="4461"/>
                    <a:pt x="10015" y="4460"/>
                    <a:pt x="10017" y="4460"/>
                  </a:cubicBezTo>
                  <a:cubicBezTo>
                    <a:pt x="10020" y="4460"/>
                    <a:pt x="10026" y="4465"/>
                    <a:pt x="10026" y="4465"/>
                  </a:cubicBezTo>
                  <a:cubicBezTo>
                    <a:pt x="10036" y="4475"/>
                    <a:pt x="10046" y="4503"/>
                    <a:pt x="10049" y="4518"/>
                  </a:cubicBezTo>
                  <a:lnTo>
                    <a:pt x="10049" y="4518"/>
                  </a:lnTo>
                  <a:cubicBezTo>
                    <a:pt x="10046" y="4495"/>
                    <a:pt x="10048" y="4487"/>
                    <a:pt x="10052" y="4487"/>
                  </a:cubicBezTo>
                  <a:cubicBezTo>
                    <a:pt x="10060" y="4487"/>
                    <a:pt x="10077" y="4520"/>
                    <a:pt x="10083" y="4520"/>
                  </a:cubicBezTo>
                  <a:cubicBezTo>
                    <a:pt x="10084" y="4520"/>
                    <a:pt x="10085" y="4518"/>
                    <a:pt x="10085" y="4513"/>
                  </a:cubicBezTo>
                  <a:cubicBezTo>
                    <a:pt x="10061" y="4442"/>
                    <a:pt x="10061" y="4370"/>
                    <a:pt x="10050" y="4311"/>
                  </a:cubicBezTo>
                  <a:lnTo>
                    <a:pt x="10050" y="4311"/>
                  </a:lnTo>
                  <a:lnTo>
                    <a:pt x="10061" y="4334"/>
                  </a:lnTo>
                  <a:cubicBezTo>
                    <a:pt x="10061" y="4334"/>
                    <a:pt x="10085" y="4382"/>
                    <a:pt x="10073" y="4382"/>
                  </a:cubicBezTo>
                  <a:cubicBezTo>
                    <a:pt x="10077" y="4384"/>
                    <a:pt x="10080" y="4385"/>
                    <a:pt x="10082" y="4385"/>
                  </a:cubicBezTo>
                  <a:cubicBezTo>
                    <a:pt x="10095" y="4385"/>
                    <a:pt x="10098" y="4368"/>
                    <a:pt x="10104" y="4368"/>
                  </a:cubicBezTo>
                  <a:cubicBezTo>
                    <a:pt x="10106" y="4368"/>
                    <a:pt x="10107" y="4368"/>
                    <a:pt x="10109" y="4370"/>
                  </a:cubicBezTo>
                  <a:cubicBezTo>
                    <a:pt x="10097" y="4358"/>
                    <a:pt x="10085" y="4334"/>
                    <a:pt x="10085" y="4323"/>
                  </a:cubicBezTo>
                  <a:lnTo>
                    <a:pt x="10085" y="4323"/>
                  </a:lnTo>
                  <a:cubicBezTo>
                    <a:pt x="10097" y="4323"/>
                    <a:pt x="10109" y="4358"/>
                    <a:pt x="10121" y="4358"/>
                  </a:cubicBezTo>
                  <a:lnTo>
                    <a:pt x="10121" y="4382"/>
                  </a:lnTo>
                  <a:cubicBezTo>
                    <a:pt x="10127" y="4388"/>
                    <a:pt x="10131" y="4390"/>
                    <a:pt x="10133" y="4390"/>
                  </a:cubicBezTo>
                  <a:cubicBezTo>
                    <a:pt x="10140" y="4390"/>
                    <a:pt x="10133" y="4370"/>
                    <a:pt x="10133" y="4370"/>
                  </a:cubicBezTo>
                  <a:lnTo>
                    <a:pt x="10133" y="4370"/>
                  </a:lnTo>
                  <a:cubicBezTo>
                    <a:pt x="10145" y="4382"/>
                    <a:pt x="10157" y="4394"/>
                    <a:pt x="10157" y="4406"/>
                  </a:cubicBezTo>
                  <a:cubicBezTo>
                    <a:pt x="10169" y="4418"/>
                    <a:pt x="10169" y="4418"/>
                    <a:pt x="10169" y="4430"/>
                  </a:cubicBezTo>
                  <a:cubicBezTo>
                    <a:pt x="10169" y="4418"/>
                    <a:pt x="10169" y="4418"/>
                    <a:pt x="10169" y="4406"/>
                  </a:cubicBezTo>
                  <a:lnTo>
                    <a:pt x="10192" y="4406"/>
                  </a:lnTo>
                  <a:cubicBezTo>
                    <a:pt x="10192" y="4406"/>
                    <a:pt x="10192" y="4418"/>
                    <a:pt x="10192" y="4418"/>
                  </a:cubicBezTo>
                  <a:lnTo>
                    <a:pt x="10181" y="4418"/>
                  </a:lnTo>
                  <a:cubicBezTo>
                    <a:pt x="10181" y="4418"/>
                    <a:pt x="10181" y="4430"/>
                    <a:pt x="10169" y="4430"/>
                  </a:cubicBezTo>
                  <a:cubicBezTo>
                    <a:pt x="10157" y="4442"/>
                    <a:pt x="10192" y="4454"/>
                    <a:pt x="10204" y="4465"/>
                  </a:cubicBezTo>
                  <a:cubicBezTo>
                    <a:pt x="10216" y="4477"/>
                    <a:pt x="10169" y="4477"/>
                    <a:pt x="10145" y="4489"/>
                  </a:cubicBezTo>
                  <a:cubicBezTo>
                    <a:pt x="10145" y="4495"/>
                    <a:pt x="10163" y="4495"/>
                    <a:pt x="10182" y="4495"/>
                  </a:cubicBezTo>
                  <a:cubicBezTo>
                    <a:pt x="10201" y="4495"/>
                    <a:pt x="10222" y="4495"/>
                    <a:pt x="10228" y="4501"/>
                  </a:cubicBezTo>
                  <a:cubicBezTo>
                    <a:pt x="10216" y="4501"/>
                    <a:pt x="10157" y="4513"/>
                    <a:pt x="10157" y="4513"/>
                  </a:cubicBezTo>
                  <a:lnTo>
                    <a:pt x="10169" y="4513"/>
                  </a:lnTo>
                  <a:cubicBezTo>
                    <a:pt x="10145" y="4525"/>
                    <a:pt x="10169" y="4525"/>
                    <a:pt x="10157" y="4537"/>
                  </a:cubicBezTo>
                  <a:cubicBezTo>
                    <a:pt x="10169" y="4549"/>
                    <a:pt x="10204" y="4549"/>
                    <a:pt x="10276" y="4549"/>
                  </a:cubicBezTo>
                  <a:cubicBezTo>
                    <a:pt x="10276" y="4561"/>
                    <a:pt x="10216" y="4561"/>
                    <a:pt x="10204" y="4561"/>
                  </a:cubicBezTo>
                  <a:cubicBezTo>
                    <a:pt x="10208" y="4557"/>
                    <a:pt x="10208" y="4555"/>
                    <a:pt x="10206" y="4555"/>
                  </a:cubicBezTo>
                  <a:cubicBezTo>
                    <a:pt x="10200" y="4555"/>
                    <a:pt x="10184" y="4561"/>
                    <a:pt x="10169" y="4561"/>
                  </a:cubicBezTo>
                  <a:cubicBezTo>
                    <a:pt x="10181" y="4561"/>
                    <a:pt x="10192" y="4561"/>
                    <a:pt x="10157" y="4573"/>
                  </a:cubicBezTo>
                  <a:cubicBezTo>
                    <a:pt x="10157" y="4585"/>
                    <a:pt x="10157" y="4585"/>
                    <a:pt x="10181" y="4585"/>
                  </a:cubicBezTo>
                  <a:cubicBezTo>
                    <a:pt x="10169" y="4585"/>
                    <a:pt x="10192" y="4573"/>
                    <a:pt x="10216" y="4573"/>
                  </a:cubicBezTo>
                  <a:cubicBezTo>
                    <a:pt x="10192" y="4585"/>
                    <a:pt x="10216" y="4596"/>
                    <a:pt x="10157" y="4596"/>
                  </a:cubicBezTo>
                  <a:cubicBezTo>
                    <a:pt x="10181" y="4620"/>
                    <a:pt x="10169" y="4656"/>
                    <a:pt x="10181" y="4680"/>
                  </a:cubicBezTo>
                  <a:lnTo>
                    <a:pt x="10216" y="4680"/>
                  </a:lnTo>
                  <a:lnTo>
                    <a:pt x="10192" y="4692"/>
                  </a:lnTo>
                  <a:cubicBezTo>
                    <a:pt x="10181" y="4692"/>
                    <a:pt x="10240" y="4692"/>
                    <a:pt x="10276" y="4704"/>
                  </a:cubicBezTo>
                  <a:cubicBezTo>
                    <a:pt x="10252" y="4704"/>
                    <a:pt x="10244" y="4709"/>
                    <a:pt x="10234" y="4709"/>
                  </a:cubicBezTo>
                  <a:cubicBezTo>
                    <a:pt x="10229" y="4709"/>
                    <a:pt x="10224" y="4708"/>
                    <a:pt x="10216" y="4704"/>
                  </a:cubicBezTo>
                  <a:lnTo>
                    <a:pt x="10216" y="4704"/>
                  </a:lnTo>
                  <a:cubicBezTo>
                    <a:pt x="10228" y="4715"/>
                    <a:pt x="10073" y="4739"/>
                    <a:pt x="10109" y="4739"/>
                  </a:cubicBezTo>
                  <a:lnTo>
                    <a:pt x="10181" y="4727"/>
                  </a:lnTo>
                  <a:lnTo>
                    <a:pt x="10181" y="4727"/>
                  </a:lnTo>
                  <a:cubicBezTo>
                    <a:pt x="10143" y="4735"/>
                    <a:pt x="10138" y="4743"/>
                    <a:pt x="10125" y="4747"/>
                  </a:cubicBezTo>
                  <a:lnTo>
                    <a:pt x="10125" y="4747"/>
                  </a:lnTo>
                  <a:lnTo>
                    <a:pt x="10133" y="4739"/>
                  </a:lnTo>
                  <a:cubicBezTo>
                    <a:pt x="10109" y="4739"/>
                    <a:pt x="10097" y="4751"/>
                    <a:pt x="10085" y="4751"/>
                  </a:cubicBezTo>
                  <a:cubicBezTo>
                    <a:pt x="10107" y="4751"/>
                    <a:pt x="10117" y="4750"/>
                    <a:pt x="10125" y="4747"/>
                  </a:cubicBezTo>
                  <a:lnTo>
                    <a:pt x="10125" y="4747"/>
                  </a:lnTo>
                  <a:lnTo>
                    <a:pt x="10121" y="4751"/>
                  </a:lnTo>
                  <a:lnTo>
                    <a:pt x="10145" y="4739"/>
                  </a:lnTo>
                  <a:cubicBezTo>
                    <a:pt x="10157" y="4745"/>
                    <a:pt x="10172" y="4745"/>
                    <a:pt x="10181" y="4745"/>
                  </a:cubicBezTo>
                  <a:cubicBezTo>
                    <a:pt x="10189" y="4745"/>
                    <a:pt x="10192" y="4745"/>
                    <a:pt x="10181" y="4751"/>
                  </a:cubicBezTo>
                  <a:lnTo>
                    <a:pt x="10240" y="4751"/>
                  </a:lnTo>
                  <a:cubicBezTo>
                    <a:pt x="10192" y="4763"/>
                    <a:pt x="10228" y="4763"/>
                    <a:pt x="10216" y="4763"/>
                  </a:cubicBezTo>
                  <a:lnTo>
                    <a:pt x="10192" y="4763"/>
                  </a:lnTo>
                  <a:cubicBezTo>
                    <a:pt x="10192" y="4775"/>
                    <a:pt x="10181" y="4775"/>
                    <a:pt x="10169" y="4775"/>
                  </a:cubicBezTo>
                  <a:cubicBezTo>
                    <a:pt x="10168" y="4775"/>
                    <a:pt x="10167" y="4775"/>
                    <a:pt x="10166" y="4776"/>
                  </a:cubicBezTo>
                  <a:lnTo>
                    <a:pt x="10166" y="4776"/>
                  </a:lnTo>
                  <a:cubicBezTo>
                    <a:pt x="10175" y="4775"/>
                    <a:pt x="10184" y="4775"/>
                    <a:pt x="10192" y="4775"/>
                  </a:cubicBezTo>
                  <a:cubicBezTo>
                    <a:pt x="10224" y="4775"/>
                    <a:pt x="10251" y="4770"/>
                    <a:pt x="10265" y="4770"/>
                  </a:cubicBezTo>
                  <a:cubicBezTo>
                    <a:pt x="10272" y="4770"/>
                    <a:pt x="10276" y="4771"/>
                    <a:pt x="10276" y="4775"/>
                  </a:cubicBezTo>
                  <a:cubicBezTo>
                    <a:pt x="10252" y="4787"/>
                    <a:pt x="10243" y="4790"/>
                    <a:pt x="10234" y="4790"/>
                  </a:cubicBezTo>
                  <a:cubicBezTo>
                    <a:pt x="10225" y="4790"/>
                    <a:pt x="10216" y="4787"/>
                    <a:pt x="10192" y="4787"/>
                  </a:cubicBezTo>
                  <a:cubicBezTo>
                    <a:pt x="10184" y="4796"/>
                    <a:pt x="10198" y="4798"/>
                    <a:pt x="10219" y="4798"/>
                  </a:cubicBezTo>
                  <a:cubicBezTo>
                    <a:pt x="10242" y="4798"/>
                    <a:pt x="10273" y="4795"/>
                    <a:pt x="10293" y="4795"/>
                  </a:cubicBezTo>
                  <a:cubicBezTo>
                    <a:pt x="10304" y="4795"/>
                    <a:pt x="10311" y="4796"/>
                    <a:pt x="10311" y="4799"/>
                  </a:cubicBezTo>
                  <a:cubicBezTo>
                    <a:pt x="10300" y="4805"/>
                    <a:pt x="10306" y="4805"/>
                    <a:pt x="10314" y="4805"/>
                  </a:cubicBezTo>
                  <a:cubicBezTo>
                    <a:pt x="10323" y="4805"/>
                    <a:pt x="10335" y="4805"/>
                    <a:pt x="10335" y="4811"/>
                  </a:cubicBezTo>
                  <a:cubicBezTo>
                    <a:pt x="10311" y="4811"/>
                    <a:pt x="10300" y="4823"/>
                    <a:pt x="10276" y="4823"/>
                  </a:cubicBezTo>
                  <a:lnTo>
                    <a:pt x="10240" y="4835"/>
                  </a:lnTo>
                  <a:lnTo>
                    <a:pt x="10216" y="4835"/>
                  </a:lnTo>
                  <a:cubicBezTo>
                    <a:pt x="10264" y="4835"/>
                    <a:pt x="10264" y="4846"/>
                    <a:pt x="10276" y="4846"/>
                  </a:cubicBezTo>
                  <a:lnTo>
                    <a:pt x="10311" y="4835"/>
                  </a:lnTo>
                  <a:cubicBezTo>
                    <a:pt x="10323" y="4846"/>
                    <a:pt x="10359" y="4846"/>
                    <a:pt x="10347" y="4858"/>
                  </a:cubicBezTo>
                  <a:lnTo>
                    <a:pt x="10407" y="4858"/>
                  </a:lnTo>
                  <a:cubicBezTo>
                    <a:pt x="10422" y="4856"/>
                    <a:pt x="10429" y="4855"/>
                    <a:pt x="10431" y="4855"/>
                  </a:cubicBezTo>
                  <a:cubicBezTo>
                    <a:pt x="10435" y="4855"/>
                    <a:pt x="10430" y="4857"/>
                    <a:pt x="10425" y="4858"/>
                  </a:cubicBezTo>
                  <a:lnTo>
                    <a:pt x="10431" y="4858"/>
                  </a:lnTo>
                  <a:cubicBezTo>
                    <a:pt x="10428" y="4858"/>
                    <a:pt x="10426" y="4858"/>
                    <a:pt x="10424" y="4858"/>
                  </a:cubicBezTo>
                  <a:lnTo>
                    <a:pt x="10424" y="4858"/>
                  </a:lnTo>
                  <a:cubicBezTo>
                    <a:pt x="10419" y="4860"/>
                    <a:pt x="10414" y="4862"/>
                    <a:pt x="10418" y="4862"/>
                  </a:cubicBezTo>
                  <a:cubicBezTo>
                    <a:pt x="10420" y="4862"/>
                    <a:pt x="10427" y="4861"/>
                    <a:pt x="10442" y="4858"/>
                  </a:cubicBezTo>
                  <a:cubicBezTo>
                    <a:pt x="10456" y="4855"/>
                    <a:pt x="10466" y="4853"/>
                    <a:pt x="10473" y="4853"/>
                  </a:cubicBezTo>
                  <a:cubicBezTo>
                    <a:pt x="10489" y="4853"/>
                    <a:pt x="10487" y="4862"/>
                    <a:pt x="10478" y="4870"/>
                  </a:cubicBezTo>
                  <a:cubicBezTo>
                    <a:pt x="10455" y="4882"/>
                    <a:pt x="10454" y="4882"/>
                    <a:pt x="10408" y="4894"/>
                  </a:cubicBezTo>
                  <a:lnTo>
                    <a:pt x="10408" y="4894"/>
                  </a:lnTo>
                  <a:cubicBezTo>
                    <a:pt x="10408" y="4894"/>
                    <a:pt x="10407" y="4894"/>
                    <a:pt x="10406" y="4894"/>
                  </a:cubicBezTo>
                  <a:lnTo>
                    <a:pt x="10406" y="4894"/>
                  </a:lnTo>
                  <a:lnTo>
                    <a:pt x="10407" y="4894"/>
                  </a:lnTo>
                  <a:cubicBezTo>
                    <a:pt x="10407" y="4894"/>
                    <a:pt x="10408" y="4894"/>
                    <a:pt x="10408" y="4894"/>
                  </a:cubicBezTo>
                  <a:lnTo>
                    <a:pt x="10408" y="4894"/>
                  </a:lnTo>
                  <a:cubicBezTo>
                    <a:pt x="10414" y="4894"/>
                    <a:pt x="10419" y="4894"/>
                    <a:pt x="10419" y="4894"/>
                  </a:cubicBezTo>
                  <a:lnTo>
                    <a:pt x="10407" y="4894"/>
                  </a:lnTo>
                  <a:cubicBezTo>
                    <a:pt x="10407" y="4894"/>
                    <a:pt x="10407" y="4906"/>
                    <a:pt x="10395" y="4906"/>
                  </a:cubicBezTo>
                  <a:cubicBezTo>
                    <a:pt x="10395" y="4906"/>
                    <a:pt x="10418" y="4906"/>
                    <a:pt x="10407" y="4917"/>
                  </a:cubicBezTo>
                  <a:lnTo>
                    <a:pt x="10407" y="4917"/>
                  </a:lnTo>
                  <a:cubicBezTo>
                    <a:pt x="10403" y="4918"/>
                    <a:pt x="10399" y="4918"/>
                    <a:pt x="10395" y="4918"/>
                  </a:cubicBezTo>
                  <a:cubicBezTo>
                    <a:pt x="10381" y="4921"/>
                    <a:pt x="10375" y="4923"/>
                    <a:pt x="10374" y="4923"/>
                  </a:cubicBezTo>
                  <a:cubicBezTo>
                    <a:pt x="10370" y="4923"/>
                    <a:pt x="10391" y="4914"/>
                    <a:pt x="10383" y="4906"/>
                  </a:cubicBezTo>
                  <a:lnTo>
                    <a:pt x="10383" y="4906"/>
                  </a:lnTo>
                  <a:cubicBezTo>
                    <a:pt x="10335" y="4918"/>
                    <a:pt x="10383" y="4918"/>
                    <a:pt x="10347" y="4930"/>
                  </a:cubicBezTo>
                  <a:cubicBezTo>
                    <a:pt x="10327" y="4934"/>
                    <a:pt x="10321" y="4935"/>
                    <a:pt x="10319" y="4935"/>
                  </a:cubicBezTo>
                  <a:cubicBezTo>
                    <a:pt x="10314" y="4935"/>
                    <a:pt x="10327" y="4930"/>
                    <a:pt x="10288" y="4930"/>
                  </a:cubicBezTo>
                  <a:cubicBezTo>
                    <a:pt x="10288" y="4936"/>
                    <a:pt x="10297" y="4936"/>
                    <a:pt x="10304" y="4936"/>
                  </a:cubicBezTo>
                  <a:cubicBezTo>
                    <a:pt x="10311" y="4936"/>
                    <a:pt x="10317" y="4936"/>
                    <a:pt x="10311" y="4942"/>
                  </a:cubicBezTo>
                  <a:lnTo>
                    <a:pt x="10252" y="4942"/>
                  </a:lnTo>
                  <a:lnTo>
                    <a:pt x="10228" y="4954"/>
                  </a:lnTo>
                  <a:cubicBezTo>
                    <a:pt x="10228" y="4951"/>
                    <a:pt x="10225" y="4950"/>
                    <a:pt x="10221" y="4950"/>
                  </a:cubicBezTo>
                  <a:cubicBezTo>
                    <a:pt x="10209" y="4950"/>
                    <a:pt x="10184" y="4957"/>
                    <a:pt x="10164" y="4957"/>
                  </a:cubicBezTo>
                  <a:cubicBezTo>
                    <a:pt x="10156" y="4957"/>
                    <a:pt x="10150" y="4956"/>
                    <a:pt x="10145" y="4954"/>
                  </a:cubicBezTo>
                  <a:lnTo>
                    <a:pt x="10145" y="4954"/>
                  </a:lnTo>
                  <a:cubicBezTo>
                    <a:pt x="10139" y="4960"/>
                    <a:pt x="10151" y="4960"/>
                    <a:pt x="10160" y="4960"/>
                  </a:cubicBezTo>
                  <a:cubicBezTo>
                    <a:pt x="10169" y="4960"/>
                    <a:pt x="10175" y="4960"/>
                    <a:pt x="10157" y="4966"/>
                  </a:cubicBezTo>
                  <a:cubicBezTo>
                    <a:pt x="10181" y="4966"/>
                    <a:pt x="10228" y="4954"/>
                    <a:pt x="10252" y="4954"/>
                  </a:cubicBezTo>
                  <a:lnTo>
                    <a:pt x="10240" y="4966"/>
                  </a:lnTo>
                  <a:cubicBezTo>
                    <a:pt x="10231" y="4966"/>
                    <a:pt x="10223" y="4966"/>
                    <a:pt x="10216" y="4966"/>
                  </a:cubicBezTo>
                  <a:lnTo>
                    <a:pt x="10216" y="4966"/>
                  </a:lnTo>
                  <a:cubicBezTo>
                    <a:pt x="10212" y="4970"/>
                    <a:pt x="10219" y="4971"/>
                    <a:pt x="10230" y="4971"/>
                  </a:cubicBezTo>
                  <a:cubicBezTo>
                    <a:pt x="10253" y="4971"/>
                    <a:pt x="10296" y="4966"/>
                    <a:pt x="10311" y="4966"/>
                  </a:cubicBezTo>
                  <a:cubicBezTo>
                    <a:pt x="10311" y="4966"/>
                    <a:pt x="10311" y="4966"/>
                    <a:pt x="10288" y="4977"/>
                  </a:cubicBezTo>
                  <a:cubicBezTo>
                    <a:pt x="10335" y="4977"/>
                    <a:pt x="10335" y="4989"/>
                    <a:pt x="10383" y="4989"/>
                  </a:cubicBezTo>
                  <a:cubicBezTo>
                    <a:pt x="10347" y="4989"/>
                    <a:pt x="10335" y="5001"/>
                    <a:pt x="10300" y="5001"/>
                  </a:cubicBezTo>
                  <a:cubicBezTo>
                    <a:pt x="10300" y="5001"/>
                    <a:pt x="10293" y="5003"/>
                    <a:pt x="10283" y="5004"/>
                  </a:cubicBezTo>
                  <a:lnTo>
                    <a:pt x="10283" y="5004"/>
                  </a:lnTo>
                  <a:cubicBezTo>
                    <a:pt x="10285" y="5003"/>
                    <a:pt x="10287" y="5002"/>
                    <a:pt x="10288" y="5001"/>
                  </a:cubicBezTo>
                  <a:lnTo>
                    <a:pt x="10288" y="5001"/>
                  </a:lnTo>
                  <a:cubicBezTo>
                    <a:pt x="10285" y="5003"/>
                    <a:pt x="10283" y="5004"/>
                    <a:pt x="10282" y="5004"/>
                  </a:cubicBezTo>
                  <a:lnTo>
                    <a:pt x="10282" y="5004"/>
                  </a:lnTo>
                  <a:cubicBezTo>
                    <a:pt x="10263" y="5008"/>
                    <a:pt x="10233" y="5013"/>
                    <a:pt x="10217" y="5013"/>
                  </a:cubicBezTo>
                  <a:lnTo>
                    <a:pt x="10217" y="5013"/>
                  </a:lnTo>
                  <a:cubicBezTo>
                    <a:pt x="10222" y="5013"/>
                    <a:pt x="10265" y="5013"/>
                    <a:pt x="10282" y="5005"/>
                  </a:cubicBezTo>
                  <a:lnTo>
                    <a:pt x="10282" y="5005"/>
                  </a:lnTo>
                  <a:cubicBezTo>
                    <a:pt x="10280" y="5007"/>
                    <a:pt x="10287" y="5007"/>
                    <a:pt x="10292" y="5007"/>
                  </a:cubicBezTo>
                  <a:cubicBezTo>
                    <a:pt x="10300" y="5007"/>
                    <a:pt x="10306" y="5007"/>
                    <a:pt x="10288" y="5013"/>
                  </a:cubicBezTo>
                  <a:cubicBezTo>
                    <a:pt x="10276" y="5025"/>
                    <a:pt x="10240" y="5025"/>
                    <a:pt x="10216" y="5025"/>
                  </a:cubicBezTo>
                  <a:cubicBezTo>
                    <a:pt x="10216" y="5028"/>
                    <a:pt x="10219" y="5028"/>
                    <a:pt x="10224" y="5028"/>
                  </a:cubicBezTo>
                  <a:cubicBezTo>
                    <a:pt x="10238" y="5028"/>
                    <a:pt x="10264" y="5022"/>
                    <a:pt x="10274" y="5022"/>
                  </a:cubicBezTo>
                  <a:cubicBezTo>
                    <a:pt x="10277" y="5022"/>
                    <a:pt x="10278" y="5023"/>
                    <a:pt x="10276" y="5025"/>
                  </a:cubicBezTo>
                  <a:lnTo>
                    <a:pt x="10252" y="5025"/>
                  </a:lnTo>
                  <a:cubicBezTo>
                    <a:pt x="10240" y="5037"/>
                    <a:pt x="10264" y="5037"/>
                    <a:pt x="10300" y="5037"/>
                  </a:cubicBezTo>
                  <a:cubicBezTo>
                    <a:pt x="10228" y="5049"/>
                    <a:pt x="10300" y="5049"/>
                    <a:pt x="10240" y="5049"/>
                  </a:cubicBezTo>
                  <a:cubicBezTo>
                    <a:pt x="10244" y="5053"/>
                    <a:pt x="10249" y="5054"/>
                    <a:pt x="10255" y="5054"/>
                  </a:cubicBezTo>
                  <a:cubicBezTo>
                    <a:pt x="10262" y="5054"/>
                    <a:pt x="10271" y="5052"/>
                    <a:pt x="10279" y="5051"/>
                  </a:cubicBezTo>
                  <a:lnTo>
                    <a:pt x="10279" y="5051"/>
                  </a:lnTo>
                  <a:lnTo>
                    <a:pt x="10240" y="5061"/>
                  </a:lnTo>
                  <a:cubicBezTo>
                    <a:pt x="10227" y="5070"/>
                    <a:pt x="10238" y="5072"/>
                    <a:pt x="10256" y="5072"/>
                  </a:cubicBezTo>
                  <a:cubicBezTo>
                    <a:pt x="10275" y="5072"/>
                    <a:pt x="10302" y="5069"/>
                    <a:pt x="10312" y="5069"/>
                  </a:cubicBezTo>
                  <a:cubicBezTo>
                    <a:pt x="10318" y="5069"/>
                    <a:pt x="10320" y="5070"/>
                    <a:pt x="10311" y="5073"/>
                  </a:cubicBezTo>
                  <a:lnTo>
                    <a:pt x="10240" y="5073"/>
                  </a:lnTo>
                  <a:cubicBezTo>
                    <a:pt x="10252" y="5073"/>
                    <a:pt x="10240" y="5085"/>
                    <a:pt x="10276" y="5085"/>
                  </a:cubicBezTo>
                  <a:cubicBezTo>
                    <a:pt x="10264" y="5085"/>
                    <a:pt x="10264" y="5085"/>
                    <a:pt x="10252" y="5096"/>
                  </a:cubicBezTo>
                  <a:lnTo>
                    <a:pt x="10311" y="5096"/>
                  </a:lnTo>
                  <a:cubicBezTo>
                    <a:pt x="10311" y="5096"/>
                    <a:pt x="10276" y="5108"/>
                    <a:pt x="10264" y="5120"/>
                  </a:cubicBezTo>
                  <a:cubicBezTo>
                    <a:pt x="10300" y="5120"/>
                    <a:pt x="10240" y="5144"/>
                    <a:pt x="10276" y="5156"/>
                  </a:cubicBezTo>
                  <a:cubicBezTo>
                    <a:pt x="10276" y="5158"/>
                    <a:pt x="10279" y="5159"/>
                    <a:pt x="10283" y="5159"/>
                  </a:cubicBezTo>
                  <a:cubicBezTo>
                    <a:pt x="10289" y="5159"/>
                    <a:pt x="10298" y="5158"/>
                    <a:pt x="10308" y="5155"/>
                  </a:cubicBezTo>
                  <a:lnTo>
                    <a:pt x="10308" y="5155"/>
                  </a:lnTo>
                  <a:cubicBezTo>
                    <a:pt x="10292" y="5163"/>
                    <a:pt x="10292" y="5168"/>
                    <a:pt x="10276" y="5168"/>
                  </a:cubicBezTo>
                  <a:cubicBezTo>
                    <a:pt x="10252" y="5192"/>
                    <a:pt x="10323" y="5192"/>
                    <a:pt x="10288" y="5204"/>
                  </a:cubicBezTo>
                  <a:cubicBezTo>
                    <a:pt x="10280" y="5204"/>
                    <a:pt x="10272" y="5209"/>
                    <a:pt x="10264" y="5209"/>
                  </a:cubicBezTo>
                  <a:cubicBezTo>
                    <a:pt x="10260" y="5209"/>
                    <a:pt x="10256" y="5208"/>
                    <a:pt x="10252" y="5204"/>
                  </a:cubicBezTo>
                  <a:cubicBezTo>
                    <a:pt x="10240" y="5216"/>
                    <a:pt x="10252" y="5227"/>
                    <a:pt x="10252" y="5239"/>
                  </a:cubicBezTo>
                  <a:lnTo>
                    <a:pt x="10240" y="5239"/>
                  </a:lnTo>
                  <a:cubicBezTo>
                    <a:pt x="10204" y="5251"/>
                    <a:pt x="10252" y="5263"/>
                    <a:pt x="10276" y="5275"/>
                  </a:cubicBezTo>
                  <a:lnTo>
                    <a:pt x="10240" y="5275"/>
                  </a:lnTo>
                  <a:cubicBezTo>
                    <a:pt x="10228" y="5287"/>
                    <a:pt x="10216" y="5299"/>
                    <a:pt x="10276" y="5299"/>
                  </a:cubicBezTo>
                  <a:cubicBezTo>
                    <a:pt x="10216" y="5311"/>
                    <a:pt x="10288" y="5299"/>
                    <a:pt x="10240" y="5323"/>
                  </a:cubicBezTo>
                  <a:lnTo>
                    <a:pt x="10228" y="5323"/>
                  </a:lnTo>
                  <a:cubicBezTo>
                    <a:pt x="10204" y="5323"/>
                    <a:pt x="10216" y="5335"/>
                    <a:pt x="10204" y="5335"/>
                  </a:cubicBezTo>
                  <a:cubicBezTo>
                    <a:pt x="10228" y="5341"/>
                    <a:pt x="10258" y="5341"/>
                    <a:pt x="10279" y="5341"/>
                  </a:cubicBezTo>
                  <a:cubicBezTo>
                    <a:pt x="10300" y="5341"/>
                    <a:pt x="10311" y="5341"/>
                    <a:pt x="10300" y="5347"/>
                  </a:cubicBezTo>
                  <a:cubicBezTo>
                    <a:pt x="10273" y="5355"/>
                    <a:pt x="10263" y="5358"/>
                    <a:pt x="10258" y="5358"/>
                  </a:cubicBezTo>
                  <a:cubicBezTo>
                    <a:pt x="10252" y="5358"/>
                    <a:pt x="10252" y="5355"/>
                    <a:pt x="10243" y="5355"/>
                  </a:cubicBezTo>
                  <a:cubicBezTo>
                    <a:pt x="10238" y="5355"/>
                    <a:pt x="10230" y="5356"/>
                    <a:pt x="10216" y="5358"/>
                  </a:cubicBezTo>
                  <a:lnTo>
                    <a:pt x="10228" y="5358"/>
                  </a:lnTo>
                  <a:cubicBezTo>
                    <a:pt x="10204" y="5370"/>
                    <a:pt x="10216" y="5370"/>
                    <a:pt x="10181" y="5370"/>
                  </a:cubicBezTo>
                  <a:lnTo>
                    <a:pt x="10264" y="5370"/>
                  </a:lnTo>
                  <a:cubicBezTo>
                    <a:pt x="10276" y="5370"/>
                    <a:pt x="10276" y="5358"/>
                    <a:pt x="10276" y="5358"/>
                  </a:cubicBezTo>
                  <a:cubicBezTo>
                    <a:pt x="10323" y="5358"/>
                    <a:pt x="10288" y="5370"/>
                    <a:pt x="10300" y="5382"/>
                  </a:cubicBezTo>
                  <a:cubicBezTo>
                    <a:pt x="10300" y="5382"/>
                    <a:pt x="10323" y="5370"/>
                    <a:pt x="10359" y="5358"/>
                  </a:cubicBezTo>
                  <a:lnTo>
                    <a:pt x="10359" y="5358"/>
                  </a:lnTo>
                  <a:cubicBezTo>
                    <a:pt x="10335" y="5370"/>
                    <a:pt x="10419" y="5370"/>
                    <a:pt x="10442" y="5370"/>
                  </a:cubicBezTo>
                  <a:cubicBezTo>
                    <a:pt x="10431" y="5376"/>
                    <a:pt x="10416" y="5376"/>
                    <a:pt x="10396" y="5376"/>
                  </a:cubicBezTo>
                  <a:cubicBezTo>
                    <a:pt x="10377" y="5376"/>
                    <a:pt x="10353" y="5376"/>
                    <a:pt x="10323" y="5382"/>
                  </a:cubicBezTo>
                  <a:cubicBezTo>
                    <a:pt x="10311" y="5382"/>
                    <a:pt x="10264" y="5394"/>
                    <a:pt x="10240" y="5394"/>
                  </a:cubicBezTo>
                  <a:cubicBezTo>
                    <a:pt x="10240" y="5406"/>
                    <a:pt x="10276" y="5406"/>
                    <a:pt x="10300" y="5406"/>
                  </a:cubicBezTo>
                  <a:lnTo>
                    <a:pt x="10276" y="5418"/>
                  </a:lnTo>
                  <a:cubicBezTo>
                    <a:pt x="10288" y="5418"/>
                    <a:pt x="10359" y="5418"/>
                    <a:pt x="10323" y="5430"/>
                  </a:cubicBezTo>
                  <a:lnTo>
                    <a:pt x="10383" y="5430"/>
                  </a:lnTo>
                  <a:cubicBezTo>
                    <a:pt x="10357" y="5430"/>
                    <a:pt x="10344" y="5436"/>
                    <a:pt x="10329" y="5440"/>
                  </a:cubicBezTo>
                  <a:lnTo>
                    <a:pt x="10329" y="5440"/>
                  </a:lnTo>
                  <a:cubicBezTo>
                    <a:pt x="10337" y="5439"/>
                    <a:pt x="10344" y="5438"/>
                    <a:pt x="10349" y="5438"/>
                  </a:cubicBezTo>
                  <a:cubicBezTo>
                    <a:pt x="10385" y="5438"/>
                    <a:pt x="10376" y="5454"/>
                    <a:pt x="10442" y="5454"/>
                  </a:cubicBezTo>
                  <a:cubicBezTo>
                    <a:pt x="10419" y="5454"/>
                    <a:pt x="10383" y="5454"/>
                    <a:pt x="10371" y="5466"/>
                  </a:cubicBezTo>
                  <a:lnTo>
                    <a:pt x="10442" y="5466"/>
                  </a:lnTo>
                  <a:cubicBezTo>
                    <a:pt x="10419" y="5477"/>
                    <a:pt x="10407" y="5477"/>
                    <a:pt x="10359" y="5489"/>
                  </a:cubicBezTo>
                  <a:cubicBezTo>
                    <a:pt x="10363" y="5491"/>
                    <a:pt x="10368" y="5491"/>
                    <a:pt x="10373" y="5491"/>
                  </a:cubicBezTo>
                  <a:cubicBezTo>
                    <a:pt x="10406" y="5491"/>
                    <a:pt x="10457" y="5471"/>
                    <a:pt x="10479" y="5471"/>
                  </a:cubicBezTo>
                  <a:cubicBezTo>
                    <a:pt x="10486" y="5471"/>
                    <a:pt x="10490" y="5473"/>
                    <a:pt x="10490" y="5477"/>
                  </a:cubicBezTo>
                  <a:cubicBezTo>
                    <a:pt x="10472" y="5483"/>
                    <a:pt x="10460" y="5483"/>
                    <a:pt x="10451" y="5483"/>
                  </a:cubicBezTo>
                  <a:cubicBezTo>
                    <a:pt x="10442" y="5483"/>
                    <a:pt x="10436" y="5483"/>
                    <a:pt x="10431" y="5489"/>
                  </a:cubicBezTo>
                  <a:lnTo>
                    <a:pt x="10419" y="5489"/>
                  </a:lnTo>
                  <a:cubicBezTo>
                    <a:pt x="10391" y="5496"/>
                    <a:pt x="10383" y="5498"/>
                    <a:pt x="10387" y="5498"/>
                  </a:cubicBezTo>
                  <a:cubicBezTo>
                    <a:pt x="10395" y="5498"/>
                    <a:pt x="10461" y="5487"/>
                    <a:pt x="10483" y="5487"/>
                  </a:cubicBezTo>
                  <a:cubicBezTo>
                    <a:pt x="10489" y="5487"/>
                    <a:pt x="10492" y="5488"/>
                    <a:pt x="10490" y="5489"/>
                  </a:cubicBezTo>
                  <a:cubicBezTo>
                    <a:pt x="10460" y="5495"/>
                    <a:pt x="10451" y="5495"/>
                    <a:pt x="10444" y="5495"/>
                  </a:cubicBezTo>
                  <a:cubicBezTo>
                    <a:pt x="10436" y="5495"/>
                    <a:pt x="10431" y="5495"/>
                    <a:pt x="10407" y="5501"/>
                  </a:cubicBezTo>
                  <a:cubicBezTo>
                    <a:pt x="10419" y="5507"/>
                    <a:pt x="10445" y="5507"/>
                    <a:pt x="10468" y="5507"/>
                  </a:cubicBezTo>
                  <a:cubicBezTo>
                    <a:pt x="10490" y="5507"/>
                    <a:pt x="10508" y="5507"/>
                    <a:pt x="10502" y="5513"/>
                  </a:cubicBezTo>
                  <a:lnTo>
                    <a:pt x="10466" y="5513"/>
                  </a:lnTo>
                  <a:cubicBezTo>
                    <a:pt x="10478" y="5513"/>
                    <a:pt x="10466" y="5525"/>
                    <a:pt x="10466" y="5537"/>
                  </a:cubicBezTo>
                  <a:lnTo>
                    <a:pt x="10454" y="5537"/>
                  </a:lnTo>
                  <a:cubicBezTo>
                    <a:pt x="10448" y="5543"/>
                    <a:pt x="10457" y="5543"/>
                    <a:pt x="10463" y="5543"/>
                  </a:cubicBezTo>
                  <a:cubicBezTo>
                    <a:pt x="10469" y="5543"/>
                    <a:pt x="10472" y="5543"/>
                    <a:pt x="10454" y="5549"/>
                  </a:cubicBezTo>
                  <a:lnTo>
                    <a:pt x="10478" y="5549"/>
                  </a:lnTo>
                  <a:cubicBezTo>
                    <a:pt x="10502" y="5537"/>
                    <a:pt x="10526" y="5525"/>
                    <a:pt x="10490" y="5525"/>
                  </a:cubicBezTo>
                  <a:cubicBezTo>
                    <a:pt x="10526" y="5525"/>
                    <a:pt x="10562" y="5501"/>
                    <a:pt x="10609" y="5501"/>
                  </a:cubicBezTo>
                  <a:lnTo>
                    <a:pt x="10597" y="5501"/>
                  </a:lnTo>
                  <a:cubicBezTo>
                    <a:pt x="10681" y="5477"/>
                    <a:pt x="10692" y="5454"/>
                    <a:pt x="10716" y="5442"/>
                  </a:cubicBezTo>
                  <a:cubicBezTo>
                    <a:pt x="10657" y="5442"/>
                    <a:pt x="10740" y="5418"/>
                    <a:pt x="10692" y="5406"/>
                  </a:cubicBezTo>
                  <a:lnTo>
                    <a:pt x="10692" y="5406"/>
                  </a:lnTo>
                  <a:cubicBezTo>
                    <a:pt x="10669" y="5410"/>
                    <a:pt x="10659" y="5411"/>
                    <a:pt x="10657" y="5411"/>
                  </a:cubicBezTo>
                  <a:cubicBezTo>
                    <a:pt x="10653" y="5411"/>
                    <a:pt x="10677" y="5406"/>
                    <a:pt x="10669" y="5406"/>
                  </a:cubicBezTo>
                  <a:cubicBezTo>
                    <a:pt x="10681" y="5406"/>
                    <a:pt x="10716" y="5394"/>
                    <a:pt x="10728" y="5394"/>
                  </a:cubicBezTo>
                  <a:lnTo>
                    <a:pt x="10692" y="5394"/>
                  </a:lnTo>
                  <a:cubicBezTo>
                    <a:pt x="10712" y="5384"/>
                    <a:pt x="10754" y="5367"/>
                    <a:pt x="10745" y="5367"/>
                  </a:cubicBezTo>
                  <a:cubicBezTo>
                    <a:pt x="10742" y="5367"/>
                    <a:pt x="10737" y="5368"/>
                    <a:pt x="10728" y="5370"/>
                  </a:cubicBezTo>
                  <a:cubicBezTo>
                    <a:pt x="10740" y="5358"/>
                    <a:pt x="10752" y="5358"/>
                    <a:pt x="10764" y="5358"/>
                  </a:cubicBezTo>
                  <a:cubicBezTo>
                    <a:pt x="10764" y="5347"/>
                    <a:pt x="10776" y="5335"/>
                    <a:pt x="10788" y="5335"/>
                  </a:cubicBezTo>
                  <a:cubicBezTo>
                    <a:pt x="10716" y="5335"/>
                    <a:pt x="10764" y="5323"/>
                    <a:pt x="10740" y="5323"/>
                  </a:cubicBezTo>
                  <a:cubicBezTo>
                    <a:pt x="10752" y="5323"/>
                    <a:pt x="10764" y="5311"/>
                    <a:pt x="10776" y="5311"/>
                  </a:cubicBezTo>
                  <a:lnTo>
                    <a:pt x="10716" y="5311"/>
                  </a:lnTo>
                  <a:cubicBezTo>
                    <a:pt x="10681" y="5311"/>
                    <a:pt x="10752" y="5299"/>
                    <a:pt x="10728" y="5299"/>
                  </a:cubicBezTo>
                  <a:lnTo>
                    <a:pt x="10716" y="5299"/>
                  </a:lnTo>
                  <a:cubicBezTo>
                    <a:pt x="10692" y="5299"/>
                    <a:pt x="10728" y="5287"/>
                    <a:pt x="10764" y="5275"/>
                  </a:cubicBezTo>
                  <a:cubicBezTo>
                    <a:pt x="10716" y="5263"/>
                    <a:pt x="10716" y="5251"/>
                    <a:pt x="10728" y="5227"/>
                  </a:cubicBezTo>
                  <a:lnTo>
                    <a:pt x="10728" y="5227"/>
                  </a:lnTo>
                  <a:cubicBezTo>
                    <a:pt x="10728" y="5233"/>
                    <a:pt x="10731" y="5236"/>
                    <a:pt x="10733" y="5236"/>
                  </a:cubicBezTo>
                  <a:cubicBezTo>
                    <a:pt x="10734" y="5236"/>
                    <a:pt x="10734" y="5233"/>
                    <a:pt x="10728" y="5227"/>
                  </a:cubicBezTo>
                  <a:lnTo>
                    <a:pt x="10728" y="5227"/>
                  </a:lnTo>
                  <a:cubicBezTo>
                    <a:pt x="10728" y="5227"/>
                    <a:pt x="10728" y="5227"/>
                    <a:pt x="10728" y="5227"/>
                  </a:cubicBezTo>
                  <a:cubicBezTo>
                    <a:pt x="10740" y="5216"/>
                    <a:pt x="10752" y="5216"/>
                    <a:pt x="10764" y="5204"/>
                  </a:cubicBezTo>
                  <a:cubicBezTo>
                    <a:pt x="10776" y="5192"/>
                    <a:pt x="10788" y="5180"/>
                    <a:pt x="10788" y="5168"/>
                  </a:cubicBezTo>
                  <a:cubicBezTo>
                    <a:pt x="10800" y="5180"/>
                    <a:pt x="10812" y="5192"/>
                    <a:pt x="10800" y="5192"/>
                  </a:cubicBezTo>
                  <a:cubicBezTo>
                    <a:pt x="10805" y="5197"/>
                    <a:pt x="10809" y="5199"/>
                    <a:pt x="10812" y="5199"/>
                  </a:cubicBezTo>
                  <a:cubicBezTo>
                    <a:pt x="10820" y="5199"/>
                    <a:pt x="10826" y="5190"/>
                    <a:pt x="10835" y="5190"/>
                  </a:cubicBezTo>
                  <a:cubicBezTo>
                    <a:pt x="10841" y="5190"/>
                    <a:pt x="10849" y="5193"/>
                    <a:pt x="10859" y="5204"/>
                  </a:cubicBezTo>
                  <a:cubicBezTo>
                    <a:pt x="10883" y="5192"/>
                    <a:pt x="10835" y="5180"/>
                    <a:pt x="10823" y="5168"/>
                  </a:cubicBezTo>
                  <a:lnTo>
                    <a:pt x="10823" y="5180"/>
                  </a:lnTo>
                  <a:cubicBezTo>
                    <a:pt x="10812" y="5180"/>
                    <a:pt x="10800" y="5168"/>
                    <a:pt x="10788" y="5156"/>
                  </a:cubicBezTo>
                  <a:cubicBezTo>
                    <a:pt x="10776" y="5144"/>
                    <a:pt x="10776" y="5144"/>
                    <a:pt x="10764" y="5144"/>
                  </a:cubicBezTo>
                  <a:cubicBezTo>
                    <a:pt x="10764" y="5144"/>
                    <a:pt x="10764" y="5156"/>
                    <a:pt x="10776" y="5156"/>
                  </a:cubicBezTo>
                  <a:cubicBezTo>
                    <a:pt x="10764" y="5156"/>
                    <a:pt x="10740" y="5156"/>
                    <a:pt x="10728" y="5168"/>
                  </a:cubicBezTo>
                  <a:cubicBezTo>
                    <a:pt x="10728" y="5168"/>
                    <a:pt x="10728" y="5168"/>
                    <a:pt x="10716" y="5156"/>
                  </a:cubicBezTo>
                  <a:lnTo>
                    <a:pt x="10704" y="5156"/>
                  </a:lnTo>
                  <a:lnTo>
                    <a:pt x="10716" y="5168"/>
                  </a:lnTo>
                  <a:cubicBezTo>
                    <a:pt x="10708" y="5168"/>
                    <a:pt x="10685" y="5173"/>
                    <a:pt x="10673" y="5173"/>
                  </a:cubicBezTo>
                  <a:cubicBezTo>
                    <a:pt x="10667" y="5173"/>
                    <a:pt x="10665" y="5172"/>
                    <a:pt x="10669" y="5168"/>
                  </a:cubicBezTo>
                  <a:lnTo>
                    <a:pt x="10692" y="5168"/>
                  </a:lnTo>
                  <a:cubicBezTo>
                    <a:pt x="10692" y="5168"/>
                    <a:pt x="10669" y="5168"/>
                    <a:pt x="10681" y="5156"/>
                  </a:cubicBezTo>
                  <a:lnTo>
                    <a:pt x="10692" y="5156"/>
                  </a:lnTo>
                  <a:lnTo>
                    <a:pt x="10715" y="5133"/>
                  </a:lnTo>
                  <a:lnTo>
                    <a:pt x="10715" y="5133"/>
                  </a:lnTo>
                  <a:cubicBezTo>
                    <a:pt x="10724" y="5137"/>
                    <a:pt x="10719" y="5144"/>
                    <a:pt x="10728" y="5144"/>
                  </a:cubicBezTo>
                  <a:lnTo>
                    <a:pt x="10776" y="5144"/>
                  </a:lnTo>
                  <a:lnTo>
                    <a:pt x="10752" y="5132"/>
                  </a:lnTo>
                  <a:lnTo>
                    <a:pt x="10776" y="5132"/>
                  </a:lnTo>
                  <a:cubicBezTo>
                    <a:pt x="10788" y="5126"/>
                    <a:pt x="10779" y="5126"/>
                    <a:pt x="10768" y="5126"/>
                  </a:cubicBezTo>
                  <a:cubicBezTo>
                    <a:pt x="10763" y="5126"/>
                    <a:pt x="10758" y="5126"/>
                    <a:pt x="10754" y="5126"/>
                  </a:cubicBezTo>
                  <a:lnTo>
                    <a:pt x="10754" y="5126"/>
                  </a:lnTo>
                  <a:cubicBezTo>
                    <a:pt x="10755" y="5126"/>
                    <a:pt x="10755" y="5126"/>
                    <a:pt x="10755" y="5126"/>
                  </a:cubicBezTo>
                  <a:cubicBezTo>
                    <a:pt x="10759" y="5126"/>
                    <a:pt x="10764" y="5124"/>
                    <a:pt x="10776" y="5120"/>
                  </a:cubicBezTo>
                  <a:lnTo>
                    <a:pt x="10788" y="5120"/>
                  </a:lnTo>
                  <a:lnTo>
                    <a:pt x="10788" y="5108"/>
                  </a:lnTo>
                  <a:lnTo>
                    <a:pt x="10776" y="5108"/>
                  </a:lnTo>
                  <a:cubicBezTo>
                    <a:pt x="10800" y="5108"/>
                    <a:pt x="10800" y="5096"/>
                    <a:pt x="10800" y="5096"/>
                  </a:cubicBezTo>
                  <a:cubicBezTo>
                    <a:pt x="10809" y="5116"/>
                    <a:pt x="10827" y="5135"/>
                    <a:pt x="10820" y="5135"/>
                  </a:cubicBezTo>
                  <a:cubicBezTo>
                    <a:pt x="10819" y="5135"/>
                    <a:pt x="10816" y="5134"/>
                    <a:pt x="10812" y="5132"/>
                  </a:cubicBezTo>
                  <a:cubicBezTo>
                    <a:pt x="10800" y="5132"/>
                    <a:pt x="10800" y="5132"/>
                    <a:pt x="10788" y="5121"/>
                  </a:cubicBezTo>
                  <a:lnTo>
                    <a:pt x="10788" y="5121"/>
                  </a:lnTo>
                  <a:cubicBezTo>
                    <a:pt x="10800" y="5132"/>
                    <a:pt x="10811" y="5144"/>
                    <a:pt x="10800" y="5144"/>
                  </a:cubicBezTo>
                  <a:cubicBezTo>
                    <a:pt x="10823" y="5144"/>
                    <a:pt x="10835" y="5168"/>
                    <a:pt x="10847" y="5180"/>
                  </a:cubicBezTo>
                  <a:cubicBezTo>
                    <a:pt x="10859" y="5180"/>
                    <a:pt x="10883" y="5168"/>
                    <a:pt x="10859" y="5156"/>
                  </a:cubicBezTo>
                  <a:lnTo>
                    <a:pt x="10847" y="5156"/>
                  </a:lnTo>
                  <a:cubicBezTo>
                    <a:pt x="10835" y="5144"/>
                    <a:pt x="10835" y="5132"/>
                    <a:pt x="10823" y="5120"/>
                  </a:cubicBezTo>
                  <a:lnTo>
                    <a:pt x="10823" y="5120"/>
                  </a:lnTo>
                  <a:cubicBezTo>
                    <a:pt x="10835" y="5120"/>
                    <a:pt x="10859" y="5144"/>
                    <a:pt x="10871" y="5144"/>
                  </a:cubicBezTo>
                  <a:cubicBezTo>
                    <a:pt x="10883" y="5132"/>
                    <a:pt x="10823" y="5108"/>
                    <a:pt x="10823" y="5096"/>
                  </a:cubicBezTo>
                  <a:cubicBezTo>
                    <a:pt x="10823" y="5096"/>
                    <a:pt x="10823" y="5096"/>
                    <a:pt x="10823" y="5085"/>
                  </a:cubicBezTo>
                  <a:lnTo>
                    <a:pt x="10835" y="5096"/>
                  </a:lnTo>
                  <a:cubicBezTo>
                    <a:pt x="10823" y="5085"/>
                    <a:pt x="10823" y="5073"/>
                    <a:pt x="10823" y="5061"/>
                  </a:cubicBezTo>
                  <a:cubicBezTo>
                    <a:pt x="10812" y="5061"/>
                    <a:pt x="10812" y="5049"/>
                    <a:pt x="10800" y="5037"/>
                  </a:cubicBezTo>
                  <a:lnTo>
                    <a:pt x="10812" y="5037"/>
                  </a:lnTo>
                  <a:cubicBezTo>
                    <a:pt x="10812" y="5037"/>
                    <a:pt x="10812" y="5037"/>
                    <a:pt x="10812" y="5025"/>
                  </a:cubicBezTo>
                  <a:lnTo>
                    <a:pt x="10823" y="5025"/>
                  </a:lnTo>
                  <a:cubicBezTo>
                    <a:pt x="10823" y="5025"/>
                    <a:pt x="10812" y="5025"/>
                    <a:pt x="10812" y="5013"/>
                  </a:cubicBezTo>
                  <a:lnTo>
                    <a:pt x="10823" y="5013"/>
                  </a:lnTo>
                  <a:cubicBezTo>
                    <a:pt x="10823" y="5013"/>
                    <a:pt x="10823" y="5013"/>
                    <a:pt x="10823" y="5025"/>
                  </a:cubicBezTo>
                  <a:cubicBezTo>
                    <a:pt x="10895" y="5073"/>
                    <a:pt x="10800" y="5037"/>
                    <a:pt x="10835" y="5073"/>
                  </a:cubicBezTo>
                  <a:cubicBezTo>
                    <a:pt x="10859" y="5085"/>
                    <a:pt x="10871" y="5108"/>
                    <a:pt x="10895" y="5132"/>
                  </a:cubicBezTo>
                  <a:lnTo>
                    <a:pt x="10871" y="5073"/>
                  </a:lnTo>
                  <a:lnTo>
                    <a:pt x="10871" y="5073"/>
                  </a:lnTo>
                  <a:cubicBezTo>
                    <a:pt x="10879" y="5081"/>
                    <a:pt x="10904" y="5095"/>
                    <a:pt x="10912" y="5095"/>
                  </a:cubicBezTo>
                  <a:cubicBezTo>
                    <a:pt x="10915" y="5095"/>
                    <a:pt x="10914" y="5092"/>
                    <a:pt x="10907" y="5085"/>
                  </a:cubicBezTo>
                  <a:lnTo>
                    <a:pt x="10895" y="5085"/>
                  </a:lnTo>
                  <a:cubicBezTo>
                    <a:pt x="10895" y="5061"/>
                    <a:pt x="10859" y="5037"/>
                    <a:pt x="10883" y="5037"/>
                  </a:cubicBezTo>
                  <a:cubicBezTo>
                    <a:pt x="10883" y="5049"/>
                    <a:pt x="10895" y="5061"/>
                    <a:pt x="10907" y="5061"/>
                  </a:cubicBezTo>
                  <a:cubicBezTo>
                    <a:pt x="10919" y="5061"/>
                    <a:pt x="10895" y="5037"/>
                    <a:pt x="10883" y="5025"/>
                  </a:cubicBezTo>
                  <a:lnTo>
                    <a:pt x="10883" y="5025"/>
                  </a:lnTo>
                  <a:cubicBezTo>
                    <a:pt x="10895" y="5025"/>
                    <a:pt x="10919" y="5061"/>
                    <a:pt x="10931" y="5061"/>
                  </a:cubicBezTo>
                  <a:cubicBezTo>
                    <a:pt x="10919" y="5043"/>
                    <a:pt x="10925" y="5040"/>
                    <a:pt x="10934" y="5040"/>
                  </a:cubicBezTo>
                  <a:cubicBezTo>
                    <a:pt x="10938" y="5040"/>
                    <a:pt x="10943" y="5041"/>
                    <a:pt x="10947" y="5041"/>
                  </a:cubicBezTo>
                  <a:cubicBezTo>
                    <a:pt x="10951" y="5041"/>
                    <a:pt x="10954" y="5040"/>
                    <a:pt x="10954" y="5037"/>
                  </a:cubicBezTo>
                  <a:cubicBezTo>
                    <a:pt x="10907" y="5013"/>
                    <a:pt x="10907" y="4966"/>
                    <a:pt x="10859" y="4954"/>
                  </a:cubicBezTo>
                  <a:lnTo>
                    <a:pt x="10835" y="4906"/>
                  </a:lnTo>
                  <a:lnTo>
                    <a:pt x="10835" y="4906"/>
                  </a:lnTo>
                  <a:cubicBezTo>
                    <a:pt x="10871" y="4930"/>
                    <a:pt x="10895" y="4966"/>
                    <a:pt x="10943" y="4989"/>
                  </a:cubicBezTo>
                  <a:lnTo>
                    <a:pt x="10931" y="5001"/>
                  </a:lnTo>
                  <a:cubicBezTo>
                    <a:pt x="10942" y="5010"/>
                    <a:pt x="10948" y="5014"/>
                    <a:pt x="10951" y="5014"/>
                  </a:cubicBezTo>
                  <a:cubicBezTo>
                    <a:pt x="10962" y="5014"/>
                    <a:pt x="10936" y="4970"/>
                    <a:pt x="10963" y="4970"/>
                  </a:cubicBezTo>
                  <a:cubicBezTo>
                    <a:pt x="10969" y="4970"/>
                    <a:pt x="10978" y="4972"/>
                    <a:pt x="10990" y="4977"/>
                  </a:cubicBezTo>
                  <a:cubicBezTo>
                    <a:pt x="10990" y="4977"/>
                    <a:pt x="10985" y="4972"/>
                    <a:pt x="10995" y="4972"/>
                  </a:cubicBezTo>
                  <a:cubicBezTo>
                    <a:pt x="11001" y="4972"/>
                    <a:pt x="11010" y="4973"/>
                    <a:pt x="11026" y="4977"/>
                  </a:cubicBezTo>
                  <a:lnTo>
                    <a:pt x="10966" y="4942"/>
                  </a:lnTo>
                  <a:cubicBezTo>
                    <a:pt x="10990" y="4942"/>
                    <a:pt x="11014" y="4966"/>
                    <a:pt x="11026" y="4966"/>
                  </a:cubicBezTo>
                  <a:cubicBezTo>
                    <a:pt x="11026" y="4954"/>
                    <a:pt x="11038" y="4954"/>
                    <a:pt x="11038" y="4954"/>
                  </a:cubicBezTo>
                  <a:cubicBezTo>
                    <a:pt x="11050" y="4966"/>
                    <a:pt x="11050" y="4966"/>
                    <a:pt x="11050" y="4977"/>
                  </a:cubicBezTo>
                  <a:cubicBezTo>
                    <a:pt x="11060" y="4981"/>
                    <a:pt x="11067" y="4982"/>
                    <a:pt x="11070" y="4982"/>
                  </a:cubicBezTo>
                  <a:cubicBezTo>
                    <a:pt x="11078" y="4982"/>
                    <a:pt x="11070" y="4974"/>
                    <a:pt x="11062" y="4966"/>
                  </a:cubicBezTo>
                  <a:cubicBezTo>
                    <a:pt x="11050" y="4954"/>
                    <a:pt x="11050" y="4942"/>
                    <a:pt x="11062" y="4942"/>
                  </a:cubicBezTo>
                  <a:cubicBezTo>
                    <a:pt x="11062" y="4942"/>
                    <a:pt x="11062" y="4930"/>
                    <a:pt x="11062" y="4930"/>
                  </a:cubicBezTo>
                  <a:cubicBezTo>
                    <a:pt x="11050" y="4930"/>
                    <a:pt x="11014" y="4906"/>
                    <a:pt x="11002" y="4906"/>
                  </a:cubicBezTo>
                  <a:cubicBezTo>
                    <a:pt x="11019" y="4898"/>
                    <a:pt x="11024" y="4889"/>
                    <a:pt x="11046" y="4889"/>
                  </a:cubicBezTo>
                  <a:cubicBezTo>
                    <a:pt x="11056" y="4889"/>
                    <a:pt x="11068" y="4891"/>
                    <a:pt x="11085" y="4894"/>
                  </a:cubicBezTo>
                  <a:cubicBezTo>
                    <a:pt x="11097" y="4906"/>
                    <a:pt x="11121" y="4918"/>
                    <a:pt x="11121" y="4918"/>
                  </a:cubicBezTo>
                  <a:cubicBezTo>
                    <a:pt x="11133" y="4918"/>
                    <a:pt x="11109" y="4894"/>
                    <a:pt x="11085" y="4882"/>
                  </a:cubicBezTo>
                  <a:cubicBezTo>
                    <a:pt x="11085" y="4870"/>
                    <a:pt x="11085" y="4870"/>
                    <a:pt x="11085" y="4870"/>
                  </a:cubicBezTo>
                  <a:cubicBezTo>
                    <a:pt x="11097" y="4882"/>
                    <a:pt x="11121" y="4882"/>
                    <a:pt x="11121" y="4882"/>
                  </a:cubicBezTo>
                  <a:cubicBezTo>
                    <a:pt x="11129" y="4882"/>
                    <a:pt x="11132" y="4887"/>
                    <a:pt x="11133" y="4887"/>
                  </a:cubicBezTo>
                  <a:cubicBezTo>
                    <a:pt x="11133" y="4887"/>
                    <a:pt x="11133" y="4886"/>
                    <a:pt x="11133" y="4882"/>
                  </a:cubicBezTo>
                  <a:cubicBezTo>
                    <a:pt x="11097" y="4858"/>
                    <a:pt x="11133" y="4858"/>
                    <a:pt x="11109" y="4835"/>
                  </a:cubicBezTo>
                  <a:lnTo>
                    <a:pt x="11109" y="4835"/>
                  </a:lnTo>
                  <a:cubicBezTo>
                    <a:pt x="11109" y="4835"/>
                    <a:pt x="11097" y="4846"/>
                    <a:pt x="11097" y="4846"/>
                  </a:cubicBezTo>
                  <a:cubicBezTo>
                    <a:pt x="11077" y="4826"/>
                    <a:pt x="11056" y="4796"/>
                    <a:pt x="11066" y="4796"/>
                  </a:cubicBezTo>
                  <a:cubicBezTo>
                    <a:pt x="11068" y="4796"/>
                    <a:pt x="11070" y="4797"/>
                    <a:pt x="11073" y="4799"/>
                  </a:cubicBezTo>
                  <a:cubicBezTo>
                    <a:pt x="11097" y="4835"/>
                    <a:pt x="11133" y="4823"/>
                    <a:pt x="11133" y="4846"/>
                  </a:cubicBezTo>
                  <a:cubicBezTo>
                    <a:pt x="11143" y="4850"/>
                    <a:pt x="11149" y="4852"/>
                    <a:pt x="11151" y="4852"/>
                  </a:cubicBezTo>
                  <a:cubicBezTo>
                    <a:pt x="11164" y="4852"/>
                    <a:pt x="11101" y="4811"/>
                    <a:pt x="11121" y="4811"/>
                  </a:cubicBezTo>
                  <a:lnTo>
                    <a:pt x="11121" y="4811"/>
                  </a:lnTo>
                  <a:lnTo>
                    <a:pt x="11145" y="4823"/>
                  </a:lnTo>
                  <a:cubicBezTo>
                    <a:pt x="11181" y="4846"/>
                    <a:pt x="11157" y="4846"/>
                    <a:pt x="11169" y="4846"/>
                  </a:cubicBezTo>
                  <a:cubicBezTo>
                    <a:pt x="11193" y="4870"/>
                    <a:pt x="11157" y="4882"/>
                    <a:pt x="11181" y="4918"/>
                  </a:cubicBezTo>
                  <a:lnTo>
                    <a:pt x="11216" y="4894"/>
                  </a:lnTo>
                  <a:cubicBezTo>
                    <a:pt x="11204" y="4835"/>
                    <a:pt x="11276" y="4823"/>
                    <a:pt x="11228" y="4739"/>
                  </a:cubicBezTo>
                  <a:lnTo>
                    <a:pt x="11228" y="4739"/>
                  </a:lnTo>
                  <a:cubicBezTo>
                    <a:pt x="11228" y="4751"/>
                    <a:pt x="11228" y="4751"/>
                    <a:pt x="11228" y="4751"/>
                  </a:cubicBezTo>
                  <a:cubicBezTo>
                    <a:pt x="11228" y="4739"/>
                    <a:pt x="11228" y="4739"/>
                    <a:pt x="11216" y="4727"/>
                  </a:cubicBezTo>
                  <a:lnTo>
                    <a:pt x="11216" y="4739"/>
                  </a:lnTo>
                  <a:lnTo>
                    <a:pt x="11204" y="4715"/>
                  </a:lnTo>
                  <a:lnTo>
                    <a:pt x="11204" y="4715"/>
                  </a:lnTo>
                  <a:cubicBezTo>
                    <a:pt x="11222" y="4721"/>
                    <a:pt x="11234" y="4721"/>
                    <a:pt x="11246" y="4721"/>
                  </a:cubicBezTo>
                  <a:cubicBezTo>
                    <a:pt x="11258" y="4721"/>
                    <a:pt x="11270" y="4721"/>
                    <a:pt x="11288" y="4727"/>
                  </a:cubicBezTo>
                  <a:cubicBezTo>
                    <a:pt x="11252" y="4715"/>
                    <a:pt x="11252" y="4715"/>
                    <a:pt x="11228" y="4704"/>
                  </a:cubicBezTo>
                  <a:cubicBezTo>
                    <a:pt x="11204" y="4680"/>
                    <a:pt x="11193" y="4668"/>
                    <a:pt x="11204" y="4668"/>
                  </a:cubicBezTo>
                  <a:lnTo>
                    <a:pt x="11204" y="4668"/>
                  </a:lnTo>
                  <a:cubicBezTo>
                    <a:pt x="11228" y="4680"/>
                    <a:pt x="11228" y="4692"/>
                    <a:pt x="11252" y="4692"/>
                  </a:cubicBezTo>
                  <a:cubicBezTo>
                    <a:pt x="11240" y="4692"/>
                    <a:pt x="11228" y="4668"/>
                    <a:pt x="11228" y="4668"/>
                  </a:cubicBezTo>
                  <a:lnTo>
                    <a:pt x="11228" y="4668"/>
                  </a:lnTo>
                  <a:cubicBezTo>
                    <a:pt x="11240" y="4668"/>
                    <a:pt x="11252" y="4668"/>
                    <a:pt x="11276" y="4680"/>
                  </a:cubicBezTo>
                  <a:cubicBezTo>
                    <a:pt x="11276" y="4684"/>
                    <a:pt x="11275" y="4685"/>
                    <a:pt x="11273" y="4685"/>
                  </a:cubicBezTo>
                  <a:cubicBezTo>
                    <a:pt x="11269" y="4685"/>
                    <a:pt x="11264" y="4680"/>
                    <a:pt x="11264" y="4680"/>
                  </a:cubicBezTo>
                  <a:lnTo>
                    <a:pt x="11264" y="4680"/>
                  </a:lnTo>
                  <a:cubicBezTo>
                    <a:pt x="11264" y="4692"/>
                    <a:pt x="11288" y="4680"/>
                    <a:pt x="11300" y="4704"/>
                  </a:cubicBezTo>
                  <a:lnTo>
                    <a:pt x="11300" y="4692"/>
                  </a:lnTo>
                  <a:cubicBezTo>
                    <a:pt x="11324" y="4704"/>
                    <a:pt x="11335" y="4715"/>
                    <a:pt x="11347" y="4727"/>
                  </a:cubicBezTo>
                  <a:cubicBezTo>
                    <a:pt x="11347" y="4692"/>
                    <a:pt x="11300" y="4644"/>
                    <a:pt x="11288" y="4620"/>
                  </a:cubicBezTo>
                  <a:lnTo>
                    <a:pt x="11288" y="4620"/>
                  </a:lnTo>
                  <a:cubicBezTo>
                    <a:pt x="11296" y="4629"/>
                    <a:pt x="11328" y="4648"/>
                    <a:pt x="11338" y="4656"/>
                  </a:cubicBezTo>
                  <a:lnTo>
                    <a:pt x="11338" y="4656"/>
                  </a:lnTo>
                  <a:cubicBezTo>
                    <a:pt x="11350" y="4652"/>
                    <a:pt x="11324" y="4621"/>
                    <a:pt x="11314" y="4595"/>
                  </a:cubicBezTo>
                  <a:lnTo>
                    <a:pt x="11314" y="4595"/>
                  </a:lnTo>
                  <a:cubicBezTo>
                    <a:pt x="11360" y="4572"/>
                    <a:pt x="11396" y="4537"/>
                    <a:pt x="11466" y="4537"/>
                  </a:cubicBezTo>
                  <a:lnTo>
                    <a:pt x="11419" y="4489"/>
                  </a:lnTo>
                  <a:lnTo>
                    <a:pt x="11466" y="4501"/>
                  </a:lnTo>
                  <a:cubicBezTo>
                    <a:pt x="11526" y="4477"/>
                    <a:pt x="11514" y="4430"/>
                    <a:pt x="11526" y="4382"/>
                  </a:cubicBezTo>
                  <a:cubicBezTo>
                    <a:pt x="11526" y="4376"/>
                    <a:pt x="11528" y="4374"/>
                    <a:pt x="11532" y="4374"/>
                  </a:cubicBezTo>
                  <a:cubicBezTo>
                    <a:pt x="11543" y="4374"/>
                    <a:pt x="11568" y="4394"/>
                    <a:pt x="11585" y="4394"/>
                  </a:cubicBezTo>
                  <a:cubicBezTo>
                    <a:pt x="11609" y="4382"/>
                    <a:pt x="11550" y="4334"/>
                    <a:pt x="11562" y="4299"/>
                  </a:cubicBezTo>
                  <a:lnTo>
                    <a:pt x="11562" y="4299"/>
                  </a:lnTo>
                  <a:cubicBezTo>
                    <a:pt x="11572" y="4309"/>
                    <a:pt x="11600" y="4337"/>
                    <a:pt x="11615" y="4337"/>
                  </a:cubicBezTo>
                  <a:cubicBezTo>
                    <a:pt x="11617" y="4337"/>
                    <a:pt x="11620" y="4336"/>
                    <a:pt x="11621" y="4334"/>
                  </a:cubicBezTo>
                  <a:cubicBezTo>
                    <a:pt x="11609" y="4323"/>
                    <a:pt x="11585" y="4311"/>
                    <a:pt x="11597" y="4311"/>
                  </a:cubicBezTo>
                  <a:lnTo>
                    <a:pt x="11609" y="4323"/>
                  </a:lnTo>
                  <a:cubicBezTo>
                    <a:pt x="11616" y="4325"/>
                    <a:pt x="11621" y="4326"/>
                    <a:pt x="11624" y="4326"/>
                  </a:cubicBezTo>
                  <a:cubicBezTo>
                    <a:pt x="11638" y="4326"/>
                    <a:pt x="11626" y="4308"/>
                    <a:pt x="11645" y="4299"/>
                  </a:cubicBezTo>
                  <a:cubicBezTo>
                    <a:pt x="11657" y="4275"/>
                    <a:pt x="11633" y="4239"/>
                    <a:pt x="11597" y="4180"/>
                  </a:cubicBezTo>
                  <a:cubicBezTo>
                    <a:pt x="11599" y="4176"/>
                    <a:pt x="11602" y="4174"/>
                    <a:pt x="11605" y="4174"/>
                  </a:cubicBezTo>
                  <a:cubicBezTo>
                    <a:pt x="11621" y="4174"/>
                    <a:pt x="11647" y="4215"/>
                    <a:pt x="11657" y="4215"/>
                  </a:cubicBezTo>
                  <a:cubicBezTo>
                    <a:pt x="11633" y="4215"/>
                    <a:pt x="11657" y="4239"/>
                    <a:pt x="11681" y="4251"/>
                  </a:cubicBezTo>
                  <a:cubicBezTo>
                    <a:pt x="11672" y="4243"/>
                    <a:pt x="11670" y="4229"/>
                    <a:pt x="11681" y="4229"/>
                  </a:cubicBezTo>
                  <a:cubicBezTo>
                    <a:pt x="11686" y="4229"/>
                    <a:pt x="11693" y="4232"/>
                    <a:pt x="11705" y="4239"/>
                  </a:cubicBezTo>
                  <a:cubicBezTo>
                    <a:pt x="11716" y="4227"/>
                    <a:pt x="11716" y="4227"/>
                    <a:pt x="11693" y="4192"/>
                  </a:cubicBezTo>
                  <a:lnTo>
                    <a:pt x="11693" y="4192"/>
                  </a:lnTo>
                  <a:cubicBezTo>
                    <a:pt x="11697" y="4201"/>
                    <a:pt x="11696" y="4205"/>
                    <a:pt x="11693" y="4205"/>
                  </a:cubicBezTo>
                  <a:cubicBezTo>
                    <a:pt x="11688" y="4205"/>
                    <a:pt x="11676" y="4194"/>
                    <a:pt x="11669" y="4180"/>
                  </a:cubicBezTo>
                  <a:cubicBezTo>
                    <a:pt x="11682" y="4180"/>
                    <a:pt x="11688" y="4172"/>
                    <a:pt x="11700" y="4172"/>
                  </a:cubicBezTo>
                  <a:cubicBezTo>
                    <a:pt x="11708" y="4172"/>
                    <a:pt x="11720" y="4176"/>
                    <a:pt x="11740" y="4192"/>
                  </a:cubicBezTo>
                  <a:cubicBezTo>
                    <a:pt x="11764" y="4132"/>
                    <a:pt x="11812" y="4084"/>
                    <a:pt x="11847" y="4025"/>
                  </a:cubicBezTo>
                  <a:cubicBezTo>
                    <a:pt x="11839" y="4016"/>
                    <a:pt x="11835" y="4014"/>
                    <a:pt x="11833" y="4014"/>
                  </a:cubicBezTo>
                  <a:cubicBezTo>
                    <a:pt x="11830" y="4014"/>
                    <a:pt x="11830" y="4017"/>
                    <a:pt x="11829" y="4017"/>
                  </a:cubicBezTo>
                  <a:cubicBezTo>
                    <a:pt x="11828" y="4017"/>
                    <a:pt x="11826" y="4016"/>
                    <a:pt x="11824" y="4013"/>
                  </a:cubicBezTo>
                  <a:cubicBezTo>
                    <a:pt x="11812" y="3995"/>
                    <a:pt x="11818" y="3995"/>
                    <a:pt x="11824" y="3995"/>
                  </a:cubicBezTo>
                  <a:cubicBezTo>
                    <a:pt x="11830" y="3995"/>
                    <a:pt x="11835" y="3995"/>
                    <a:pt x="11824" y="3977"/>
                  </a:cubicBezTo>
                  <a:lnTo>
                    <a:pt x="11824" y="3977"/>
                  </a:lnTo>
                  <a:lnTo>
                    <a:pt x="11847" y="4001"/>
                  </a:lnTo>
                  <a:cubicBezTo>
                    <a:pt x="11859" y="3989"/>
                    <a:pt x="11824" y="3942"/>
                    <a:pt x="11812" y="3906"/>
                  </a:cubicBezTo>
                  <a:lnTo>
                    <a:pt x="11812" y="3906"/>
                  </a:lnTo>
                  <a:cubicBezTo>
                    <a:pt x="11835" y="3930"/>
                    <a:pt x="11847" y="3918"/>
                    <a:pt x="11859" y="3942"/>
                  </a:cubicBezTo>
                  <a:cubicBezTo>
                    <a:pt x="11859" y="3941"/>
                    <a:pt x="11860" y="3940"/>
                    <a:pt x="11862" y="3940"/>
                  </a:cubicBezTo>
                  <a:cubicBezTo>
                    <a:pt x="11876" y="3940"/>
                    <a:pt x="11956" y="3982"/>
                    <a:pt x="11968" y="3982"/>
                  </a:cubicBezTo>
                  <a:cubicBezTo>
                    <a:pt x="11970" y="3982"/>
                    <a:pt x="11970" y="3981"/>
                    <a:pt x="11966" y="3977"/>
                  </a:cubicBezTo>
                  <a:lnTo>
                    <a:pt x="11847" y="3906"/>
                  </a:lnTo>
                  <a:cubicBezTo>
                    <a:pt x="11839" y="3906"/>
                    <a:pt x="11842" y="3900"/>
                    <a:pt x="11841" y="3896"/>
                  </a:cubicBezTo>
                  <a:lnTo>
                    <a:pt x="11841" y="3896"/>
                  </a:lnTo>
                  <a:cubicBezTo>
                    <a:pt x="11864" y="3906"/>
                    <a:pt x="11895" y="3906"/>
                    <a:pt x="11895" y="3906"/>
                  </a:cubicBezTo>
                  <a:cubicBezTo>
                    <a:pt x="11931" y="3930"/>
                    <a:pt x="11919" y="3930"/>
                    <a:pt x="11919" y="3942"/>
                  </a:cubicBezTo>
                  <a:cubicBezTo>
                    <a:pt x="11943" y="3959"/>
                    <a:pt x="11952" y="3959"/>
                    <a:pt x="11960" y="3959"/>
                  </a:cubicBezTo>
                  <a:cubicBezTo>
                    <a:pt x="11969" y="3959"/>
                    <a:pt x="11978" y="3959"/>
                    <a:pt x="12002" y="3977"/>
                  </a:cubicBezTo>
                  <a:cubicBezTo>
                    <a:pt x="12002" y="3965"/>
                    <a:pt x="11978" y="3965"/>
                    <a:pt x="11955" y="3942"/>
                  </a:cubicBezTo>
                  <a:cubicBezTo>
                    <a:pt x="11944" y="3921"/>
                    <a:pt x="11916" y="3892"/>
                    <a:pt x="11932" y="3892"/>
                  </a:cubicBezTo>
                  <a:cubicBezTo>
                    <a:pt x="11934" y="3892"/>
                    <a:pt x="11938" y="3892"/>
                    <a:pt x="11943" y="3894"/>
                  </a:cubicBezTo>
                  <a:lnTo>
                    <a:pt x="11907" y="3846"/>
                  </a:lnTo>
                  <a:lnTo>
                    <a:pt x="11907" y="3846"/>
                  </a:lnTo>
                  <a:cubicBezTo>
                    <a:pt x="11923" y="3854"/>
                    <a:pt x="11929" y="3857"/>
                    <a:pt x="11932" y="3857"/>
                  </a:cubicBezTo>
                  <a:cubicBezTo>
                    <a:pt x="11936" y="3857"/>
                    <a:pt x="11923" y="3846"/>
                    <a:pt x="11931" y="3846"/>
                  </a:cubicBezTo>
                  <a:lnTo>
                    <a:pt x="11931" y="3846"/>
                  </a:lnTo>
                  <a:lnTo>
                    <a:pt x="11955" y="3858"/>
                  </a:lnTo>
                  <a:lnTo>
                    <a:pt x="11990" y="3858"/>
                  </a:lnTo>
                  <a:cubicBezTo>
                    <a:pt x="12008" y="3870"/>
                    <a:pt x="12005" y="3870"/>
                    <a:pt x="12002" y="3870"/>
                  </a:cubicBezTo>
                  <a:cubicBezTo>
                    <a:pt x="11999" y="3870"/>
                    <a:pt x="11996" y="3870"/>
                    <a:pt x="12014" y="3882"/>
                  </a:cubicBezTo>
                  <a:lnTo>
                    <a:pt x="12026" y="3882"/>
                  </a:lnTo>
                  <a:cubicBezTo>
                    <a:pt x="12002" y="3870"/>
                    <a:pt x="11990" y="3846"/>
                    <a:pt x="11978" y="3846"/>
                  </a:cubicBezTo>
                  <a:cubicBezTo>
                    <a:pt x="11943" y="3811"/>
                    <a:pt x="11907" y="3775"/>
                    <a:pt x="11931" y="3763"/>
                  </a:cubicBezTo>
                  <a:lnTo>
                    <a:pt x="11931" y="3763"/>
                  </a:lnTo>
                  <a:cubicBezTo>
                    <a:pt x="11966" y="3775"/>
                    <a:pt x="11955" y="3799"/>
                    <a:pt x="11990" y="3811"/>
                  </a:cubicBezTo>
                  <a:cubicBezTo>
                    <a:pt x="12026" y="3799"/>
                    <a:pt x="11919" y="3715"/>
                    <a:pt x="11931" y="3703"/>
                  </a:cubicBezTo>
                  <a:cubicBezTo>
                    <a:pt x="11955" y="3703"/>
                    <a:pt x="11919" y="3680"/>
                    <a:pt x="11931" y="3656"/>
                  </a:cubicBezTo>
                  <a:lnTo>
                    <a:pt x="11931" y="3656"/>
                  </a:lnTo>
                  <a:cubicBezTo>
                    <a:pt x="11955" y="3680"/>
                    <a:pt x="11966" y="3668"/>
                    <a:pt x="11990" y="3680"/>
                  </a:cubicBezTo>
                  <a:lnTo>
                    <a:pt x="12014" y="3703"/>
                  </a:lnTo>
                  <a:cubicBezTo>
                    <a:pt x="12014" y="3697"/>
                    <a:pt x="12017" y="3695"/>
                    <a:pt x="12023" y="3695"/>
                  </a:cubicBezTo>
                  <a:cubicBezTo>
                    <a:pt x="12029" y="3695"/>
                    <a:pt x="12038" y="3697"/>
                    <a:pt x="12050" y="3703"/>
                  </a:cubicBezTo>
                  <a:cubicBezTo>
                    <a:pt x="12014" y="3680"/>
                    <a:pt x="12026" y="3656"/>
                    <a:pt x="12014" y="3632"/>
                  </a:cubicBezTo>
                  <a:lnTo>
                    <a:pt x="11990" y="3620"/>
                  </a:lnTo>
                  <a:cubicBezTo>
                    <a:pt x="11990" y="3596"/>
                    <a:pt x="11978" y="3572"/>
                    <a:pt x="11990" y="3572"/>
                  </a:cubicBezTo>
                  <a:cubicBezTo>
                    <a:pt x="11990" y="3549"/>
                    <a:pt x="11966" y="3537"/>
                    <a:pt x="11943" y="3501"/>
                  </a:cubicBezTo>
                  <a:lnTo>
                    <a:pt x="11943" y="3501"/>
                  </a:lnTo>
                  <a:cubicBezTo>
                    <a:pt x="11966" y="3513"/>
                    <a:pt x="12002" y="3537"/>
                    <a:pt x="12038" y="3561"/>
                  </a:cubicBezTo>
                  <a:cubicBezTo>
                    <a:pt x="12030" y="3557"/>
                    <a:pt x="12025" y="3555"/>
                    <a:pt x="12021" y="3555"/>
                  </a:cubicBezTo>
                  <a:cubicBezTo>
                    <a:pt x="12013" y="3555"/>
                    <a:pt x="12010" y="3561"/>
                    <a:pt x="12002" y="3561"/>
                  </a:cubicBezTo>
                  <a:cubicBezTo>
                    <a:pt x="12014" y="3596"/>
                    <a:pt x="12074" y="3656"/>
                    <a:pt x="12038" y="3668"/>
                  </a:cubicBezTo>
                  <a:cubicBezTo>
                    <a:pt x="12059" y="3685"/>
                    <a:pt x="12068" y="3691"/>
                    <a:pt x="12070" y="3691"/>
                  </a:cubicBezTo>
                  <a:cubicBezTo>
                    <a:pt x="12077" y="3691"/>
                    <a:pt x="12048" y="3656"/>
                    <a:pt x="12074" y="3656"/>
                  </a:cubicBezTo>
                  <a:cubicBezTo>
                    <a:pt x="12074" y="3668"/>
                    <a:pt x="12074" y="3668"/>
                    <a:pt x="12086" y="3668"/>
                  </a:cubicBezTo>
                  <a:cubicBezTo>
                    <a:pt x="12086" y="3680"/>
                    <a:pt x="12086" y="3703"/>
                    <a:pt x="12121" y="3727"/>
                  </a:cubicBezTo>
                  <a:cubicBezTo>
                    <a:pt x="12132" y="3707"/>
                    <a:pt x="12080" y="3677"/>
                    <a:pt x="12088" y="3677"/>
                  </a:cubicBezTo>
                  <a:lnTo>
                    <a:pt x="12088" y="3677"/>
                  </a:lnTo>
                  <a:cubicBezTo>
                    <a:pt x="12090" y="3677"/>
                    <a:pt x="12093" y="3678"/>
                    <a:pt x="12097" y="3680"/>
                  </a:cubicBezTo>
                  <a:cubicBezTo>
                    <a:pt x="12093" y="3668"/>
                    <a:pt x="12099" y="3664"/>
                    <a:pt x="12108" y="3664"/>
                  </a:cubicBezTo>
                  <a:cubicBezTo>
                    <a:pt x="12125" y="3664"/>
                    <a:pt x="12157" y="3680"/>
                    <a:pt x="12157" y="3680"/>
                  </a:cubicBezTo>
                  <a:cubicBezTo>
                    <a:pt x="12145" y="3656"/>
                    <a:pt x="12086" y="3608"/>
                    <a:pt x="12109" y="3596"/>
                  </a:cubicBezTo>
                  <a:lnTo>
                    <a:pt x="12109" y="3596"/>
                  </a:lnTo>
                  <a:lnTo>
                    <a:pt x="12145" y="3632"/>
                  </a:lnTo>
                  <a:cubicBezTo>
                    <a:pt x="12157" y="3620"/>
                    <a:pt x="12086" y="3584"/>
                    <a:pt x="12097" y="3572"/>
                  </a:cubicBezTo>
                  <a:cubicBezTo>
                    <a:pt x="12097" y="3572"/>
                    <a:pt x="12071" y="3546"/>
                    <a:pt x="12064" y="3546"/>
                  </a:cubicBezTo>
                  <a:cubicBezTo>
                    <a:pt x="12062" y="3546"/>
                    <a:pt x="12062" y="3547"/>
                    <a:pt x="12062" y="3549"/>
                  </a:cubicBezTo>
                  <a:cubicBezTo>
                    <a:pt x="12038" y="3525"/>
                    <a:pt x="12050" y="3513"/>
                    <a:pt x="12062" y="3501"/>
                  </a:cubicBezTo>
                  <a:cubicBezTo>
                    <a:pt x="12062" y="3501"/>
                    <a:pt x="12050" y="3501"/>
                    <a:pt x="12038" y="3489"/>
                  </a:cubicBezTo>
                  <a:cubicBezTo>
                    <a:pt x="12034" y="3488"/>
                    <a:pt x="12031" y="3487"/>
                    <a:pt x="12029" y="3487"/>
                  </a:cubicBezTo>
                  <a:cubicBezTo>
                    <a:pt x="12016" y="3487"/>
                    <a:pt x="12032" y="3508"/>
                    <a:pt x="12021" y="3508"/>
                  </a:cubicBezTo>
                  <a:cubicBezTo>
                    <a:pt x="12018" y="3508"/>
                    <a:pt x="12012" y="3506"/>
                    <a:pt x="12002" y="3501"/>
                  </a:cubicBezTo>
                  <a:lnTo>
                    <a:pt x="12002" y="3501"/>
                  </a:lnTo>
                  <a:lnTo>
                    <a:pt x="12038" y="3537"/>
                  </a:lnTo>
                  <a:cubicBezTo>
                    <a:pt x="12014" y="3537"/>
                    <a:pt x="11978" y="3513"/>
                    <a:pt x="11966" y="3501"/>
                  </a:cubicBezTo>
                  <a:cubicBezTo>
                    <a:pt x="11943" y="3489"/>
                    <a:pt x="11939" y="3486"/>
                    <a:pt x="11942" y="3486"/>
                  </a:cubicBezTo>
                  <a:cubicBezTo>
                    <a:pt x="11944" y="3486"/>
                    <a:pt x="11951" y="3488"/>
                    <a:pt x="11956" y="3488"/>
                  </a:cubicBezTo>
                  <a:cubicBezTo>
                    <a:pt x="11964" y="3488"/>
                    <a:pt x="11966" y="3484"/>
                    <a:pt x="11943" y="3465"/>
                  </a:cubicBezTo>
                  <a:lnTo>
                    <a:pt x="11943" y="3477"/>
                  </a:lnTo>
                  <a:cubicBezTo>
                    <a:pt x="11895" y="3453"/>
                    <a:pt x="11919" y="3430"/>
                    <a:pt x="11931" y="3430"/>
                  </a:cubicBezTo>
                  <a:cubicBezTo>
                    <a:pt x="11955" y="3430"/>
                    <a:pt x="11966" y="3430"/>
                    <a:pt x="12002" y="3442"/>
                  </a:cubicBezTo>
                  <a:lnTo>
                    <a:pt x="12002" y="3465"/>
                  </a:lnTo>
                  <a:cubicBezTo>
                    <a:pt x="12007" y="3467"/>
                    <a:pt x="12011" y="3468"/>
                    <a:pt x="12013" y="3468"/>
                  </a:cubicBezTo>
                  <a:cubicBezTo>
                    <a:pt x="12029" y="3468"/>
                    <a:pt x="12004" y="3440"/>
                    <a:pt x="12014" y="3430"/>
                  </a:cubicBezTo>
                  <a:lnTo>
                    <a:pt x="12014" y="3430"/>
                  </a:lnTo>
                  <a:cubicBezTo>
                    <a:pt x="12014" y="3430"/>
                    <a:pt x="12014" y="3430"/>
                    <a:pt x="12026" y="3442"/>
                  </a:cubicBezTo>
                  <a:cubicBezTo>
                    <a:pt x="12038" y="3430"/>
                    <a:pt x="12026" y="3406"/>
                    <a:pt x="12038" y="3406"/>
                  </a:cubicBezTo>
                  <a:lnTo>
                    <a:pt x="12014" y="3394"/>
                  </a:lnTo>
                  <a:lnTo>
                    <a:pt x="12026" y="3406"/>
                  </a:lnTo>
                  <a:cubicBezTo>
                    <a:pt x="12014" y="3406"/>
                    <a:pt x="11990" y="3406"/>
                    <a:pt x="11978" y="3382"/>
                  </a:cubicBezTo>
                  <a:cubicBezTo>
                    <a:pt x="11975" y="3376"/>
                    <a:pt x="11977" y="3374"/>
                    <a:pt x="11981" y="3374"/>
                  </a:cubicBezTo>
                  <a:cubicBezTo>
                    <a:pt x="11993" y="3374"/>
                    <a:pt x="12032" y="3397"/>
                    <a:pt x="12050" y="3406"/>
                  </a:cubicBezTo>
                  <a:cubicBezTo>
                    <a:pt x="12097" y="3442"/>
                    <a:pt x="12038" y="3418"/>
                    <a:pt x="12050" y="3442"/>
                  </a:cubicBezTo>
                  <a:cubicBezTo>
                    <a:pt x="12060" y="3446"/>
                    <a:pt x="12066" y="3448"/>
                    <a:pt x="12070" y="3448"/>
                  </a:cubicBezTo>
                  <a:cubicBezTo>
                    <a:pt x="12084" y="3448"/>
                    <a:pt x="12075" y="3428"/>
                    <a:pt x="12096" y="3428"/>
                  </a:cubicBezTo>
                  <a:cubicBezTo>
                    <a:pt x="12100" y="3428"/>
                    <a:pt x="12104" y="3428"/>
                    <a:pt x="12109" y="3430"/>
                  </a:cubicBezTo>
                  <a:cubicBezTo>
                    <a:pt x="12145" y="3465"/>
                    <a:pt x="12086" y="3442"/>
                    <a:pt x="12133" y="3477"/>
                  </a:cubicBezTo>
                  <a:cubicBezTo>
                    <a:pt x="12145" y="3465"/>
                    <a:pt x="12121" y="3442"/>
                    <a:pt x="12133" y="3442"/>
                  </a:cubicBezTo>
                  <a:lnTo>
                    <a:pt x="12133" y="3442"/>
                  </a:lnTo>
                  <a:cubicBezTo>
                    <a:pt x="12157" y="3453"/>
                    <a:pt x="12157" y="3465"/>
                    <a:pt x="12181" y="3489"/>
                  </a:cubicBezTo>
                  <a:lnTo>
                    <a:pt x="12205" y="3489"/>
                  </a:lnTo>
                  <a:cubicBezTo>
                    <a:pt x="12193" y="3513"/>
                    <a:pt x="12264" y="3525"/>
                    <a:pt x="12264" y="3549"/>
                  </a:cubicBezTo>
                  <a:cubicBezTo>
                    <a:pt x="12267" y="3550"/>
                    <a:pt x="12268" y="3551"/>
                    <a:pt x="12269" y="3551"/>
                  </a:cubicBezTo>
                  <a:cubicBezTo>
                    <a:pt x="12275" y="3551"/>
                    <a:pt x="12243" y="3523"/>
                    <a:pt x="12255" y="3523"/>
                  </a:cubicBezTo>
                  <a:cubicBezTo>
                    <a:pt x="12257" y="3523"/>
                    <a:pt x="12260" y="3524"/>
                    <a:pt x="12264" y="3525"/>
                  </a:cubicBezTo>
                  <a:cubicBezTo>
                    <a:pt x="12240" y="3513"/>
                    <a:pt x="12205" y="3489"/>
                    <a:pt x="12193" y="3477"/>
                  </a:cubicBezTo>
                  <a:lnTo>
                    <a:pt x="12216" y="3465"/>
                  </a:lnTo>
                  <a:cubicBezTo>
                    <a:pt x="12222" y="3468"/>
                    <a:pt x="12227" y="3472"/>
                    <a:pt x="12231" y="3477"/>
                  </a:cubicBezTo>
                  <a:lnTo>
                    <a:pt x="12231" y="3477"/>
                  </a:lnTo>
                  <a:cubicBezTo>
                    <a:pt x="12245" y="3472"/>
                    <a:pt x="12180" y="3428"/>
                    <a:pt x="12169" y="3406"/>
                  </a:cubicBezTo>
                  <a:cubicBezTo>
                    <a:pt x="12169" y="3400"/>
                    <a:pt x="12172" y="3397"/>
                    <a:pt x="12176" y="3397"/>
                  </a:cubicBezTo>
                  <a:cubicBezTo>
                    <a:pt x="12181" y="3397"/>
                    <a:pt x="12187" y="3400"/>
                    <a:pt x="12193" y="3406"/>
                  </a:cubicBezTo>
                  <a:cubicBezTo>
                    <a:pt x="12169" y="3358"/>
                    <a:pt x="12181" y="3334"/>
                    <a:pt x="12157" y="3287"/>
                  </a:cubicBezTo>
                  <a:lnTo>
                    <a:pt x="12157" y="3287"/>
                  </a:lnTo>
                  <a:cubicBezTo>
                    <a:pt x="12181" y="3322"/>
                    <a:pt x="12205" y="3322"/>
                    <a:pt x="12228" y="3334"/>
                  </a:cubicBezTo>
                  <a:cubicBezTo>
                    <a:pt x="12228" y="3346"/>
                    <a:pt x="12276" y="3382"/>
                    <a:pt x="12300" y="3394"/>
                  </a:cubicBezTo>
                  <a:cubicBezTo>
                    <a:pt x="12300" y="3382"/>
                    <a:pt x="12264" y="3346"/>
                    <a:pt x="12240" y="3346"/>
                  </a:cubicBezTo>
                  <a:cubicBezTo>
                    <a:pt x="12261" y="3346"/>
                    <a:pt x="12229" y="3320"/>
                    <a:pt x="12242" y="3320"/>
                  </a:cubicBezTo>
                  <a:cubicBezTo>
                    <a:pt x="12244" y="3320"/>
                    <a:pt x="12247" y="3321"/>
                    <a:pt x="12252" y="3322"/>
                  </a:cubicBezTo>
                  <a:cubicBezTo>
                    <a:pt x="12276" y="3322"/>
                    <a:pt x="12300" y="3358"/>
                    <a:pt x="12312" y="3370"/>
                  </a:cubicBezTo>
                  <a:cubicBezTo>
                    <a:pt x="12324" y="3358"/>
                    <a:pt x="12264" y="3322"/>
                    <a:pt x="12288" y="3322"/>
                  </a:cubicBezTo>
                  <a:cubicBezTo>
                    <a:pt x="12288" y="3322"/>
                    <a:pt x="12288" y="3322"/>
                    <a:pt x="12300" y="3334"/>
                  </a:cubicBezTo>
                  <a:cubicBezTo>
                    <a:pt x="12312" y="3334"/>
                    <a:pt x="12300" y="3311"/>
                    <a:pt x="12276" y="3287"/>
                  </a:cubicBezTo>
                  <a:lnTo>
                    <a:pt x="12276" y="3287"/>
                  </a:lnTo>
                  <a:cubicBezTo>
                    <a:pt x="12291" y="3296"/>
                    <a:pt x="12299" y="3299"/>
                    <a:pt x="12304" y="3299"/>
                  </a:cubicBezTo>
                  <a:cubicBezTo>
                    <a:pt x="12314" y="3299"/>
                    <a:pt x="12310" y="3287"/>
                    <a:pt x="12320" y="3287"/>
                  </a:cubicBezTo>
                  <a:cubicBezTo>
                    <a:pt x="12324" y="3287"/>
                    <a:pt x="12333" y="3290"/>
                    <a:pt x="12347" y="3299"/>
                  </a:cubicBezTo>
                  <a:cubicBezTo>
                    <a:pt x="12336" y="3275"/>
                    <a:pt x="12312" y="3287"/>
                    <a:pt x="12288" y="3263"/>
                  </a:cubicBezTo>
                  <a:cubicBezTo>
                    <a:pt x="12276" y="3239"/>
                    <a:pt x="12300" y="3239"/>
                    <a:pt x="12312" y="3239"/>
                  </a:cubicBezTo>
                  <a:cubicBezTo>
                    <a:pt x="12312" y="3251"/>
                    <a:pt x="12324" y="3263"/>
                    <a:pt x="12312" y="3263"/>
                  </a:cubicBezTo>
                  <a:lnTo>
                    <a:pt x="12359" y="3287"/>
                  </a:lnTo>
                  <a:cubicBezTo>
                    <a:pt x="12395" y="3275"/>
                    <a:pt x="12276" y="3203"/>
                    <a:pt x="12324" y="3203"/>
                  </a:cubicBezTo>
                  <a:cubicBezTo>
                    <a:pt x="12335" y="3238"/>
                    <a:pt x="12358" y="3228"/>
                    <a:pt x="12380" y="3259"/>
                  </a:cubicBezTo>
                  <a:lnTo>
                    <a:pt x="12380" y="3259"/>
                  </a:lnTo>
                  <a:cubicBezTo>
                    <a:pt x="12376" y="3248"/>
                    <a:pt x="12391" y="3238"/>
                    <a:pt x="12359" y="3227"/>
                  </a:cubicBezTo>
                  <a:cubicBezTo>
                    <a:pt x="12371" y="3215"/>
                    <a:pt x="12383" y="3215"/>
                    <a:pt x="12383" y="3215"/>
                  </a:cubicBezTo>
                  <a:cubicBezTo>
                    <a:pt x="12383" y="3203"/>
                    <a:pt x="12371" y="3180"/>
                    <a:pt x="12347" y="3168"/>
                  </a:cubicBezTo>
                  <a:cubicBezTo>
                    <a:pt x="12351" y="3164"/>
                    <a:pt x="12358" y="3162"/>
                    <a:pt x="12366" y="3162"/>
                  </a:cubicBezTo>
                  <a:cubicBezTo>
                    <a:pt x="12382" y="3162"/>
                    <a:pt x="12403" y="3168"/>
                    <a:pt x="12419" y="3168"/>
                  </a:cubicBezTo>
                  <a:cubicBezTo>
                    <a:pt x="12407" y="3120"/>
                    <a:pt x="12467" y="3132"/>
                    <a:pt x="12467" y="3084"/>
                  </a:cubicBezTo>
                  <a:lnTo>
                    <a:pt x="12455" y="3084"/>
                  </a:lnTo>
                  <a:cubicBezTo>
                    <a:pt x="12478" y="3072"/>
                    <a:pt x="12395" y="3061"/>
                    <a:pt x="12419" y="3037"/>
                  </a:cubicBezTo>
                  <a:lnTo>
                    <a:pt x="12419" y="3037"/>
                  </a:lnTo>
                  <a:cubicBezTo>
                    <a:pt x="12443" y="3055"/>
                    <a:pt x="12452" y="3058"/>
                    <a:pt x="12459" y="3058"/>
                  </a:cubicBezTo>
                  <a:cubicBezTo>
                    <a:pt x="12463" y="3058"/>
                    <a:pt x="12466" y="3057"/>
                    <a:pt x="12471" y="3057"/>
                  </a:cubicBezTo>
                  <a:cubicBezTo>
                    <a:pt x="12475" y="3057"/>
                    <a:pt x="12481" y="3058"/>
                    <a:pt x="12490" y="3061"/>
                  </a:cubicBezTo>
                  <a:cubicBezTo>
                    <a:pt x="12526" y="3049"/>
                    <a:pt x="12490" y="2989"/>
                    <a:pt x="12538" y="2989"/>
                  </a:cubicBezTo>
                  <a:cubicBezTo>
                    <a:pt x="12538" y="2989"/>
                    <a:pt x="12550" y="3001"/>
                    <a:pt x="12550" y="3013"/>
                  </a:cubicBezTo>
                  <a:cubicBezTo>
                    <a:pt x="12574" y="3001"/>
                    <a:pt x="12586" y="2977"/>
                    <a:pt x="12597" y="2965"/>
                  </a:cubicBezTo>
                  <a:cubicBezTo>
                    <a:pt x="12657" y="2965"/>
                    <a:pt x="12633" y="2918"/>
                    <a:pt x="12633" y="2882"/>
                  </a:cubicBezTo>
                  <a:cubicBezTo>
                    <a:pt x="12645" y="2882"/>
                    <a:pt x="12657" y="2894"/>
                    <a:pt x="12657" y="2906"/>
                  </a:cubicBezTo>
                  <a:cubicBezTo>
                    <a:pt x="12681" y="2894"/>
                    <a:pt x="12705" y="2882"/>
                    <a:pt x="12669" y="2834"/>
                  </a:cubicBezTo>
                  <a:lnTo>
                    <a:pt x="12669" y="2834"/>
                  </a:lnTo>
                  <a:cubicBezTo>
                    <a:pt x="12684" y="2840"/>
                    <a:pt x="12690" y="2842"/>
                    <a:pt x="12693" y="2842"/>
                  </a:cubicBezTo>
                  <a:cubicBezTo>
                    <a:pt x="12701" y="2842"/>
                    <a:pt x="12672" y="2822"/>
                    <a:pt x="12717" y="2822"/>
                  </a:cubicBezTo>
                  <a:cubicBezTo>
                    <a:pt x="12728" y="2834"/>
                    <a:pt x="12728" y="2834"/>
                    <a:pt x="12728" y="2834"/>
                  </a:cubicBezTo>
                  <a:cubicBezTo>
                    <a:pt x="12752" y="2834"/>
                    <a:pt x="12752" y="2822"/>
                    <a:pt x="12764" y="2822"/>
                  </a:cubicBezTo>
                  <a:cubicBezTo>
                    <a:pt x="12752" y="2775"/>
                    <a:pt x="12693" y="2727"/>
                    <a:pt x="12728" y="2715"/>
                  </a:cubicBezTo>
                  <a:lnTo>
                    <a:pt x="12728" y="2715"/>
                  </a:lnTo>
                  <a:cubicBezTo>
                    <a:pt x="12800" y="2751"/>
                    <a:pt x="12740" y="2739"/>
                    <a:pt x="12788" y="2775"/>
                  </a:cubicBezTo>
                  <a:cubicBezTo>
                    <a:pt x="12776" y="2763"/>
                    <a:pt x="12764" y="2751"/>
                    <a:pt x="12788" y="2751"/>
                  </a:cubicBezTo>
                  <a:cubicBezTo>
                    <a:pt x="12812" y="2775"/>
                    <a:pt x="12800" y="2763"/>
                    <a:pt x="12824" y="2787"/>
                  </a:cubicBezTo>
                  <a:cubicBezTo>
                    <a:pt x="12848" y="2787"/>
                    <a:pt x="12776" y="2715"/>
                    <a:pt x="12788" y="2715"/>
                  </a:cubicBezTo>
                  <a:cubicBezTo>
                    <a:pt x="12772" y="2715"/>
                    <a:pt x="12767" y="2710"/>
                    <a:pt x="12765" y="2710"/>
                  </a:cubicBezTo>
                  <a:cubicBezTo>
                    <a:pt x="12764" y="2710"/>
                    <a:pt x="12764" y="2711"/>
                    <a:pt x="12764" y="2715"/>
                  </a:cubicBezTo>
                  <a:cubicBezTo>
                    <a:pt x="12728" y="2680"/>
                    <a:pt x="12776" y="2680"/>
                    <a:pt x="12764" y="2656"/>
                  </a:cubicBezTo>
                  <a:lnTo>
                    <a:pt x="12764" y="2656"/>
                  </a:lnTo>
                  <a:cubicBezTo>
                    <a:pt x="12764" y="2661"/>
                    <a:pt x="12760" y="2664"/>
                    <a:pt x="12754" y="2664"/>
                  </a:cubicBezTo>
                  <a:cubicBezTo>
                    <a:pt x="12744" y="2664"/>
                    <a:pt x="12730" y="2658"/>
                    <a:pt x="12717" y="2644"/>
                  </a:cubicBezTo>
                  <a:cubicBezTo>
                    <a:pt x="12740" y="2632"/>
                    <a:pt x="12681" y="2584"/>
                    <a:pt x="12669" y="2560"/>
                  </a:cubicBezTo>
                  <a:cubicBezTo>
                    <a:pt x="12705" y="2560"/>
                    <a:pt x="12717" y="2608"/>
                    <a:pt x="12764" y="2632"/>
                  </a:cubicBezTo>
                  <a:cubicBezTo>
                    <a:pt x="12776" y="2644"/>
                    <a:pt x="12824" y="2656"/>
                    <a:pt x="12836" y="2680"/>
                  </a:cubicBezTo>
                  <a:cubicBezTo>
                    <a:pt x="12848" y="2668"/>
                    <a:pt x="12824" y="2632"/>
                    <a:pt x="12824" y="2608"/>
                  </a:cubicBezTo>
                  <a:lnTo>
                    <a:pt x="12824" y="2608"/>
                  </a:lnTo>
                  <a:lnTo>
                    <a:pt x="12836" y="2620"/>
                  </a:lnTo>
                  <a:cubicBezTo>
                    <a:pt x="12836" y="2596"/>
                    <a:pt x="12800" y="2549"/>
                    <a:pt x="12836" y="2549"/>
                  </a:cubicBezTo>
                  <a:lnTo>
                    <a:pt x="12812" y="2549"/>
                  </a:lnTo>
                  <a:cubicBezTo>
                    <a:pt x="12812" y="2539"/>
                    <a:pt x="12820" y="2529"/>
                    <a:pt x="12810" y="2513"/>
                  </a:cubicBezTo>
                  <a:lnTo>
                    <a:pt x="12810" y="2513"/>
                  </a:lnTo>
                  <a:cubicBezTo>
                    <a:pt x="12824" y="2524"/>
                    <a:pt x="12845" y="2527"/>
                    <a:pt x="12856" y="2534"/>
                  </a:cubicBezTo>
                  <a:lnTo>
                    <a:pt x="12856" y="2534"/>
                  </a:lnTo>
                  <a:cubicBezTo>
                    <a:pt x="12801" y="2488"/>
                    <a:pt x="12846" y="2464"/>
                    <a:pt x="12788" y="2418"/>
                  </a:cubicBezTo>
                  <a:cubicBezTo>
                    <a:pt x="12812" y="2418"/>
                    <a:pt x="12836" y="2441"/>
                    <a:pt x="12848" y="2453"/>
                  </a:cubicBezTo>
                  <a:cubicBezTo>
                    <a:pt x="12836" y="2465"/>
                    <a:pt x="12824" y="2453"/>
                    <a:pt x="12836" y="2489"/>
                  </a:cubicBezTo>
                  <a:cubicBezTo>
                    <a:pt x="12842" y="2483"/>
                    <a:pt x="12850" y="2480"/>
                    <a:pt x="12859" y="2480"/>
                  </a:cubicBezTo>
                  <a:cubicBezTo>
                    <a:pt x="12868" y="2480"/>
                    <a:pt x="12877" y="2483"/>
                    <a:pt x="12883" y="2489"/>
                  </a:cubicBezTo>
                  <a:cubicBezTo>
                    <a:pt x="12848" y="2453"/>
                    <a:pt x="12848" y="2418"/>
                    <a:pt x="12812" y="2382"/>
                  </a:cubicBezTo>
                  <a:lnTo>
                    <a:pt x="12812" y="2382"/>
                  </a:lnTo>
                  <a:cubicBezTo>
                    <a:pt x="12836" y="2394"/>
                    <a:pt x="12848" y="2394"/>
                    <a:pt x="12883" y="2418"/>
                  </a:cubicBezTo>
                  <a:cubicBezTo>
                    <a:pt x="12883" y="2370"/>
                    <a:pt x="12764" y="2358"/>
                    <a:pt x="12788" y="2322"/>
                  </a:cubicBezTo>
                  <a:lnTo>
                    <a:pt x="12788" y="2322"/>
                  </a:lnTo>
                  <a:cubicBezTo>
                    <a:pt x="12829" y="2333"/>
                    <a:pt x="12826" y="2360"/>
                    <a:pt x="12839" y="2360"/>
                  </a:cubicBezTo>
                  <a:cubicBezTo>
                    <a:pt x="12842" y="2360"/>
                    <a:pt x="12844" y="2360"/>
                    <a:pt x="12848" y="2358"/>
                  </a:cubicBezTo>
                  <a:lnTo>
                    <a:pt x="12859" y="2370"/>
                  </a:lnTo>
                  <a:cubicBezTo>
                    <a:pt x="12877" y="2379"/>
                    <a:pt x="12886" y="2382"/>
                    <a:pt x="12889" y="2382"/>
                  </a:cubicBezTo>
                  <a:cubicBezTo>
                    <a:pt x="12904" y="2382"/>
                    <a:pt x="12802" y="2308"/>
                    <a:pt x="12812" y="2299"/>
                  </a:cubicBezTo>
                  <a:lnTo>
                    <a:pt x="12812" y="2299"/>
                  </a:lnTo>
                  <a:cubicBezTo>
                    <a:pt x="12859" y="2334"/>
                    <a:pt x="12836" y="2334"/>
                    <a:pt x="12883" y="2346"/>
                  </a:cubicBezTo>
                  <a:cubicBezTo>
                    <a:pt x="12883" y="2322"/>
                    <a:pt x="12812" y="2263"/>
                    <a:pt x="12836" y="2263"/>
                  </a:cubicBezTo>
                  <a:lnTo>
                    <a:pt x="12836" y="2263"/>
                  </a:lnTo>
                  <a:lnTo>
                    <a:pt x="12859" y="2275"/>
                  </a:lnTo>
                  <a:cubicBezTo>
                    <a:pt x="12859" y="2263"/>
                    <a:pt x="12871" y="2263"/>
                    <a:pt x="12883" y="2251"/>
                  </a:cubicBezTo>
                  <a:cubicBezTo>
                    <a:pt x="12883" y="2251"/>
                    <a:pt x="12895" y="2251"/>
                    <a:pt x="12895" y="2239"/>
                  </a:cubicBezTo>
                  <a:cubicBezTo>
                    <a:pt x="12895" y="2251"/>
                    <a:pt x="12895" y="2251"/>
                    <a:pt x="12895" y="2251"/>
                  </a:cubicBezTo>
                  <a:lnTo>
                    <a:pt x="12907" y="2251"/>
                  </a:lnTo>
                  <a:cubicBezTo>
                    <a:pt x="12907" y="2251"/>
                    <a:pt x="12907" y="2251"/>
                    <a:pt x="12907" y="2263"/>
                  </a:cubicBezTo>
                  <a:lnTo>
                    <a:pt x="12871" y="2287"/>
                  </a:lnTo>
                  <a:cubicBezTo>
                    <a:pt x="12883" y="2287"/>
                    <a:pt x="12907" y="2287"/>
                    <a:pt x="12895" y="2299"/>
                  </a:cubicBezTo>
                  <a:cubicBezTo>
                    <a:pt x="12907" y="2287"/>
                    <a:pt x="12895" y="2287"/>
                    <a:pt x="12895" y="2287"/>
                  </a:cubicBezTo>
                  <a:cubicBezTo>
                    <a:pt x="12943" y="2239"/>
                    <a:pt x="12955" y="2275"/>
                    <a:pt x="13002" y="2215"/>
                  </a:cubicBezTo>
                  <a:lnTo>
                    <a:pt x="12990" y="2203"/>
                  </a:lnTo>
                  <a:cubicBezTo>
                    <a:pt x="13006" y="2203"/>
                    <a:pt x="13027" y="2187"/>
                    <a:pt x="13040" y="2187"/>
                  </a:cubicBezTo>
                  <a:cubicBezTo>
                    <a:pt x="13046" y="2187"/>
                    <a:pt x="13050" y="2191"/>
                    <a:pt x="13050" y="2203"/>
                  </a:cubicBezTo>
                  <a:cubicBezTo>
                    <a:pt x="13050" y="2204"/>
                    <a:pt x="13050" y="2204"/>
                    <a:pt x="13049" y="2204"/>
                  </a:cubicBezTo>
                  <a:lnTo>
                    <a:pt x="13049" y="2204"/>
                  </a:lnTo>
                  <a:cubicBezTo>
                    <a:pt x="13053" y="2203"/>
                    <a:pt x="13055" y="2202"/>
                    <a:pt x="13058" y="2202"/>
                  </a:cubicBezTo>
                  <a:cubicBezTo>
                    <a:pt x="13059" y="2202"/>
                    <a:pt x="13061" y="2202"/>
                    <a:pt x="13062" y="2203"/>
                  </a:cubicBezTo>
                  <a:cubicBezTo>
                    <a:pt x="13062" y="2191"/>
                    <a:pt x="13086" y="2168"/>
                    <a:pt x="13098" y="2156"/>
                  </a:cubicBezTo>
                  <a:cubicBezTo>
                    <a:pt x="13098" y="2156"/>
                    <a:pt x="13092" y="2140"/>
                    <a:pt x="13085" y="2140"/>
                  </a:cubicBezTo>
                  <a:cubicBezTo>
                    <a:pt x="13082" y="2140"/>
                    <a:pt x="13078" y="2144"/>
                    <a:pt x="13074" y="2156"/>
                  </a:cubicBezTo>
                  <a:cubicBezTo>
                    <a:pt x="13050" y="2179"/>
                    <a:pt x="13050" y="2179"/>
                    <a:pt x="13038" y="2179"/>
                  </a:cubicBezTo>
                  <a:cubicBezTo>
                    <a:pt x="13026" y="2168"/>
                    <a:pt x="13050" y="2156"/>
                    <a:pt x="13062" y="2144"/>
                  </a:cubicBezTo>
                  <a:cubicBezTo>
                    <a:pt x="13060" y="2140"/>
                    <a:pt x="13058" y="2139"/>
                    <a:pt x="13055" y="2139"/>
                  </a:cubicBezTo>
                  <a:cubicBezTo>
                    <a:pt x="13041" y="2139"/>
                    <a:pt x="13017" y="2181"/>
                    <a:pt x="13005" y="2181"/>
                  </a:cubicBezTo>
                  <a:cubicBezTo>
                    <a:pt x="13004" y="2181"/>
                    <a:pt x="13003" y="2180"/>
                    <a:pt x="13002" y="2179"/>
                  </a:cubicBezTo>
                  <a:lnTo>
                    <a:pt x="13002" y="2168"/>
                  </a:lnTo>
                  <a:cubicBezTo>
                    <a:pt x="12990" y="2179"/>
                    <a:pt x="12967" y="2168"/>
                    <a:pt x="12943" y="2203"/>
                  </a:cubicBezTo>
                  <a:cubicBezTo>
                    <a:pt x="12952" y="2184"/>
                    <a:pt x="12948" y="2180"/>
                    <a:pt x="12941" y="2180"/>
                  </a:cubicBezTo>
                  <a:cubicBezTo>
                    <a:pt x="12936" y="2180"/>
                    <a:pt x="12930" y="2182"/>
                    <a:pt x="12925" y="2182"/>
                  </a:cubicBezTo>
                  <a:cubicBezTo>
                    <a:pt x="12919" y="2182"/>
                    <a:pt x="12915" y="2179"/>
                    <a:pt x="12919" y="2168"/>
                  </a:cubicBezTo>
                  <a:lnTo>
                    <a:pt x="12919" y="2168"/>
                  </a:lnTo>
                  <a:lnTo>
                    <a:pt x="12895" y="2215"/>
                  </a:lnTo>
                  <a:cubicBezTo>
                    <a:pt x="12889" y="2212"/>
                    <a:pt x="12882" y="2210"/>
                    <a:pt x="12877" y="2210"/>
                  </a:cubicBezTo>
                  <a:cubicBezTo>
                    <a:pt x="12862" y="2210"/>
                    <a:pt x="12854" y="2222"/>
                    <a:pt x="12871" y="2239"/>
                  </a:cubicBezTo>
                  <a:cubicBezTo>
                    <a:pt x="12859" y="2227"/>
                    <a:pt x="12848" y="2215"/>
                    <a:pt x="12836" y="2215"/>
                  </a:cubicBezTo>
                  <a:cubicBezTo>
                    <a:pt x="12836" y="2203"/>
                    <a:pt x="12836" y="2203"/>
                    <a:pt x="12824" y="2203"/>
                  </a:cubicBezTo>
                  <a:cubicBezTo>
                    <a:pt x="12800" y="2203"/>
                    <a:pt x="12788" y="2191"/>
                    <a:pt x="12776" y="2179"/>
                  </a:cubicBezTo>
                  <a:lnTo>
                    <a:pt x="12764" y="2179"/>
                  </a:lnTo>
                  <a:lnTo>
                    <a:pt x="12776" y="2191"/>
                  </a:lnTo>
                  <a:cubicBezTo>
                    <a:pt x="12764" y="2179"/>
                    <a:pt x="12752" y="2179"/>
                    <a:pt x="12740" y="2179"/>
                  </a:cubicBezTo>
                  <a:cubicBezTo>
                    <a:pt x="12764" y="2156"/>
                    <a:pt x="12752" y="2168"/>
                    <a:pt x="12752" y="2156"/>
                  </a:cubicBezTo>
                  <a:cubicBezTo>
                    <a:pt x="12767" y="2137"/>
                    <a:pt x="12775" y="2131"/>
                    <a:pt x="12781" y="2131"/>
                  </a:cubicBezTo>
                  <a:cubicBezTo>
                    <a:pt x="12790" y="2131"/>
                    <a:pt x="12793" y="2144"/>
                    <a:pt x="12800" y="2144"/>
                  </a:cubicBezTo>
                  <a:cubicBezTo>
                    <a:pt x="12824" y="2108"/>
                    <a:pt x="12871" y="2084"/>
                    <a:pt x="12895" y="2048"/>
                  </a:cubicBezTo>
                  <a:lnTo>
                    <a:pt x="12919" y="2060"/>
                  </a:lnTo>
                  <a:cubicBezTo>
                    <a:pt x="12934" y="2036"/>
                    <a:pt x="12924" y="2034"/>
                    <a:pt x="12911" y="2034"/>
                  </a:cubicBezTo>
                  <a:cubicBezTo>
                    <a:pt x="12908" y="2034"/>
                    <a:pt x="12905" y="2034"/>
                    <a:pt x="12903" y="2034"/>
                  </a:cubicBezTo>
                  <a:cubicBezTo>
                    <a:pt x="12886" y="2034"/>
                    <a:pt x="12871" y="2031"/>
                    <a:pt x="12895" y="1989"/>
                  </a:cubicBezTo>
                  <a:cubicBezTo>
                    <a:pt x="12883" y="1989"/>
                    <a:pt x="12883" y="1989"/>
                    <a:pt x="12883" y="1953"/>
                  </a:cubicBezTo>
                  <a:lnTo>
                    <a:pt x="12848" y="2001"/>
                  </a:lnTo>
                  <a:cubicBezTo>
                    <a:pt x="12848" y="1989"/>
                    <a:pt x="12871" y="1953"/>
                    <a:pt x="12871" y="1953"/>
                  </a:cubicBezTo>
                  <a:cubicBezTo>
                    <a:pt x="12871" y="1941"/>
                    <a:pt x="12859" y="1941"/>
                    <a:pt x="12859" y="1941"/>
                  </a:cubicBezTo>
                  <a:cubicBezTo>
                    <a:pt x="12871" y="1929"/>
                    <a:pt x="12871" y="1918"/>
                    <a:pt x="12883" y="1918"/>
                  </a:cubicBezTo>
                  <a:cubicBezTo>
                    <a:pt x="12889" y="1906"/>
                    <a:pt x="12889" y="1900"/>
                    <a:pt x="12886" y="1900"/>
                  </a:cubicBezTo>
                  <a:lnTo>
                    <a:pt x="12886" y="1900"/>
                  </a:lnTo>
                  <a:cubicBezTo>
                    <a:pt x="12883" y="1900"/>
                    <a:pt x="12877" y="1906"/>
                    <a:pt x="12871" y="1918"/>
                  </a:cubicBezTo>
                  <a:cubicBezTo>
                    <a:pt x="12859" y="1918"/>
                    <a:pt x="12859" y="1918"/>
                    <a:pt x="12848" y="1906"/>
                  </a:cubicBezTo>
                  <a:lnTo>
                    <a:pt x="12836" y="1906"/>
                  </a:lnTo>
                  <a:cubicBezTo>
                    <a:pt x="12836" y="1918"/>
                    <a:pt x="12812" y="1953"/>
                    <a:pt x="12812" y="1977"/>
                  </a:cubicBezTo>
                  <a:cubicBezTo>
                    <a:pt x="12800" y="1929"/>
                    <a:pt x="12776" y="1929"/>
                    <a:pt x="12800" y="1882"/>
                  </a:cubicBezTo>
                  <a:cubicBezTo>
                    <a:pt x="12812" y="1858"/>
                    <a:pt x="12824" y="1846"/>
                    <a:pt x="12824" y="1846"/>
                  </a:cubicBezTo>
                  <a:cubicBezTo>
                    <a:pt x="12824" y="1843"/>
                    <a:pt x="12822" y="1841"/>
                    <a:pt x="12819" y="1841"/>
                  </a:cubicBezTo>
                  <a:cubicBezTo>
                    <a:pt x="12811" y="1841"/>
                    <a:pt x="12794" y="1852"/>
                    <a:pt x="12776" y="1870"/>
                  </a:cubicBezTo>
                  <a:cubicBezTo>
                    <a:pt x="12776" y="1858"/>
                    <a:pt x="12788" y="1846"/>
                    <a:pt x="12788" y="1834"/>
                  </a:cubicBezTo>
                  <a:cubicBezTo>
                    <a:pt x="12788" y="1834"/>
                    <a:pt x="12788" y="1822"/>
                    <a:pt x="12788" y="1822"/>
                  </a:cubicBezTo>
                  <a:cubicBezTo>
                    <a:pt x="12774" y="1836"/>
                    <a:pt x="12766" y="1839"/>
                    <a:pt x="12760" y="1839"/>
                  </a:cubicBezTo>
                  <a:cubicBezTo>
                    <a:pt x="12755" y="1839"/>
                    <a:pt x="12752" y="1837"/>
                    <a:pt x="12749" y="1837"/>
                  </a:cubicBezTo>
                  <a:cubicBezTo>
                    <a:pt x="12746" y="1837"/>
                    <a:pt x="12744" y="1839"/>
                    <a:pt x="12740" y="1846"/>
                  </a:cubicBezTo>
                  <a:cubicBezTo>
                    <a:pt x="12740" y="1846"/>
                    <a:pt x="12740" y="1858"/>
                    <a:pt x="12752" y="1858"/>
                  </a:cubicBezTo>
                  <a:cubicBezTo>
                    <a:pt x="12727" y="1875"/>
                    <a:pt x="12708" y="1892"/>
                    <a:pt x="12703" y="1892"/>
                  </a:cubicBezTo>
                  <a:cubicBezTo>
                    <a:pt x="12701" y="1892"/>
                    <a:pt x="12701" y="1889"/>
                    <a:pt x="12705" y="1882"/>
                  </a:cubicBezTo>
                  <a:cubicBezTo>
                    <a:pt x="12725" y="1861"/>
                    <a:pt x="12719" y="1832"/>
                    <a:pt x="12740" y="1832"/>
                  </a:cubicBezTo>
                  <a:cubicBezTo>
                    <a:pt x="12743" y="1832"/>
                    <a:pt x="12747" y="1833"/>
                    <a:pt x="12752" y="1834"/>
                  </a:cubicBezTo>
                  <a:cubicBezTo>
                    <a:pt x="12759" y="1814"/>
                    <a:pt x="12759" y="1807"/>
                    <a:pt x="12756" y="1807"/>
                  </a:cubicBezTo>
                  <a:lnTo>
                    <a:pt x="12756" y="1807"/>
                  </a:lnTo>
                  <a:cubicBezTo>
                    <a:pt x="12749" y="1807"/>
                    <a:pt x="12726" y="1838"/>
                    <a:pt x="12719" y="1838"/>
                  </a:cubicBezTo>
                  <a:cubicBezTo>
                    <a:pt x="12717" y="1838"/>
                    <a:pt x="12717" y="1837"/>
                    <a:pt x="12717" y="1834"/>
                  </a:cubicBezTo>
                  <a:lnTo>
                    <a:pt x="12717" y="1798"/>
                  </a:lnTo>
                  <a:cubicBezTo>
                    <a:pt x="12725" y="1790"/>
                    <a:pt x="12731" y="1787"/>
                    <a:pt x="12735" y="1787"/>
                  </a:cubicBezTo>
                  <a:cubicBezTo>
                    <a:pt x="12739" y="1787"/>
                    <a:pt x="12742" y="1790"/>
                    <a:pt x="12746" y="1790"/>
                  </a:cubicBezTo>
                  <a:cubicBezTo>
                    <a:pt x="12747" y="1790"/>
                    <a:pt x="12750" y="1789"/>
                    <a:pt x="12752" y="1787"/>
                  </a:cubicBezTo>
                  <a:lnTo>
                    <a:pt x="12740" y="1787"/>
                  </a:lnTo>
                  <a:cubicBezTo>
                    <a:pt x="12747" y="1780"/>
                    <a:pt x="12753" y="1778"/>
                    <a:pt x="12758" y="1778"/>
                  </a:cubicBezTo>
                  <a:cubicBezTo>
                    <a:pt x="12768" y="1778"/>
                    <a:pt x="12777" y="1783"/>
                    <a:pt x="12791" y="1783"/>
                  </a:cubicBezTo>
                  <a:cubicBezTo>
                    <a:pt x="12800" y="1783"/>
                    <a:pt x="12811" y="1781"/>
                    <a:pt x="12824" y="1775"/>
                  </a:cubicBezTo>
                  <a:lnTo>
                    <a:pt x="12800" y="1739"/>
                  </a:lnTo>
                  <a:cubicBezTo>
                    <a:pt x="12796" y="1740"/>
                    <a:pt x="12792" y="1740"/>
                    <a:pt x="12788" y="1740"/>
                  </a:cubicBezTo>
                  <a:cubicBezTo>
                    <a:pt x="12747" y="1740"/>
                    <a:pt x="12722" y="1694"/>
                    <a:pt x="12673" y="1694"/>
                  </a:cubicBezTo>
                  <a:cubicBezTo>
                    <a:pt x="12661" y="1694"/>
                    <a:pt x="12648" y="1697"/>
                    <a:pt x="12633" y="1703"/>
                  </a:cubicBezTo>
                  <a:cubicBezTo>
                    <a:pt x="12633" y="1715"/>
                    <a:pt x="12633" y="1715"/>
                    <a:pt x="12621" y="1727"/>
                  </a:cubicBezTo>
                  <a:lnTo>
                    <a:pt x="12621" y="1715"/>
                  </a:lnTo>
                  <a:lnTo>
                    <a:pt x="12597" y="1739"/>
                  </a:lnTo>
                  <a:cubicBezTo>
                    <a:pt x="12621" y="1703"/>
                    <a:pt x="12609" y="1691"/>
                    <a:pt x="12609" y="1656"/>
                  </a:cubicBezTo>
                  <a:lnTo>
                    <a:pt x="12609" y="1656"/>
                  </a:lnTo>
                  <a:cubicBezTo>
                    <a:pt x="12609" y="1679"/>
                    <a:pt x="12609" y="1679"/>
                    <a:pt x="12586" y="1703"/>
                  </a:cubicBezTo>
                  <a:cubicBezTo>
                    <a:pt x="12570" y="1726"/>
                    <a:pt x="12560" y="1739"/>
                    <a:pt x="12554" y="1739"/>
                  </a:cubicBezTo>
                  <a:cubicBezTo>
                    <a:pt x="12551" y="1739"/>
                    <a:pt x="12550" y="1735"/>
                    <a:pt x="12550" y="1727"/>
                  </a:cubicBezTo>
                  <a:cubicBezTo>
                    <a:pt x="12562" y="1703"/>
                    <a:pt x="12574" y="1715"/>
                    <a:pt x="12574" y="1691"/>
                  </a:cubicBezTo>
                  <a:lnTo>
                    <a:pt x="12574" y="1691"/>
                  </a:lnTo>
                  <a:cubicBezTo>
                    <a:pt x="12574" y="1703"/>
                    <a:pt x="12562" y="1715"/>
                    <a:pt x="12550" y="1715"/>
                  </a:cubicBezTo>
                  <a:cubicBezTo>
                    <a:pt x="12562" y="1691"/>
                    <a:pt x="12550" y="1679"/>
                    <a:pt x="12562" y="1656"/>
                  </a:cubicBezTo>
                  <a:cubicBezTo>
                    <a:pt x="12568" y="1656"/>
                    <a:pt x="12571" y="1658"/>
                    <a:pt x="12571" y="1661"/>
                  </a:cubicBezTo>
                  <a:lnTo>
                    <a:pt x="12571" y="1661"/>
                  </a:lnTo>
                  <a:cubicBezTo>
                    <a:pt x="12576" y="1653"/>
                    <a:pt x="12581" y="1640"/>
                    <a:pt x="12597" y="1632"/>
                  </a:cubicBezTo>
                  <a:lnTo>
                    <a:pt x="12574" y="1632"/>
                  </a:lnTo>
                  <a:cubicBezTo>
                    <a:pt x="12586" y="1608"/>
                    <a:pt x="12597" y="1608"/>
                    <a:pt x="12609" y="1584"/>
                  </a:cubicBezTo>
                  <a:cubicBezTo>
                    <a:pt x="12574" y="1584"/>
                    <a:pt x="12526" y="1632"/>
                    <a:pt x="12502" y="1632"/>
                  </a:cubicBezTo>
                  <a:cubicBezTo>
                    <a:pt x="12513" y="1621"/>
                    <a:pt x="12542" y="1582"/>
                    <a:pt x="12540" y="1582"/>
                  </a:cubicBezTo>
                  <a:lnTo>
                    <a:pt x="12540" y="1582"/>
                  </a:lnTo>
                  <a:cubicBezTo>
                    <a:pt x="12540" y="1582"/>
                    <a:pt x="12539" y="1583"/>
                    <a:pt x="12538" y="1584"/>
                  </a:cubicBezTo>
                  <a:cubicBezTo>
                    <a:pt x="12538" y="1580"/>
                    <a:pt x="12536" y="1579"/>
                    <a:pt x="12533" y="1579"/>
                  </a:cubicBezTo>
                  <a:cubicBezTo>
                    <a:pt x="12522" y="1579"/>
                    <a:pt x="12497" y="1595"/>
                    <a:pt x="12478" y="1608"/>
                  </a:cubicBezTo>
                  <a:lnTo>
                    <a:pt x="12478" y="1608"/>
                  </a:lnTo>
                  <a:cubicBezTo>
                    <a:pt x="12442" y="1560"/>
                    <a:pt x="12407" y="1524"/>
                    <a:pt x="12395" y="1453"/>
                  </a:cubicBezTo>
                  <a:lnTo>
                    <a:pt x="12347" y="1489"/>
                  </a:lnTo>
                  <a:lnTo>
                    <a:pt x="12359" y="1453"/>
                  </a:lnTo>
                  <a:cubicBezTo>
                    <a:pt x="12336" y="1382"/>
                    <a:pt x="12276" y="1394"/>
                    <a:pt x="12228" y="1382"/>
                  </a:cubicBezTo>
                  <a:cubicBezTo>
                    <a:pt x="12205" y="1370"/>
                    <a:pt x="12240" y="1334"/>
                    <a:pt x="12240" y="1322"/>
                  </a:cubicBezTo>
                  <a:cubicBezTo>
                    <a:pt x="12235" y="1314"/>
                    <a:pt x="12228" y="1311"/>
                    <a:pt x="12220" y="1311"/>
                  </a:cubicBezTo>
                  <a:cubicBezTo>
                    <a:pt x="12198" y="1311"/>
                    <a:pt x="12169" y="1336"/>
                    <a:pt x="12143" y="1336"/>
                  </a:cubicBezTo>
                  <a:cubicBezTo>
                    <a:pt x="12140" y="1336"/>
                    <a:pt x="12136" y="1335"/>
                    <a:pt x="12133" y="1334"/>
                  </a:cubicBezTo>
                  <a:cubicBezTo>
                    <a:pt x="12145" y="1322"/>
                    <a:pt x="12181" y="1286"/>
                    <a:pt x="12181" y="1275"/>
                  </a:cubicBezTo>
                  <a:lnTo>
                    <a:pt x="12181" y="1275"/>
                  </a:lnTo>
                  <a:cubicBezTo>
                    <a:pt x="12161" y="1284"/>
                    <a:pt x="12150" y="1302"/>
                    <a:pt x="12146" y="1302"/>
                  </a:cubicBezTo>
                  <a:cubicBezTo>
                    <a:pt x="12145" y="1302"/>
                    <a:pt x="12145" y="1301"/>
                    <a:pt x="12145" y="1298"/>
                  </a:cubicBezTo>
                  <a:lnTo>
                    <a:pt x="12157" y="1286"/>
                  </a:lnTo>
                  <a:cubicBezTo>
                    <a:pt x="12169" y="1251"/>
                    <a:pt x="12145" y="1275"/>
                    <a:pt x="12133" y="1251"/>
                  </a:cubicBezTo>
                  <a:cubicBezTo>
                    <a:pt x="12128" y="1248"/>
                    <a:pt x="12121" y="1246"/>
                    <a:pt x="12112" y="1246"/>
                  </a:cubicBezTo>
                  <a:cubicBezTo>
                    <a:pt x="12086" y="1246"/>
                    <a:pt x="12048" y="1262"/>
                    <a:pt x="12002" y="1298"/>
                  </a:cubicBezTo>
                  <a:cubicBezTo>
                    <a:pt x="11978" y="1275"/>
                    <a:pt x="12038" y="1239"/>
                    <a:pt x="12038" y="1227"/>
                  </a:cubicBezTo>
                  <a:cubicBezTo>
                    <a:pt x="12042" y="1238"/>
                    <a:pt x="12045" y="1242"/>
                    <a:pt x="12049" y="1242"/>
                  </a:cubicBezTo>
                  <a:cubicBezTo>
                    <a:pt x="12057" y="1242"/>
                    <a:pt x="12065" y="1223"/>
                    <a:pt x="12074" y="1215"/>
                  </a:cubicBezTo>
                  <a:lnTo>
                    <a:pt x="12074" y="1215"/>
                  </a:lnTo>
                  <a:cubicBezTo>
                    <a:pt x="12070" y="1219"/>
                    <a:pt x="12064" y="1222"/>
                    <a:pt x="12060" y="1222"/>
                  </a:cubicBezTo>
                  <a:cubicBezTo>
                    <a:pt x="12051" y="1222"/>
                    <a:pt x="12046" y="1211"/>
                    <a:pt x="12062" y="1179"/>
                  </a:cubicBezTo>
                  <a:cubicBezTo>
                    <a:pt x="12056" y="1179"/>
                    <a:pt x="12050" y="1176"/>
                    <a:pt x="12042" y="1176"/>
                  </a:cubicBezTo>
                  <a:cubicBezTo>
                    <a:pt x="12035" y="1176"/>
                    <a:pt x="12026" y="1179"/>
                    <a:pt x="12014" y="1191"/>
                  </a:cubicBezTo>
                  <a:lnTo>
                    <a:pt x="12014" y="1191"/>
                  </a:lnTo>
                  <a:cubicBezTo>
                    <a:pt x="12016" y="1189"/>
                    <a:pt x="12018" y="1188"/>
                    <a:pt x="12020" y="1188"/>
                  </a:cubicBezTo>
                  <a:lnTo>
                    <a:pt x="12020" y="1188"/>
                  </a:lnTo>
                  <a:cubicBezTo>
                    <a:pt x="12025" y="1188"/>
                    <a:pt x="12021" y="1205"/>
                    <a:pt x="12002" y="1215"/>
                  </a:cubicBezTo>
                  <a:cubicBezTo>
                    <a:pt x="12002" y="1203"/>
                    <a:pt x="11966" y="1191"/>
                    <a:pt x="12002" y="1156"/>
                  </a:cubicBezTo>
                  <a:cubicBezTo>
                    <a:pt x="11931" y="1120"/>
                    <a:pt x="11871" y="1072"/>
                    <a:pt x="11812" y="1036"/>
                  </a:cubicBezTo>
                  <a:cubicBezTo>
                    <a:pt x="11788" y="1048"/>
                    <a:pt x="11812" y="1048"/>
                    <a:pt x="11800" y="1060"/>
                  </a:cubicBezTo>
                  <a:cubicBezTo>
                    <a:pt x="11792" y="1065"/>
                    <a:pt x="11788" y="1067"/>
                    <a:pt x="11785" y="1067"/>
                  </a:cubicBezTo>
                  <a:cubicBezTo>
                    <a:pt x="11778" y="1067"/>
                    <a:pt x="11785" y="1053"/>
                    <a:pt x="11778" y="1053"/>
                  </a:cubicBezTo>
                  <a:cubicBezTo>
                    <a:pt x="11776" y="1053"/>
                    <a:pt x="11772" y="1055"/>
                    <a:pt x="11764" y="1060"/>
                  </a:cubicBezTo>
                  <a:lnTo>
                    <a:pt x="11788" y="1036"/>
                  </a:lnTo>
                  <a:cubicBezTo>
                    <a:pt x="11785" y="1031"/>
                    <a:pt x="11780" y="1028"/>
                    <a:pt x="11774" y="1028"/>
                  </a:cubicBezTo>
                  <a:cubicBezTo>
                    <a:pt x="11754" y="1028"/>
                    <a:pt x="11720" y="1051"/>
                    <a:pt x="11693" y="1060"/>
                  </a:cubicBezTo>
                  <a:cubicBezTo>
                    <a:pt x="11716" y="1036"/>
                    <a:pt x="11693" y="1036"/>
                    <a:pt x="11716" y="1025"/>
                  </a:cubicBezTo>
                  <a:cubicBezTo>
                    <a:pt x="11705" y="1025"/>
                    <a:pt x="11765" y="903"/>
                    <a:pt x="11756" y="903"/>
                  </a:cubicBezTo>
                  <a:lnTo>
                    <a:pt x="11756" y="903"/>
                  </a:lnTo>
                  <a:cubicBezTo>
                    <a:pt x="11755" y="903"/>
                    <a:pt x="11754" y="904"/>
                    <a:pt x="11752" y="905"/>
                  </a:cubicBezTo>
                  <a:lnTo>
                    <a:pt x="11681" y="1036"/>
                  </a:lnTo>
                  <a:cubicBezTo>
                    <a:pt x="11681" y="1042"/>
                    <a:pt x="11678" y="1042"/>
                    <a:pt x="11675" y="1042"/>
                  </a:cubicBezTo>
                  <a:cubicBezTo>
                    <a:pt x="11672" y="1042"/>
                    <a:pt x="11669" y="1042"/>
                    <a:pt x="11669" y="1048"/>
                  </a:cubicBezTo>
                  <a:cubicBezTo>
                    <a:pt x="11669" y="1013"/>
                    <a:pt x="11681" y="977"/>
                    <a:pt x="11681" y="977"/>
                  </a:cubicBezTo>
                  <a:cubicBezTo>
                    <a:pt x="11687" y="959"/>
                    <a:pt x="11693" y="953"/>
                    <a:pt x="11697" y="953"/>
                  </a:cubicBezTo>
                  <a:cubicBezTo>
                    <a:pt x="11702" y="953"/>
                    <a:pt x="11705" y="959"/>
                    <a:pt x="11705" y="965"/>
                  </a:cubicBezTo>
                  <a:cubicBezTo>
                    <a:pt x="11740" y="917"/>
                    <a:pt x="11705" y="917"/>
                    <a:pt x="11740" y="870"/>
                  </a:cubicBezTo>
                  <a:lnTo>
                    <a:pt x="11740" y="870"/>
                  </a:lnTo>
                  <a:cubicBezTo>
                    <a:pt x="11728" y="870"/>
                    <a:pt x="11728" y="905"/>
                    <a:pt x="11705" y="917"/>
                  </a:cubicBezTo>
                  <a:cubicBezTo>
                    <a:pt x="11688" y="926"/>
                    <a:pt x="11672" y="945"/>
                    <a:pt x="11663" y="945"/>
                  </a:cubicBezTo>
                  <a:cubicBezTo>
                    <a:pt x="11659" y="945"/>
                    <a:pt x="11657" y="941"/>
                    <a:pt x="11657" y="929"/>
                  </a:cubicBezTo>
                  <a:lnTo>
                    <a:pt x="11609" y="965"/>
                  </a:lnTo>
                  <a:cubicBezTo>
                    <a:pt x="11621" y="947"/>
                    <a:pt x="11618" y="944"/>
                    <a:pt x="11612" y="944"/>
                  </a:cubicBezTo>
                  <a:cubicBezTo>
                    <a:pt x="11609" y="944"/>
                    <a:pt x="11606" y="945"/>
                    <a:pt x="11603" y="945"/>
                  </a:cubicBezTo>
                  <a:cubicBezTo>
                    <a:pt x="11600" y="945"/>
                    <a:pt x="11597" y="944"/>
                    <a:pt x="11597" y="941"/>
                  </a:cubicBezTo>
                  <a:lnTo>
                    <a:pt x="11621" y="917"/>
                  </a:lnTo>
                  <a:cubicBezTo>
                    <a:pt x="11609" y="917"/>
                    <a:pt x="11609" y="905"/>
                    <a:pt x="11609" y="882"/>
                  </a:cubicBezTo>
                  <a:cubicBezTo>
                    <a:pt x="11616" y="871"/>
                    <a:pt x="11620" y="868"/>
                    <a:pt x="11623" y="868"/>
                  </a:cubicBezTo>
                  <a:cubicBezTo>
                    <a:pt x="11626" y="868"/>
                    <a:pt x="11626" y="877"/>
                    <a:pt x="11628" y="877"/>
                  </a:cubicBezTo>
                  <a:cubicBezTo>
                    <a:pt x="11629" y="877"/>
                    <a:pt x="11630" y="875"/>
                    <a:pt x="11633" y="870"/>
                  </a:cubicBezTo>
                  <a:lnTo>
                    <a:pt x="11633" y="846"/>
                  </a:lnTo>
                  <a:cubicBezTo>
                    <a:pt x="11621" y="870"/>
                    <a:pt x="11597" y="882"/>
                    <a:pt x="11597" y="905"/>
                  </a:cubicBezTo>
                  <a:cubicBezTo>
                    <a:pt x="11570" y="933"/>
                    <a:pt x="11549" y="961"/>
                    <a:pt x="11530" y="961"/>
                  </a:cubicBezTo>
                  <a:cubicBezTo>
                    <a:pt x="11525" y="961"/>
                    <a:pt x="11519" y="958"/>
                    <a:pt x="11514" y="953"/>
                  </a:cubicBezTo>
                  <a:cubicBezTo>
                    <a:pt x="11526" y="905"/>
                    <a:pt x="11550" y="929"/>
                    <a:pt x="11562" y="882"/>
                  </a:cubicBezTo>
                  <a:cubicBezTo>
                    <a:pt x="11560" y="877"/>
                    <a:pt x="11557" y="875"/>
                    <a:pt x="11554" y="875"/>
                  </a:cubicBezTo>
                  <a:cubicBezTo>
                    <a:pt x="11530" y="875"/>
                    <a:pt x="11472" y="954"/>
                    <a:pt x="11457" y="954"/>
                  </a:cubicBezTo>
                  <a:cubicBezTo>
                    <a:pt x="11456" y="954"/>
                    <a:pt x="11455" y="954"/>
                    <a:pt x="11454" y="953"/>
                  </a:cubicBezTo>
                  <a:cubicBezTo>
                    <a:pt x="11451" y="943"/>
                    <a:pt x="11447" y="940"/>
                    <a:pt x="11442" y="940"/>
                  </a:cubicBezTo>
                  <a:cubicBezTo>
                    <a:pt x="11431" y="940"/>
                    <a:pt x="11417" y="955"/>
                    <a:pt x="11403" y="955"/>
                  </a:cubicBezTo>
                  <a:cubicBezTo>
                    <a:pt x="11400" y="955"/>
                    <a:pt x="11398" y="954"/>
                    <a:pt x="11395" y="953"/>
                  </a:cubicBezTo>
                  <a:cubicBezTo>
                    <a:pt x="11419" y="929"/>
                    <a:pt x="11395" y="917"/>
                    <a:pt x="11407" y="882"/>
                  </a:cubicBezTo>
                  <a:lnTo>
                    <a:pt x="11431" y="858"/>
                  </a:lnTo>
                  <a:lnTo>
                    <a:pt x="11431" y="858"/>
                  </a:lnTo>
                  <a:cubicBezTo>
                    <a:pt x="11428" y="860"/>
                    <a:pt x="11427" y="861"/>
                    <a:pt x="11425" y="861"/>
                  </a:cubicBezTo>
                  <a:cubicBezTo>
                    <a:pt x="11422" y="861"/>
                    <a:pt x="11422" y="857"/>
                    <a:pt x="11425" y="851"/>
                  </a:cubicBezTo>
                  <a:lnTo>
                    <a:pt x="11425" y="851"/>
                  </a:lnTo>
                  <a:cubicBezTo>
                    <a:pt x="11418" y="854"/>
                    <a:pt x="11412" y="855"/>
                    <a:pt x="11405" y="855"/>
                  </a:cubicBezTo>
                  <a:cubicBezTo>
                    <a:pt x="11399" y="855"/>
                    <a:pt x="11392" y="854"/>
                    <a:pt x="11384" y="854"/>
                  </a:cubicBezTo>
                  <a:cubicBezTo>
                    <a:pt x="11376" y="854"/>
                    <a:pt x="11368" y="855"/>
                    <a:pt x="11359" y="858"/>
                  </a:cubicBezTo>
                  <a:lnTo>
                    <a:pt x="11347" y="894"/>
                  </a:lnTo>
                  <a:cubicBezTo>
                    <a:pt x="11339" y="894"/>
                    <a:pt x="11321" y="899"/>
                    <a:pt x="11309" y="899"/>
                  </a:cubicBezTo>
                  <a:cubicBezTo>
                    <a:pt x="11304" y="899"/>
                    <a:pt x="11300" y="898"/>
                    <a:pt x="11300" y="894"/>
                  </a:cubicBezTo>
                  <a:cubicBezTo>
                    <a:pt x="11276" y="894"/>
                    <a:pt x="11264" y="917"/>
                    <a:pt x="11228" y="953"/>
                  </a:cubicBezTo>
                  <a:cubicBezTo>
                    <a:pt x="11228" y="917"/>
                    <a:pt x="11252" y="882"/>
                    <a:pt x="11276" y="846"/>
                  </a:cubicBezTo>
                  <a:cubicBezTo>
                    <a:pt x="11276" y="870"/>
                    <a:pt x="11288" y="858"/>
                    <a:pt x="11288" y="882"/>
                  </a:cubicBezTo>
                  <a:cubicBezTo>
                    <a:pt x="11317" y="862"/>
                    <a:pt x="11361" y="828"/>
                    <a:pt x="11383" y="828"/>
                  </a:cubicBezTo>
                  <a:cubicBezTo>
                    <a:pt x="11389" y="828"/>
                    <a:pt x="11393" y="829"/>
                    <a:pt x="11395" y="834"/>
                  </a:cubicBezTo>
                  <a:cubicBezTo>
                    <a:pt x="11417" y="808"/>
                    <a:pt x="11421" y="801"/>
                    <a:pt x="11418" y="801"/>
                  </a:cubicBezTo>
                  <a:lnTo>
                    <a:pt x="11418" y="801"/>
                  </a:lnTo>
                  <a:cubicBezTo>
                    <a:pt x="11414" y="801"/>
                    <a:pt x="11401" y="809"/>
                    <a:pt x="11392" y="809"/>
                  </a:cubicBezTo>
                  <a:cubicBezTo>
                    <a:pt x="11387" y="809"/>
                    <a:pt x="11383" y="806"/>
                    <a:pt x="11383" y="798"/>
                  </a:cubicBezTo>
                  <a:cubicBezTo>
                    <a:pt x="11387" y="795"/>
                    <a:pt x="11392" y="792"/>
                    <a:pt x="11398" y="789"/>
                  </a:cubicBezTo>
                  <a:lnTo>
                    <a:pt x="11398" y="789"/>
                  </a:lnTo>
                  <a:cubicBezTo>
                    <a:pt x="11398" y="790"/>
                    <a:pt x="11399" y="791"/>
                    <a:pt x="11401" y="791"/>
                  </a:cubicBezTo>
                  <a:cubicBezTo>
                    <a:pt x="11405" y="791"/>
                    <a:pt x="11410" y="786"/>
                    <a:pt x="11416" y="779"/>
                  </a:cubicBezTo>
                  <a:lnTo>
                    <a:pt x="11416" y="779"/>
                  </a:lnTo>
                  <a:cubicBezTo>
                    <a:pt x="11409" y="783"/>
                    <a:pt x="11403" y="786"/>
                    <a:pt x="11398" y="789"/>
                  </a:cubicBezTo>
                  <a:lnTo>
                    <a:pt x="11398" y="789"/>
                  </a:lnTo>
                  <a:cubicBezTo>
                    <a:pt x="11396" y="787"/>
                    <a:pt x="11395" y="782"/>
                    <a:pt x="11395" y="775"/>
                  </a:cubicBezTo>
                  <a:cubicBezTo>
                    <a:pt x="11393" y="775"/>
                    <a:pt x="11392" y="776"/>
                    <a:pt x="11390" y="776"/>
                  </a:cubicBezTo>
                  <a:cubicBezTo>
                    <a:pt x="11375" y="776"/>
                    <a:pt x="11394" y="715"/>
                    <a:pt x="11383" y="715"/>
                  </a:cubicBezTo>
                  <a:lnTo>
                    <a:pt x="11383" y="715"/>
                  </a:lnTo>
                  <a:cubicBezTo>
                    <a:pt x="11363" y="735"/>
                    <a:pt x="11335" y="780"/>
                    <a:pt x="11319" y="780"/>
                  </a:cubicBezTo>
                  <a:cubicBezTo>
                    <a:pt x="11316" y="780"/>
                    <a:pt x="11314" y="778"/>
                    <a:pt x="11312" y="775"/>
                  </a:cubicBezTo>
                  <a:lnTo>
                    <a:pt x="11347" y="739"/>
                  </a:lnTo>
                  <a:cubicBezTo>
                    <a:pt x="11344" y="735"/>
                    <a:pt x="11340" y="734"/>
                    <a:pt x="11337" y="734"/>
                  </a:cubicBezTo>
                  <a:cubicBezTo>
                    <a:pt x="11318" y="734"/>
                    <a:pt x="11300" y="776"/>
                    <a:pt x="11281" y="776"/>
                  </a:cubicBezTo>
                  <a:cubicBezTo>
                    <a:pt x="11280" y="776"/>
                    <a:pt x="11278" y="775"/>
                    <a:pt x="11276" y="775"/>
                  </a:cubicBezTo>
                  <a:cubicBezTo>
                    <a:pt x="11276" y="786"/>
                    <a:pt x="11240" y="822"/>
                    <a:pt x="11264" y="822"/>
                  </a:cubicBezTo>
                  <a:cubicBezTo>
                    <a:pt x="11252" y="834"/>
                    <a:pt x="11240" y="840"/>
                    <a:pt x="11231" y="840"/>
                  </a:cubicBezTo>
                  <a:cubicBezTo>
                    <a:pt x="11222" y="840"/>
                    <a:pt x="11216" y="834"/>
                    <a:pt x="11216" y="822"/>
                  </a:cubicBezTo>
                  <a:cubicBezTo>
                    <a:pt x="11204" y="822"/>
                    <a:pt x="11204" y="834"/>
                    <a:pt x="11193" y="846"/>
                  </a:cubicBezTo>
                  <a:cubicBezTo>
                    <a:pt x="11193" y="862"/>
                    <a:pt x="11198" y="866"/>
                    <a:pt x="11204" y="866"/>
                  </a:cubicBezTo>
                  <a:cubicBezTo>
                    <a:pt x="11210" y="866"/>
                    <a:pt x="11217" y="862"/>
                    <a:pt x="11221" y="862"/>
                  </a:cubicBezTo>
                  <a:cubicBezTo>
                    <a:pt x="11224" y="862"/>
                    <a:pt x="11224" y="866"/>
                    <a:pt x="11216" y="882"/>
                  </a:cubicBezTo>
                  <a:lnTo>
                    <a:pt x="11252" y="846"/>
                  </a:lnTo>
                  <a:lnTo>
                    <a:pt x="11252" y="846"/>
                  </a:lnTo>
                  <a:cubicBezTo>
                    <a:pt x="11264" y="870"/>
                    <a:pt x="11240" y="905"/>
                    <a:pt x="11228" y="917"/>
                  </a:cubicBezTo>
                  <a:cubicBezTo>
                    <a:pt x="11218" y="938"/>
                    <a:pt x="11213" y="945"/>
                    <a:pt x="11212" y="945"/>
                  </a:cubicBezTo>
                  <a:cubicBezTo>
                    <a:pt x="11209" y="945"/>
                    <a:pt x="11213" y="927"/>
                    <a:pt x="11207" y="927"/>
                  </a:cubicBezTo>
                  <a:cubicBezTo>
                    <a:pt x="11205" y="927"/>
                    <a:pt x="11200" y="931"/>
                    <a:pt x="11193" y="941"/>
                  </a:cubicBezTo>
                  <a:lnTo>
                    <a:pt x="11204" y="941"/>
                  </a:lnTo>
                  <a:cubicBezTo>
                    <a:pt x="11191" y="968"/>
                    <a:pt x="11178" y="976"/>
                    <a:pt x="11169" y="976"/>
                  </a:cubicBezTo>
                  <a:cubicBezTo>
                    <a:pt x="11162" y="976"/>
                    <a:pt x="11157" y="970"/>
                    <a:pt x="11157" y="965"/>
                  </a:cubicBezTo>
                  <a:cubicBezTo>
                    <a:pt x="11157" y="941"/>
                    <a:pt x="11145" y="917"/>
                    <a:pt x="11157" y="894"/>
                  </a:cubicBezTo>
                  <a:lnTo>
                    <a:pt x="11193" y="882"/>
                  </a:lnTo>
                  <a:cubicBezTo>
                    <a:pt x="11193" y="875"/>
                    <a:pt x="11190" y="873"/>
                    <a:pt x="11186" y="873"/>
                  </a:cubicBezTo>
                  <a:cubicBezTo>
                    <a:pt x="11178" y="873"/>
                    <a:pt x="11162" y="884"/>
                    <a:pt x="11152" y="884"/>
                  </a:cubicBezTo>
                  <a:cubicBezTo>
                    <a:pt x="11149" y="884"/>
                    <a:pt x="11147" y="883"/>
                    <a:pt x="11145" y="882"/>
                  </a:cubicBezTo>
                  <a:cubicBezTo>
                    <a:pt x="11145" y="882"/>
                    <a:pt x="11145" y="870"/>
                    <a:pt x="11145" y="858"/>
                  </a:cubicBezTo>
                  <a:cubicBezTo>
                    <a:pt x="11145" y="858"/>
                    <a:pt x="11134" y="863"/>
                    <a:pt x="11124" y="863"/>
                  </a:cubicBezTo>
                  <a:cubicBezTo>
                    <a:pt x="11118" y="863"/>
                    <a:pt x="11113" y="862"/>
                    <a:pt x="11109" y="858"/>
                  </a:cubicBezTo>
                  <a:lnTo>
                    <a:pt x="11097" y="882"/>
                  </a:lnTo>
                  <a:lnTo>
                    <a:pt x="11109" y="870"/>
                  </a:lnTo>
                  <a:lnTo>
                    <a:pt x="11109" y="870"/>
                  </a:lnTo>
                  <a:cubicBezTo>
                    <a:pt x="11121" y="870"/>
                    <a:pt x="11121" y="894"/>
                    <a:pt x="11097" y="917"/>
                  </a:cubicBezTo>
                  <a:cubicBezTo>
                    <a:pt x="11095" y="918"/>
                    <a:pt x="11093" y="919"/>
                    <a:pt x="11092" y="919"/>
                  </a:cubicBezTo>
                  <a:cubicBezTo>
                    <a:pt x="11078" y="919"/>
                    <a:pt x="11098" y="867"/>
                    <a:pt x="11109" y="834"/>
                  </a:cubicBezTo>
                  <a:cubicBezTo>
                    <a:pt x="11116" y="824"/>
                    <a:pt x="11120" y="821"/>
                    <a:pt x="11122" y="821"/>
                  </a:cubicBezTo>
                  <a:cubicBezTo>
                    <a:pt x="11128" y="821"/>
                    <a:pt x="11128" y="836"/>
                    <a:pt x="11138" y="836"/>
                  </a:cubicBezTo>
                  <a:cubicBezTo>
                    <a:pt x="11140" y="836"/>
                    <a:pt x="11142" y="835"/>
                    <a:pt x="11145" y="834"/>
                  </a:cubicBezTo>
                  <a:cubicBezTo>
                    <a:pt x="11157" y="786"/>
                    <a:pt x="11121" y="822"/>
                    <a:pt x="11121" y="786"/>
                  </a:cubicBezTo>
                  <a:cubicBezTo>
                    <a:pt x="11133" y="771"/>
                    <a:pt x="11140" y="767"/>
                    <a:pt x="11144" y="767"/>
                  </a:cubicBezTo>
                  <a:cubicBezTo>
                    <a:pt x="11148" y="767"/>
                    <a:pt x="11151" y="771"/>
                    <a:pt x="11154" y="771"/>
                  </a:cubicBezTo>
                  <a:cubicBezTo>
                    <a:pt x="11157" y="771"/>
                    <a:pt x="11161" y="767"/>
                    <a:pt x="11169" y="751"/>
                  </a:cubicBezTo>
                  <a:cubicBezTo>
                    <a:pt x="11167" y="749"/>
                    <a:pt x="11165" y="748"/>
                    <a:pt x="11163" y="748"/>
                  </a:cubicBezTo>
                  <a:cubicBezTo>
                    <a:pt x="11156" y="748"/>
                    <a:pt x="11149" y="759"/>
                    <a:pt x="11142" y="759"/>
                  </a:cubicBezTo>
                  <a:cubicBezTo>
                    <a:pt x="11139" y="759"/>
                    <a:pt x="11136" y="757"/>
                    <a:pt x="11133" y="751"/>
                  </a:cubicBezTo>
                  <a:cubicBezTo>
                    <a:pt x="11145" y="727"/>
                    <a:pt x="11157" y="727"/>
                    <a:pt x="11181" y="703"/>
                  </a:cubicBezTo>
                  <a:lnTo>
                    <a:pt x="11169" y="681"/>
                  </a:lnTo>
                  <a:lnTo>
                    <a:pt x="11169" y="681"/>
                  </a:lnTo>
                  <a:cubicBezTo>
                    <a:pt x="11166" y="685"/>
                    <a:pt x="11161" y="689"/>
                    <a:pt x="11157" y="691"/>
                  </a:cubicBezTo>
                  <a:lnTo>
                    <a:pt x="11145" y="667"/>
                  </a:lnTo>
                  <a:cubicBezTo>
                    <a:pt x="11157" y="644"/>
                    <a:pt x="11193" y="632"/>
                    <a:pt x="11193" y="596"/>
                  </a:cubicBezTo>
                  <a:lnTo>
                    <a:pt x="11193" y="596"/>
                  </a:lnTo>
                  <a:lnTo>
                    <a:pt x="11169" y="608"/>
                  </a:lnTo>
                  <a:cubicBezTo>
                    <a:pt x="11157" y="620"/>
                    <a:pt x="11169" y="632"/>
                    <a:pt x="11145" y="655"/>
                  </a:cubicBezTo>
                  <a:cubicBezTo>
                    <a:pt x="11145" y="652"/>
                    <a:pt x="11144" y="651"/>
                    <a:pt x="11143" y="651"/>
                  </a:cubicBezTo>
                  <a:cubicBezTo>
                    <a:pt x="11135" y="651"/>
                    <a:pt x="11106" y="705"/>
                    <a:pt x="11085" y="715"/>
                  </a:cubicBezTo>
                  <a:cubicBezTo>
                    <a:pt x="11073" y="715"/>
                    <a:pt x="11073" y="703"/>
                    <a:pt x="11073" y="691"/>
                  </a:cubicBezTo>
                  <a:cubicBezTo>
                    <a:pt x="11038" y="727"/>
                    <a:pt x="11014" y="703"/>
                    <a:pt x="10966" y="739"/>
                  </a:cubicBezTo>
                  <a:cubicBezTo>
                    <a:pt x="10990" y="715"/>
                    <a:pt x="10990" y="691"/>
                    <a:pt x="11002" y="655"/>
                  </a:cubicBezTo>
                  <a:cubicBezTo>
                    <a:pt x="11003" y="657"/>
                    <a:pt x="11005" y="657"/>
                    <a:pt x="11006" y="657"/>
                  </a:cubicBezTo>
                  <a:cubicBezTo>
                    <a:pt x="11019" y="657"/>
                    <a:pt x="11039" y="616"/>
                    <a:pt x="11050" y="584"/>
                  </a:cubicBezTo>
                  <a:lnTo>
                    <a:pt x="11050" y="584"/>
                  </a:lnTo>
                  <a:cubicBezTo>
                    <a:pt x="11038" y="584"/>
                    <a:pt x="11014" y="632"/>
                    <a:pt x="11014" y="644"/>
                  </a:cubicBezTo>
                  <a:cubicBezTo>
                    <a:pt x="11012" y="639"/>
                    <a:pt x="11009" y="638"/>
                    <a:pt x="11007" y="638"/>
                  </a:cubicBezTo>
                  <a:cubicBezTo>
                    <a:pt x="10999" y="638"/>
                    <a:pt x="10990" y="651"/>
                    <a:pt x="10984" y="651"/>
                  </a:cubicBezTo>
                  <a:cubicBezTo>
                    <a:pt x="10980" y="651"/>
                    <a:pt x="10978" y="646"/>
                    <a:pt x="10978" y="632"/>
                  </a:cubicBezTo>
                  <a:cubicBezTo>
                    <a:pt x="10978" y="620"/>
                    <a:pt x="11014" y="596"/>
                    <a:pt x="11014" y="572"/>
                  </a:cubicBezTo>
                  <a:cubicBezTo>
                    <a:pt x="11013" y="571"/>
                    <a:pt x="11012" y="571"/>
                    <a:pt x="11011" y="571"/>
                  </a:cubicBezTo>
                  <a:cubicBezTo>
                    <a:pt x="11002" y="571"/>
                    <a:pt x="10992" y="613"/>
                    <a:pt x="10976" y="613"/>
                  </a:cubicBezTo>
                  <a:cubicBezTo>
                    <a:pt x="10973" y="613"/>
                    <a:pt x="10970" y="611"/>
                    <a:pt x="10966" y="608"/>
                  </a:cubicBezTo>
                  <a:cubicBezTo>
                    <a:pt x="10978" y="608"/>
                    <a:pt x="10978" y="596"/>
                    <a:pt x="10978" y="596"/>
                  </a:cubicBezTo>
                  <a:cubicBezTo>
                    <a:pt x="10978" y="589"/>
                    <a:pt x="10976" y="586"/>
                    <a:pt x="10973" y="586"/>
                  </a:cubicBezTo>
                  <a:cubicBezTo>
                    <a:pt x="10965" y="586"/>
                    <a:pt x="10951" y="603"/>
                    <a:pt x="10943" y="620"/>
                  </a:cubicBezTo>
                  <a:cubicBezTo>
                    <a:pt x="10966" y="548"/>
                    <a:pt x="10907" y="608"/>
                    <a:pt x="10943" y="548"/>
                  </a:cubicBezTo>
                  <a:cubicBezTo>
                    <a:pt x="10907" y="548"/>
                    <a:pt x="10931" y="584"/>
                    <a:pt x="10919" y="608"/>
                  </a:cubicBezTo>
                  <a:cubicBezTo>
                    <a:pt x="10914" y="610"/>
                    <a:pt x="10910" y="611"/>
                    <a:pt x="10906" y="611"/>
                  </a:cubicBezTo>
                  <a:cubicBezTo>
                    <a:pt x="10891" y="611"/>
                    <a:pt x="10883" y="594"/>
                    <a:pt x="10883" y="584"/>
                  </a:cubicBezTo>
                  <a:cubicBezTo>
                    <a:pt x="10891" y="584"/>
                    <a:pt x="10899" y="579"/>
                    <a:pt x="10903" y="579"/>
                  </a:cubicBezTo>
                  <a:cubicBezTo>
                    <a:pt x="10905" y="579"/>
                    <a:pt x="10907" y="580"/>
                    <a:pt x="10907" y="584"/>
                  </a:cubicBezTo>
                  <a:lnTo>
                    <a:pt x="10919" y="536"/>
                  </a:lnTo>
                  <a:cubicBezTo>
                    <a:pt x="10917" y="529"/>
                    <a:pt x="10914" y="526"/>
                    <a:pt x="10911" y="526"/>
                  </a:cubicBezTo>
                  <a:cubicBezTo>
                    <a:pt x="10896" y="526"/>
                    <a:pt x="10870" y="583"/>
                    <a:pt x="10855" y="583"/>
                  </a:cubicBezTo>
                  <a:cubicBezTo>
                    <a:pt x="10852" y="583"/>
                    <a:pt x="10849" y="580"/>
                    <a:pt x="10847" y="572"/>
                  </a:cubicBezTo>
                  <a:cubicBezTo>
                    <a:pt x="10871" y="560"/>
                    <a:pt x="10859" y="536"/>
                    <a:pt x="10883" y="513"/>
                  </a:cubicBezTo>
                  <a:lnTo>
                    <a:pt x="10883" y="513"/>
                  </a:lnTo>
                  <a:cubicBezTo>
                    <a:pt x="10880" y="516"/>
                    <a:pt x="10877" y="516"/>
                    <a:pt x="10874" y="516"/>
                  </a:cubicBezTo>
                  <a:cubicBezTo>
                    <a:pt x="10871" y="516"/>
                    <a:pt x="10869" y="516"/>
                    <a:pt x="10867" y="516"/>
                  </a:cubicBezTo>
                  <a:cubicBezTo>
                    <a:pt x="10862" y="516"/>
                    <a:pt x="10859" y="519"/>
                    <a:pt x="10859" y="536"/>
                  </a:cubicBezTo>
                  <a:cubicBezTo>
                    <a:pt x="10847" y="536"/>
                    <a:pt x="10847" y="524"/>
                    <a:pt x="10847" y="513"/>
                  </a:cubicBezTo>
                  <a:cubicBezTo>
                    <a:pt x="10823" y="524"/>
                    <a:pt x="10812" y="524"/>
                    <a:pt x="10788" y="548"/>
                  </a:cubicBezTo>
                  <a:cubicBezTo>
                    <a:pt x="10776" y="536"/>
                    <a:pt x="10776" y="501"/>
                    <a:pt x="10776" y="489"/>
                  </a:cubicBezTo>
                  <a:cubicBezTo>
                    <a:pt x="10773" y="490"/>
                    <a:pt x="10770" y="490"/>
                    <a:pt x="10768" y="490"/>
                  </a:cubicBezTo>
                  <a:cubicBezTo>
                    <a:pt x="10743" y="490"/>
                    <a:pt x="10729" y="448"/>
                    <a:pt x="10699" y="448"/>
                  </a:cubicBezTo>
                  <a:cubicBezTo>
                    <a:pt x="10694" y="448"/>
                    <a:pt x="10687" y="450"/>
                    <a:pt x="10681" y="453"/>
                  </a:cubicBezTo>
                  <a:cubicBezTo>
                    <a:pt x="10678" y="450"/>
                    <a:pt x="10675" y="449"/>
                    <a:pt x="10673" y="449"/>
                  </a:cubicBezTo>
                  <a:cubicBezTo>
                    <a:pt x="10660" y="449"/>
                    <a:pt x="10665" y="502"/>
                    <a:pt x="10649" y="502"/>
                  </a:cubicBezTo>
                  <a:cubicBezTo>
                    <a:pt x="10648" y="502"/>
                    <a:pt x="10646" y="501"/>
                    <a:pt x="10645" y="501"/>
                  </a:cubicBezTo>
                  <a:cubicBezTo>
                    <a:pt x="10669" y="453"/>
                    <a:pt x="10645" y="453"/>
                    <a:pt x="10645" y="429"/>
                  </a:cubicBezTo>
                  <a:cubicBezTo>
                    <a:pt x="10636" y="412"/>
                    <a:pt x="10625" y="409"/>
                    <a:pt x="10613" y="409"/>
                  </a:cubicBezTo>
                  <a:cubicBezTo>
                    <a:pt x="10605" y="409"/>
                    <a:pt x="10597" y="410"/>
                    <a:pt x="10590" y="410"/>
                  </a:cubicBezTo>
                  <a:cubicBezTo>
                    <a:pt x="10577" y="410"/>
                    <a:pt x="10566" y="406"/>
                    <a:pt x="10562" y="382"/>
                  </a:cubicBezTo>
                  <a:cubicBezTo>
                    <a:pt x="10562" y="382"/>
                    <a:pt x="10573" y="370"/>
                    <a:pt x="10573" y="370"/>
                  </a:cubicBezTo>
                  <a:cubicBezTo>
                    <a:pt x="10562" y="334"/>
                    <a:pt x="10538" y="346"/>
                    <a:pt x="10514" y="322"/>
                  </a:cubicBezTo>
                  <a:lnTo>
                    <a:pt x="10526" y="322"/>
                  </a:lnTo>
                  <a:cubicBezTo>
                    <a:pt x="10515" y="295"/>
                    <a:pt x="10499" y="288"/>
                    <a:pt x="10482" y="288"/>
                  </a:cubicBezTo>
                  <a:cubicBezTo>
                    <a:pt x="10461" y="288"/>
                    <a:pt x="10438" y="298"/>
                    <a:pt x="10419" y="298"/>
                  </a:cubicBezTo>
                  <a:cubicBezTo>
                    <a:pt x="10419" y="286"/>
                    <a:pt x="10431" y="274"/>
                    <a:pt x="10431" y="263"/>
                  </a:cubicBezTo>
                  <a:cubicBezTo>
                    <a:pt x="10424" y="256"/>
                    <a:pt x="10414" y="246"/>
                    <a:pt x="10400" y="246"/>
                  </a:cubicBezTo>
                  <a:cubicBezTo>
                    <a:pt x="10389" y="246"/>
                    <a:pt x="10375" y="253"/>
                    <a:pt x="10359" y="274"/>
                  </a:cubicBezTo>
                  <a:cubicBezTo>
                    <a:pt x="10359" y="245"/>
                    <a:pt x="10357" y="240"/>
                    <a:pt x="10354" y="240"/>
                  </a:cubicBezTo>
                  <a:cubicBezTo>
                    <a:pt x="10352" y="240"/>
                    <a:pt x="10350" y="241"/>
                    <a:pt x="10348" y="241"/>
                  </a:cubicBezTo>
                  <a:cubicBezTo>
                    <a:pt x="10344" y="241"/>
                    <a:pt x="10340" y="237"/>
                    <a:pt x="10335" y="215"/>
                  </a:cubicBezTo>
                  <a:cubicBezTo>
                    <a:pt x="10335" y="209"/>
                    <a:pt x="10338" y="209"/>
                    <a:pt x="10341" y="209"/>
                  </a:cubicBezTo>
                  <a:cubicBezTo>
                    <a:pt x="10344" y="209"/>
                    <a:pt x="10347" y="209"/>
                    <a:pt x="10347" y="203"/>
                  </a:cubicBezTo>
                  <a:cubicBezTo>
                    <a:pt x="10335" y="179"/>
                    <a:pt x="10323" y="191"/>
                    <a:pt x="10311" y="179"/>
                  </a:cubicBezTo>
                  <a:cubicBezTo>
                    <a:pt x="10283" y="189"/>
                    <a:pt x="10254" y="237"/>
                    <a:pt x="10232" y="237"/>
                  </a:cubicBezTo>
                  <a:cubicBezTo>
                    <a:pt x="10226" y="237"/>
                    <a:pt x="10221" y="234"/>
                    <a:pt x="10216" y="227"/>
                  </a:cubicBezTo>
                  <a:cubicBezTo>
                    <a:pt x="10240" y="155"/>
                    <a:pt x="10240" y="215"/>
                    <a:pt x="10264" y="155"/>
                  </a:cubicBezTo>
                  <a:lnTo>
                    <a:pt x="10264" y="155"/>
                  </a:lnTo>
                  <a:cubicBezTo>
                    <a:pt x="10257" y="162"/>
                    <a:pt x="10250" y="169"/>
                    <a:pt x="10246" y="169"/>
                  </a:cubicBezTo>
                  <a:cubicBezTo>
                    <a:pt x="10242" y="169"/>
                    <a:pt x="10240" y="165"/>
                    <a:pt x="10240" y="155"/>
                  </a:cubicBezTo>
                  <a:cubicBezTo>
                    <a:pt x="10252" y="132"/>
                    <a:pt x="10252" y="143"/>
                    <a:pt x="10264" y="120"/>
                  </a:cubicBezTo>
                  <a:cubicBezTo>
                    <a:pt x="10264" y="117"/>
                    <a:pt x="10263" y="115"/>
                    <a:pt x="10261" y="115"/>
                  </a:cubicBezTo>
                  <a:cubicBezTo>
                    <a:pt x="10251" y="115"/>
                    <a:pt x="10211" y="168"/>
                    <a:pt x="10205" y="168"/>
                  </a:cubicBezTo>
                  <a:cubicBezTo>
                    <a:pt x="10205" y="168"/>
                    <a:pt x="10204" y="168"/>
                    <a:pt x="10204" y="167"/>
                  </a:cubicBezTo>
                  <a:cubicBezTo>
                    <a:pt x="10192" y="191"/>
                    <a:pt x="10192" y="191"/>
                    <a:pt x="10204" y="191"/>
                  </a:cubicBezTo>
                  <a:cubicBezTo>
                    <a:pt x="10197" y="205"/>
                    <a:pt x="10191" y="210"/>
                    <a:pt x="10186" y="210"/>
                  </a:cubicBezTo>
                  <a:cubicBezTo>
                    <a:pt x="10174" y="210"/>
                    <a:pt x="10165" y="189"/>
                    <a:pt x="10151" y="189"/>
                  </a:cubicBezTo>
                  <a:cubicBezTo>
                    <a:pt x="10149" y="189"/>
                    <a:pt x="10147" y="190"/>
                    <a:pt x="10145" y="191"/>
                  </a:cubicBezTo>
                  <a:cubicBezTo>
                    <a:pt x="10145" y="203"/>
                    <a:pt x="10157" y="215"/>
                    <a:pt x="10145" y="251"/>
                  </a:cubicBezTo>
                  <a:cubicBezTo>
                    <a:pt x="10141" y="247"/>
                    <a:pt x="10137" y="245"/>
                    <a:pt x="10132" y="245"/>
                  </a:cubicBezTo>
                  <a:cubicBezTo>
                    <a:pt x="10110" y="245"/>
                    <a:pt x="10081" y="290"/>
                    <a:pt x="10061" y="310"/>
                  </a:cubicBezTo>
                  <a:cubicBezTo>
                    <a:pt x="10050" y="274"/>
                    <a:pt x="10097" y="263"/>
                    <a:pt x="10121" y="203"/>
                  </a:cubicBezTo>
                  <a:cubicBezTo>
                    <a:pt x="10121" y="191"/>
                    <a:pt x="10133" y="143"/>
                    <a:pt x="10145" y="132"/>
                  </a:cubicBezTo>
                  <a:cubicBezTo>
                    <a:pt x="10142" y="126"/>
                    <a:pt x="10138" y="124"/>
                    <a:pt x="10133" y="124"/>
                  </a:cubicBezTo>
                  <a:cubicBezTo>
                    <a:pt x="10116" y="124"/>
                    <a:pt x="10091" y="146"/>
                    <a:pt x="10073" y="155"/>
                  </a:cubicBezTo>
                  <a:lnTo>
                    <a:pt x="10085" y="143"/>
                  </a:lnTo>
                  <a:cubicBezTo>
                    <a:pt x="10083" y="142"/>
                    <a:pt x="10081" y="142"/>
                    <a:pt x="10078" y="142"/>
                  </a:cubicBezTo>
                  <a:cubicBezTo>
                    <a:pt x="10059" y="142"/>
                    <a:pt x="10033" y="167"/>
                    <a:pt x="10016" y="167"/>
                  </a:cubicBezTo>
                  <a:cubicBezTo>
                    <a:pt x="10010" y="167"/>
                    <a:pt x="10005" y="164"/>
                    <a:pt x="10002" y="155"/>
                  </a:cubicBezTo>
                  <a:lnTo>
                    <a:pt x="10002" y="167"/>
                  </a:lnTo>
                  <a:cubicBezTo>
                    <a:pt x="10002" y="179"/>
                    <a:pt x="9990" y="167"/>
                    <a:pt x="9966" y="191"/>
                  </a:cubicBezTo>
                  <a:cubicBezTo>
                    <a:pt x="9976" y="172"/>
                    <a:pt x="9978" y="153"/>
                    <a:pt x="9984" y="140"/>
                  </a:cubicBezTo>
                  <a:lnTo>
                    <a:pt x="9984" y="140"/>
                  </a:lnTo>
                  <a:cubicBezTo>
                    <a:pt x="9940" y="199"/>
                    <a:pt x="9917" y="158"/>
                    <a:pt x="9871" y="215"/>
                  </a:cubicBezTo>
                  <a:cubicBezTo>
                    <a:pt x="9871" y="203"/>
                    <a:pt x="9895" y="167"/>
                    <a:pt x="9907" y="155"/>
                  </a:cubicBezTo>
                  <a:cubicBezTo>
                    <a:pt x="9914" y="162"/>
                    <a:pt x="9916" y="169"/>
                    <a:pt x="9920" y="169"/>
                  </a:cubicBezTo>
                  <a:cubicBezTo>
                    <a:pt x="9923" y="169"/>
                    <a:pt x="9925" y="165"/>
                    <a:pt x="9930" y="155"/>
                  </a:cubicBezTo>
                  <a:cubicBezTo>
                    <a:pt x="9919" y="155"/>
                    <a:pt x="9919" y="132"/>
                    <a:pt x="9930" y="108"/>
                  </a:cubicBezTo>
                  <a:lnTo>
                    <a:pt x="9930" y="108"/>
                  </a:lnTo>
                  <a:cubicBezTo>
                    <a:pt x="9907" y="143"/>
                    <a:pt x="9883" y="155"/>
                    <a:pt x="9859" y="167"/>
                  </a:cubicBezTo>
                  <a:cubicBezTo>
                    <a:pt x="9847" y="167"/>
                    <a:pt x="9823" y="167"/>
                    <a:pt x="9859" y="155"/>
                  </a:cubicBezTo>
                  <a:lnTo>
                    <a:pt x="9847" y="155"/>
                  </a:lnTo>
                  <a:cubicBezTo>
                    <a:pt x="9847" y="143"/>
                    <a:pt x="9847" y="143"/>
                    <a:pt x="9847" y="143"/>
                  </a:cubicBezTo>
                  <a:lnTo>
                    <a:pt x="9907" y="132"/>
                  </a:lnTo>
                  <a:lnTo>
                    <a:pt x="9871" y="132"/>
                  </a:lnTo>
                  <a:cubicBezTo>
                    <a:pt x="9877" y="126"/>
                    <a:pt x="9877" y="123"/>
                    <a:pt x="9872" y="123"/>
                  </a:cubicBezTo>
                  <a:cubicBezTo>
                    <a:pt x="9868" y="123"/>
                    <a:pt x="9859" y="126"/>
                    <a:pt x="9847" y="132"/>
                  </a:cubicBezTo>
                  <a:lnTo>
                    <a:pt x="9835" y="132"/>
                  </a:lnTo>
                  <a:cubicBezTo>
                    <a:pt x="9835" y="132"/>
                    <a:pt x="9835" y="132"/>
                    <a:pt x="9835" y="143"/>
                  </a:cubicBezTo>
                  <a:cubicBezTo>
                    <a:pt x="9835" y="143"/>
                    <a:pt x="9823" y="143"/>
                    <a:pt x="9823" y="155"/>
                  </a:cubicBezTo>
                  <a:cubicBezTo>
                    <a:pt x="9811" y="167"/>
                    <a:pt x="9811" y="167"/>
                    <a:pt x="9800" y="167"/>
                  </a:cubicBezTo>
                  <a:cubicBezTo>
                    <a:pt x="9811" y="155"/>
                    <a:pt x="9811" y="155"/>
                    <a:pt x="9811" y="155"/>
                  </a:cubicBezTo>
                  <a:cubicBezTo>
                    <a:pt x="9811" y="143"/>
                    <a:pt x="9811" y="143"/>
                    <a:pt x="9811" y="143"/>
                  </a:cubicBezTo>
                  <a:cubicBezTo>
                    <a:pt x="9823" y="132"/>
                    <a:pt x="9823" y="132"/>
                    <a:pt x="9835" y="132"/>
                  </a:cubicBezTo>
                  <a:lnTo>
                    <a:pt x="9811" y="132"/>
                  </a:lnTo>
                  <a:cubicBezTo>
                    <a:pt x="9811" y="128"/>
                    <a:pt x="9810" y="126"/>
                    <a:pt x="9808" y="126"/>
                  </a:cubicBezTo>
                  <a:cubicBezTo>
                    <a:pt x="9805" y="126"/>
                    <a:pt x="9800" y="132"/>
                    <a:pt x="9800" y="132"/>
                  </a:cubicBezTo>
                  <a:cubicBezTo>
                    <a:pt x="9788" y="143"/>
                    <a:pt x="9788" y="143"/>
                    <a:pt x="9776" y="143"/>
                  </a:cubicBezTo>
                  <a:lnTo>
                    <a:pt x="9728" y="143"/>
                  </a:lnTo>
                  <a:lnTo>
                    <a:pt x="9776" y="132"/>
                  </a:lnTo>
                  <a:lnTo>
                    <a:pt x="9685" y="132"/>
                  </a:lnTo>
                  <a:cubicBezTo>
                    <a:pt x="9704" y="129"/>
                    <a:pt x="9728" y="126"/>
                    <a:pt x="9752" y="120"/>
                  </a:cubicBezTo>
                  <a:lnTo>
                    <a:pt x="9740" y="120"/>
                  </a:lnTo>
                  <a:lnTo>
                    <a:pt x="9776" y="108"/>
                  </a:lnTo>
                  <a:lnTo>
                    <a:pt x="9740" y="108"/>
                  </a:lnTo>
                  <a:cubicBezTo>
                    <a:pt x="9771" y="108"/>
                    <a:pt x="9775" y="90"/>
                    <a:pt x="9807" y="85"/>
                  </a:cubicBezTo>
                  <a:lnTo>
                    <a:pt x="9807" y="85"/>
                  </a:lnTo>
                  <a:cubicBezTo>
                    <a:pt x="9808" y="85"/>
                    <a:pt x="9810" y="84"/>
                    <a:pt x="9811" y="84"/>
                  </a:cubicBezTo>
                  <a:cubicBezTo>
                    <a:pt x="9776" y="84"/>
                    <a:pt x="9788" y="84"/>
                    <a:pt x="9776" y="96"/>
                  </a:cubicBezTo>
                  <a:cubicBezTo>
                    <a:pt x="9728" y="96"/>
                    <a:pt x="9752" y="84"/>
                    <a:pt x="9740" y="84"/>
                  </a:cubicBezTo>
                  <a:cubicBezTo>
                    <a:pt x="9764" y="84"/>
                    <a:pt x="9776" y="84"/>
                    <a:pt x="9788" y="72"/>
                  </a:cubicBezTo>
                  <a:lnTo>
                    <a:pt x="9788" y="72"/>
                  </a:lnTo>
                  <a:cubicBezTo>
                    <a:pt x="9780" y="76"/>
                    <a:pt x="9773" y="77"/>
                    <a:pt x="9769" y="77"/>
                  </a:cubicBezTo>
                  <a:cubicBezTo>
                    <a:pt x="9760" y="77"/>
                    <a:pt x="9760" y="72"/>
                    <a:pt x="9776" y="72"/>
                  </a:cubicBezTo>
                  <a:cubicBezTo>
                    <a:pt x="9740" y="72"/>
                    <a:pt x="9763" y="72"/>
                    <a:pt x="9764" y="60"/>
                  </a:cubicBezTo>
                  <a:lnTo>
                    <a:pt x="9764" y="60"/>
                  </a:lnTo>
                  <a:cubicBezTo>
                    <a:pt x="9763" y="72"/>
                    <a:pt x="9740" y="72"/>
                    <a:pt x="9704" y="72"/>
                  </a:cubicBezTo>
                  <a:lnTo>
                    <a:pt x="9669" y="72"/>
                  </a:lnTo>
                  <a:cubicBezTo>
                    <a:pt x="9621" y="72"/>
                    <a:pt x="9704" y="60"/>
                    <a:pt x="9692" y="60"/>
                  </a:cubicBezTo>
                  <a:lnTo>
                    <a:pt x="9740" y="60"/>
                  </a:lnTo>
                  <a:cubicBezTo>
                    <a:pt x="9728" y="60"/>
                    <a:pt x="9692" y="48"/>
                    <a:pt x="9680" y="48"/>
                  </a:cubicBezTo>
                  <a:cubicBezTo>
                    <a:pt x="9659" y="51"/>
                    <a:pt x="9646" y="52"/>
                    <a:pt x="9639" y="52"/>
                  </a:cubicBezTo>
                  <a:cubicBezTo>
                    <a:pt x="9610" y="52"/>
                    <a:pt x="9671" y="36"/>
                    <a:pt x="9633"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18"/>
            <p:cNvSpPr/>
            <p:nvPr/>
          </p:nvSpPr>
          <p:spPr>
            <a:xfrm rot="1290219">
              <a:off x="2968721" y="3124067"/>
              <a:ext cx="1224" cy="2165"/>
            </a:xfrm>
            <a:custGeom>
              <a:rect b="b" l="l" r="r" t="t"/>
              <a:pathLst>
                <a:path extrusionOk="0" h="49" w="24">
                  <a:moveTo>
                    <a:pt x="24" y="1"/>
                  </a:moveTo>
                  <a:lnTo>
                    <a:pt x="0" y="48"/>
                  </a:lnTo>
                  <a:lnTo>
                    <a:pt x="12" y="2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8"/>
            <p:cNvSpPr/>
            <p:nvPr/>
          </p:nvSpPr>
          <p:spPr>
            <a:xfrm rot="1290219">
              <a:off x="2969069" y="3121687"/>
              <a:ext cx="51" cy="574"/>
            </a:xfrm>
            <a:custGeom>
              <a:rect b="b" l="l" r="r" t="t"/>
              <a:pathLst>
                <a:path extrusionOk="0" h="13" w="1">
                  <a:moveTo>
                    <a:pt x="0" y="0"/>
                  </a:moveTo>
                  <a:cubicBezTo>
                    <a:pt x="0" y="0"/>
                    <a:pt x="0" y="0"/>
                    <a:pt x="0" y="12"/>
                  </a:cubicBezTo>
                  <a:cubicBezTo>
                    <a:pt x="0" y="12"/>
                    <a:pt x="0" y="12"/>
                    <a:pt x="0"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8"/>
            <p:cNvSpPr/>
            <p:nvPr/>
          </p:nvSpPr>
          <p:spPr>
            <a:xfrm rot="1290219">
              <a:off x="2966572" y="3120572"/>
              <a:ext cx="1887" cy="2651"/>
            </a:xfrm>
            <a:custGeom>
              <a:rect b="b" l="l" r="r" t="t"/>
              <a:pathLst>
                <a:path extrusionOk="0" h="60" w="37">
                  <a:moveTo>
                    <a:pt x="36" y="0"/>
                  </a:moveTo>
                  <a:lnTo>
                    <a:pt x="12" y="12"/>
                  </a:lnTo>
                  <a:lnTo>
                    <a:pt x="1" y="60"/>
                  </a:lnTo>
                  <a:cubicBezTo>
                    <a:pt x="24" y="48"/>
                    <a:pt x="1" y="36"/>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8"/>
            <p:cNvSpPr/>
            <p:nvPr/>
          </p:nvSpPr>
          <p:spPr>
            <a:xfrm rot="1290219">
              <a:off x="2959564" y="3118132"/>
              <a:ext cx="6121" cy="4198"/>
            </a:xfrm>
            <a:custGeom>
              <a:rect b="b" l="l" r="r" t="t"/>
              <a:pathLst>
                <a:path extrusionOk="0" h="95" w="120">
                  <a:moveTo>
                    <a:pt x="84" y="0"/>
                  </a:moveTo>
                  <a:lnTo>
                    <a:pt x="84" y="0"/>
                  </a:lnTo>
                  <a:cubicBezTo>
                    <a:pt x="36" y="12"/>
                    <a:pt x="48" y="84"/>
                    <a:pt x="1" y="84"/>
                  </a:cubicBezTo>
                  <a:cubicBezTo>
                    <a:pt x="3" y="91"/>
                    <a:pt x="6" y="94"/>
                    <a:pt x="10" y="94"/>
                  </a:cubicBezTo>
                  <a:cubicBezTo>
                    <a:pt x="26" y="94"/>
                    <a:pt x="58" y="37"/>
                    <a:pt x="75" y="37"/>
                  </a:cubicBezTo>
                  <a:cubicBezTo>
                    <a:pt x="79" y="37"/>
                    <a:pt x="82" y="40"/>
                    <a:pt x="84" y="48"/>
                  </a:cubicBezTo>
                  <a:cubicBezTo>
                    <a:pt x="84" y="16"/>
                    <a:pt x="95" y="16"/>
                    <a:pt x="105" y="16"/>
                  </a:cubicBezTo>
                  <a:lnTo>
                    <a:pt x="105" y="16"/>
                  </a:lnTo>
                  <a:cubicBezTo>
                    <a:pt x="110" y="16"/>
                    <a:pt x="116" y="16"/>
                    <a:pt x="120" y="12"/>
                  </a:cubicBezTo>
                  <a:cubicBezTo>
                    <a:pt x="118" y="11"/>
                    <a:pt x="116" y="10"/>
                    <a:pt x="114" y="10"/>
                  </a:cubicBezTo>
                  <a:cubicBezTo>
                    <a:pt x="104" y="10"/>
                    <a:pt x="88" y="22"/>
                    <a:pt x="81" y="22"/>
                  </a:cubicBezTo>
                  <a:cubicBezTo>
                    <a:pt x="76" y="22"/>
                    <a:pt x="76" y="17"/>
                    <a:pt x="8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8"/>
            <p:cNvSpPr/>
            <p:nvPr/>
          </p:nvSpPr>
          <p:spPr>
            <a:xfrm rot="1290219">
              <a:off x="2961875" y="3121517"/>
              <a:ext cx="1173" cy="1281"/>
            </a:xfrm>
            <a:custGeom>
              <a:rect b="b" l="l" r="r" t="t"/>
              <a:pathLst>
                <a:path extrusionOk="0" h="29" w="23">
                  <a:moveTo>
                    <a:pt x="16" y="1"/>
                  </a:moveTo>
                  <a:cubicBezTo>
                    <a:pt x="13" y="1"/>
                    <a:pt x="8" y="4"/>
                    <a:pt x="3" y="9"/>
                  </a:cubicBezTo>
                  <a:cubicBezTo>
                    <a:pt x="12" y="9"/>
                    <a:pt x="1" y="29"/>
                    <a:pt x="5" y="29"/>
                  </a:cubicBezTo>
                  <a:cubicBezTo>
                    <a:pt x="6" y="29"/>
                    <a:pt x="9" y="27"/>
                    <a:pt x="15" y="21"/>
                  </a:cubicBezTo>
                  <a:cubicBezTo>
                    <a:pt x="22" y="7"/>
                    <a:pt x="21" y="1"/>
                    <a:pt x="1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8"/>
            <p:cNvSpPr/>
            <p:nvPr/>
          </p:nvSpPr>
          <p:spPr>
            <a:xfrm rot="1290219">
              <a:off x="2962258" y="3116869"/>
              <a:ext cx="663" cy="1105"/>
            </a:xfrm>
            <a:custGeom>
              <a:rect b="b" l="l" r="r" t="t"/>
              <a:pathLst>
                <a:path extrusionOk="0" h="25" w="13">
                  <a:moveTo>
                    <a:pt x="12" y="1"/>
                  </a:moveTo>
                  <a:lnTo>
                    <a:pt x="0" y="24"/>
                  </a:lnTo>
                  <a:lnTo>
                    <a:pt x="12" y="24"/>
                  </a:lnTo>
                  <a:lnTo>
                    <a:pt x="12"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8"/>
            <p:cNvSpPr/>
            <p:nvPr/>
          </p:nvSpPr>
          <p:spPr>
            <a:xfrm rot="1290219">
              <a:off x="2961400" y="3115635"/>
              <a:ext cx="1887" cy="1105"/>
            </a:xfrm>
            <a:custGeom>
              <a:rect b="b" l="l" r="r" t="t"/>
              <a:pathLst>
                <a:path extrusionOk="0" h="25" w="37">
                  <a:moveTo>
                    <a:pt x="36" y="1"/>
                  </a:moveTo>
                  <a:lnTo>
                    <a:pt x="29" y="5"/>
                  </a:lnTo>
                  <a:lnTo>
                    <a:pt x="29" y="5"/>
                  </a:lnTo>
                  <a:cubicBezTo>
                    <a:pt x="32" y="5"/>
                    <a:pt x="34" y="3"/>
                    <a:pt x="36" y="1"/>
                  </a:cubicBezTo>
                  <a:close/>
                  <a:moveTo>
                    <a:pt x="29" y="5"/>
                  </a:moveTo>
                  <a:lnTo>
                    <a:pt x="29" y="5"/>
                  </a:lnTo>
                  <a:cubicBezTo>
                    <a:pt x="20" y="9"/>
                    <a:pt x="10" y="5"/>
                    <a:pt x="1" y="25"/>
                  </a:cubicBezTo>
                  <a:lnTo>
                    <a:pt x="29" y="5"/>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8"/>
            <p:cNvSpPr/>
            <p:nvPr/>
          </p:nvSpPr>
          <p:spPr>
            <a:xfrm rot="1290219">
              <a:off x="2958873" y="3112792"/>
              <a:ext cx="1989" cy="1900"/>
            </a:xfrm>
            <a:custGeom>
              <a:rect b="b" l="l" r="r" t="t"/>
              <a:pathLst>
                <a:path extrusionOk="0" h="43" w="39">
                  <a:moveTo>
                    <a:pt x="36" y="0"/>
                  </a:moveTo>
                  <a:cubicBezTo>
                    <a:pt x="27" y="0"/>
                    <a:pt x="0" y="42"/>
                    <a:pt x="11" y="42"/>
                  </a:cubicBezTo>
                  <a:cubicBezTo>
                    <a:pt x="12" y="42"/>
                    <a:pt x="13" y="42"/>
                    <a:pt x="15" y="41"/>
                  </a:cubicBezTo>
                  <a:cubicBezTo>
                    <a:pt x="27" y="29"/>
                    <a:pt x="27" y="5"/>
                    <a:pt x="39" y="5"/>
                  </a:cubicBezTo>
                  <a:cubicBezTo>
                    <a:pt x="39" y="2"/>
                    <a:pt x="38"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8"/>
            <p:cNvSpPr/>
            <p:nvPr/>
          </p:nvSpPr>
          <p:spPr>
            <a:xfrm rot="1290219">
              <a:off x="2952616" y="3111463"/>
              <a:ext cx="1224" cy="795"/>
            </a:xfrm>
            <a:custGeom>
              <a:rect b="b" l="l" r="r" t="t"/>
              <a:pathLst>
                <a:path extrusionOk="0" h="18" w="24">
                  <a:moveTo>
                    <a:pt x="0" y="1"/>
                  </a:moveTo>
                  <a:lnTo>
                    <a:pt x="0" y="13"/>
                  </a:lnTo>
                  <a:cubicBezTo>
                    <a:pt x="0" y="16"/>
                    <a:pt x="1" y="18"/>
                    <a:pt x="3" y="18"/>
                  </a:cubicBezTo>
                  <a:cubicBezTo>
                    <a:pt x="7" y="18"/>
                    <a:pt x="15" y="9"/>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8"/>
            <p:cNvSpPr/>
            <p:nvPr/>
          </p:nvSpPr>
          <p:spPr>
            <a:xfrm rot="1290219">
              <a:off x="2945744" y="3117230"/>
              <a:ext cx="1122" cy="1105"/>
            </a:xfrm>
            <a:custGeom>
              <a:rect b="b" l="l" r="r" t="t"/>
              <a:pathLst>
                <a:path extrusionOk="0" h="25" w="22">
                  <a:moveTo>
                    <a:pt x="10" y="0"/>
                  </a:moveTo>
                  <a:cubicBezTo>
                    <a:pt x="1" y="18"/>
                    <a:pt x="0" y="23"/>
                    <a:pt x="3" y="23"/>
                  </a:cubicBezTo>
                  <a:cubicBezTo>
                    <a:pt x="6" y="23"/>
                    <a:pt x="13" y="17"/>
                    <a:pt x="17" y="17"/>
                  </a:cubicBezTo>
                  <a:cubicBezTo>
                    <a:pt x="20" y="17"/>
                    <a:pt x="22" y="19"/>
                    <a:pt x="22" y="24"/>
                  </a:cubicBezTo>
                  <a:cubicBezTo>
                    <a:pt x="22" y="12"/>
                    <a:pt x="22" y="0"/>
                    <a:pt x="1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8"/>
            <p:cNvSpPr/>
            <p:nvPr/>
          </p:nvSpPr>
          <p:spPr>
            <a:xfrm rot="1290219">
              <a:off x="2954055" y="3108952"/>
              <a:ext cx="1224" cy="840"/>
            </a:xfrm>
            <a:custGeom>
              <a:rect b="b" l="l" r="r" t="t"/>
              <a:pathLst>
                <a:path extrusionOk="0" h="19" w="24">
                  <a:moveTo>
                    <a:pt x="16" y="0"/>
                  </a:moveTo>
                  <a:cubicBezTo>
                    <a:pt x="12" y="0"/>
                    <a:pt x="6" y="6"/>
                    <a:pt x="0" y="18"/>
                  </a:cubicBezTo>
                  <a:lnTo>
                    <a:pt x="0" y="18"/>
                  </a:lnTo>
                  <a:cubicBezTo>
                    <a:pt x="4" y="10"/>
                    <a:pt x="7" y="8"/>
                    <a:pt x="9" y="8"/>
                  </a:cubicBezTo>
                  <a:cubicBezTo>
                    <a:pt x="13" y="8"/>
                    <a:pt x="16" y="18"/>
                    <a:pt x="24" y="18"/>
                  </a:cubicBezTo>
                  <a:cubicBezTo>
                    <a:pt x="24" y="6"/>
                    <a:pt x="21" y="0"/>
                    <a:pt x="1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8"/>
            <p:cNvSpPr/>
            <p:nvPr/>
          </p:nvSpPr>
          <p:spPr>
            <a:xfrm rot="1290219">
              <a:off x="2949404" y="3106050"/>
              <a:ext cx="5509" cy="4286"/>
            </a:xfrm>
            <a:custGeom>
              <a:rect b="b" l="l" r="r" t="t"/>
              <a:pathLst>
                <a:path extrusionOk="0" h="97" w="108">
                  <a:moveTo>
                    <a:pt x="70" y="1"/>
                  </a:moveTo>
                  <a:cubicBezTo>
                    <a:pt x="65" y="1"/>
                    <a:pt x="57" y="4"/>
                    <a:pt x="48" y="14"/>
                  </a:cubicBezTo>
                  <a:cubicBezTo>
                    <a:pt x="36" y="25"/>
                    <a:pt x="25" y="85"/>
                    <a:pt x="1" y="97"/>
                  </a:cubicBezTo>
                  <a:cubicBezTo>
                    <a:pt x="18" y="97"/>
                    <a:pt x="52" y="61"/>
                    <a:pt x="63" y="61"/>
                  </a:cubicBezTo>
                  <a:cubicBezTo>
                    <a:pt x="67" y="61"/>
                    <a:pt x="67" y="67"/>
                    <a:pt x="60" y="85"/>
                  </a:cubicBezTo>
                  <a:lnTo>
                    <a:pt x="108" y="25"/>
                  </a:lnTo>
                  <a:cubicBezTo>
                    <a:pt x="108" y="21"/>
                    <a:pt x="107" y="20"/>
                    <a:pt x="105" y="20"/>
                  </a:cubicBezTo>
                  <a:cubicBezTo>
                    <a:pt x="97" y="20"/>
                    <a:pt x="70" y="61"/>
                    <a:pt x="60" y="61"/>
                  </a:cubicBezTo>
                  <a:cubicBezTo>
                    <a:pt x="72" y="37"/>
                    <a:pt x="84" y="37"/>
                    <a:pt x="84" y="25"/>
                  </a:cubicBezTo>
                  <a:cubicBezTo>
                    <a:pt x="84" y="11"/>
                    <a:pt x="80" y="1"/>
                    <a:pt x="7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8"/>
            <p:cNvSpPr/>
            <p:nvPr/>
          </p:nvSpPr>
          <p:spPr>
            <a:xfrm rot="1290219">
              <a:off x="2946993" y="3112815"/>
              <a:ext cx="1683" cy="2563"/>
            </a:xfrm>
            <a:custGeom>
              <a:rect b="b" l="l" r="r" t="t"/>
              <a:pathLst>
                <a:path extrusionOk="0" h="58" w="33">
                  <a:moveTo>
                    <a:pt x="33" y="0"/>
                  </a:moveTo>
                  <a:cubicBezTo>
                    <a:pt x="33" y="24"/>
                    <a:pt x="21" y="24"/>
                    <a:pt x="9" y="36"/>
                  </a:cubicBezTo>
                  <a:cubicBezTo>
                    <a:pt x="1" y="52"/>
                    <a:pt x="1" y="57"/>
                    <a:pt x="4" y="57"/>
                  </a:cubicBezTo>
                  <a:cubicBezTo>
                    <a:pt x="11" y="57"/>
                    <a:pt x="33" y="36"/>
                    <a:pt x="33" y="36"/>
                  </a:cubicBezTo>
                  <a:lnTo>
                    <a:pt x="3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8"/>
            <p:cNvSpPr/>
            <p:nvPr/>
          </p:nvSpPr>
          <p:spPr>
            <a:xfrm rot="1290219">
              <a:off x="2946331" y="3105605"/>
              <a:ext cx="1275" cy="44"/>
            </a:xfrm>
            <a:custGeom>
              <a:rect b="b" l="l" r="r" t="t"/>
              <a:pathLst>
                <a:path extrusionOk="0" h="1" w="25">
                  <a:moveTo>
                    <a:pt x="0" y="0"/>
                  </a:moveTo>
                  <a:lnTo>
                    <a:pt x="24"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8"/>
            <p:cNvSpPr/>
            <p:nvPr/>
          </p:nvSpPr>
          <p:spPr>
            <a:xfrm rot="1290219">
              <a:off x="2946735" y="3104078"/>
              <a:ext cx="1275" cy="574"/>
            </a:xfrm>
            <a:custGeom>
              <a:rect b="b" l="l" r="r" t="t"/>
              <a:pathLst>
                <a:path extrusionOk="0" h="13" w="25">
                  <a:moveTo>
                    <a:pt x="24" y="1"/>
                  </a:moveTo>
                  <a:lnTo>
                    <a:pt x="0" y="13"/>
                  </a:ln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8"/>
            <p:cNvSpPr/>
            <p:nvPr/>
          </p:nvSpPr>
          <p:spPr>
            <a:xfrm rot="1290219">
              <a:off x="2947059" y="3103068"/>
              <a:ext cx="1275" cy="574"/>
            </a:xfrm>
            <a:custGeom>
              <a:rect b="b" l="l" r="r" t="t"/>
              <a:pathLst>
                <a:path extrusionOk="0" h="13" w="25">
                  <a:moveTo>
                    <a:pt x="0" y="1"/>
                  </a:moveTo>
                  <a:lnTo>
                    <a:pt x="12"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8"/>
            <p:cNvSpPr/>
            <p:nvPr/>
          </p:nvSpPr>
          <p:spPr>
            <a:xfrm rot="1290219">
              <a:off x="2945574" y="3101298"/>
              <a:ext cx="663" cy="1281"/>
            </a:xfrm>
            <a:custGeom>
              <a:rect b="b" l="l" r="r" t="t"/>
              <a:pathLst>
                <a:path extrusionOk="0" h="29" w="13">
                  <a:moveTo>
                    <a:pt x="12" y="12"/>
                  </a:moveTo>
                  <a:cubicBezTo>
                    <a:pt x="12" y="14"/>
                    <a:pt x="11" y="15"/>
                    <a:pt x="11" y="17"/>
                  </a:cubicBezTo>
                  <a:lnTo>
                    <a:pt x="11" y="17"/>
                  </a:lnTo>
                  <a:cubicBezTo>
                    <a:pt x="12" y="16"/>
                    <a:pt x="12" y="15"/>
                    <a:pt x="12" y="12"/>
                  </a:cubicBezTo>
                  <a:close/>
                  <a:moveTo>
                    <a:pt x="1" y="0"/>
                  </a:moveTo>
                  <a:lnTo>
                    <a:pt x="1" y="24"/>
                  </a:lnTo>
                  <a:cubicBezTo>
                    <a:pt x="1" y="22"/>
                    <a:pt x="1" y="21"/>
                    <a:pt x="1" y="21"/>
                  </a:cubicBezTo>
                  <a:cubicBezTo>
                    <a:pt x="1" y="21"/>
                    <a:pt x="1" y="28"/>
                    <a:pt x="4" y="28"/>
                  </a:cubicBezTo>
                  <a:cubicBezTo>
                    <a:pt x="5" y="28"/>
                    <a:pt x="8" y="26"/>
                    <a:pt x="11" y="17"/>
                  </a:cubicBezTo>
                  <a:lnTo>
                    <a:pt x="11" y="17"/>
                  </a:lnTo>
                  <a:cubicBezTo>
                    <a:pt x="11" y="17"/>
                    <a:pt x="10" y="17"/>
                    <a:pt x="10" y="17"/>
                  </a:cubicBezTo>
                  <a:cubicBezTo>
                    <a:pt x="7" y="17"/>
                    <a:pt x="1" y="8"/>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8"/>
            <p:cNvSpPr/>
            <p:nvPr/>
          </p:nvSpPr>
          <p:spPr>
            <a:xfrm rot="1290219">
              <a:off x="2919123" y="3111882"/>
              <a:ext cx="1275" cy="2165"/>
            </a:xfrm>
            <a:custGeom>
              <a:rect b="b" l="l" r="r" t="t"/>
              <a:pathLst>
                <a:path extrusionOk="0" h="49" w="25">
                  <a:moveTo>
                    <a:pt x="25" y="1"/>
                  </a:moveTo>
                  <a:lnTo>
                    <a:pt x="1" y="36"/>
                  </a:lnTo>
                  <a:cubicBezTo>
                    <a:pt x="13" y="36"/>
                    <a:pt x="13" y="36"/>
                    <a:pt x="13" y="48"/>
                  </a:cubicBezTo>
                  <a:cubicBezTo>
                    <a:pt x="25" y="36"/>
                    <a:pt x="25" y="24"/>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8"/>
            <p:cNvSpPr/>
            <p:nvPr/>
          </p:nvSpPr>
          <p:spPr>
            <a:xfrm rot="1290219">
              <a:off x="2918300" y="3111168"/>
              <a:ext cx="3060" cy="1326"/>
            </a:xfrm>
            <a:custGeom>
              <a:rect b="b" l="l" r="r" t="t"/>
              <a:pathLst>
                <a:path extrusionOk="0" h="30" w="60">
                  <a:moveTo>
                    <a:pt x="57" y="0"/>
                  </a:moveTo>
                  <a:cubicBezTo>
                    <a:pt x="52" y="0"/>
                    <a:pt x="42" y="7"/>
                    <a:pt x="33" y="7"/>
                  </a:cubicBezTo>
                  <a:cubicBezTo>
                    <a:pt x="30" y="7"/>
                    <a:pt x="26" y="6"/>
                    <a:pt x="24" y="4"/>
                  </a:cubicBezTo>
                  <a:lnTo>
                    <a:pt x="24" y="4"/>
                  </a:lnTo>
                  <a:lnTo>
                    <a:pt x="0" y="27"/>
                  </a:lnTo>
                  <a:cubicBezTo>
                    <a:pt x="2" y="29"/>
                    <a:pt x="4" y="30"/>
                    <a:pt x="6" y="30"/>
                  </a:cubicBezTo>
                  <a:cubicBezTo>
                    <a:pt x="19" y="30"/>
                    <a:pt x="39" y="4"/>
                    <a:pt x="60" y="4"/>
                  </a:cubicBezTo>
                  <a:cubicBezTo>
                    <a:pt x="60" y="1"/>
                    <a:pt x="59" y="0"/>
                    <a:pt x="5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8"/>
            <p:cNvSpPr/>
            <p:nvPr/>
          </p:nvSpPr>
          <p:spPr>
            <a:xfrm rot="1290219">
              <a:off x="2907531" y="3096636"/>
              <a:ext cx="4285" cy="2386"/>
            </a:xfrm>
            <a:custGeom>
              <a:rect b="b" l="l" r="r" t="t"/>
              <a:pathLst>
                <a:path extrusionOk="0" h="54" w="84">
                  <a:moveTo>
                    <a:pt x="24" y="0"/>
                  </a:moveTo>
                  <a:cubicBezTo>
                    <a:pt x="24" y="12"/>
                    <a:pt x="0" y="36"/>
                    <a:pt x="0" y="36"/>
                  </a:cubicBezTo>
                  <a:lnTo>
                    <a:pt x="36" y="24"/>
                  </a:lnTo>
                  <a:lnTo>
                    <a:pt x="24" y="48"/>
                  </a:lnTo>
                  <a:cubicBezTo>
                    <a:pt x="24" y="52"/>
                    <a:pt x="25" y="54"/>
                    <a:pt x="26" y="54"/>
                  </a:cubicBezTo>
                  <a:cubicBezTo>
                    <a:pt x="31" y="54"/>
                    <a:pt x="42" y="30"/>
                    <a:pt x="46" y="30"/>
                  </a:cubicBezTo>
                  <a:cubicBezTo>
                    <a:pt x="47" y="30"/>
                    <a:pt x="48" y="32"/>
                    <a:pt x="48" y="36"/>
                  </a:cubicBezTo>
                  <a:cubicBezTo>
                    <a:pt x="72" y="12"/>
                    <a:pt x="60" y="12"/>
                    <a:pt x="84" y="0"/>
                  </a:cubicBezTo>
                  <a:lnTo>
                    <a:pt x="84" y="0"/>
                  </a:lnTo>
                  <a:cubicBezTo>
                    <a:pt x="76" y="4"/>
                    <a:pt x="69" y="6"/>
                    <a:pt x="63" y="6"/>
                  </a:cubicBezTo>
                  <a:cubicBezTo>
                    <a:pt x="51" y="6"/>
                    <a:pt x="40"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8"/>
            <p:cNvSpPr/>
            <p:nvPr/>
          </p:nvSpPr>
          <p:spPr>
            <a:xfrm rot="1290219">
              <a:off x="2869045" y="3289992"/>
              <a:ext cx="3060" cy="2298"/>
            </a:xfrm>
            <a:custGeom>
              <a:rect b="b" l="l" r="r" t="t"/>
              <a:pathLst>
                <a:path extrusionOk="0" h="52" w="60">
                  <a:moveTo>
                    <a:pt x="25" y="1"/>
                  </a:moveTo>
                  <a:cubicBezTo>
                    <a:pt x="37" y="25"/>
                    <a:pt x="1" y="13"/>
                    <a:pt x="37" y="48"/>
                  </a:cubicBezTo>
                  <a:cubicBezTo>
                    <a:pt x="41" y="50"/>
                    <a:pt x="44" y="51"/>
                    <a:pt x="47" y="51"/>
                  </a:cubicBezTo>
                  <a:cubicBezTo>
                    <a:pt x="59" y="51"/>
                    <a:pt x="54" y="30"/>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8"/>
            <p:cNvSpPr/>
            <p:nvPr/>
          </p:nvSpPr>
          <p:spPr>
            <a:xfrm rot="1290219">
              <a:off x="2894069" y="3259347"/>
              <a:ext cx="357" cy="442"/>
            </a:xfrm>
            <a:custGeom>
              <a:rect b="b" l="l" r="r" t="t"/>
              <a:pathLst>
                <a:path extrusionOk="0" h="10" w="7">
                  <a:moveTo>
                    <a:pt x="2" y="0"/>
                  </a:moveTo>
                  <a:cubicBezTo>
                    <a:pt x="1" y="0"/>
                    <a:pt x="1" y="3"/>
                    <a:pt x="7" y="9"/>
                  </a:cubicBezTo>
                  <a:cubicBezTo>
                    <a:pt x="7" y="3"/>
                    <a:pt x="4" y="0"/>
                    <a:pt x="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8"/>
            <p:cNvSpPr/>
            <p:nvPr/>
          </p:nvSpPr>
          <p:spPr>
            <a:xfrm rot="1290219">
              <a:off x="2901069" y="3252517"/>
              <a:ext cx="1224" cy="574"/>
            </a:xfrm>
            <a:custGeom>
              <a:rect b="b" l="l" r="r" t="t"/>
              <a:pathLst>
                <a:path extrusionOk="0" h="13" w="24">
                  <a:moveTo>
                    <a:pt x="0" y="1"/>
                  </a:moveTo>
                  <a:lnTo>
                    <a:pt x="0" y="13"/>
                  </a:lnTo>
                  <a:lnTo>
                    <a:pt x="24" y="13"/>
                  </a:lnTo>
                  <a:cubicBezTo>
                    <a:pt x="12" y="13"/>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8"/>
            <p:cNvSpPr/>
            <p:nvPr/>
          </p:nvSpPr>
          <p:spPr>
            <a:xfrm rot="1290219">
              <a:off x="2881841" y="3286630"/>
              <a:ext cx="663" cy="530"/>
            </a:xfrm>
            <a:custGeom>
              <a:rect b="b" l="l" r="r" t="t"/>
              <a:pathLst>
                <a:path extrusionOk="0" h="12" w="13">
                  <a:moveTo>
                    <a:pt x="12" y="0"/>
                  </a:moveTo>
                  <a:cubicBezTo>
                    <a:pt x="0" y="0"/>
                    <a:pt x="0" y="0"/>
                    <a:pt x="12" y="12"/>
                  </a:cubicBezTo>
                  <a:cubicBezTo>
                    <a:pt x="12" y="12"/>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8"/>
            <p:cNvSpPr/>
            <p:nvPr/>
          </p:nvSpPr>
          <p:spPr>
            <a:xfrm rot="1290219">
              <a:off x="2884923" y="3284981"/>
              <a:ext cx="612" cy="265"/>
            </a:xfrm>
            <a:custGeom>
              <a:rect b="b" l="l" r="r" t="t"/>
              <a:pathLst>
                <a:path extrusionOk="0" h="6" w="12">
                  <a:moveTo>
                    <a:pt x="1" y="1"/>
                  </a:moveTo>
                  <a:cubicBezTo>
                    <a:pt x="5" y="4"/>
                    <a:pt x="7" y="6"/>
                    <a:pt x="9" y="6"/>
                  </a:cubicBezTo>
                  <a:cubicBezTo>
                    <a:pt x="11" y="6"/>
                    <a:pt x="9"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18"/>
            <p:cNvSpPr/>
            <p:nvPr/>
          </p:nvSpPr>
          <p:spPr>
            <a:xfrm rot="1290219">
              <a:off x="2887149" y="3284154"/>
              <a:ext cx="663" cy="44"/>
            </a:xfrm>
            <a:custGeom>
              <a:rect b="b" l="l" r="r" t="t"/>
              <a:pathLst>
                <a:path extrusionOk="0" h="1" w="13">
                  <a:moveTo>
                    <a:pt x="1" y="1"/>
                  </a:moveTo>
                  <a:cubicBezTo>
                    <a:pt x="1" y="1"/>
                    <a:pt x="1" y="1"/>
                    <a:pt x="1" y="1"/>
                  </a:cubicBezTo>
                  <a:cubicBezTo>
                    <a:pt x="1" y="1"/>
                    <a:pt x="12"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8" name="Google Shape;1068;p18"/>
            <p:cNvSpPr/>
            <p:nvPr/>
          </p:nvSpPr>
          <p:spPr>
            <a:xfrm rot="1290219">
              <a:off x="2880821" y="3284820"/>
              <a:ext cx="4591" cy="3093"/>
            </a:xfrm>
            <a:custGeom>
              <a:rect b="b" l="l" r="r" t="t"/>
              <a:pathLst>
                <a:path extrusionOk="0" h="70" w="90">
                  <a:moveTo>
                    <a:pt x="36" y="0"/>
                  </a:moveTo>
                  <a:cubicBezTo>
                    <a:pt x="24" y="12"/>
                    <a:pt x="24" y="12"/>
                    <a:pt x="24" y="12"/>
                  </a:cubicBezTo>
                  <a:cubicBezTo>
                    <a:pt x="0" y="12"/>
                    <a:pt x="24" y="36"/>
                    <a:pt x="36" y="48"/>
                  </a:cubicBezTo>
                  <a:cubicBezTo>
                    <a:pt x="50" y="55"/>
                    <a:pt x="75" y="70"/>
                    <a:pt x="83" y="70"/>
                  </a:cubicBezTo>
                  <a:cubicBezTo>
                    <a:pt x="89" y="70"/>
                    <a:pt x="85" y="61"/>
                    <a:pt x="60" y="36"/>
                  </a:cubicBezTo>
                  <a:lnTo>
                    <a:pt x="58" y="36"/>
                  </a:lnTo>
                  <a:cubicBezTo>
                    <a:pt x="56" y="31"/>
                    <a:pt x="48" y="19"/>
                    <a:pt x="48" y="12"/>
                  </a:cubicBezTo>
                  <a:cubicBezTo>
                    <a:pt x="48" y="12"/>
                    <a:pt x="36" y="12"/>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9" name="Google Shape;1069;p18"/>
            <p:cNvSpPr/>
            <p:nvPr/>
          </p:nvSpPr>
          <p:spPr>
            <a:xfrm rot="1290219">
              <a:off x="2883068" y="3269039"/>
              <a:ext cx="663" cy="44"/>
            </a:xfrm>
            <a:custGeom>
              <a:rect b="b" l="l" r="r" t="t"/>
              <a:pathLst>
                <a:path extrusionOk="0" h="1" w="13">
                  <a:moveTo>
                    <a:pt x="13" y="0"/>
                  </a:moveTo>
                  <a:cubicBezTo>
                    <a:pt x="13" y="0"/>
                    <a:pt x="13" y="0"/>
                    <a:pt x="13" y="0"/>
                  </a:cubicBezTo>
                  <a:cubicBezTo>
                    <a:pt x="1"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8"/>
            <p:cNvSpPr/>
            <p:nvPr/>
          </p:nvSpPr>
          <p:spPr>
            <a:xfrm rot="1290219">
              <a:off x="2876297" y="3291987"/>
              <a:ext cx="1887" cy="574"/>
            </a:xfrm>
            <a:custGeom>
              <a:rect b="b" l="l" r="r" t="t"/>
              <a:pathLst>
                <a:path extrusionOk="0" h="13" w="37">
                  <a:moveTo>
                    <a:pt x="1" y="1"/>
                  </a:moveTo>
                  <a:cubicBezTo>
                    <a:pt x="1" y="1"/>
                    <a:pt x="25" y="13"/>
                    <a:pt x="37"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8"/>
            <p:cNvSpPr/>
            <p:nvPr/>
          </p:nvSpPr>
          <p:spPr>
            <a:xfrm rot="1290219">
              <a:off x="2885625" y="3290601"/>
              <a:ext cx="1887" cy="840"/>
            </a:xfrm>
            <a:custGeom>
              <a:rect b="b" l="l" r="r" t="t"/>
              <a:pathLst>
                <a:path extrusionOk="0" h="19" w="37">
                  <a:moveTo>
                    <a:pt x="0" y="1"/>
                  </a:moveTo>
                  <a:cubicBezTo>
                    <a:pt x="6" y="13"/>
                    <a:pt x="18" y="19"/>
                    <a:pt x="26" y="19"/>
                  </a:cubicBezTo>
                  <a:cubicBezTo>
                    <a:pt x="33" y="19"/>
                    <a:pt x="36" y="13"/>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8"/>
            <p:cNvSpPr/>
            <p:nvPr/>
          </p:nvSpPr>
          <p:spPr>
            <a:xfrm rot="1290219">
              <a:off x="2887405" y="3288764"/>
              <a:ext cx="3060" cy="1591"/>
            </a:xfrm>
            <a:custGeom>
              <a:rect b="b" l="l" r="r" t="t"/>
              <a:pathLst>
                <a:path extrusionOk="0" h="36" w="60">
                  <a:moveTo>
                    <a:pt x="24" y="0"/>
                  </a:moveTo>
                  <a:cubicBezTo>
                    <a:pt x="36" y="12"/>
                    <a:pt x="0" y="0"/>
                    <a:pt x="36" y="36"/>
                  </a:cubicBezTo>
                  <a:cubicBezTo>
                    <a:pt x="0" y="0"/>
                    <a:pt x="60" y="24"/>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8"/>
            <p:cNvSpPr/>
            <p:nvPr/>
          </p:nvSpPr>
          <p:spPr>
            <a:xfrm rot="1290219">
              <a:off x="2886921" y="3283857"/>
              <a:ext cx="4897" cy="2695"/>
            </a:xfrm>
            <a:custGeom>
              <a:rect b="b" l="l" r="r" t="t"/>
              <a:pathLst>
                <a:path extrusionOk="0" h="61" w="96">
                  <a:moveTo>
                    <a:pt x="1" y="1"/>
                  </a:moveTo>
                  <a:cubicBezTo>
                    <a:pt x="1" y="6"/>
                    <a:pt x="3" y="9"/>
                    <a:pt x="6" y="11"/>
                  </a:cubicBezTo>
                  <a:lnTo>
                    <a:pt x="6" y="11"/>
                  </a:lnTo>
                  <a:cubicBezTo>
                    <a:pt x="4" y="8"/>
                    <a:pt x="3" y="5"/>
                    <a:pt x="1" y="1"/>
                  </a:cubicBezTo>
                  <a:close/>
                  <a:moveTo>
                    <a:pt x="12" y="1"/>
                  </a:moveTo>
                  <a:cubicBezTo>
                    <a:pt x="36" y="13"/>
                    <a:pt x="36" y="25"/>
                    <a:pt x="24" y="25"/>
                  </a:cubicBezTo>
                  <a:cubicBezTo>
                    <a:pt x="17" y="18"/>
                    <a:pt x="10" y="15"/>
                    <a:pt x="6" y="11"/>
                  </a:cubicBezTo>
                  <a:lnTo>
                    <a:pt x="6" y="11"/>
                  </a:lnTo>
                  <a:cubicBezTo>
                    <a:pt x="12" y="25"/>
                    <a:pt x="12" y="27"/>
                    <a:pt x="12" y="37"/>
                  </a:cubicBezTo>
                  <a:cubicBezTo>
                    <a:pt x="36" y="49"/>
                    <a:pt x="60" y="37"/>
                    <a:pt x="96" y="61"/>
                  </a:cubicBezTo>
                  <a:cubicBezTo>
                    <a:pt x="72" y="37"/>
                    <a:pt x="48" y="13"/>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8"/>
            <p:cNvSpPr/>
            <p:nvPr/>
          </p:nvSpPr>
          <p:spPr>
            <a:xfrm rot="1290219">
              <a:off x="2890943" y="3284969"/>
              <a:ext cx="2499" cy="2695"/>
            </a:xfrm>
            <a:custGeom>
              <a:rect b="b" l="l" r="r" t="t"/>
              <a:pathLst>
                <a:path extrusionOk="0" h="61" w="49">
                  <a:moveTo>
                    <a:pt x="13" y="1"/>
                  </a:moveTo>
                  <a:cubicBezTo>
                    <a:pt x="25" y="25"/>
                    <a:pt x="1" y="37"/>
                    <a:pt x="37" y="61"/>
                  </a:cubicBezTo>
                  <a:cubicBezTo>
                    <a:pt x="49" y="49"/>
                    <a:pt x="37" y="25"/>
                    <a:pt x="25" y="13"/>
                  </a:cubicBez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8"/>
            <p:cNvSpPr/>
            <p:nvPr/>
          </p:nvSpPr>
          <p:spPr>
            <a:xfrm rot="1290219">
              <a:off x="2877893" y="3273602"/>
              <a:ext cx="2397" cy="1458"/>
            </a:xfrm>
            <a:custGeom>
              <a:rect b="b" l="l" r="r" t="t"/>
              <a:pathLst>
                <a:path extrusionOk="0" h="33" w="47">
                  <a:moveTo>
                    <a:pt x="7" y="0"/>
                  </a:moveTo>
                  <a:cubicBezTo>
                    <a:pt x="1" y="0"/>
                    <a:pt x="5" y="0"/>
                    <a:pt x="10" y="2"/>
                  </a:cubicBezTo>
                  <a:lnTo>
                    <a:pt x="10" y="2"/>
                  </a:lnTo>
                  <a:lnTo>
                    <a:pt x="7" y="0"/>
                  </a:lnTo>
                  <a:close/>
                  <a:moveTo>
                    <a:pt x="10" y="2"/>
                  </a:moveTo>
                  <a:lnTo>
                    <a:pt x="17" y="7"/>
                  </a:lnTo>
                  <a:lnTo>
                    <a:pt x="17" y="7"/>
                  </a:lnTo>
                  <a:cubicBezTo>
                    <a:pt x="16" y="5"/>
                    <a:pt x="13" y="3"/>
                    <a:pt x="10" y="2"/>
                  </a:cubicBezTo>
                  <a:close/>
                  <a:moveTo>
                    <a:pt x="17" y="7"/>
                  </a:moveTo>
                  <a:cubicBezTo>
                    <a:pt x="19" y="8"/>
                    <a:pt x="19" y="10"/>
                    <a:pt x="19" y="12"/>
                  </a:cubicBezTo>
                  <a:cubicBezTo>
                    <a:pt x="19" y="12"/>
                    <a:pt x="7" y="12"/>
                    <a:pt x="19" y="24"/>
                  </a:cubicBezTo>
                  <a:cubicBezTo>
                    <a:pt x="19" y="22"/>
                    <a:pt x="20" y="21"/>
                    <a:pt x="21" y="21"/>
                  </a:cubicBezTo>
                  <a:cubicBezTo>
                    <a:pt x="27" y="21"/>
                    <a:pt x="40" y="32"/>
                    <a:pt x="44" y="32"/>
                  </a:cubicBezTo>
                  <a:cubicBezTo>
                    <a:pt x="46" y="32"/>
                    <a:pt x="46" y="30"/>
                    <a:pt x="43" y="24"/>
                  </a:cubicBezTo>
                  <a:lnTo>
                    <a:pt x="17" y="7"/>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8"/>
            <p:cNvSpPr/>
            <p:nvPr/>
          </p:nvSpPr>
          <p:spPr>
            <a:xfrm rot="1290219">
              <a:off x="2879737" y="3270402"/>
              <a:ext cx="2448" cy="2695"/>
            </a:xfrm>
            <a:custGeom>
              <a:rect b="b" l="l" r="r" t="t"/>
              <a:pathLst>
                <a:path extrusionOk="0" h="61" w="48">
                  <a:moveTo>
                    <a:pt x="0" y="1"/>
                  </a:moveTo>
                  <a:lnTo>
                    <a:pt x="0" y="1"/>
                  </a:lnTo>
                  <a:cubicBezTo>
                    <a:pt x="12" y="24"/>
                    <a:pt x="12" y="24"/>
                    <a:pt x="36" y="48"/>
                  </a:cubicBezTo>
                  <a:lnTo>
                    <a:pt x="48" y="60"/>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8"/>
            <p:cNvSpPr/>
            <p:nvPr/>
          </p:nvSpPr>
          <p:spPr>
            <a:xfrm rot="1290219">
              <a:off x="2900290" y="3278585"/>
              <a:ext cx="2499" cy="840"/>
            </a:xfrm>
            <a:custGeom>
              <a:rect b="b" l="l" r="r" t="t"/>
              <a:pathLst>
                <a:path extrusionOk="0" h="19" w="49">
                  <a:moveTo>
                    <a:pt x="7" y="1"/>
                  </a:moveTo>
                  <a:cubicBezTo>
                    <a:pt x="1" y="1"/>
                    <a:pt x="1" y="4"/>
                    <a:pt x="13" y="10"/>
                  </a:cubicBezTo>
                  <a:cubicBezTo>
                    <a:pt x="19" y="16"/>
                    <a:pt x="31" y="18"/>
                    <a:pt x="38" y="18"/>
                  </a:cubicBezTo>
                  <a:cubicBezTo>
                    <a:pt x="46" y="18"/>
                    <a:pt x="49" y="16"/>
                    <a:pt x="37" y="10"/>
                  </a:cubicBezTo>
                  <a:cubicBezTo>
                    <a:pt x="25" y="4"/>
                    <a:pt x="13" y="1"/>
                    <a:pt x="7"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8"/>
            <p:cNvSpPr/>
            <p:nvPr/>
          </p:nvSpPr>
          <p:spPr>
            <a:xfrm rot="1290219">
              <a:off x="2886079" y="3262748"/>
              <a:ext cx="2499" cy="2121"/>
            </a:xfrm>
            <a:custGeom>
              <a:rect b="b" l="l" r="r" t="t"/>
              <a:pathLst>
                <a:path extrusionOk="0" h="48" w="49">
                  <a:moveTo>
                    <a:pt x="25" y="0"/>
                  </a:moveTo>
                  <a:cubicBezTo>
                    <a:pt x="25" y="12"/>
                    <a:pt x="1" y="36"/>
                    <a:pt x="25" y="48"/>
                  </a:cubicBezTo>
                  <a:cubicBezTo>
                    <a:pt x="48" y="48"/>
                    <a:pt x="36" y="12"/>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8"/>
            <p:cNvSpPr/>
            <p:nvPr/>
          </p:nvSpPr>
          <p:spPr>
            <a:xfrm rot="1290219">
              <a:off x="2897605" y="3249082"/>
              <a:ext cx="1734" cy="2121"/>
            </a:xfrm>
            <a:custGeom>
              <a:rect b="b" l="l" r="r" t="t"/>
              <a:pathLst>
                <a:path extrusionOk="0" h="48" w="34">
                  <a:moveTo>
                    <a:pt x="10" y="0"/>
                  </a:moveTo>
                  <a:lnTo>
                    <a:pt x="10" y="0"/>
                  </a:lnTo>
                  <a:cubicBezTo>
                    <a:pt x="10" y="0"/>
                    <a:pt x="1" y="0"/>
                    <a:pt x="13" y="8"/>
                  </a:cubicBezTo>
                  <a:lnTo>
                    <a:pt x="13" y="8"/>
                  </a:lnTo>
                  <a:cubicBezTo>
                    <a:pt x="12" y="5"/>
                    <a:pt x="11" y="3"/>
                    <a:pt x="10" y="0"/>
                  </a:cubicBezTo>
                  <a:close/>
                  <a:moveTo>
                    <a:pt x="13" y="8"/>
                  </a:moveTo>
                  <a:cubicBezTo>
                    <a:pt x="14" y="10"/>
                    <a:pt x="15" y="12"/>
                    <a:pt x="16" y="15"/>
                  </a:cubicBezTo>
                  <a:lnTo>
                    <a:pt x="16" y="15"/>
                  </a:lnTo>
                  <a:cubicBezTo>
                    <a:pt x="17" y="13"/>
                    <a:pt x="19" y="12"/>
                    <a:pt x="21" y="12"/>
                  </a:cubicBezTo>
                  <a:cubicBezTo>
                    <a:pt x="18" y="10"/>
                    <a:pt x="15" y="9"/>
                    <a:pt x="13" y="8"/>
                  </a:cubicBezTo>
                  <a:close/>
                  <a:moveTo>
                    <a:pt x="16" y="15"/>
                  </a:moveTo>
                  <a:lnTo>
                    <a:pt x="16" y="15"/>
                  </a:lnTo>
                  <a:cubicBezTo>
                    <a:pt x="10" y="21"/>
                    <a:pt x="14" y="38"/>
                    <a:pt x="33" y="48"/>
                  </a:cubicBezTo>
                  <a:cubicBezTo>
                    <a:pt x="24" y="39"/>
                    <a:pt x="22" y="29"/>
                    <a:pt x="16" y="1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8"/>
            <p:cNvSpPr/>
            <p:nvPr/>
          </p:nvSpPr>
          <p:spPr>
            <a:xfrm rot="1290219">
              <a:off x="2902269" y="3248507"/>
              <a:ext cx="1224" cy="1105"/>
            </a:xfrm>
            <a:custGeom>
              <a:rect b="b" l="l" r="r" t="t"/>
              <a:pathLst>
                <a:path extrusionOk="0" h="25" w="24">
                  <a:moveTo>
                    <a:pt x="0" y="1"/>
                  </a:moveTo>
                  <a:cubicBezTo>
                    <a:pt x="0" y="13"/>
                    <a:pt x="0" y="13"/>
                    <a:pt x="12" y="25"/>
                  </a:cubicBezTo>
                  <a:cubicBezTo>
                    <a:pt x="24" y="25"/>
                    <a:pt x="12"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8"/>
            <p:cNvSpPr/>
            <p:nvPr/>
          </p:nvSpPr>
          <p:spPr>
            <a:xfrm rot="1290219">
              <a:off x="2873662" y="3248815"/>
              <a:ext cx="51" cy="44"/>
            </a:xfrm>
            <a:custGeom>
              <a:rect b="b" l="l" r="r" t="t"/>
              <a:pathLst>
                <a:path extrusionOk="0" h="1" w="1">
                  <a:moveTo>
                    <a:pt x="0" y="1"/>
                  </a:moveTo>
                  <a:cubicBezTo>
                    <a:pt x="0" y="1"/>
                    <a:pt x="0" y="1"/>
                    <a:pt x="0" y="1"/>
                  </a:cubicBezTo>
                  <a:cubicBezTo>
                    <a:pt x="0" y="1"/>
                    <a:pt x="0" y="1"/>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8"/>
            <p:cNvSpPr/>
            <p:nvPr/>
          </p:nvSpPr>
          <p:spPr>
            <a:xfrm rot="1290219">
              <a:off x="2873986" y="3253733"/>
              <a:ext cx="1275" cy="44"/>
            </a:xfrm>
            <a:custGeom>
              <a:rect b="b" l="l" r="r" t="t"/>
              <a:pathLst>
                <a:path extrusionOk="0" h="1" w="25">
                  <a:moveTo>
                    <a:pt x="13" y="0"/>
                  </a:moveTo>
                  <a:cubicBezTo>
                    <a:pt x="13" y="0"/>
                    <a:pt x="13" y="0"/>
                    <a:pt x="1" y="0"/>
                  </a:cubicBezTo>
                  <a:cubicBezTo>
                    <a:pt x="13" y="0"/>
                    <a:pt x="13" y="0"/>
                    <a:pt x="2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8"/>
            <p:cNvSpPr/>
            <p:nvPr/>
          </p:nvSpPr>
          <p:spPr>
            <a:xfrm rot="1290219">
              <a:off x="2855640" y="3268963"/>
              <a:ext cx="663" cy="574"/>
            </a:xfrm>
            <a:custGeom>
              <a:rect b="b" l="l" r="r" t="t"/>
              <a:pathLst>
                <a:path extrusionOk="0" h="13" w="13">
                  <a:moveTo>
                    <a:pt x="13" y="0"/>
                  </a:moveTo>
                  <a:cubicBezTo>
                    <a:pt x="13" y="12"/>
                    <a:pt x="1" y="12"/>
                    <a:pt x="1" y="12"/>
                  </a:cubicBezTo>
                  <a:lnTo>
                    <a:pt x="13" y="12"/>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8"/>
            <p:cNvSpPr/>
            <p:nvPr/>
          </p:nvSpPr>
          <p:spPr>
            <a:xfrm rot="1290219">
              <a:off x="2871931" y="3241944"/>
              <a:ext cx="51" cy="574"/>
            </a:xfrm>
            <a:custGeom>
              <a:rect b="b" l="l" r="r" t="t"/>
              <a:pathLst>
                <a:path extrusionOk="0" h="13" w="1">
                  <a:moveTo>
                    <a:pt x="1" y="1"/>
                  </a:moveTo>
                  <a:cubicBezTo>
                    <a:pt x="1" y="13"/>
                    <a:pt x="1" y="13"/>
                    <a:pt x="1" y="13"/>
                  </a:cubicBezTo>
                  <a:cubicBezTo>
                    <a:pt x="1" y="1"/>
                    <a:pt x="1"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8"/>
            <p:cNvSpPr/>
            <p:nvPr/>
          </p:nvSpPr>
          <p:spPr>
            <a:xfrm rot="1290219">
              <a:off x="2869816" y="3246852"/>
              <a:ext cx="663" cy="44"/>
            </a:xfrm>
            <a:custGeom>
              <a:rect b="b" l="l" r="r" t="t"/>
              <a:pathLst>
                <a:path extrusionOk="0" h="1" w="13">
                  <a:moveTo>
                    <a:pt x="13" y="1"/>
                  </a:moveTo>
                  <a:cubicBezTo>
                    <a:pt x="13" y="1"/>
                    <a:pt x="13" y="1"/>
                    <a:pt x="13" y="1"/>
                  </a:cubicBezTo>
                  <a:cubicBezTo>
                    <a:pt x="13" y="1"/>
                    <a:pt x="1" y="1"/>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8"/>
            <p:cNvSpPr/>
            <p:nvPr/>
          </p:nvSpPr>
          <p:spPr>
            <a:xfrm rot="1290219">
              <a:off x="2840688" y="3286103"/>
              <a:ext cx="3060" cy="574"/>
            </a:xfrm>
            <a:custGeom>
              <a:rect b="b" l="l" r="r" t="t"/>
              <a:pathLst>
                <a:path extrusionOk="0" h="13" w="60">
                  <a:moveTo>
                    <a:pt x="48" y="1"/>
                  </a:moveTo>
                  <a:cubicBezTo>
                    <a:pt x="45" y="1"/>
                    <a:pt x="43" y="1"/>
                    <a:pt x="40" y="1"/>
                  </a:cubicBezTo>
                  <a:lnTo>
                    <a:pt x="40" y="1"/>
                  </a:lnTo>
                  <a:cubicBezTo>
                    <a:pt x="42" y="1"/>
                    <a:pt x="45" y="1"/>
                    <a:pt x="48" y="1"/>
                  </a:cubicBezTo>
                  <a:close/>
                  <a:moveTo>
                    <a:pt x="60" y="1"/>
                  </a:moveTo>
                  <a:cubicBezTo>
                    <a:pt x="40" y="1"/>
                    <a:pt x="45" y="1"/>
                    <a:pt x="34" y="7"/>
                  </a:cubicBezTo>
                  <a:lnTo>
                    <a:pt x="34" y="7"/>
                  </a:lnTo>
                  <a:lnTo>
                    <a:pt x="60" y="1"/>
                  </a:lnTo>
                  <a:close/>
                  <a:moveTo>
                    <a:pt x="23" y="10"/>
                  </a:moveTo>
                  <a:lnTo>
                    <a:pt x="14" y="12"/>
                  </a:lnTo>
                  <a:lnTo>
                    <a:pt x="14" y="12"/>
                  </a:lnTo>
                  <a:cubicBezTo>
                    <a:pt x="19" y="11"/>
                    <a:pt x="21" y="11"/>
                    <a:pt x="23" y="10"/>
                  </a:cubicBezTo>
                  <a:close/>
                  <a:moveTo>
                    <a:pt x="14" y="12"/>
                  </a:moveTo>
                  <a:cubicBezTo>
                    <a:pt x="11" y="12"/>
                    <a:pt x="6" y="12"/>
                    <a:pt x="0" y="12"/>
                  </a:cubicBezTo>
                  <a:lnTo>
                    <a:pt x="12" y="12"/>
                  </a:lnTo>
                  <a:lnTo>
                    <a:pt x="14" y="12"/>
                  </a:lnTo>
                  <a:close/>
                  <a:moveTo>
                    <a:pt x="40" y="1"/>
                  </a:moveTo>
                  <a:cubicBezTo>
                    <a:pt x="17" y="2"/>
                    <a:pt x="27" y="7"/>
                    <a:pt x="23" y="10"/>
                  </a:cubicBezTo>
                  <a:lnTo>
                    <a:pt x="23" y="10"/>
                  </a:lnTo>
                  <a:lnTo>
                    <a:pt x="24" y="9"/>
                  </a:lnTo>
                  <a:lnTo>
                    <a:pt x="24" y="9"/>
                  </a:lnTo>
                  <a:cubicBezTo>
                    <a:pt x="24" y="10"/>
                    <a:pt x="24" y="11"/>
                    <a:pt x="24" y="12"/>
                  </a:cubicBezTo>
                  <a:cubicBezTo>
                    <a:pt x="29" y="10"/>
                    <a:pt x="32" y="8"/>
                    <a:pt x="34" y="7"/>
                  </a:cubicBezTo>
                  <a:lnTo>
                    <a:pt x="34" y="7"/>
                  </a:lnTo>
                  <a:lnTo>
                    <a:pt x="24" y="9"/>
                  </a:lnTo>
                  <a:lnTo>
                    <a:pt x="24" y="9"/>
                  </a:lnTo>
                  <a:cubicBezTo>
                    <a:pt x="26" y="3"/>
                    <a:pt x="32" y="1"/>
                    <a:pt x="4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8"/>
            <p:cNvSpPr/>
            <p:nvPr/>
          </p:nvSpPr>
          <p:spPr>
            <a:xfrm rot="1290219">
              <a:off x="2849841" y="3269311"/>
              <a:ext cx="5509" cy="1105"/>
            </a:xfrm>
            <a:custGeom>
              <a:rect b="b" l="l" r="r" t="t"/>
              <a:pathLst>
                <a:path extrusionOk="0" h="25" w="108">
                  <a:moveTo>
                    <a:pt x="108" y="1"/>
                  </a:moveTo>
                  <a:cubicBezTo>
                    <a:pt x="85" y="1"/>
                    <a:pt x="56" y="6"/>
                    <a:pt x="33" y="13"/>
                  </a:cubicBezTo>
                  <a:lnTo>
                    <a:pt x="33" y="13"/>
                  </a:lnTo>
                  <a:cubicBezTo>
                    <a:pt x="56" y="13"/>
                    <a:pt x="87" y="12"/>
                    <a:pt x="108" y="1"/>
                  </a:cubicBezTo>
                  <a:close/>
                  <a:moveTo>
                    <a:pt x="33" y="13"/>
                  </a:moveTo>
                  <a:cubicBezTo>
                    <a:pt x="30" y="13"/>
                    <a:pt x="27" y="13"/>
                    <a:pt x="25" y="13"/>
                  </a:cubicBezTo>
                  <a:lnTo>
                    <a:pt x="33" y="13"/>
                  </a:lnTo>
                  <a:cubicBezTo>
                    <a:pt x="33" y="13"/>
                    <a:pt x="33" y="13"/>
                    <a:pt x="33" y="13"/>
                  </a:cubicBezTo>
                  <a:close/>
                  <a:moveTo>
                    <a:pt x="33" y="13"/>
                  </a:moveTo>
                  <a:cubicBezTo>
                    <a:pt x="33" y="13"/>
                    <a:pt x="33" y="13"/>
                    <a:pt x="33" y="13"/>
                  </a:cubicBezTo>
                  <a:lnTo>
                    <a:pt x="33" y="13"/>
                  </a:lnTo>
                  <a:cubicBezTo>
                    <a:pt x="34" y="13"/>
                    <a:pt x="35" y="13"/>
                    <a:pt x="36" y="13"/>
                  </a:cubicBezTo>
                  <a:close/>
                  <a:moveTo>
                    <a:pt x="33" y="13"/>
                  </a:moveTo>
                  <a:cubicBezTo>
                    <a:pt x="11" y="13"/>
                    <a:pt x="1" y="14"/>
                    <a:pt x="1" y="25"/>
                  </a:cubicBezTo>
                  <a:cubicBezTo>
                    <a:pt x="9" y="21"/>
                    <a:pt x="20" y="17"/>
                    <a:pt x="33"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8" name="Google Shape;1088;p18"/>
            <p:cNvSpPr/>
            <p:nvPr/>
          </p:nvSpPr>
          <p:spPr>
            <a:xfrm rot="1290219">
              <a:off x="2855228" y="3270561"/>
              <a:ext cx="1275" cy="44"/>
            </a:xfrm>
            <a:custGeom>
              <a:rect b="b" l="l" r="r" t="t"/>
              <a:pathLst>
                <a:path extrusionOk="0" h="1" w="25">
                  <a:moveTo>
                    <a:pt x="1" y="1"/>
                  </a:moveTo>
                  <a:cubicBezTo>
                    <a:pt x="1" y="1"/>
                    <a:pt x="1" y="1"/>
                    <a:pt x="1" y="1"/>
                  </a:cubicBezTo>
                  <a:cubicBezTo>
                    <a:pt x="13" y="1"/>
                    <a:pt x="13" y="1"/>
                    <a:pt x="13" y="1"/>
                  </a:cubicBezTo>
                  <a:cubicBezTo>
                    <a:pt x="13" y="1"/>
                    <a:pt x="25" y="1"/>
                    <a:pt x="25" y="1"/>
                  </a:cubicBezTo>
                  <a:cubicBezTo>
                    <a:pt x="13" y="1"/>
                    <a:pt x="13" y="1"/>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8"/>
            <p:cNvSpPr/>
            <p:nvPr/>
          </p:nvSpPr>
          <p:spPr>
            <a:xfrm rot="1290219">
              <a:off x="2843540" y="3283250"/>
              <a:ext cx="51" cy="44"/>
            </a:xfrm>
            <a:custGeom>
              <a:rect b="b" l="l" r="r" t="t"/>
              <a:pathLst>
                <a:path extrusionOk="0" h="1" w="1">
                  <a:moveTo>
                    <a:pt x="0" y="0"/>
                  </a:moveTo>
                  <a:cubicBezTo>
                    <a:pt x="0" y="0"/>
                    <a:pt x="0" y="0"/>
                    <a:pt x="0" y="0"/>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0" name="Google Shape;1090;p18"/>
            <p:cNvSpPr/>
            <p:nvPr/>
          </p:nvSpPr>
          <p:spPr>
            <a:xfrm rot="1290219">
              <a:off x="2853653" y="3267592"/>
              <a:ext cx="663" cy="44"/>
            </a:xfrm>
            <a:custGeom>
              <a:rect b="b" l="l" r="r" t="t"/>
              <a:pathLst>
                <a:path extrusionOk="0" h="1" w="13">
                  <a:moveTo>
                    <a:pt x="0" y="0"/>
                  </a:moveTo>
                  <a:cubicBezTo>
                    <a:pt x="12"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1" name="Google Shape;1091;p18"/>
            <p:cNvSpPr/>
            <p:nvPr/>
          </p:nvSpPr>
          <p:spPr>
            <a:xfrm rot="1290219">
              <a:off x="2841281" y="3286294"/>
              <a:ext cx="51" cy="44"/>
            </a:xfrm>
            <a:custGeom>
              <a:rect b="b" l="l" r="r" t="t"/>
              <a:pathLst>
                <a:path extrusionOk="0" h="1" w="1">
                  <a:moveTo>
                    <a:pt x="0" y="0"/>
                  </a:moveTo>
                  <a:cubicBezTo>
                    <a:pt x="0" y="0"/>
                    <a:pt x="0" y="0"/>
                    <a:pt x="0" y="0"/>
                  </a:cubicBez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8"/>
            <p:cNvSpPr/>
            <p:nvPr/>
          </p:nvSpPr>
          <p:spPr>
            <a:xfrm rot="1290219">
              <a:off x="2855056" y="3269085"/>
              <a:ext cx="2448" cy="574"/>
            </a:xfrm>
            <a:custGeom>
              <a:rect b="b" l="l" r="r" t="t"/>
              <a:pathLst>
                <a:path extrusionOk="0" h="13" w="48">
                  <a:moveTo>
                    <a:pt x="24" y="0"/>
                  </a:moveTo>
                  <a:cubicBezTo>
                    <a:pt x="48" y="0"/>
                    <a:pt x="0" y="12"/>
                    <a:pt x="36" y="12"/>
                  </a:cubicBezTo>
                  <a:lnTo>
                    <a:pt x="36"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8"/>
            <p:cNvSpPr/>
            <p:nvPr/>
          </p:nvSpPr>
          <p:spPr>
            <a:xfrm rot="1290219">
              <a:off x="2872338" y="3244861"/>
              <a:ext cx="2499" cy="574"/>
            </a:xfrm>
            <a:custGeom>
              <a:rect b="b" l="l" r="r" t="t"/>
              <a:pathLst>
                <a:path extrusionOk="0" h="13" w="49">
                  <a:moveTo>
                    <a:pt x="24" y="0"/>
                  </a:moveTo>
                  <a:cubicBezTo>
                    <a:pt x="1" y="12"/>
                    <a:pt x="36" y="12"/>
                    <a:pt x="48" y="12"/>
                  </a:cubicBezTo>
                  <a:cubicBezTo>
                    <a:pt x="36" y="12"/>
                    <a:pt x="48" y="0"/>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8"/>
            <p:cNvSpPr/>
            <p:nvPr/>
          </p:nvSpPr>
          <p:spPr>
            <a:xfrm rot="1290219">
              <a:off x="2877014" y="3254160"/>
              <a:ext cx="3060" cy="574"/>
            </a:xfrm>
            <a:custGeom>
              <a:rect b="b" l="l" r="r" t="t"/>
              <a:pathLst>
                <a:path extrusionOk="0" h="13" w="60">
                  <a:moveTo>
                    <a:pt x="0" y="0"/>
                  </a:moveTo>
                  <a:cubicBezTo>
                    <a:pt x="12" y="0"/>
                    <a:pt x="24" y="0"/>
                    <a:pt x="48" y="12"/>
                  </a:cubicBezTo>
                  <a:cubicBezTo>
                    <a:pt x="48" y="0"/>
                    <a:pt x="60"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8"/>
            <p:cNvSpPr/>
            <p:nvPr/>
          </p:nvSpPr>
          <p:spPr>
            <a:xfrm rot="1290219">
              <a:off x="2876535" y="3255720"/>
              <a:ext cx="1887" cy="265"/>
            </a:xfrm>
            <a:custGeom>
              <a:rect b="b" l="l" r="r" t="t"/>
              <a:pathLst>
                <a:path extrusionOk="0" h="6" w="37">
                  <a:moveTo>
                    <a:pt x="15" y="1"/>
                  </a:moveTo>
                  <a:cubicBezTo>
                    <a:pt x="12" y="1"/>
                    <a:pt x="8" y="2"/>
                    <a:pt x="0" y="6"/>
                  </a:cubicBezTo>
                  <a:lnTo>
                    <a:pt x="36" y="6"/>
                  </a:lnTo>
                  <a:cubicBezTo>
                    <a:pt x="20" y="6"/>
                    <a:pt x="20" y="1"/>
                    <a:pt x="1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8"/>
            <p:cNvSpPr/>
            <p:nvPr/>
          </p:nvSpPr>
          <p:spPr>
            <a:xfrm rot="1290219">
              <a:off x="2845889" y="3259877"/>
              <a:ext cx="1275" cy="309"/>
            </a:xfrm>
            <a:custGeom>
              <a:rect b="b" l="l" r="r" t="t"/>
              <a:pathLst>
                <a:path extrusionOk="0" h="7" w="25">
                  <a:moveTo>
                    <a:pt x="18" y="1"/>
                  </a:moveTo>
                  <a:cubicBezTo>
                    <a:pt x="11" y="1"/>
                    <a:pt x="1" y="6"/>
                    <a:pt x="1" y="6"/>
                  </a:cubicBezTo>
                  <a:lnTo>
                    <a:pt x="25" y="6"/>
                  </a:lnTo>
                  <a:cubicBezTo>
                    <a:pt x="25" y="2"/>
                    <a:pt x="22" y="1"/>
                    <a:pt x="18"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8"/>
            <p:cNvSpPr/>
            <p:nvPr/>
          </p:nvSpPr>
          <p:spPr>
            <a:xfrm rot="1290219">
              <a:off x="2845162" y="3260124"/>
              <a:ext cx="2499" cy="530"/>
            </a:xfrm>
            <a:custGeom>
              <a:rect b="b" l="l" r="r" t="t"/>
              <a:pathLst>
                <a:path extrusionOk="0" h="12" w="49">
                  <a:moveTo>
                    <a:pt x="25" y="0"/>
                  </a:moveTo>
                  <a:lnTo>
                    <a:pt x="1" y="12"/>
                  </a:lnTo>
                  <a:lnTo>
                    <a:pt x="49"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8"/>
            <p:cNvSpPr/>
            <p:nvPr/>
          </p:nvSpPr>
          <p:spPr>
            <a:xfrm rot="1290219">
              <a:off x="2843717" y="3260945"/>
              <a:ext cx="1224" cy="44"/>
            </a:xfrm>
            <a:custGeom>
              <a:rect b="b" l="l" r="r" t="t"/>
              <a:pathLst>
                <a:path extrusionOk="0" h="1" w="24">
                  <a:moveTo>
                    <a:pt x="12" y="1"/>
                  </a:moveTo>
                  <a:cubicBezTo>
                    <a:pt x="12" y="1"/>
                    <a:pt x="12" y="1"/>
                    <a:pt x="24" y="1"/>
                  </a:cubicBezTo>
                  <a:lnTo>
                    <a:pt x="0" y="1"/>
                  </a:lnTo>
                  <a:cubicBezTo>
                    <a:pt x="0" y="1"/>
                    <a:pt x="12"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8"/>
            <p:cNvSpPr/>
            <p:nvPr/>
          </p:nvSpPr>
          <p:spPr>
            <a:xfrm rot="1290219">
              <a:off x="2843122" y="3260764"/>
              <a:ext cx="4285" cy="574"/>
            </a:xfrm>
            <a:custGeom>
              <a:rect b="b" l="l" r="r" t="t"/>
              <a:pathLst>
                <a:path extrusionOk="0" h="13" w="84">
                  <a:moveTo>
                    <a:pt x="84" y="1"/>
                  </a:moveTo>
                  <a:cubicBezTo>
                    <a:pt x="60" y="1"/>
                    <a:pt x="60" y="13"/>
                    <a:pt x="0" y="13"/>
                  </a:cubicBezTo>
                  <a:lnTo>
                    <a:pt x="36" y="13"/>
                  </a:lnTo>
                  <a:lnTo>
                    <a:pt x="8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8"/>
            <p:cNvSpPr/>
            <p:nvPr/>
          </p:nvSpPr>
          <p:spPr>
            <a:xfrm rot="1290219">
              <a:off x="2844711" y="3263420"/>
              <a:ext cx="6631" cy="707"/>
            </a:xfrm>
            <a:custGeom>
              <a:rect b="b" l="l" r="r" t="t"/>
              <a:pathLst>
                <a:path extrusionOk="0" h="16" w="130">
                  <a:moveTo>
                    <a:pt x="3" y="4"/>
                  </a:moveTo>
                  <a:cubicBezTo>
                    <a:pt x="0" y="4"/>
                    <a:pt x="2" y="4"/>
                    <a:pt x="5" y="4"/>
                  </a:cubicBezTo>
                  <a:lnTo>
                    <a:pt x="5" y="4"/>
                  </a:lnTo>
                  <a:cubicBezTo>
                    <a:pt x="4" y="4"/>
                    <a:pt x="4" y="4"/>
                    <a:pt x="3" y="4"/>
                  </a:cubicBezTo>
                  <a:close/>
                  <a:moveTo>
                    <a:pt x="124" y="0"/>
                  </a:moveTo>
                  <a:cubicBezTo>
                    <a:pt x="121" y="0"/>
                    <a:pt x="117" y="0"/>
                    <a:pt x="112" y="1"/>
                  </a:cubicBezTo>
                  <a:lnTo>
                    <a:pt x="112" y="1"/>
                  </a:lnTo>
                  <a:cubicBezTo>
                    <a:pt x="110" y="0"/>
                    <a:pt x="107" y="0"/>
                    <a:pt x="104" y="0"/>
                  </a:cubicBezTo>
                  <a:cubicBezTo>
                    <a:pt x="92" y="0"/>
                    <a:pt x="78" y="3"/>
                    <a:pt x="64" y="6"/>
                  </a:cubicBezTo>
                  <a:lnTo>
                    <a:pt x="64" y="6"/>
                  </a:lnTo>
                  <a:cubicBezTo>
                    <a:pt x="79" y="5"/>
                    <a:pt x="99" y="2"/>
                    <a:pt x="112" y="1"/>
                  </a:cubicBezTo>
                  <a:lnTo>
                    <a:pt x="112" y="1"/>
                  </a:lnTo>
                  <a:cubicBezTo>
                    <a:pt x="116" y="1"/>
                    <a:pt x="119" y="2"/>
                    <a:pt x="122" y="4"/>
                  </a:cubicBezTo>
                  <a:cubicBezTo>
                    <a:pt x="129" y="1"/>
                    <a:pt x="129" y="0"/>
                    <a:pt x="124" y="0"/>
                  </a:cubicBezTo>
                  <a:close/>
                  <a:moveTo>
                    <a:pt x="50" y="4"/>
                  </a:moveTo>
                  <a:cubicBezTo>
                    <a:pt x="42" y="6"/>
                    <a:pt x="36" y="8"/>
                    <a:pt x="31" y="8"/>
                  </a:cubicBezTo>
                  <a:lnTo>
                    <a:pt x="31" y="8"/>
                  </a:lnTo>
                  <a:cubicBezTo>
                    <a:pt x="31" y="5"/>
                    <a:pt x="13" y="4"/>
                    <a:pt x="5" y="4"/>
                  </a:cubicBezTo>
                  <a:lnTo>
                    <a:pt x="5" y="4"/>
                  </a:lnTo>
                  <a:cubicBezTo>
                    <a:pt x="11" y="5"/>
                    <a:pt x="14" y="9"/>
                    <a:pt x="25" y="9"/>
                  </a:cubicBezTo>
                  <a:cubicBezTo>
                    <a:pt x="27" y="9"/>
                    <a:pt x="29" y="9"/>
                    <a:pt x="31" y="8"/>
                  </a:cubicBezTo>
                  <a:lnTo>
                    <a:pt x="31" y="8"/>
                  </a:lnTo>
                  <a:cubicBezTo>
                    <a:pt x="31" y="10"/>
                    <a:pt x="27" y="12"/>
                    <a:pt x="15" y="16"/>
                  </a:cubicBezTo>
                  <a:cubicBezTo>
                    <a:pt x="26" y="16"/>
                    <a:pt x="45" y="10"/>
                    <a:pt x="64" y="6"/>
                  </a:cubicBezTo>
                  <a:lnTo>
                    <a:pt x="64" y="6"/>
                  </a:lnTo>
                  <a:cubicBezTo>
                    <a:pt x="58" y="7"/>
                    <a:pt x="52" y="7"/>
                    <a:pt x="48" y="7"/>
                  </a:cubicBezTo>
                  <a:cubicBezTo>
                    <a:pt x="43" y="7"/>
                    <a:pt x="43" y="6"/>
                    <a:pt x="50" y="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8"/>
            <p:cNvSpPr/>
            <p:nvPr/>
          </p:nvSpPr>
          <p:spPr>
            <a:xfrm rot="1290219">
              <a:off x="2848650" y="3263269"/>
              <a:ext cx="3060" cy="574"/>
            </a:xfrm>
            <a:custGeom>
              <a:rect b="b" l="l" r="r" t="t"/>
              <a:pathLst>
                <a:path extrusionOk="0" h="13" w="60">
                  <a:moveTo>
                    <a:pt x="24" y="1"/>
                  </a:moveTo>
                  <a:cubicBezTo>
                    <a:pt x="0" y="13"/>
                    <a:pt x="0" y="13"/>
                    <a:pt x="12" y="13"/>
                  </a:cubicBezTo>
                  <a:cubicBezTo>
                    <a:pt x="12" y="13"/>
                    <a:pt x="60" y="1"/>
                    <a:pt x="2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8"/>
            <p:cNvSpPr/>
            <p:nvPr/>
          </p:nvSpPr>
          <p:spPr>
            <a:xfrm rot="1290219">
              <a:off x="2845379" y="3263335"/>
              <a:ext cx="1275" cy="574"/>
            </a:xfrm>
            <a:custGeom>
              <a:rect b="b" l="l" r="r" t="t"/>
              <a:pathLst>
                <a:path extrusionOk="0" h="13" w="25">
                  <a:moveTo>
                    <a:pt x="25" y="1"/>
                  </a:moveTo>
                  <a:lnTo>
                    <a:pt x="1" y="12"/>
                  </a:lnTo>
                  <a:lnTo>
                    <a:pt x="13" y="12"/>
                  </a:lnTo>
                  <a:lnTo>
                    <a:pt x="2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8"/>
            <p:cNvSpPr/>
            <p:nvPr/>
          </p:nvSpPr>
          <p:spPr>
            <a:xfrm rot="1290219">
              <a:off x="2843976" y="3264021"/>
              <a:ext cx="1887" cy="44"/>
            </a:xfrm>
            <a:custGeom>
              <a:rect b="b" l="l" r="r" t="t"/>
              <a:pathLst>
                <a:path extrusionOk="0" h="1" w="37">
                  <a:moveTo>
                    <a:pt x="37" y="0"/>
                  </a:moveTo>
                  <a:lnTo>
                    <a:pt x="1" y="0"/>
                  </a:lnTo>
                  <a:cubicBezTo>
                    <a:pt x="13" y="0"/>
                    <a:pt x="13" y="0"/>
                    <a:pt x="3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8"/>
            <p:cNvSpPr/>
            <p:nvPr/>
          </p:nvSpPr>
          <p:spPr>
            <a:xfrm rot="1290219">
              <a:off x="2843311" y="3264588"/>
              <a:ext cx="3111" cy="574"/>
            </a:xfrm>
            <a:custGeom>
              <a:rect b="b" l="l" r="r" t="t"/>
              <a:pathLst>
                <a:path extrusionOk="0" h="13" w="61">
                  <a:moveTo>
                    <a:pt x="57" y="0"/>
                  </a:moveTo>
                  <a:lnTo>
                    <a:pt x="49" y="8"/>
                  </a:lnTo>
                  <a:lnTo>
                    <a:pt x="49" y="8"/>
                  </a:lnTo>
                  <a:cubicBezTo>
                    <a:pt x="56" y="6"/>
                    <a:pt x="60" y="4"/>
                    <a:pt x="57" y="0"/>
                  </a:cubicBezTo>
                  <a:close/>
                  <a:moveTo>
                    <a:pt x="49" y="8"/>
                  </a:moveTo>
                  <a:cubicBezTo>
                    <a:pt x="32" y="12"/>
                    <a:pt x="1" y="12"/>
                    <a:pt x="9" y="12"/>
                  </a:cubicBezTo>
                  <a:lnTo>
                    <a:pt x="45" y="12"/>
                  </a:lnTo>
                  <a:lnTo>
                    <a:pt x="49" y="8"/>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8"/>
            <p:cNvSpPr/>
            <p:nvPr/>
          </p:nvSpPr>
          <p:spPr>
            <a:xfrm rot="1290219">
              <a:off x="2847840" y="3267659"/>
              <a:ext cx="1224" cy="574"/>
            </a:xfrm>
            <a:custGeom>
              <a:rect b="b" l="l" r="r" t="t"/>
              <a:pathLst>
                <a:path extrusionOk="0" h="13" w="24">
                  <a:moveTo>
                    <a:pt x="0" y="1"/>
                  </a:moveTo>
                  <a:lnTo>
                    <a:pt x="24" y="13"/>
                  </a:lnTo>
                  <a:lnTo>
                    <a:pt x="24"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8"/>
            <p:cNvSpPr/>
            <p:nvPr/>
          </p:nvSpPr>
          <p:spPr>
            <a:xfrm rot="1290219">
              <a:off x="2857965" y="3270150"/>
              <a:ext cx="2040" cy="574"/>
            </a:xfrm>
            <a:custGeom>
              <a:rect b="b" l="l" r="r" t="t"/>
              <a:pathLst>
                <a:path extrusionOk="0" h="13" w="40">
                  <a:moveTo>
                    <a:pt x="10" y="0"/>
                  </a:moveTo>
                  <a:cubicBezTo>
                    <a:pt x="8" y="0"/>
                    <a:pt x="8" y="0"/>
                    <a:pt x="9" y="0"/>
                  </a:cubicBezTo>
                  <a:lnTo>
                    <a:pt x="9" y="0"/>
                  </a:lnTo>
                  <a:cubicBezTo>
                    <a:pt x="10" y="0"/>
                    <a:pt x="10" y="0"/>
                    <a:pt x="10" y="0"/>
                  </a:cubicBezTo>
                  <a:close/>
                  <a:moveTo>
                    <a:pt x="9" y="0"/>
                  </a:moveTo>
                  <a:cubicBezTo>
                    <a:pt x="7" y="1"/>
                    <a:pt x="1" y="3"/>
                    <a:pt x="10" y="12"/>
                  </a:cubicBezTo>
                  <a:cubicBezTo>
                    <a:pt x="39" y="3"/>
                    <a:pt x="14" y="1"/>
                    <a:pt x="9"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8"/>
            <p:cNvSpPr/>
            <p:nvPr/>
          </p:nvSpPr>
          <p:spPr>
            <a:xfrm rot="1290219">
              <a:off x="2844238" y="3266940"/>
              <a:ext cx="1887" cy="574"/>
            </a:xfrm>
            <a:custGeom>
              <a:rect b="b" l="l" r="r" t="t"/>
              <a:pathLst>
                <a:path extrusionOk="0" h="13" w="37">
                  <a:moveTo>
                    <a:pt x="25" y="1"/>
                  </a:moveTo>
                  <a:lnTo>
                    <a:pt x="25" y="1"/>
                  </a:lnTo>
                  <a:cubicBezTo>
                    <a:pt x="1" y="13"/>
                    <a:pt x="13" y="13"/>
                    <a:pt x="36" y="13"/>
                  </a:cubicBezTo>
                  <a:cubicBezTo>
                    <a:pt x="13" y="13"/>
                    <a:pt x="25" y="13"/>
                    <a:pt x="25"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8"/>
            <p:cNvSpPr/>
            <p:nvPr/>
          </p:nvSpPr>
          <p:spPr>
            <a:xfrm rot="1290219">
              <a:off x="2843257" y="3268096"/>
              <a:ext cx="6733" cy="1105"/>
            </a:xfrm>
            <a:custGeom>
              <a:rect b="b" l="l" r="r" t="t"/>
              <a:pathLst>
                <a:path extrusionOk="0" h="25" w="132">
                  <a:moveTo>
                    <a:pt x="50" y="7"/>
                  </a:moveTo>
                  <a:cubicBezTo>
                    <a:pt x="33" y="8"/>
                    <a:pt x="5" y="13"/>
                    <a:pt x="13" y="13"/>
                  </a:cubicBezTo>
                  <a:lnTo>
                    <a:pt x="50" y="7"/>
                  </a:lnTo>
                  <a:close/>
                  <a:moveTo>
                    <a:pt x="96" y="1"/>
                  </a:moveTo>
                  <a:lnTo>
                    <a:pt x="50" y="7"/>
                  </a:lnTo>
                  <a:lnTo>
                    <a:pt x="50" y="7"/>
                  </a:lnTo>
                  <a:cubicBezTo>
                    <a:pt x="50" y="7"/>
                    <a:pt x="50" y="7"/>
                    <a:pt x="51" y="7"/>
                  </a:cubicBezTo>
                  <a:cubicBezTo>
                    <a:pt x="59" y="7"/>
                    <a:pt x="64" y="9"/>
                    <a:pt x="60" y="13"/>
                  </a:cubicBezTo>
                  <a:lnTo>
                    <a:pt x="25" y="13"/>
                  </a:lnTo>
                  <a:cubicBezTo>
                    <a:pt x="1" y="25"/>
                    <a:pt x="13" y="25"/>
                    <a:pt x="37" y="25"/>
                  </a:cubicBezTo>
                  <a:cubicBezTo>
                    <a:pt x="60" y="25"/>
                    <a:pt x="108" y="13"/>
                    <a:pt x="132" y="13"/>
                  </a:cubicBezTo>
                  <a:cubicBezTo>
                    <a:pt x="120" y="7"/>
                    <a:pt x="93" y="7"/>
                    <a:pt x="78" y="7"/>
                  </a:cubicBezTo>
                  <a:cubicBezTo>
                    <a:pt x="63" y="7"/>
                    <a:pt x="60" y="7"/>
                    <a:pt x="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8"/>
            <p:cNvSpPr/>
            <p:nvPr/>
          </p:nvSpPr>
          <p:spPr>
            <a:xfrm rot="1290219">
              <a:off x="2852999" y="3269591"/>
              <a:ext cx="3367" cy="530"/>
            </a:xfrm>
            <a:custGeom>
              <a:rect b="b" l="l" r="r" t="t"/>
              <a:pathLst>
                <a:path extrusionOk="0" h="12" w="66">
                  <a:moveTo>
                    <a:pt x="24" y="0"/>
                  </a:moveTo>
                  <a:lnTo>
                    <a:pt x="0" y="12"/>
                  </a:lnTo>
                  <a:lnTo>
                    <a:pt x="36" y="12"/>
                  </a:lnTo>
                  <a:cubicBezTo>
                    <a:pt x="66" y="6"/>
                    <a:pt x="63" y="6"/>
                    <a:pt x="52" y="6"/>
                  </a:cubicBezTo>
                  <a:cubicBezTo>
                    <a:pt x="42" y="6"/>
                    <a:pt x="24" y="6"/>
                    <a:pt x="24"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8"/>
            <p:cNvSpPr/>
            <p:nvPr/>
          </p:nvSpPr>
          <p:spPr>
            <a:xfrm rot="1290219">
              <a:off x="2848061" y="3271029"/>
              <a:ext cx="663" cy="44"/>
            </a:xfrm>
            <a:custGeom>
              <a:rect b="b" l="l" r="r" t="t"/>
              <a:pathLst>
                <a:path extrusionOk="0" h="1" w="13">
                  <a:moveTo>
                    <a:pt x="1" y="0"/>
                  </a:moveTo>
                  <a:lnTo>
                    <a:pt x="13" y="0"/>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8"/>
            <p:cNvSpPr/>
            <p:nvPr/>
          </p:nvSpPr>
          <p:spPr>
            <a:xfrm rot="1290219">
              <a:off x="2846278" y="3270577"/>
              <a:ext cx="1836" cy="574"/>
            </a:xfrm>
            <a:custGeom>
              <a:rect b="b" l="l" r="r" t="t"/>
              <a:pathLst>
                <a:path extrusionOk="0" h="13" w="36">
                  <a:moveTo>
                    <a:pt x="12" y="0"/>
                  </a:moveTo>
                  <a:lnTo>
                    <a:pt x="0" y="12"/>
                  </a:lnTo>
                  <a:lnTo>
                    <a:pt x="36" y="12"/>
                  </a:lnTo>
                  <a:lnTo>
                    <a:pt x="1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8"/>
            <p:cNvSpPr/>
            <p:nvPr/>
          </p:nvSpPr>
          <p:spPr>
            <a:xfrm rot="1290219">
              <a:off x="2845668" y="3270655"/>
              <a:ext cx="663" cy="44"/>
            </a:xfrm>
            <a:custGeom>
              <a:rect b="b" l="l" r="r" t="t"/>
              <a:pathLst>
                <a:path extrusionOk="0" h="1" w="13">
                  <a:moveTo>
                    <a:pt x="12" y="0"/>
                  </a:moveTo>
                  <a:lnTo>
                    <a:pt x="12" y="0"/>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8"/>
            <p:cNvSpPr/>
            <p:nvPr/>
          </p:nvSpPr>
          <p:spPr>
            <a:xfrm rot="1290219">
              <a:off x="2845364" y="3271474"/>
              <a:ext cx="2448" cy="574"/>
            </a:xfrm>
            <a:custGeom>
              <a:rect b="b" l="l" r="r" t="t"/>
              <a:pathLst>
                <a:path extrusionOk="0" h="13" w="48">
                  <a:moveTo>
                    <a:pt x="12" y="0"/>
                  </a:moveTo>
                  <a:cubicBezTo>
                    <a:pt x="24" y="0"/>
                    <a:pt x="24" y="12"/>
                    <a:pt x="0" y="12"/>
                  </a:cubicBezTo>
                  <a:lnTo>
                    <a:pt x="24" y="12"/>
                  </a:lnTo>
                  <a:cubicBezTo>
                    <a:pt x="24" y="0"/>
                    <a:pt x="48"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8"/>
            <p:cNvSpPr/>
            <p:nvPr/>
          </p:nvSpPr>
          <p:spPr>
            <a:xfrm rot="1290219">
              <a:off x="2849818" y="3297373"/>
              <a:ext cx="1887" cy="265"/>
            </a:xfrm>
            <a:custGeom>
              <a:rect b="b" l="l" r="r" t="t"/>
              <a:pathLst>
                <a:path extrusionOk="0" h="6" w="37">
                  <a:moveTo>
                    <a:pt x="0" y="0"/>
                  </a:moveTo>
                  <a:cubicBezTo>
                    <a:pt x="4" y="4"/>
                    <a:pt x="10" y="5"/>
                    <a:pt x="15" y="5"/>
                  </a:cubicBezTo>
                  <a:cubicBezTo>
                    <a:pt x="26" y="5"/>
                    <a:pt x="36" y="0"/>
                    <a:pt x="36"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8"/>
            <p:cNvSpPr/>
            <p:nvPr/>
          </p:nvSpPr>
          <p:spPr>
            <a:xfrm rot="1290219">
              <a:off x="2886627" y="3231422"/>
              <a:ext cx="51" cy="1635"/>
            </a:xfrm>
            <a:custGeom>
              <a:rect b="b" l="l" r="r" t="t"/>
              <a:pathLst>
                <a:path extrusionOk="0" h="37" w="1">
                  <a:moveTo>
                    <a:pt x="0" y="36"/>
                  </a:moveTo>
                  <a:lnTo>
                    <a:pt x="0" y="36"/>
                  </a:lnTo>
                  <a:cubicBezTo>
                    <a:pt x="0" y="1"/>
                    <a:pt x="0" y="24"/>
                    <a:pt x="0" y="3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8"/>
            <p:cNvSpPr/>
            <p:nvPr/>
          </p:nvSpPr>
          <p:spPr>
            <a:xfrm rot="1290219">
              <a:off x="2884082" y="3229149"/>
              <a:ext cx="1836" cy="2651"/>
            </a:xfrm>
            <a:custGeom>
              <a:rect b="b" l="l" r="r" t="t"/>
              <a:pathLst>
                <a:path extrusionOk="0" h="60" w="36">
                  <a:moveTo>
                    <a:pt x="8" y="0"/>
                  </a:moveTo>
                  <a:cubicBezTo>
                    <a:pt x="1" y="0"/>
                    <a:pt x="3" y="19"/>
                    <a:pt x="11" y="59"/>
                  </a:cubicBezTo>
                  <a:cubicBezTo>
                    <a:pt x="11" y="24"/>
                    <a:pt x="35" y="59"/>
                    <a:pt x="23" y="12"/>
                  </a:cubicBezTo>
                  <a:cubicBezTo>
                    <a:pt x="16" y="4"/>
                    <a:pt x="11" y="0"/>
                    <a:pt x="8"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18"/>
            <p:cNvSpPr/>
            <p:nvPr/>
          </p:nvSpPr>
          <p:spPr>
            <a:xfrm rot="1290219">
              <a:off x="2884573" y="3231871"/>
              <a:ext cx="663" cy="1635"/>
            </a:xfrm>
            <a:custGeom>
              <a:rect b="b" l="l" r="r" t="t"/>
              <a:pathLst>
                <a:path extrusionOk="0" h="37" w="13">
                  <a:moveTo>
                    <a:pt x="0" y="0"/>
                  </a:moveTo>
                  <a:lnTo>
                    <a:pt x="0" y="36"/>
                  </a:lnTo>
                  <a:lnTo>
                    <a:pt x="12" y="24"/>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18"/>
            <p:cNvSpPr/>
            <p:nvPr/>
          </p:nvSpPr>
          <p:spPr>
            <a:xfrm rot="1290219">
              <a:off x="2884745" y="3233624"/>
              <a:ext cx="663" cy="1060"/>
            </a:xfrm>
            <a:custGeom>
              <a:rect b="b" l="l" r="r" t="t"/>
              <a:pathLst>
                <a:path extrusionOk="0" h="24" w="13">
                  <a:moveTo>
                    <a:pt x="0" y="0"/>
                  </a:moveTo>
                  <a:lnTo>
                    <a:pt x="0" y="24"/>
                  </a:lnTo>
                  <a:lnTo>
                    <a:pt x="12" y="12"/>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8"/>
            <p:cNvSpPr/>
            <p:nvPr/>
          </p:nvSpPr>
          <p:spPr>
            <a:xfrm rot="1290219">
              <a:off x="2881760" y="3228353"/>
              <a:ext cx="2754" cy="4861"/>
            </a:xfrm>
            <a:custGeom>
              <a:rect b="b" l="l" r="r" t="t"/>
              <a:pathLst>
                <a:path extrusionOk="0" h="110" w="54">
                  <a:moveTo>
                    <a:pt x="3" y="0"/>
                  </a:moveTo>
                  <a:cubicBezTo>
                    <a:pt x="0" y="0"/>
                    <a:pt x="18" y="30"/>
                    <a:pt x="18" y="50"/>
                  </a:cubicBezTo>
                  <a:lnTo>
                    <a:pt x="18" y="39"/>
                  </a:lnTo>
                  <a:cubicBezTo>
                    <a:pt x="42" y="74"/>
                    <a:pt x="30" y="86"/>
                    <a:pt x="42" y="110"/>
                  </a:cubicBezTo>
                  <a:cubicBezTo>
                    <a:pt x="53" y="110"/>
                    <a:pt x="30" y="39"/>
                    <a:pt x="42" y="39"/>
                  </a:cubicBezTo>
                  <a:cubicBezTo>
                    <a:pt x="38" y="31"/>
                    <a:pt x="34" y="29"/>
                    <a:pt x="30" y="29"/>
                  </a:cubicBezTo>
                  <a:cubicBezTo>
                    <a:pt x="28" y="29"/>
                    <a:pt x="26" y="30"/>
                    <a:pt x="24" y="30"/>
                  </a:cubicBezTo>
                  <a:cubicBezTo>
                    <a:pt x="18" y="30"/>
                    <a:pt x="12" y="27"/>
                    <a:pt x="6" y="3"/>
                  </a:cubicBezTo>
                  <a:cubicBezTo>
                    <a:pt x="4" y="1"/>
                    <a:pt x="3"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8"/>
            <p:cNvSpPr/>
            <p:nvPr/>
          </p:nvSpPr>
          <p:spPr>
            <a:xfrm rot="1290219">
              <a:off x="2849431" y="3242811"/>
              <a:ext cx="612" cy="574"/>
            </a:xfrm>
            <a:custGeom>
              <a:rect b="b" l="l" r="r" t="t"/>
              <a:pathLst>
                <a:path extrusionOk="0" h="13" w="12">
                  <a:moveTo>
                    <a:pt x="0" y="0"/>
                  </a:moveTo>
                  <a:cubicBezTo>
                    <a:pt x="0" y="12"/>
                    <a:pt x="0" y="12"/>
                    <a:pt x="12" y="12"/>
                  </a:cubicBezTo>
                  <a:cubicBezTo>
                    <a:pt x="0" y="0"/>
                    <a:pt x="0" y="0"/>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8"/>
            <p:cNvSpPr/>
            <p:nvPr/>
          </p:nvSpPr>
          <p:spPr>
            <a:xfrm rot="1290219">
              <a:off x="2812402" y="3229247"/>
              <a:ext cx="51" cy="530"/>
            </a:xfrm>
            <a:custGeom>
              <a:rect b="b" l="l" r="r" t="t"/>
              <a:pathLst>
                <a:path extrusionOk="0" h="12" w="1">
                  <a:moveTo>
                    <a:pt x="0" y="12"/>
                  </a:moveTo>
                  <a:cubicBezTo>
                    <a:pt x="0" y="12"/>
                    <a:pt x="0" y="12"/>
                    <a:pt x="0" y="0"/>
                  </a:cubicBezTo>
                  <a:lnTo>
                    <a:pt x="0" y="0"/>
                  </a:lnTo>
                  <a:lnTo>
                    <a:pt x="0" y="12"/>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8"/>
            <p:cNvSpPr/>
            <p:nvPr/>
          </p:nvSpPr>
          <p:spPr>
            <a:xfrm rot="1290219">
              <a:off x="2874905" y="3226876"/>
              <a:ext cx="612" cy="574"/>
            </a:xfrm>
            <a:custGeom>
              <a:rect b="b" l="l" r="r" t="t"/>
              <a:pathLst>
                <a:path extrusionOk="0" h="13" w="12">
                  <a:moveTo>
                    <a:pt x="12" y="1"/>
                  </a:moveTo>
                  <a:cubicBezTo>
                    <a:pt x="0" y="1"/>
                    <a:pt x="0" y="1"/>
                    <a:pt x="0" y="12"/>
                  </a:cubicBezTo>
                  <a:cubicBezTo>
                    <a:pt x="12" y="12"/>
                    <a:pt x="12" y="12"/>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8"/>
            <p:cNvSpPr/>
            <p:nvPr/>
          </p:nvSpPr>
          <p:spPr>
            <a:xfrm rot="1290219">
              <a:off x="2872463" y="3226493"/>
              <a:ext cx="663" cy="574"/>
            </a:xfrm>
            <a:custGeom>
              <a:rect b="b" l="l" r="r" t="t"/>
              <a:pathLst>
                <a:path extrusionOk="0" h="13" w="13">
                  <a:moveTo>
                    <a:pt x="12" y="12"/>
                  </a:moveTo>
                  <a:lnTo>
                    <a:pt x="12" y="12"/>
                  </a:lnTo>
                  <a:cubicBezTo>
                    <a:pt x="0" y="0"/>
                    <a:pt x="0" y="0"/>
                    <a:pt x="12" y="1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8"/>
            <p:cNvSpPr/>
            <p:nvPr/>
          </p:nvSpPr>
          <p:spPr>
            <a:xfrm rot="1290219">
              <a:off x="2870674" y="3226337"/>
              <a:ext cx="663" cy="44"/>
            </a:xfrm>
            <a:custGeom>
              <a:rect b="b" l="l" r="r" t="t"/>
              <a:pathLst>
                <a:path extrusionOk="0" h="1" w="13">
                  <a:moveTo>
                    <a:pt x="13" y="0"/>
                  </a:moveTo>
                  <a:lnTo>
                    <a:pt x="13" y="0"/>
                  </a:lnTo>
                  <a:cubicBezTo>
                    <a:pt x="13" y="0"/>
                    <a:pt x="1" y="0"/>
                    <a:pt x="1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8"/>
            <p:cNvSpPr/>
            <p:nvPr/>
          </p:nvSpPr>
          <p:spPr>
            <a:xfrm rot="1290219">
              <a:off x="2873997" y="3225173"/>
              <a:ext cx="1377" cy="3756"/>
            </a:xfrm>
            <a:custGeom>
              <a:rect b="b" l="l" r="r" t="t"/>
              <a:pathLst>
                <a:path extrusionOk="0" h="85" w="27">
                  <a:moveTo>
                    <a:pt x="1" y="0"/>
                  </a:moveTo>
                  <a:lnTo>
                    <a:pt x="1" y="0"/>
                  </a:lnTo>
                  <a:cubicBezTo>
                    <a:pt x="1" y="0"/>
                    <a:pt x="2" y="9"/>
                    <a:pt x="6" y="35"/>
                  </a:cubicBezTo>
                  <a:cubicBezTo>
                    <a:pt x="6" y="41"/>
                    <a:pt x="6" y="58"/>
                    <a:pt x="6" y="58"/>
                  </a:cubicBezTo>
                  <a:cubicBezTo>
                    <a:pt x="6" y="58"/>
                    <a:pt x="6" y="70"/>
                    <a:pt x="6" y="70"/>
                  </a:cubicBezTo>
                  <a:cubicBezTo>
                    <a:pt x="18" y="70"/>
                    <a:pt x="18" y="70"/>
                    <a:pt x="18" y="82"/>
                  </a:cubicBezTo>
                  <a:cubicBezTo>
                    <a:pt x="20" y="84"/>
                    <a:pt x="21" y="85"/>
                    <a:pt x="22" y="85"/>
                  </a:cubicBezTo>
                  <a:cubicBezTo>
                    <a:pt x="27" y="85"/>
                    <a:pt x="18" y="57"/>
                    <a:pt x="18" y="46"/>
                  </a:cubicBezTo>
                  <a:cubicBezTo>
                    <a:pt x="10" y="31"/>
                    <a:pt x="3" y="0"/>
                    <a:pt x="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8"/>
            <p:cNvSpPr/>
            <p:nvPr/>
          </p:nvSpPr>
          <p:spPr>
            <a:xfrm rot="1290219">
              <a:off x="2807543" y="3224667"/>
              <a:ext cx="3060" cy="4772"/>
            </a:xfrm>
            <a:custGeom>
              <a:rect b="b" l="l" r="r" t="t"/>
              <a:pathLst>
                <a:path extrusionOk="0" h="108" w="60">
                  <a:moveTo>
                    <a:pt x="0" y="1"/>
                  </a:moveTo>
                  <a:cubicBezTo>
                    <a:pt x="10" y="29"/>
                    <a:pt x="34" y="58"/>
                    <a:pt x="50" y="86"/>
                  </a:cubicBezTo>
                  <a:lnTo>
                    <a:pt x="50" y="86"/>
                  </a:lnTo>
                  <a:cubicBezTo>
                    <a:pt x="41" y="65"/>
                    <a:pt x="32" y="42"/>
                    <a:pt x="24" y="24"/>
                  </a:cubicBezTo>
                  <a:lnTo>
                    <a:pt x="24" y="36"/>
                  </a:lnTo>
                  <a:cubicBezTo>
                    <a:pt x="12" y="12"/>
                    <a:pt x="12" y="12"/>
                    <a:pt x="0" y="1"/>
                  </a:cubicBezTo>
                  <a:close/>
                  <a:moveTo>
                    <a:pt x="50" y="86"/>
                  </a:moveTo>
                  <a:lnTo>
                    <a:pt x="50" y="86"/>
                  </a:lnTo>
                  <a:cubicBezTo>
                    <a:pt x="53" y="94"/>
                    <a:pt x="56" y="101"/>
                    <a:pt x="60" y="108"/>
                  </a:cubicBezTo>
                  <a:cubicBezTo>
                    <a:pt x="57" y="101"/>
                    <a:pt x="54" y="93"/>
                    <a:pt x="50" y="86"/>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8"/>
            <p:cNvSpPr/>
            <p:nvPr/>
          </p:nvSpPr>
          <p:spPr>
            <a:xfrm rot="1290219">
              <a:off x="2809602" y="3230045"/>
              <a:ext cx="1275" cy="574"/>
            </a:xfrm>
            <a:custGeom>
              <a:rect b="b" l="l" r="r" t="t"/>
              <a:pathLst>
                <a:path extrusionOk="0" h="13" w="25">
                  <a:moveTo>
                    <a:pt x="1" y="1"/>
                  </a:moveTo>
                  <a:cubicBezTo>
                    <a:pt x="7" y="1"/>
                    <a:pt x="10" y="1"/>
                    <a:pt x="13" y="2"/>
                  </a:cubicBezTo>
                  <a:lnTo>
                    <a:pt x="13" y="2"/>
                  </a:lnTo>
                  <a:cubicBezTo>
                    <a:pt x="12" y="1"/>
                    <a:pt x="12" y="1"/>
                    <a:pt x="12" y="1"/>
                  </a:cubicBezTo>
                  <a:close/>
                  <a:moveTo>
                    <a:pt x="13" y="2"/>
                  </a:moveTo>
                  <a:cubicBezTo>
                    <a:pt x="13" y="6"/>
                    <a:pt x="15" y="13"/>
                    <a:pt x="24" y="13"/>
                  </a:cubicBezTo>
                  <a:cubicBezTo>
                    <a:pt x="18" y="7"/>
                    <a:pt x="16" y="4"/>
                    <a:pt x="13" y="2"/>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8"/>
            <p:cNvSpPr/>
            <p:nvPr/>
          </p:nvSpPr>
          <p:spPr>
            <a:xfrm rot="1290219">
              <a:off x="2780210" y="3224433"/>
              <a:ext cx="51" cy="574"/>
            </a:xfrm>
            <a:custGeom>
              <a:rect b="b" l="l" r="r" t="t"/>
              <a:pathLst>
                <a:path extrusionOk="0" h="13" w="1">
                  <a:moveTo>
                    <a:pt x="0" y="13"/>
                  </a:moveTo>
                  <a:lnTo>
                    <a:pt x="0" y="13"/>
                  </a:lnTo>
                  <a:cubicBezTo>
                    <a:pt x="0" y="1"/>
                    <a:pt x="0" y="1"/>
                    <a:pt x="0" y="13"/>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8"/>
            <p:cNvSpPr/>
            <p:nvPr/>
          </p:nvSpPr>
          <p:spPr>
            <a:xfrm rot="1290219">
              <a:off x="2813673" y="3227566"/>
              <a:ext cx="612" cy="44"/>
            </a:xfrm>
            <a:custGeom>
              <a:rect b="b" l="l" r="r" t="t"/>
              <a:pathLst>
                <a:path extrusionOk="0" h="1" w="12">
                  <a:moveTo>
                    <a:pt x="0" y="0"/>
                  </a:moveTo>
                  <a:cubicBezTo>
                    <a:pt x="0" y="0"/>
                    <a:pt x="12" y="0"/>
                    <a:pt x="12" y="0"/>
                  </a:cubicBezTo>
                  <a:cubicBezTo>
                    <a:pt x="12" y="0"/>
                    <a:pt x="12" y="0"/>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8"/>
            <p:cNvSpPr/>
            <p:nvPr/>
          </p:nvSpPr>
          <p:spPr>
            <a:xfrm rot="1290219">
              <a:off x="2805571" y="3248247"/>
              <a:ext cx="1275" cy="1326"/>
            </a:xfrm>
            <a:custGeom>
              <a:rect b="b" l="l" r="r" t="t"/>
              <a:pathLst>
                <a:path extrusionOk="0" h="30" w="25">
                  <a:moveTo>
                    <a:pt x="0" y="0"/>
                  </a:moveTo>
                  <a:lnTo>
                    <a:pt x="12" y="24"/>
                  </a:lnTo>
                  <a:cubicBezTo>
                    <a:pt x="12" y="28"/>
                    <a:pt x="12" y="30"/>
                    <a:pt x="13" y="30"/>
                  </a:cubicBezTo>
                  <a:cubicBezTo>
                    <a:pt x="13" y="30"/>
                    <a:pt x="16" y="24"/>
                    <a:pt x="24" y="24"/>
                  </a:cubicBezTo>
                  <a:cubicBezTo>
                    <a:pt x="11" y="7"/>
                    <a:pt x="7" y="2"/>
                    <a:pt x="7" y="2"/>
                  </a:cubicBezTo>
                  <a:lnTo>
                    <a:pt x="7" y="2"/>
                  </a:lnTo>
                  <a:cubicBezTo>
                    <a:pt x="7" y="2"/>
                    <a:pt x="10" y="8"/>
                    <a:pt x="9" y="8"/>
                  </a:cubicBezTo>
                  <a:cubicBezTo>
                    <a:pt x="8" y="8"/>
                    <a:pt x="6" y="6"/>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8"/>
            <p:cNvSpPr/>
            <p:nvPr/>
          </p:nvSpPr>
          <p:spPr>
            <a:xfrm rot="1290219">
              <a:off x="2811898" y="3229761"/>
              <a:ext cx="918" cy="1105"/>
            </a:xfrm>
            <a:custGeom>
              <a:rect b="b" l="l" r="r" t="t"/>
              <a:pathLst>
                <a:path extrusionOk="0" h="25" w="18">
                  <a:moveTo>
                    <a:pt x="5" y="1"/>
                  </a:moveTo>
                  <a:lnTo>
                    <a:pt x="5" y="1"/>
                  </a:lnTo>
                  <a:cubicBezTo>
                    <a:pt x="9" y="8"/>
                    <a:pt x="9" y="10"/>
                    <a:pt x="8" y="10"/>
                  </a:cubicBezTo>
                  <a:cubicBezTo>
                    <a:pt x="7" y="10"/>
                    <a:pt x="5" y="8"/>
                    <a:pt x="3" y="8"/>
                  </a:cubicBezTo>
                  <a:lnTo>
                    <a:pt x="3" y="8"/>
                  </a:lnTo>
                  <a:cubicBezTo>
                    <a:pt x="1" y="8"/>
                    <a:pt x="1" y="11"/>
                    <a:pt x="5" y="25"/>
                  </a:cubicBezTo>
                  <a:lnTo>
                    <a:pt x="17" y="13"/>
                  </a:lnTo>
                  <a:lnTo>
                    <a:pt x="5"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8"/>
            <p:cNvSpPr/>
            <p:nvPr/>
          </p:nvSpPr>
          <p:spPr>
            <a:xfrm rot="1290219">
              <a:off x="2881224" y="3235370"/>
              <a:ext cx="1887" cy="3712"/>
            </a:xfrm>
            <a:custGeom>
              <a:rect b="b" l="l" r="r" t="t"/>
              <a:pathLst>
                <a:path extrusionOk="0" h="84" w="37">
                  <a:moveTo>
                    <a:pt x="13" y="1"/>
                  </a:moveTo>
                  <a:cubicBezTo>
                    <a:pt x="24" y="36"/>
                    <a:pt x="13" y="13"/>
                    <a:pt x="1" y="36"/>
                  </a:cubicBezTo>
                  <a:lnTo>
                    <a:pt x="24" y="60"/>
                  </a:lnTo>
                  <a:lnTo>
                    <a:pt x="24" y="72"/>
                  </a:lnTo>
                  <a:lnTo>
                    <a:pt x="36" y="84"/>
                  </a:lnTo>
                  <a:cubicBezTo>
                    <a:pt x="36" y="60"/>
                    <a:pt x="24" y="36"/>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8"/>
            <p:cNvSpPr/>
            <p:nvPr/>
          </p:nvSpPr>
          <p:spPr>
            <a:xfrm rot="1290219">
              <a:off x="2880946" y="3225369"/>
              <a:ext cx="663" cy="1591"/>
            </a:xfrm>
            <a:custGeom>
              <a:rect b="b" l="l" r="r" t="t"/>
              <a:pathLst>
                <a:path extrusionOk="0" h="36" w="13">
                  <a:moveTo>
                    <a:pt x="0" y="0"/>
                  </a:moveTo>
                  <a:lnTo>
                    <a:pt x="0" y="24"/>
                  </a:lnTo>
                  <a:lnTo>
                    <a:pt x="12" y="36"/>
                  </a:lnTo>
                  <a:cubicBezTo>
                    <a:pt x="12" y="24"/>
                    <a:pt x="0"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8"/>
            <p:cNvSpPr/>
            <p:nvPr/>
          </p:nvSpPr>
          <p:spPr>
            <a:xfrm rot="1290219">
              <a:off x="2873831" y="3221177"/>
              <a:ext cx="867" cy="1370"/>
            </a:xfrm>
            <a:custGeom>
              <a:rect b="b" l="l" r="r" t="t"/>
              <a:pathLst>
                <a:path extrusionOk="0" h="31" w="17">
                  <a:moveTo>
                    <a:pt x="3" y="0"/>
                  </a:moveTo>
                  <a:lnTo>
                    <a:pt x="3" y="0"/>
                  </a:lnTo>
                  <a:cubicBezTo>
                    <a:pt x="1" y="0"/>
                    <a:pt x="0" y="5"/>
                    <a:pt x="4" y="18"/>
                  </a:cubicBezTo>
                  <a:lnTo>
                    <a:pt x="16" y="30"/>
                  </a:lnTo>
                  <a:cubicBezTo>
                    <a:pt x="16" y="15"/>
                    <a:pt x="7"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8"/>
            <p:cNvSpPr/>
            <p:nvPr/>
          </p:nvSpPr>
          <p:spPr>
            <a:xfrm rot="1290219">
              <a:off x="2877061" y="3237576"/>
              <a:ext cx="663" cy="1414"/>
            </a:xfrm>
            <a:custGeom>
              <a:rect b="b" l="l" r="r" t="t"/>
              <a:pathLst>
                <a:path extrusionOk="0" h="32" w="13">
                  <a:moveTo>
                    <a:pt x="3" y="0"/>
                  </a:moveTo>
                  <a:cubicBezTo>
                    <a:pt x="0" y="0"/>
                    <a:pt x="0" y="6"/>
                    <a:pt x="0" y="20"/>
                  </a:cubicBezTo>
                  <a:cubicBezTo>
                    <a:pt x="0" y="17"/>
                    <a:pt x="1" y="16"/>
                    <a:pt x="1" y="16"/>
                  </a:cubicBezTo>
                  <a:cubicBezTo>
                    <a:pt x="5" y="16"/>
                    <a:pt x="12" y="32"/>
                    <a:pt x="12" y="32"/>
                  </a:cubicBezTo>
                  <a:lnTo>
                    <a:pt x="12" y="8"/>
                  </a:lnTo>
                  <a:cubicBezTo>
                    <a:pt x="7" y="3"/>
                    <a:pt x="4" y="0"/>
                    <a:pt x="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8"/>
            <p:cNvSpPr/>
            <p:nvPr/>
          </p:nvSpPr>
          <p:spPr>
            <a:xfrm rot="1290219">
              <a:off x="2871910" y="3221323"/>
              <a:ext cx="1173" cy="1105"/>
            </a:xfrm>
            <a:custGeom>
              <a:rect b="b" l="l" r="r" t="t"/>
              <a:pathLst>
                <a:path extrusionOk="0" h="25" w="23">
                  <a:moveTo>
                    <a:pt x="17" y="0"/>
                  </a:moveTo>
                  <a:lnTo>
                    <a:pt x="17" y="0"/>
                  </a:lnTo>
                  <a:cubicBezTo>
                    <a:pt x="17" y="15"/>
                    <a:pt x="14" y="20"/>
                    <a:pt x="11" y="20"/>
                  </a:cubicBezTo>
                  <a:cubicBezTo>
                    <a:pt x="7" y="20"/>
                    <a:pt x="3" y="12"/>
                    <a:pt x="2" y="12"/>
                  </a:cubicBezTo>
                  <a:lnTo>
                    <a:pt x="2" y="12"/>
                  </a:lnTo>
                  <a:cubicBezTo>
                    <a:pt x="1" y="12"/>
                    <a:pt x="2" y="15"/>
                    <a:pt x="5" y="24"/>
                  </a:cubicBezTo>
                  <a:cubicBezTo>
                    <a:pt x="5" y="21"/>
                    <a:pt x="6" y="20"/>
                    <a:pt x="8" y="20"/>
                  </a:cubicBezTo>
                  <a:cubicBezTo>
                    <a:pt x="10" y="20"/>
                    <a:pt x="13" y="21"/>
                    <a:pt x="15" y="21"/>
                  </a:cubicBezTo>
                  <a:cubicBezTo>
                    <a:pt x="20" y="21"/>
                    <a:pt x="23" y="18"/>
                    <a:pt x="17"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8"/>
            <p:cNvSpPr/>
            <p:nvPr/>
          </p:nvSpPr>
          <p:spPr>
            <a:xfrm rot="1290219">
              <a:off x="2869377" y="3222249"/>
              <a:ext cx="1836" cy="4816"/>
            </a:xfrm>
            <a:custGeom>
              <a:rect b="b" l="l" r="r" t="t"/>
              <a:pathLst>
                <a:path extrusionOk="0" h="109" w="36">
                  <a:moveTo>
                    <a:pt x="0" y="1"/>
                  </a:moveTo>
                  <a:cubicBezTo>
                    <a:pt x="0" y="37"/>
                    <a:pt x="12" y="72"/>
                    <a:pt x="24" y="96"/>
                  </a:cubicBezTo>
                  <a:cubicBezTo>
                    <a:pt x="12" y="72"/>
                    <a:pt x="24" y="72"/>
                    <a:pt x="24" y="72"/>
                  </a:cubicBezTo>
                  <a:cubicBezTo>
                    <a:pt x="36" y="84"/>
                    <a:pt x="36" y="96"/>
                    <a:pt x="36" y="108"/>
                  </a:cubicBezTo>
                  <a:cubicBezTo>
                    <a:pt x="36" y="84"/>
                    <a:pt x="36" y="84"/>
                    <a:pt x="36" y="72"/>
                  </a:cubicBezTo>
                  <a:cubicBezTo>
                    <a:pt x="24" y="49"/>
                    <a:pt x="12" y="37"/>
                    <a:pt x="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8"/>
            <p:cNvSpPr/>
            <p:nvPr/>
          </p:nvSpPr>
          <p:spPr>
            <a:xfrm rot="1290219">
              <a:off x="2868248" y="3220545"/>
              <a:ext cx="1275" cy="3181"/>
            </a:xfrm>
            <a:custGeom>
              <a:rect b="b" l="l" r="r" t="t"/>
              <a:pathLst>
                <a:path extrusionOk="0" h="72" w="25">
                  <a:moveTo>
                    <a:pt x="12" y="0"/>
                  </a:moveTo>
                  <a:cubicBezTo>
                    <a:pt x="0" y="12"/>
                    <a:pt x="0" y="36"/>
                    <a:pt x="0" y="60"/>
                  </a:cubicBezTo>
                  <a:lnTo>
                    <a:pt x="12" y="72"/>
                  </a:lnTo>
                  <a:cubicBezTo>
                    <a:pt x="12" y="36"/>
                    <a:pt x="24" y="48"/>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8"/>
            <p:cNvSpPr/>
            <p:nvPr/>
          </p:nvSpPr>
          <p:spPr>
            <a:xfrm rot="1290219">
              <a:off x="2858935" y="3222166"/>
              <a:ext cx="816" cy="1281"/>
            </a:xfrm>
            <a:custGeom>
              <a:rect b="b" l="l" r="r" t="t"/>
              <a:pathLst>
                <a:path extrusionOk="0" h="29" w="16">
                  <a:moveTo>
                    <a:pt x="0" y="1"/>
                  </a:moveTo>
                  <a:cubicBezTo>
                    <a:pt x="0" y="1"/>
                    <a:pt x="2" y="4"/>
                    <a:pt x="5" y="7"/>
                  </a:cubicBezTo>
                  <a:lnTo>
                    <a:pt x="5" y="7"/>
                  </a:lnTo>
                  <a:cubicBezTo>
                    <a:pt x="5" y="6"/>
                    <a:pt x="4" y="5"/>
                    <a:pt x="4" y="4"/>
                  </a:cubicBezTo>
                  <a:cubicBezTo>
                    <a:pt x="1" y="2"/>
                    <a:pt x="0" y="1"/>
                    <a:pt x="0" y="1"/>
                  </a:cubicBezTo>
                  <a:close/>
                  <a:moveTo>
                    <a:pt x="5" y="7"/>
                  </a:moveTo>
                  <a:cubicBezTo>
                    <a:pt x="9" y="15"/>
                    <a:pt x="13" y="22"/>
                    <a:pt x="16" y="28"/>
                  </a:cubicBezTo>
                  <a:cubicBezTo>
                    <a:pt x="16" y="22"/>
                    <a:pt x="10" y="13"/>
                    <a:pt x="5" y="7"/>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8"/>
            <p:cNvSpPr/>
            <p:nvPr/>
          </p:nvSpPr>
          <p:spPr>
            <a:xfrm rot="1290219">
              <a:off x="2850183" y="3245467"/>
              <a:ext cx="969" cy="2298"/>
            </a:xfrm>
            <a:custGeom>
              <a:rect b="b" l="l" r="r" t="t"/>
              <a:pathLst>
                <a:path extrusionOk="0" h="52" w="19">
                  <a:moveTo>
                    <a:pt x="13" y="1"/>
                  </a:moveTo>
                  <a:cubicBezTo>
                    <a:pt x="13" y="13"/>
                    <a:pt x="1" y="25"/>
                    <a:pt x="13" y="48"/>
                  </a:cubicBezTo>
                  <a:cubicBezTo>
                    <a:pt x="13" y="48"/>
                    <a:pt x="16" y="51"/>
                    <a:pt x="17" y="51"/>
                  </a:cubicBezTo>
                  <a:cubicBezTo>
                    <a:pt x="19" y="51"/>
                    <a:pt x="19" y="48"/>
                    <a:pt x="13" y="37"/>
                  </a:cubicBezTo>
                  <a:cubicBezTo>
                    <a:pt x="13" y="37"/>
                    <a:pt x="13" y="25"/>
                    <a:pt x="1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8"/>
            <p:cNvSpPr/>
            <p:nvPr/>
          </p:nvSpPr>
          <p:spPr>
            <a:xfrm rot="1290219">
              <a:off x="2847272" y="3245217"/>
              <a:ext cx="663" cy="1237"/>
            </a:xfrm>
            <a:custGeom>
              <a:rect b="b" l="l" r="r" t="t"/>
              <a:pathLst>
                <a:path extrusionOk="0" h="28" w="13">
                  <a:moveTo>
                    <a:pt x="0" y="0"/>
                  </a:moveTo>
                  <a:cubicBezTo>
                    <a:pt x="0" y="0"/>
                    <a:pt x="0" y="1"/>
                    <a:pt x="0" y="4"/>
                  </a:cubicBezTo>
                  <a:cubicBezTo>
                    <a:pt x="1" y="4"/>
                    <a:pt x="1" y="4"/>
                    <a:pt x="1" y="5"/>
                  </a:cubicBezTo>
                  <a:lnTo>
                    <a:pt x="1" y="5"/>
                  </a:lnTo>
                  <a:cubicBezTo>
                    <a:pt x="1" y="2"/>
                    <a:pt x="0" y="0"/>
                    <a:pt x="0" y="0"/>
                  </a:cubicBezTo>
                  <a:close/>
                  <a:moveTo>
                    <a:pt x="1" y="5"/>
                  </a:moveTo>
                  <a:cubicBezTo>
                    <a:pt x="3" y="10"/>
                    <a:pt x="6" y="21"/>
                    <a:pt x="12" y="27"/>
                  </a:cubicBezTo>
                  <a:cubicBezTo>
                    <a:pt x="12" y="16"/>
                    <a:pt x="12" y="16"/>
                    <a:pt x="1" y="5"/>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18"/>
            <p:cNvSpPr/>
            <p:nvPr/>
          </p:nvSpPr>
          <p:spPr>
            <a:xfrm rot="1290219">
              <a:off x="2821614" y="3218208"/>
              <a:ext cx="1224" cy="1326"/>
            </a:xfrm>
            <a:custGeom>
              <a:rect b="b" l="l" r="r" t="t"/>
              <a:pathLst>
                <a:path extrusionOk="0" h="30" w="24">
                  <a:moveTo>
                    <a:pt x="4" y="1"/>
                  </a:moveTo>
                  <a:lnTo>
                    <a:pt x="4" y="1"/>
                  </a:lnTo>
                  <a:cubicBezTo>
                    <a:pt x="0" y="1"/>
                    <a:pt x="3" y="12"/>
                    <a:pt x="11" y="29"/>
                  </a:cubicBezTo>
                  <a:cubicBezTo>
                    <a:pt x="23" y="29"/>
                    <a:pt x="11" y="17"/>
                    <a:pt x="11" y="5"/>
                  </a:cubicBezTo>
                  <a:cubicBezTo>
                    <a:pt x="8" y="2"/>
                    <a:pt x="6" y="1"/>
                    <a:pt x="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18"/>
            <p:cNvSpPr/>
            <p:nvPr/>
          </p:nvSpPr>
          <p:spPr>
            <a:xfrm rot="1290219">
              <a:off x="2820881" y="3218177"/>
              <a:ext cx="1275" cy="1635"/>
            </a:xfrm>
            <a:custGeom>
              <a:rect b="b" l="l" r="r" t="t"/>
              <a:pathLst>
                <a:path extrusionOk="0" h="37" w="25">
                  <a:moveTo>
                    <a:pt x="0" y="0"/>
                  </a:moveTo>
                  <a:lnTo>
                    <a:pt x="12" y="24"/>
                  </a:lnTo>
                  <a:lnTo>
                    <a:pt x="24" y="36"/>
                  </a:lnTo>
                  <a:lnTo>
                    <a:pt x="0"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18"/>
            <p:cNvSpPr/>
            <p:nvPr/>
          </p:nvSpPr>
          <p:spPr>
            <a:xfrm rot="1290219">
              <a:off x="2819458" y="3216787"/>
              <a:ext cx="51" cy="1105"/>
            </a:xfrm>
            <a:custGeom>
              <a:rect b="b" l="l" r="r" t="t"/>
              <a:pathLst>
                <a:path extrusionOk="0" h="25" w="1">
                  <a:moveTo>
                    <a:pt x="1" y="1"/>
                  </a:moveTo>
                  <a:cubicBezTo>
                    <a:pt x="1" y="12"/>
                    <a:pt x="1" y="12"/>
                    <a:pt x="1" y="12"/>
                  </a:cubicBezTo>
                  <a:cubicBezTo>
                    <a:pt x="1" y="12"/>
                    <a:pt x="1" y="12"/>
                    <a:pt x="1" y="24"/>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8"/>
            <p:cNvSpPr/>
            <p:nvPr/>
          </p:nvSpPr>
          <p:spPr>
            <a:xfrm rot="1290219">
              <a:off x="2817938" y="3216626"/>
              <a:ext cx="1887" cy="3181"/>
            </a:xfrm>
            <a:custGeom>
              <a:rect b="b" l="l" r="r" t="t"/>
              <a:pathLst>
                <a:path extrusionOk="0" h="72" w="37">
                  <a:moveTo>
                    <a:pt x="1" y="1"/>
                  </a:moveTo>
                  <a:lnTo>
                    <a:pt x="13" y="24"/>
                  </a:lnTo>
                  <a:lnTo>
                    <a:pt x="37" y="72"/>
                  </a:lnTo>
                  <a:cubicBezTo>
                    <a:pt x="37" y="48"/>
                    <a:pt x="25" y="48"/>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8"/>
            <p:cNvSpPr/>
            <p:nvPr/>
          </p:nvSpPr>
          <p:spPr>
            <a:xfrm rot="1290219">
              <a:off x="2815085" y="3218704"/>
              <a:ext cx="3775" cy="5435"/>
            </a:xfrm>
            <a:custGeom>
              <a:rect b="b" l="l" r="r" t="t"/>
              <a:pathLst>
                <a:path extrusionOk="0" h="123" w="74">
                  <a:moveTo>
                    <a:pt x="22" y="1"/>
                  </a:moveTo>
                  <a:cubicBezTo>
                    <a:pt x="17" y="1"/>
                    <a:pt x="26" y="31"/>
                    <a:pt x="22" y="31"/>
                  </a:cubicBezTo>
                  <a:cubicBezTo>
                    <a:pt x="21" y="31"/>
                    <a:pt x="18" y="26"/>
                    <a:pt x="12" y="14"/>
                  </a:cubicBezTo>
                  <a:lnTo>
                    <a:pt x="12" y="14"/>
                  </a:lnTo>
                  <a:cubicBezTo>
                    <a:pt x="0" y="50"/>
                    <a:pt x="60" y="97"/>
                    <a:pt x="48" y="121"/>
                  </a:cubicBezTo>
                  <a:cubicBezTo>
                    <a:pt x="50" y="122"/>
                    <a:pt x="51" y="122"/>
                    <a:pt x="52" y="122"/>
                  </a:cubicBezTo>
                  <a:cubicBezTo>
                    <a:pt x="74" y="122"/>
                    <a:pt x="10" y="37"/>
                    <a:pt x="31" y="37"/>
                  </a:cubicBezTo>
                  <a:cubicBezTo>
                    <a:pt x="32" y="37"/>
                    <a:pt x="34" y="37"/>
                    <a:pt x="36" y="38"/>
                  </a:cubicBezTo>
                  <a:cubicBezTo>
                    <a:pt x="12" y="14"/>
                    <a:pt x="36" y="14"/>
                    <a:pt x="24" y="2"/>
                  </a:cubicBezTo>
                  <a:cubicBezTo>
                    <a:pt x="23" y="1"/>
                    <a:pt x="22" y="1"/>
                    <a:pt x="2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8"/>
            <p:cNvSpPr/>
            <p:nvPr/>
          </p:nvSpPr>
          <p:spPr>
            <a:xfrm rot="1290219">
              <a:off x="2817810" y="3221854"/>
              <a:ext cx="867" cy="1370"/>
            </a:xfrm>
            <a:custGeom>
              <a:rect b="b" l="l" r="r" t="t"/>
              <a:pathLst>
                <a:path extrusionOk="0" h="31" w="17">
                  <a:moveTo>
                    <a:pt x="3" y="1"/>
                  </a:moveTo>
                  <a:cubicBezTo>
                    <a:pt x="1" y="1"/>
                    <a:pt x="1" y="8"/>
                    <a:pt x="1" y="15"/>
                  </a:cubicBezTo>
                  <a:cubicBezTo>
                    <a:pt x="1" y="15"/>
                    <a:pt x="11" y="30"/>
                    <a:pt x="15" y="30"/>
                  </a:cubicBezTo>
                  <a:cubicBezTo>
                    <a:pt x="17" y="30"/>
                    <a:pt x="17" y="26"/>
                    <a:pt x="13" y="15"/>
                  </a:cubicBezTo>
                  <a:cubicBezTo>
                    <a:pt x="8" y="4"/>
                    <a:pt x="5" y="1"/>
                    <a:pt x="3"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8"/>
            <p:cNvSpPr/>
            <p:nvPr/>
          </p:nvSpPr>
          <p:spPr>
            <a:xfrm rot="1290219">
              <a:off x="2815028" y="3219077"/>
              <a:ext cx="663" cy="574"/>
            </a:xfrm>
            <a:custGeom>
              <a:rect b="b" l="l" r="r" t="t"/>
              <a:pathLst>
                <a:path extrusionOk="0" h="13" w="13">
                  <a:moveTo>
                    <a:pt x="0" y="1"/>
                  </a:moveTo>
                  <a:lnTo>
                    <a:pt x="0" y="13"/>
                  </a:lnTo>
                  <a:lnTo>
                    <a:pt x="12" y="13"/>
                  </a:ln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8"/>
            <p:cNvSpPr/>
            <p:nvPr/>
          </p:nvSpPr>
          <p:spPr>
            <a:xfrm rot="1290219">
              <a:off x="2813970" y="3218111"/>
              <a:ext cx="663" cy="1105"/>
            </a:xfrm>
            <a:custGeom>
              <a:rect b="b" l="l" r="r" t="t"/>
              <a:pathLst>
                <a:path extrusionOk="0" h="25" w="13">
                  <a:moveTo>
                    <a:pt x="0" y="1"/>
                  </a:moveTo>
                  <a:cubicBezTo>
                    <a:pt x="0" y="13"/>
                    <a:pt x="0" y="13"/>
                    <a:pt x="12" y="25"/>
                  </a:cubicBezTo>
                  <a:lnTo>
                    <a:pt x="0"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8"/>
            <p:cNvSpPr/>
            <p:nvPr/>
          </p:nvSpPr>
          <p:spPr>
            <a:xfrm rot="1290219">
              <a:off x="2811774" y="3217956"/>
              <a:ext cx="1479" cy="1900"/>
            </a:xfrm>
            <a:custGeom>
              <a:rect b="b" l="l" r="r" t="t"/>
              <a:pathLst>
                <a:path extrusionOk="0" h="43" w="29">
                  <a:moveTo>
                    <a:pt x="3" y="1"/>
                  </a:moveTo>
                  <a:cubicBezTo>
                    <a:pt x="1" y="1"/>
                    <a:pt x="1" y="3"/>
                    <a:pt x="2" y="6"/>
                  </a:cubicBezTo>
                  <a:lnTo>
                    <a:pt x="2" y="6"/>
                  </a:lnTo>
                  <a:cubicBezTo>
                    <a:pt x="2" y="5"/>
                    <a:pt x="3" y="3"/>
                    <a:pt x="5" y="2"/>
                  </a:cubicBezTo>
                  <a:cubicBezTo>
                    <a:pt x="4" y="1"/>
                    <a:pt x="3" y="1"/>
                    <a:pt x="3" y="1"/>
                  </a:cubicBezTo>
                  <a:close/>
                  <a:moveTo>
                    <a:pt x="2" y="6"/>
                  </a:moveTo>
                  <a:cubicBezTo>
                    <a:pt x="0" y="10"/>
                    <a:pt x="2" y="15"/>
                    <a:pt x="5" y="19"/>
                  </a:cubicBezTo>
                  <a:lnTo>
                    <a:pt x="5" y="19"/>
                  </a:lnTo>
                  <a:cubicBezTo>
                    <a:pt x="4" y="14"/>
                    <a:pt x="2" y="10"/>
                    <a:pt x="2" y="6"/>
                  </a:cubicBezTo>
                  <a:close/>
                  <a:moveTo>
                    <a:pt x="5" y="19"/>
                  </a:moveTo>
                  <a:cubicBezTo>
                    <a:pt x="10" y="30"/>
                    <a:pt x="17" y="42"/>
                    <a:pt x="23" y="42"/>
                  </a:cubicBezTo>
                  <a:cubicBezTo>
                    <a:pt x="25" y="42"/>
                    <a:pt x="27" y="41"/>
                    <a:pt x="29" y="38"/>
                  </a:cubicBezTo>
                  <a:lnTo>
                    <a:pt x="17" y="38"/>
                  </a:lnTo>
                  <a:cubicBezTo>
                    <a:pt x="17" y="31"/>
                    <a:pt x="10" y="25"/>
                    <a:pt x="5" y="19"/>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8"/>
            <p:cNvSpPr/>
            <p:nvPr/>
          </p:nvSpPr>
          <p:spPr>
            <a:xfrm rot="1290219">
              <a:off x="2809355" y="3222501"/>
              <a:ext cx="663" cy="1105"/>
            </a:xfrm>
            <a:custGeom>
              <a:rect b="b" l="l" r="r" t="t"/>
              <a:pathLst>
                <a:path extrusionOk="0" h="25" w="13">
                  <a:moveTo>
                    <a:pt x="1" y="1"/>
                  </a:moveTo>
                  <a:lnTo>
                    <a:pt x="1" y="25"/>
                  </a:lnTo>
                  <a:lnTo>
                    <a:pt x="13" y="25"/>
                  </a:lnTo>
                  <a:cubicBezTo>
                    <a:pt x="13" y="25"/>
                    <a:pt x="13" y="13"/>
                    <a:pt x="1"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8"/>
            <p:cNvSpPr/>
            <p:nvPr/>
          </p:nvSpPr>
          <p:spPr>
            <a:xfrm rot="1290219">
              <a:off x="2812122" y="3232051"/>
              <a:ext cx="612" cy="751"/>
            </a:xfrm>
            <a:custGeom>
              <a:rect b="b" l="l" r="r" t="t"/>
              <a:pathLst>
                <a:path extrusionOk="0" h="17" w="12">
                  <a:moveTo>
                    <a:pt x="0" y="1"/>
                  </a:moveTo>
                  <a:cubicBezTo>
                    <a:pt x="8" y="12"/>
                    <a:pt x="11" y="16"/>
                    <a:pt x="11" y="16"/>
                  </a:cubicBezTo>
                  <a:cubicBezTo>
                    <a:pt x="12" y="16"/>
                    <a:pt x="4" y="1"/>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8"/>
            <p:cNvSpPr/>
            <p:nvPr/>
          </p:nvSpPr>
          <p:spPr>
            <a:xfrm rot="1290219">
              <a:off x="2807850" y="3219733"/>
              <a:ext cx="1173" cy="1105"/>
            </a:xfrm>
            <a:custGeom>
              <a:rect b="b" l="l" r="r" t="t"/>
              <a:pathLst>
                <a:path extrusionOk="0" h="25" w="23">
                  <a:moveTo>
                    <a:pt x="5" y="0"/>
                  </a:moveTo>
                  <a:cubicBezTo>
                    <a:pt x="0" y="0"/>
                    <a:pt x="3" y="10"/>
                    <a:pt x="10" y="25"/>
                  </a:cubicBezTo>
                  <a:lnTo>
                    <a:pt x="10" y="25"/>
                  </a:lnTo>
                  <a:cubicBezTo>
                    <a:pt x="4" y="13"/>
                    <a:pt x="4" y="10"/>
                    <a:pt x="7" y="10"/>
                  </a:cubicBezTo>
                  <a:cubicBezTo>
                    <a:pt x="10" y="10"/>
                    <a:pt x="16" y="13"/>
                    <a:pt x="22" y="13"/>
                  </a:cubicBezTo>
                  <a:cubicBezTo>
                    <a:pt x="13" y="4"/>
                    <a:pt x="7" y="0"/>
                    <a:pt x="5"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8"/>
            <p:cNvSpPr/>
            <p:nvPr/>
          </p:nvSpPr>
          <p:spPr>
            <a:xfrm rot="1290219">
              <a:off x="2805486" y="3218815"/>
              <a:ext cx="3111" cy="5302"/>
            </a:xfrm>
            <a:custGeom>
              <a:rect b="b" l="l" r="r" t="t"/>
              <a:pathLst>
                <a:path extrusionOk="0" h="120" w="61">
                  <a:moveTo>
                    <a:pt x="24" y="0"/>
                  </a:moveTo>
                  <a:cubicBezTo>
                    <a:pt x="12" y="0"/>
                    <a:pt x="48" y="60"/>
                    <a:pt x="36" y="60"/>
                  </a:cubicBezTo>
                  <a:cubicBezTo>
                    <a:pt x="24" y="48"/>
                    <a:pt x="24" y="36"/>
                    <a:pt x="24" y="24"/>
                  </a:cubicBezTo>
                  <a:cubicBezTo>
                    <a:pt x="15" y="19"/>
                    <a:pt x="9" y="16"/>
                    <a:pt x="5" y="16"/>
                  </a:cubicBezTo>
                  <a:cubicBezTo>
                    <a:pt x="1" y="16"/>
                    <a:pt x="1" y="22"/>
                    <a:pt x="1" y="36"/>
                  </a:cubicBezTo>
                  <a:cubicBezTo>
                    <a:pt x="12" y="60"/>
                    <a:pt x="48" y="108"/>
                    <a:pt x="60" y="119"/>
                  </a:cubicBezTo>
                  <a:cubicBezTo>
                    <a:pt x="60" y="111"/>
                    <a:pt x="40" y="63"/>
                    <a:pt x="45" y="63"/>
                  </a:cubicBezTo>
                  <a:lnTo>
                    <a:pt x="45" y="63"/>
                  </a:lnTo>
                  <a:cubicBezTo>
                    <a:pt x="46" y="63"/>
                    <a:pt x="51" y="68"/>
                    <a:pt x="60" y="84"/>
                  </a:cubicBezTo>
                  <a:lnTo>
                    <a:pt x="24"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8"/>
            <p:cNvSpPr/>
            <p:nvPr/>
          </p:nvSpPr>
          <p:spPr>
            <a:xfrm rot="1290219">
              <a:off x="2809524" y="3227406"/>
              <a:ext cx="1887" cy="2430"/>
            </a:xfrm>
            <a:custGeom>
              <a:rect b="b" l="l" r="r" t="t"/>
              <a:pathLst>
                <a:path extrusionOk="0" h="55" w="37">
                  <a:moveTo>
                    <a:pt x="1" y="0"/>
                  </a:moveTo>
                  <a:lnTo>
                    <a:pt x="1" y="0"/>
                  </a:lnTo>
                  <a:cubicBezTo>
                    <a:pt x="13" y="24"/>
                    <a:pt x="13" y="24"/>
                    <a:pt x="13" y="36"/>
                  </a:cubicBezTo>
                  <a:cubicBezTo>
                    <a:pt x="23" y="50"/>
                    <a:pt x="28" y="54"/>
                    <a:pt x="31" y="54"/>
                  </a:cubicBezTo>
                  <a:cubicBezTo>
                    <a:pt x="37" y="54"/>
                    <a:pt x="24" y="24"/>
                    <a:pt x="24" y="24"/>
                  </a:cubicBezTo>
                  <a:lnTo>
                    <a:pt x="1"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8"/>
            <p:cNvSpPr/>
            <p:nvPr/>
          </p:nvSpPr>
          <p:spPr>
            <a:xfrm rot="1290219">
              <a:off x="2804038" y="3223249"/>
              <a:ext cx="663" cy="1105"/>
            </a:xfrm>
            <a:custGeom>
              <a:rect b="b" l="l" r="r" t="t"/>
              <a:pathLst>
                <a:path extrusionOk="0" h="25" w="13">
                  <a:moveTo>
                    <a:pt x="13" y="0"/>
                  </a:moveTo>
                  <a:lnTo>
                    <a:pt x="1" y="24"/>
                  </a:lnTo>
                  <a:lnTo>
                    <a:pt x="13" y="24"/>
                  </a:lnTo>
                  <a:lnTo>
                    <a:pt x="13"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8"/>
            <p:cNvSpPr/>
            <p:nvPr/>
          </p:nvSpPr>
          <p:spPr>
            <a:xfrm rot="1290219">
              <a:off x="2803732" y="3221890"/>
              <a:ext cx="51" cy="1635"/>
            </a:xfrm>
            <a:custGeom>
              <a:rect b="b" l="l" r="r" t="t"/>
              <a:pathLst>
                <a:path extrusionOk="0" h="37" w="1">
                  <a:moveTo>
                    <a:pt x="1" y="13"/>
                  </a:moveTo>
                  <a:lnTo>
                    <a:pt x="1" y="1"/>
                  </a:lnTo>
                  <a:lnTo>
                    <a:pt x="1" y="36"/>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8"/>
            <p:cNvSpPr/>
            <p:nvPr/>
          </p:nvSpPr>
          <p:spPr>
            <a:xfrm rot="1290219">
              <a:off x="2802815" y="3221062"/>
              <a:ext cx="663" cy="1105"/>
            </a:xfrm>
            <a:custGeom>
              <a:rect b="b" l="l" r="r" t="t"/>
              <a:pathLst>
                <a:path extrusionOk="0" h="25" w="13">
                  <a:moveTo>
                    <a:pt x="13" y="1"/>
                  </a:moveTo>
                  <a:lnTo>
                    <a:pt x="1" y="25"/>
                  </a:lnTo>
                  <a:lnTo>
                    <a:pt x="13" y="25"/>
                  </a:lnTo>
                  <a:lnTo>
                    <a:pt x="13" y="1"/>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8"/>
            <p:cNvSpPr/>
            <p:nvPr/>
          </p:nvSpPr>
          <p:spPr>
            <a:xfrm rot="1290219">
              <a:off x="2801380" y="3221744"/>
              <a:ext cx="1224" cy="1105"/>
            </a:xfrm>
            <a:custGeom>
              <a:rect b="b" l="l" r="r" t="t"/>
              <a:pathLst>
                <a:path extrusionOk="0" h="25" w="24">
                  <a:moveTo>
                    <a:pt x="12" y="1"/>
                  </a:moveTo>
                  <a:cubicBezTo>
                    <a:pt x="12" y="7"/>
                    <a:pt x="12" y="10"/>
                    <a:pt x="11" y="10"/>
                  </a:cubicBezTo>
                  <a:cubicBezTo>
                    <a:pt x="9" y="10"/>
                    <a:pt x="6" y="7"/>
                    <a:pt x="0" y="1"/>
                  </a:cubicBezTo>
                  <a:lnTo>
                    <a:pt x="0" y="1"/>
                  </a:lnTo>
                  <a:lnTo>
                    <a:pt x="12" y="24"/>
                  </a:lnTo>
                  <a:cubicBezTo>
                    <a:pt x="12" y="21"/>
                    <a:pt x="14" y="21"/>
                    <a:pt x="15" y="21"/>
                  </a:cubicBezTo>
                  <a:cubicBezTo>
                    <a:pt x="17" y="21"/>
                    <a:pt x="19" y="21"/>
                    <a:pt x="21" y="21"/>
                  </a:cubicBezTo>
                  <a:cubicBezTo>
                    <a:pt x="24" y="21"/>
                    <a:pt x="24" y="18"/>
                    <a:pt x="12"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8"/>
            <p:cNvSpPr/>
            <p:nvPr/>
          </p:nvSpPr>
          <p:spPr>
            <a:xfrm rot="1290219">
              <a:off x="2804637" y="3249026"/>
              <a:ext cx="1275" cy="1591"/>
            </a:xfrm>
            <a:custGeom>
              <a:rect b="b" l="l" r="r" t="t"/>
              <a:pathLst>
                <a:path extrusionOk="0" h="36" w="25">
                  <a:moveTo>
                    <a:pt x="0" y="0"/>
                  </a:moveTo>
                  <a:lnTo>
                    <a:pt x="12" y="36"/>
                  </a:lnTo>
                  <a:lnTo>
                    <a:pt x="24" y="36"/>
                  </a:lnTo>
                  <a:cubicBezTo>
                    <a:pt x="12" y="24"/>
                    <a:pt x="12" y="12"/>
                    <a:pt x="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8"/>
            <p:cNvSpPr/>
            <p:nvPr/>
          </p:nvSpPr>
          <p:spPr>
            <a:xfrm rot="1290219">
              <a:off x="2803599" y="3247930"/>
              <a:ext cx="1275" cy="2254"/>
            </a:xfrm>
            <a:custGeom>
              <a:rect b="b" l="l" r="r" t="t"/>
              <a:pathLst>
                <a:path extrusionOk="0" h="51" w="25">
                  <a:moveTo>
                    <a:pt x="1" y="3"/>
                  </a:moveTo>
                  <a:lnTo>
                    <a:pt x="1" y="15"/>
                  </a:lnTo>
                  <a:cubicBezTo>
                    <a:pt x="2" y="17"/>
                    <a:pt x="3" y="18"/>
                    <a:pt x="4" y="18"/>
                  </a:cubicBezTo>
                  <a:lnTo>
                    <a:pt x="4" y="18"/>
                  </a:lnTo>
                  <a:lnTo>
                    <a:pt x="1" y="3"/>
                  </a:lnTo>
                  <a:close/>
                  <a:moveTo>
                    <a:pt x="9" y="1"/>
                  </a:moveTo>
                  <a:cubicBezTo>
                    <a:pt x="4" y="1"/>
                    <a:pt x="9" y="18"/>
                    <a:pt x="4" y="18"/>
                  </a:cubicBezTo>
                  <a:cubicBezTo>
                    <a:pt x="4" y="18"/>
                    <a:pt x="4" y="18"/>
                    <a:pt x="4" y="18"/>
                  </a:cubicBezTo>
                  <a:lnTo>
                    <a:pt x="4" y="18"/>
                  </a:lnTo>
                  <a:lnTo>
                    <a:pt x="12" y="51"/>
                  </a:lnTo>
                  <a:cubicBezTo>
                    <a:pt x="24" y="51"/>
                    <a:pt x="12" y="15"/>
                    <a:pt x="12" y="3"/>
                  </a:cubicBezTo>
                  <a:cubicBezTo>
                    <a:pt x="11" y="2"/>
                    <a:pt x="9" y="1"/>
                    <a:pt x="9"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8"/>
            <p:cNvSpPr/>
            <p:nvPr/>
          </p:nvSpPr>
          <p:spPr>
            <a:xfrm rot="1290219">
              <a:off x="2792144" y="3245574"/>
              <a:ext cx="2652" cy="3270"/>
            </a:xfrm>
            <a:custGeom>
              <a:rect b="b" l="l" r="r" t="t"/>
              <a:pathLst>
                <a:path extrusionOk="0" h="74" w="52">
                  <a:moveTo>
                    <a:pt x="12" y="0"/>
                  </a:moveTo>
                  <a:cubicBezTo>
                    <a:pt x="12" y="24"/>
                    <a:pt x="0" y="24"/>
                    <a:pt x="0" y="36"/>
                  </a:cubicBezTo>
                  <a:cubicBezTo>
                    <a:pt x="11" y="46"/>
                    <a:pt x="21" y="74"/>
                    <a:pt x="23" y="74"/>
                  </a:cubicBezTo>
                  <a:cubicBezTo>
                    <a:pt x="24" y="74"/>
                    <a:pt x="24" y="73"/>
                    <a:pt x="24" y="72"/>
                  </a:cubicBezTo>
                  <a:lnTo>
                    <a:pt x="24" y="48"/>
                  </a:lnTo>
                  <a:lnTo>
                    <a:pt x="36" y="72"/>
                  </a:lnTo>
                  <a:cubicBezTo>
                    <a:pt x="39" y="73"/>
                    <a:pt x="41" y="73"/>
                    <a:pt x="42" y="73"/>
                  </a:cubicBezTo>
                  <a:cubicBezTo>
                    <a:pt x="51" y="73"/>
                    <a:pt x="32" y="46"/>
                    <a:pt x="34" y="46"/>
                  </a:cubicBezTo>
                  <a:lnTo>
                    <a:pt x="34" y="46"/>
                  </a:lnTo>
                  <a:cubicBezTo>
                    <a:pt x="34" y="46"/>
                    <a:pt x="35" y="46"/>
                    <a:pt x="36" y="48"/>
                  </a:cubicBezTo>
                  <a:cubicBezTo>
                    <a:pt x="24" y="24"/>
                    <a:pt x="24" y="24"/>
                    <a:pt x="12"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3" name="Google Shape;1163;p18"/>
          <p:cNvSpPr txBox="1"/>
          <p:nvPr/>
        </p:nvSpPr>
        <p:spPr>
          <a:xfrm>
            <a:off x="516750" y="2252525"/>
            <a:ext cx="21717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1C4588"/>
                </a:solidFill>
                <a:latin typeface="Mada"/>
                <a:ea typeface="Mada"/>
                <a:cs typeface="Mada"/>
                <a:sym typeface="Mada"/>
              </a:rPr>
              <a:t>Their prevalence increases markedly with age and they are an almost universal finding in individuals over the age of 60 years.</a:t>
            </a:r>
            <a:endParaRPr b="1" baseline="30000" sz="1000">
              <a:latin typeface="Mada"/>
              <a:ea typeface="Mada"/>
              <a:cs typeface="Mada"/>
              <a:sym typeface="Mada"/>
            </a:endParaRPr>
          </a:p>
        </p:txBody>
      </p:sp>
      <p:sp>
        <p:nvSpPr>
          <p:cNvPr id="1164" name="Google Shape;1164;p18"/>
          <p:cNvSpPr txBox="1"/>
          <p:nvPr/>
        </p:nvSpPr>
        <p:spPr>
          <a:xfrm>
            <a:off x="2917051" y="2252550"/>
            <a:ext cx="1880700" cy="24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1C4588"/>
                </a:solidFill>
                <a:latin typeface="Mada"/>
                <a:ea typeface="Mada"/>
                <a:cs typeface="Mada"/>
                <a:sym typeface="Mada"/>
              </a:rPr>
              <a:t>A great majority of individuals with varicose veins are asymptomatic, and seek treatment for cosmetic purposes.</a:t>
            </a:r>
            <a:endParaRPr b="1" sz="1000">
              <a:latin typeface="Mada"/>
              <a:ea typeface="Mada"/>
              <a:cs typeface="Mada"/>
              <a:sym typeface="Mada"/>
            </a:endParaRPr>
          </a:p>
        </p:txBody>
      </p:sp>
      <p:sp>
        <p:nvSpPr>
          <p:cNvPr id="1165" name="Google Shape;1165;p18"/>
          <p:cNvSpPr txBox="1"/>
          <p:nvPr/>
        </p:nvSpPr>
        <p:spPr>
          <a:xfrm>
            <a:off x="5026350" y="2252525"/>
            <a:ext cx="2033400" cy="732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solidFill>
                  <a:srgbClr val="1C4588"/>
                </a:solidFill>
                <a:latin typeface="Mada"/>
                <a:ea typeface="Mada"/>
                <a:cs typeface="Mada"/>
                <a:sym typeface="Mada"/>
              </a:rPr>
              <a:t>Only a portion of patients with varicose veins go on to develop the complications of chronic venous insufficiency: e.g., leg ulcers, haemorrhage and thrombophlebitis.</a:t>
            </a:r>
            <a:endParaRPr sz="1000">
              <a:solidFill>
                <a:srgbClr val="1C4588"/>
              </a:solidFill>
              <a:latin typeface="Mada"/>
              <a:ea typeface="Mada"/>
              <a:cs typeface="Mada"/>
              <a:sym typeface="Mada"/>
            </a:endParaRPr>
          </a:p>
          <a:p>
            <a:pPr indent="0" lvl="0" marL="0" rtl="0" algn="ctr">
              <a:spcBef>
                <a:spcPts val="0"/>
              </a:spcBef>
              <a:spcAft>
                <a:spcPts val="0"/>
              </a:spcAft>
              <a:buNone/>
            </a:pPr>
            <a:r>
              <a:t/>
            </a:r>
            <a:endParaRPr b="1" sz="1000">
              <a:latin typeface="Mada"/>
              <a:ea typeface="Mada"/>
              <a:cs typeface="Mada"/>
              <a:sym typeface="Mada"/>
            </a:endParaRPr>
          </a:p>
          <a:p>
            <a:pPr indent="0" lvl="0" marL="0" rtl="0" algn="ctr">
              <a:spcBef>
                <a:spcPts val="0"/>
              </a:spcBef>
              <a:spcAft>
                <a:spcPts val="0"/>
              </a:spcAft>
              <a:buNone/>
            </a:pPr>
            <a:r>
              <a:t/>
            </a:r>
            <a:endParaRPr b="1" sz="1000">
              <a:latin typeface="Mada"/>
              <a:ea typeface="Mada"/>
              <a:cs typeface="Mada"/>
              <a:sym typeface="Mada"/>
            </a:endParaRPr>
          </a:p>
          <a:p>
            <a:pPr indent="0" lvl="0" marL="0" rtl="0" algn="ctr">
              <a:spcBef>
                <a:spcPts val="0"/>
              </a:spcBef>
              <a:spcAft>
                <a:spcPts val="0"/>
              </a:spcAft>
              <a:buNone/>
            </a:pPr>
            <a:r>
              <a:t/>
            </a:r>
            <a:endParaRPr b="1" sz="1000">
              <a:latin typeface="Mada"/>
              <a:ea typeface="Mada"/>
              <a:cs typeface="Mada"/>
              <a:sym typeface="Mada"/>
            </a:endParaRPr>
          </a:p>
        </p:txBody>
      </p:sp>
      <p:pic>
        <p:nvPicPr>
          <p:cNvPr id="1166" name="Google Shape;1166;p18"/>
          <p:cNvPicPr preferRelativeResize="0"/>
          <p:nvPr/>
        </p:nvPicPr>
        <p:blipFill>
          <a:blip r:embed="rId4">
            <a:alphaModFix/>
          </a:blip>
          <a:stretch>
            <a:fillRect/>
          </a:stretch>
        </p:blipFill>
        <p:spPr>
          <a:xfrm>
            <a:off x="1222275" y="1579783"/>
            <a:ext cx="548325" cy="548325"/>
          </a:xfrm>
          <a:prstGeom prst="rect">
            <a:avLst/>
          </a:prstGeom>
          <a:noFill/>
          <a:ln>
            <a:noFill/>
          </a:ln>
        </p:spPr>
      </p:pic>
      <p:pic>
        <p:nvPicPr>
          <p:cNvPr id="1167" name="Google Shape;1167;p18"/>
          <p:cNvPicPr preferRelativeResize="0"/>
          <p:nvPr/>
        </p:nvPicPr>
        <p:blipFill>
          <a:blip r:embed="rId5">
            <a:alphaModFix/>
          </a:blip>
          <a:stretch>
            <a:fillRect/>
          </a:stretch>
        </p:blipFill>
        <p:spPr>
          <a:xfrm>
            <a:off x="5615774" y="1547524"/>
            <a:ext cx="612826" cy="612826"/>
          </a:xfrm>
          <a:prstGeom prst="rect">
            <a:avLst/>
          </a:prstGeom>
          <a:noFill/>
          <a:ln>
            <a:noFill/>
          </a:ln>
        </p:spPr>
      </p:pic>
      <p:pic>
        <p:nvPicPr>
          <p:cNvPr id="1168" name="Google Shape;1168;p18"/>
          <p:cNvPicPr preferRelativeResize="0"/>
          <p:nvPr/>
        </p:nvPicPr>
        <p:blipFill>
          <a:blip r:embed="rId6">
            <a:alphaModFix/>
          </a:blip>
          <a:stretch>
            <a:fillRect/>
          </a:stretch>
        </p:blipFill>
        <p:spPr>
          <a:xfrm>
            <a:off x="3423748" y="1565038"/>
            <a:ext cx="612825" cy="577811"/>
          </a:xfrm>
          <a:prstGeom prst="rect">
            <a:avLst/>
          </a:prstGeom>
          <a:noFill/>
          <a:ln>
            <a:noFill/>
          </a:ln>
        </p:spPr>
      </p:pic>
      <p:sp>
        <p:nvSpPr>
          <p:cNvPr id="1169" name="Google Shape;1169;p18"/>
          <p:cNvSpPr txBox="1"/>
          <p:nvPr/>
        </p:nvSpPr>
        <p:spPr>
          <a:xfrm>
            <a:off x="92875" y="6970150"/>
            <a:ext cx="5965800" cy="8712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CVI is defined as the presence of (irreversible) skin damage (such as eczema, lipodermatosclerosis) in the lower leg as a result of sustained ambulatory venous hypertension.</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6AA84F"/>
                </a:solidFill>
                <a:latin typeface="Mada"/>
                <a:ea typeface="Mada"/>
                <a:cs typeface="Mada"/>
                <a:sym typeface="Mada"/>
              </a:rPr>
              <a:t>CVI collectively describes the manifestations of impaired venous return mainly due to failure of valves that leads to continued reflux of blood</a:t>
            </a:r>
            <a:r>
              <a:rPr lang="en-GB" sz="1000">
                <a:solidFill>
                  <a:srgbClr val="1C4588"/>
                </a:solidFill>
                <a:latin typeface="Mada"/>
                <a:ea typeface="Mada"/>
                <a:cs typeface="Mada"/>
                <a:sym typeface="Mada"/>
              </a:rPr>
              <a:t>.</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rgbClr val="1C4588"/>
                </a:solidFill>
                <a:latin typeface="Mada"/>
                <a:ea typeface="Mada"/>
                <a:cs typeface="Mada"/>
                <a:sym typeface="Mada"/>
              </a:rPr>
              <a:t>This hypertension is due to failure of the mechanisms that normally lower venous pressure upon ambulation, namely:</a:t>
            </a:r>
            <a:endParaRPr sz="1000">
              <a:solidFill>
                <a:srgbClr val="1C4588"/>
              </a:solidFill>
              <a:latin typeface="Mada"/>
              <a:ea typeface="Mada"/>
              <a:cs typeface="Mada"/>
              <a:sym typeface="Mada"/>
            </a:endParaRPr>
          </a:p>
          <a:p>
            <a:pPr indent="0" lvl="0" marL="0" rtl="0" algn="l">
              <a:spcBef>
                <a:spcPts val="1000"/>
              </a:spcBef>
              <a:spcAft>
                <a:spcPts val="1000"/>
              </a:spcAft>
              <a:buNone/>
            </a:pPr>
            <a:r>
              <a:t/>
            </a:r>
            <a:endParaRPr sz="1000">
              <a:solidFill>
                <a:srgbClr val="1C4588"/>
              </a:solidFill>
              <a:latin typeface="Mada"/>
              <a:ea typeface="Mada"/>
              <a:cs typeface="Mada"/>
              <a:sym typeface="Mada"/>
            </a:endParaRPr>
          </a:p>
        </p:txBody>
      </p:sp>
      <p:grpSp>
        <p:nvGrpSpPr>
          <p:cNvPr id="1170" name="Google Shape;1170;p18"/>
          <p:cNvGrpSpPr/>
          <p:nvPr/>
        </p:nvGrpSpPr>
        <p:grpSpPr>
          <a:xfrm rot="4239872">
            <a:off x="4947308" y="8397224"/>
            <a:ext cx="1007231" cy="1007352"/>
            <a:chOff x="5219076" y="2025844"/>
            <a:chExt cx="1007227" cy="1007348"/>
          </a:xfrm>
        </p:grpSpPr>
        <p:sp>
          <p:nvSpPr>
            <p:cNvPr id="1171" name="Google Shape;1171;p18"/>
            <p:cNvSpPr/>
            <p:nvPr/>
          </p:nvSpPr>
          <p:spPr>
            <a:xfrm rot="7583474">
              <a:off x="5362137" y="2169684"/>
              <a:ext cx="721105" cy="719667"/>
            </a:xfrm>
            <a:custGeom>
              <a:rect b="b" l="l" r="r" t="t"/>
              <a:pathLst>
                <a:path extrusionOk="0" h="105923" w="102107">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8"/>
            <p:cNvSpPr/>
            <p:nvPr/>
          </p:nvSpPr>
          <p:spPr>
            <a:xfrm>
              <a:off x="5236225" y="2133599"/>
              <a:ext cx="838203" cy="779776"/>
            </a:xfrm>
            <a:custGeom>
              <a:rect b="b" l="l" r="r" t="t"/>
              <a:pathLst>
                <a:path extrusionOk="0" h="62270" w="104319">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rgbClr val="ABE5D9"/>
            </a:solid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grpSp>
        <p:nvGrpSpPr>
          <p:cNvPr id="1173" name="Google Shape;1173;p18"/>
          <p:cNvGrpSpPr/>
          <p:nvPr/>
        </p:nvGrpSpPr>
        <p:grpSpPr>
          <a:xfrm rot="-2298006">
            <a:off x="1277478" y="8331774"/>
            <a:ext cx="1007259" cy="1007380"/>
            <a:chOff x="3072126" y="2025844"/>
            <a:chExt cx="1007227" cy="1007348"/>
          </a:xfrm>
        </p:grpSpPr>
        <p:sp>
          <p:nvSpPr>
            <p:cNvPr id="1174" name="Google Shape;1174;p18"/>
            <p:cNvSpPr/>
            <p:nvPr/>
          </p:nvSpPr>
          <p:spPr>
            <a:xfrm rot="7583474">
              <a:off x="3215187" y="2169684"/>
              <a:ext cx="721105" cy="719667"/>
            </a:xfrm>
            <a:custGeom>
              <a:rect b="b" l="l" r="r" t="t"/>
              <a:pathLst>
                <a:path extrusionOk="0" h="105923" w="102107">
                  <a:moveTo>
                    <a:pt x="68929" y="0"/>
                  </a:moveTo>
                  <a:cubicBezTo>
                    <a:pt x="60570" y="0"/>
                    <a:pt x="52411" y="3217"/>
                    <a:pt x="47553" y="10082"/>
                  </a:cubicBezTo>
                  <a:cubicBezTo>
                    <a:pt x="34353" y="28745"/>
                    <a:pt x="42123" y="33139"/>
                    <a:pt x="27235" y="39305"/>
                  </a:cubicBezTo>
                  <a:cubicBezTo>
                    <a:pt x="3777" y="49012"/>
                    <a:pt x="0" y="75278"/>
                    <a:pt x="16074" y="92856"/>
                  </a:cubicBezTo>
                  <a:cubicBezTo>
                    <a:pt x="24182" y="101689"/>
                    <a:pt x="35991" y="105922"/>
                    <a:pt x="47836" y="105922"/>
                  </a:cubicBezTo>
                  <a:cubicBezTo>
                    <a:pt x="55371" y="105922"/>
                    <a:pt x="62921" y="104209"/>
                    <a:pt x="69542" y="100876"/>
                  </a:cubicBezTo>
                  <a:cubicBezTo>
                    <a:pt x="83226" y="93975"/>
                    <a:pt x="90427" y="79656"/>
                    <a:pt x="95106" y="65754"/>
                  </a:cubicBezTo>
                  <a:cubicBezTo>
                    <a:pt x="100302" y="50366"/>
                    <a:pt x="102107" y="33240"/>
                    <a:pt x="96660" y="17667"/>
                  </a:cubicBezTo>
                  <a:cubicBezTo>
                    <a:pt x="92676" y="6282"/>
                    <a:pt x="80609" y="0"/>
                    <a:pt x="68929" y="0"/>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8"/>
            <p:cNvSpPr/>
            <p:nvPr/>
          </p:nvSpPr>
          <p:spPr>
            <a:xfrm>
              <a:off x="3089275" y="2133599"/>
              <a:ext cx="838203" cy="779776"/>
            </a:xfrm>
            <a:custGeom>
              <a:rect b="b" l="l" r="r" t="t"/>
              <a:pathLst>
                <a:path extrusionOk="0" h="62270" w="104319">
                  <a:moveTo>
                    <a:pt x="58174" y="411"/>
                  </a:moveTo>
                  <a:cubicBezTo>
                    <a:pt x="60925" y="411"/>
                    <a:pt x="63670" y="530"/>
                    <a:pt x="66390" y="783"/>
                  </a:cubicBezTo>
                  <a:cubicBezTo>
                    <a:pt x="74427" y="1521"/>
                    <a:pt x="82356" y="3783"/>
                    <a:pt x="88845" y="8724"/>
                  </a:cubicBezTo>
                  <a:cubicBezTo>
                    <a:pt x="94572" y="13094"/>
                    <a:pt x="99096" y="19130"/>
                    <a:pt x="101335" y="26000"/>
                  </a:cubicBezTo>
                  <a:cubicBezTo>
                    <a:pt x="103501" y="32748"/>
                    <a:pt x="103133" y="40077"/>
                    <a:pt x="99852" y="46385"/>
                  </a:cubicBezTo>
                  <a:lnTo>
                    <a:pt x="99852" y="46385"/>
                  </a:lnTo>
                  <a:cubicBezTo>
                    <a:pt x="99850" y="46389"/>
                    <a:pt x="99848" y="46392"/>
                    <a:pt x="99846" y="46396"/>
                  </a:cubicBezTo>
                  <a:cubicBezTo>
                    <a:pt x="99846" y="46396"/>
                    <a:pt x="99846" y="46396"/>
                    <a:pt x="99846" y="46396"/>
                  </a:cubicBezTo>
                  <a:lnTo>
                    <a:pt x="99846" y="46396"/>
                  </a:lnTo>
                  <a:cubicBezTo>
                    <a:pt x="99846" y="46397"/>
                    <a:pt x="99845" y="46398"/>
                    <a:pt x="99844" y="46400"/>
                  </a:cubicBezTo>
                  <a:lnTo>
                    <a:pt x="99844" y="46400"/>
                  </a:lnTo>
                  <a:cubicBezTo>
                    <a:pt x="96772" y="52148"/>
                    <a:pt x="91808" y="56671"/>
                    <a:pt x="85857" y="59302"/>
                  </a:cubicBezTo>
                  <a:cubicBezTo>
                    <a:pt x="81971" y="61010"/>
                    <a:pt x="77767" y="61848"/>
                    <a:pt x="73554" y="61848"/>
                  </a:cubicBezTo>
                  <a:cubicBezTo>
                    <a:pt x="71247" y="61848"/>
                    <a:pt x="68938" y="61597"/>
                    <a:pt x="66676" y="61100"/>
                  </a:cubicBezTo>
                  <a:cubicBezTo>
                    <a:pt x="63247" y="60338"/>
                    <a:pt x="59949" y="58969"/>
                    <a:pt x="56948" y="57171"/>
                  </a:cubicBezTo>
                  <a:cubicBezTo>
                    <a:pt x="54341" y="55611"/>
                    <a:pt x="52138" y="53480"/>
                    <a:pt x="49519" y="51944"/>
                  </a:cubicBezTo>
                  <a:cubicBezTo>
                    <a:pt x="47947" y="51027"/>
                    <a:pt x="46245" y="50384"/>
                    <a:pt x="44435" y="50158"/>
                  </a:cubicBezTo>
                  <a:cubicBezTo>
                    <a:pt x="43765" y="50078"/>
                    <a:pt x="43094" y="50048"/>
                    <a:pt x="42422" y="50048"/>
                  </a:cubicBezTo>
                  <a:cubicBezTo>
                    <a:pt x="41302" y="50048"/>
                    <a:pt x="40181" y="50131"/>
                    <a:pt x="39065" y="50206"/>
                  </a:cubicBezTo>
                  <a:cubicBezTo>
                    <a:pt x="37207" y="50336"/>
                    <a:pt x="35354" y="50422"/>
                    <a:pt x="33504" y="50422"/>
                  </a:cubicBezTo>
                  <a:cubicBezTo>
                    <a:pt x="32818" y="50422"/>
                    <a:pt x="32131" y="50410"/>
                    <a:pt x="31445" y="50384"/>
                  </a:cubicBezTo>
                  <a:cubicBezTo>
                    <a:pt x="27718" y="50253"/>
                    <a:pt x="23837" y="49896"/>
                    <a:pt x="20217" y="48944"/>
                  </a:cubicBezTo>
                  <a:cubicBezTo>
                    <a:pt x="14633" y="47479"/>
                    <a:pt x="9847" y="43717"/>
                    <a:pt x="6954" y="38752"/>
                  </a:cubicBezTo>
                  <a:cubicBezTo>
                    <a:pt x="4275" y="34144"/>
                    <a:pt x="3299" y="28536"/>
                    <a:pt x="4632" y="23345"/>
                  </a:cubicBezTo>
                  <a:cubicBezTo>
                    <a:pt x="5323" y="20714"/>
                    <a:pt x="6644" y="18285"/>
                    <a:pt x="8430" y="16225"/>
                  </a:cubicBezTo>
                  <a:cubicBezTo>
                    <a:pt x="10823" y="13487"/>
                    <a:pt x="14121" y="11487"/>
                    <a:pt x="17253" y="9713"/>
                  </a:cubicBezTo>
                  <a:cubicBezTo>
                    <a:pt x="24659" y="5557"/>
                    <a:pt x="32945" y="3164"/>
                    <a:pt x="41280" y="1807"/>
                  </a:cubicBezTo>
                  <a:cubicBezTo>
                    <a:pt x="46818" y="917"/>
                    <a:pt x="52508" y="411"/>
                    <a:pt x="58174" y="411"/>
                  </a:cubicBezTo>
                  <a:close/>
                  <a:moveTo>
                    <a:pt x="58898" y="0"/>
                  </a:moveTo>
                  <a:cubicBezTo>
                    <a:pt x="54220" y="0"/>
                    <a:pt x="49531" y="356"/>
                    <a:pt x="44923" y="914"/>
                  </a:cubicBezTo>
                  <a:cubicBezTo>
                    <a:pt x="36696" y="1926"/>
                    <a:pt x="28516" y="3914"/>
                    <a:pt x="20968" y="7379"/>
                  </a:cubicBezTo>
                  <a:cubicBezTo>
                    <a:pt x="17384" y="9010"/>
                    <a:pt x="13943" y="11010"/>
                    <a:pt x="10788" y="13392"/>
                  </a:cubicBezTo>
                  <a:cubicBezTo>
                    <a:pt x="8526" y="15082"/>
                    <a:pt x="6621" y="17154"/>
                    <a:pt x="5263" y="19654"/>
                  </a:cubicBezTo>
                  <a:cubicBezTo>
                    <a:pt x="1" y="29382"/>
                    <a:pt x="5085" y="41943"/>
                    <a:pt x="14312" y="47182"/>
                  </a:cubicBezTo>
                  <a:cubicBezTo>
                    <a:pt x="17086" y="48765"/>
                    <a:pt x="20039" y="49551"/>
                    <a:pt x="23182" y="50027"/>
                  </a:cubicBezTo>
                  <a:cubicBezTo>
                    <a:pt x="26557" y="50553"/>
                    <a:pt x="29954" y="50849"/>
                    <a:pt x="33363" y="50849"/>
                  </a:cubicBezTo>
                  <a:cubicBezTo>
                    <a:pt x="33430" y="50849"/>
                    <a:pt x="33497" y="50849"/>
                    <a:pt x="33564" y="50849"/>
                  </a:cubicBezTo>
                  <a:cubicBezTo>
                    <a:pt x="35838" y="50837"/>
                    <a:pt x="38101" y="50646"/>
                    <a:pt x="40351" y="50515"/>
                  </a:cubicBezTo>
                  <a:cubicBezTo>
                    <a:pt x="40874" y="50490"/>
                    <a:pt x="41400" y="50472"/>
                    <a:pt x="41925" y="50472"/>
                  </a:cubicBezTo>
                  <a:cubicBezTo>
                    <a:pt x="43132" y="50472"/>
                    <a:pt x="44336" y="50565"/>
                    <a:pt x="45506" y="50872"/>
                  </a:cubicBezTo>
                  <a:cubicBezTo>
                    <a:pt x="47590" y="51444"/>
                    <a:pt x="49459" y="52599"/>
                    <a:pt x="51186" y="53885"/>
                  </a:cubicBezTo>
                  <a:cubicBezTo>
                    <a:pt x="52543" y="54897"/>
                    <a:pt x="53841" y="55968"/>
                    <a:pt x="55258" y="56909"/>
                  </a:cubicBezTo>
                  <a:cubicBezTo>
                    <a:pt x="56686" y="57838"/>
                    <a:pt x="58187" y="58659"/>
                    <a:pt x="59746" y="59373"/>
                  </a:cubicBezTo>
                  <a:cubicBezTo>
                    <a:pt x="63977" y="61301"/>
                    <a:pt x="68600" y="62270"/>
                    <a:pt x="73237" y="62270"/>
                  </a:cubicBezTo>
                  <a:cubicBezTo>
                    <a:pt x="75071" y="62270"/>
                    <a:pt x="76909" y="62118"/>
                    <a:pt x="78725" y="61814"/>
                  </a:cubicBezTo>
                  <a:cubicBezTo>
                    <a:pt x="87976" y="60255"/>
                    <a:pt x="96298" y="54599"/>
                    <a:pt x="100739" y="46277"/>
                  </a:cubicBezTo>
                  <a:cubicBezTo>
                    <a:pt x="100746" y="46254"/>
                    <a:pt x="100742" y="46234"/>
                    <a:pt x="100728" y="46218"/>
                  </a:cubicBezTo>
                  <a:lnTo>
                    <a:pt x="100728" y="46218"/>
                  </a:lnTo>
                  <a:cubicBezTo>
                    <a:pt x="103897" y="40122"/>
                    <a:pt x="104318" y="33139"/>
                    <a:pt x="102430" y="26584"/>
                  </a:cubicBezTo>
                  <a:cubicBezTo>
                    <a:pt x="100466" y="19773"/>
                    <a:pt x="96120" y="13761"/>
                    <a:pt x="90691" y="9260"/>
                  </a:cubicBezTo>
                  <a:cubicBezTo>
                    <a:pt x="84606" y="4236"/>
                    <a:pt x="77106" y="1700"/>
                    <a:pt x="69355" y="664"/>
                  </a:cubicBezTo>
                  <a:cubicBezTo>
                    <a:pt x="65902" y="200"/>
                    <a:pt x="62403" y="0"/>
                    <a:pt x="58898" y="0"/>
                  </a:cubicBezTo>
                  <a:close/>
                </a:path>
              </a:pathLst>
            </a:custGeom>
            <a:solidFill>
              <a:srgbClr val="ABE5D9"/>
            </a:solidFill>
            <a:ln cap="flat" cmpd="sng" w="19050">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a:t> </a:t>
              </a:r>
              <a:endParaRPr/>
            </a:p>
          </p:txBody>
        </p:sp>
      </p:grpSp>
      <p:grpSp>
        <p:nvGrpSpPr>
          <p:cNvPr id="1176" name="Google Shape;1176;p18"/>
          <p:cNvGrpSpPr/>
          <p:nvPr/>
        </p:nvGrpSpPr>
        <p:grpSpPr>
          <a:xfrm rot="-8836944">
            <a:off x="5167773" y="9017538"/>
            <a:ext cx="410079" cy="374386"/>
            <a:chOff x="1467664" y="1591324"/>
            <a:chExt cx="499881" cy="456277"/>
          </a:xfrm>
        </p:grpSpPr>
        <p:sp>
          <p:nvSpPr>
            <p:cNvPr id="1177" name="Google Shape;1177;p18"/>
            <p:cNvSpPr/>
            <p:nvPr/>
          </p:nvSpPr>
          <p:spPr>
            <a:xfrm>
              <a:off x="1467664" y="1679271"/>
              <a:ext cx="455085" cy="318648"/>
            </a:xfrm>
            <a:custGeom>
              <a:rect b="b" l="l" r="r" t="t"/>
              <a:pathLst>
                <a:path extrusionOk="0" h="10421" w="14883">
                  <a:moveTo>
                    <a:pt x="8229" y="1"/>
                  </a:moveTo>
                  <a:cubicBezTo>
                    <a:pt x="8145" y="1"/>
                    <a:pt x="8061" y="3"/>
                    <a:pt x="7977" y="8"/>
                  </a:cubicBezTo>
                  <a:cubicBezTo>
                    <a:pt x="7453" y="31"/>
                    <a:pt x="6918" y="127"/>
                    <a:pt x="6406" y="258"/>
                  </a:cubicBezTo>
                  <a:cubicBezTo>
                    <a:pt x="5287" y="555"/>
                    <a:pt x="4203" y="1103"/>
                    <a:pt x="3262" y="1734"/>
                  </a:cubicBezTo>
                  <a:cubicBezTo>
                    <a:pt x="2727" y="2091"/>
                    <a:pt x="2215" y="2508"/>
                    <a:pt x="1834" y="3020"/>
                  </a:cubicBezTo>
                  <a:cubicBezTo>
                    <a:pt x="0" y="5544"/>
                    <a:pt x="2739" y="8068"/>
                    <a:pt x="4620" y="9092"/>
                  </a:cubicBezTo>
                  <a:cubicBezTo>
                    <a:pt x="5584" y="9628"/>
                    <a:pt x="6703" y="10128"/>
                    <a:pt x="7787" y="10342"/>
                  </a:cubicBezTo>
                  <a:cubicBezTo>
                    <a:pt x="8053" y="10396"/>
                    <a:pt x="8323" y="10421"/>
                    <a:pt x="8596" y="10421"/>
                  </a:cubicBezTo>
                  <a:cubicBezTo>
                    <a:pt x="10138" y="10421"/>
                    <a:pt x="11740" y="9612"/>
                    <a:pt x="12954" y="8580"/>
                  </a:cubicBezTo>
                  <a:cubicBezTo>
                    <a:pt x="14061" y="7640"/>
                    <a:pt x="14883" y="6056"/>
                    <a:pt x="14514" y="4603"/>
                  </a:cubicBezTo>
                  <a:cubicBezTo>
                    <a:pt x="14240" y="3556"/>
                    <a:pt x="13454" y="2246"/>
                    <a:pt x="12597" y="1686"/>
                  </a:cubicBezTo>
                  <a:cubicBezTo>
                    <a:pt x="11308" y="838"/>
                    <a:pt x="9814" y="1"/>
                    <a:pt x="822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8"/>
            <p:cNvSpPr/>
            <p:nvPr/>
          </p:nvSpPr>
          <p:spPr>
            <a:xfrm>
              <a:off x="1469835" y="1591324"/>
              <a:ext cx="497710" cy="456277"/>
            </a:xfrm>
            <a:custGeom>
              <a:rect b="b" l="l" r="r" t="t"/>
              <a:pathLst>
                <a:path extrusionOk="0" h="14922" w="16277">
                  <a:moveTo>
                    <a:pt x="6397" y="319"/>
                  </a:moveTo>
                  <a:cubicBezTo>
                    <a:pt x="7375" y="319"/>
                    <a:pt x="8371" y="630"/>
                    <a:pt x="9216" y="1122"/>
                  </a:cubicBezTo>
                  <a:cubicBezTo>
                    <a:pt x="9978" y="1574"/>
                    <a:pt x="10657" y="2181"/>
                    <a:pt x="11371" y="2705"/>
                  </a:cubicBezTo>
                  <a:cubicBezTo>
                    <a:pt x="12026" y="3181"/>
                    <a:pt x="12681" y="3658"/>
                    <a:pt x="13300" y="4170"/>
                  </a:cubicBezTo>
                  <a:cubicBezTo>
                    <a:pt x="14562" y="5277"/>
                    <a:pt x="15169" y="6658"/>
                    <a:pt x="15122" y="8325"/>
                  </a:cubicBezTo>
                  <a:cubicBezTo>
                    <a:pt x="15062" y="10444"/>
                    <a:pt x="13693" y="11813"/>
                    <a:pt x="12014" y="12861"/>
                  </a:cubicBezTo>
                  <a:cubicBezTo>
                    <a:pt x="11288" y="13325"/>
                    <a:pt x="10538" y="13802"/>
                    <a:pt x="9752" y="14159"/>
                  </a:cubicBezTo>
                  <a:cubicBezTo>
                    <a:pt x="9179" y="14426"/>
                    <a:pt x="8617" y="14546"/>
                    <a:pt x="8056" y="14546"/>
                  </a:cubicBezTo>
                  <a:cubicBezTo>
                    <a:pt x="7393" y="14546"/>
                    <a:pt x="6732" y="14378"/>
                    <a:pt x="6061" y="14087"/>
                  </a:cubicBezTo>
                  <a:cubicBezTo>
                    <a:pt x="4442" y="13373"/>
                    <a:pt x="2953" y="12182"/>
                    <a:pt x="1965" y="10706"/>
                  </a:cubicBezTo>
                  <a:cubicBezTo>
                    <a:pt x="1955" y="10693"/>
                    <a:pt x="1942" y="10683"/>
                    <a:pt x="1927" y="10675"/>
                  </a:cubicBezTo>
                  <a:lnTo>
                    <a:pt x="1927" y="10675"/>
                  </a:lnTo>
                  <a:cubicBezTo>
                    <a:pt x="940" y="9068"/>
                    <a:pt x="887" y="7333"/>
                    <a:pt x="1465" y="5563"/>
                  </a:cubicBezTo>
                  <a:cubicBezTo>
                    <a:pt x="1727" y="4741"/>
                    <a:pt x="2120" y="3979"/>
                    <a:pt x="2489" y="3205"/>
                  </a:cubicBezTo>
                  <a:cubicBezTo>
                    <a:pt x="2894" y="2348"/>
                    <a:pt x="3322" y="1586"/>
                    <a:pt x="4132" y="1014"/>
                  </a:cubicBezTo>
                  <a:cubicBezTo>
                    <a:pt x="4812" y="527"/>
                    <a:pt x="5598" y="319"/>
                    <a:pt x="6397" y="319"/>
                  </a:cubicBezTo>
                  <a:close/>
                  <a:moveTo>
                    <a:pt x="6904" y="1"/>
                  </a:moveTo>
                  <a:cubicBezTo>
                    <a:pt x="5473" y="1"/>
                    <a:pt x="4000" y="511"/>
                    <a:pt x="2918" y="1455"/>
                  </a:cubicBezTo>
                  <a:cubicBezTo>
                    <a:pt x="2263" y="2014"/>
                    <a:pt x="1906" y="2824"/>
                    <a:pt x="1548" y="3574"/>
                  </a:cubicBezTo>
                  <a:cubicBezTo>
                    <a:pt x="1060" y="4610"/>
                    <a:pt x="596" y="5598"/>
                    <a:pt x="346" y="6717"/>
                  </a:cubicBezTo>
                  <a:cubicBezTo>
                    <a:pt x="1" y="8193"/>
                    <a:pt x="298" y="9681"/>
                    <a:pt x="1095" y="10954"/>
                  </a:cubicBezTo>
                  <a:lnTo>
                    <a:pt x="1095" y="10954"/>
                  </a:lnTo>
                  <a:cubicBezTo>
                    <a:pt x="1095" y="10955"/>
                    <a:pt x="1096" y="10955"/>
                    <a:pt x="1096" y="10956"/>
                  </a:cubicBezTo>
                  <a:cubicBezTo>
                    <a:pt x="1096" y="10956"/>
                    <a:pt x="1096" y="10956"/>
                    <a:pt x="1096" y="10956"/>
                  </a:cubicBezTo>
                  <a:lnTo>
                    <a:pt x="1096" y="10956"/>
                  </a:lnTo>
                  <a:cubicBezTo>
                    <a:pt x="1098" y="10959"/>
                    <a:pt x="1099" y="10961"/>
                    <a:pt x="1101" y="10964"/>
                  </a:cubicBezTo>
                  <a:lnTo>
                    <a:pt x="1101" y="10964"/>
                  </a:lnTo>
                  <a:cubicBezTo>
                    <a:pt x="2173" y="12555"/>
                    <a:pt x="3718" y="13743"/>
                    <a:pt x="5466" y="14504"/>
                  </a:cubicBezTo>
                  <a:cubicBezTo>
                    <a:pt x="6138" y="14795"/>
                    <a:pt x="6815" y="14922"/>
                    <a:pt x="7490" y="14922"/>
                  </a:cubicBezTo>
                  <a:cubicBezTo>
                    <a:pt x="8500" y="14922"/>
                    <a:pt x="9502" y="14637"/>
                    <a:pt x="10466" y="14195"/>
                  </a:cubicBezTo>
                  <a:cubicBezTo>
                    <a:pt x="12050" y="13444"/>
                    <a:pt x="13871" y="12385"/>
                    <a:pt x="14967" y="11016"/>
                  </a:cubicBezTo>
                  <a:cubicBezTo>
                    <a:pt x="16110" y="9575"/>
                    <a:pt x="16276" y="7384"/>
                    <a:pt x="15538" y="5741"/>
                  </a:cubicBezTo>
                  <a:cubicBezTo>
                    <a:pt x="14860" y="4158"/>
                    <a:pt x="13145" y="3157"/>
                    <a:pt x="11824" y="2181"/>
                  </a:cubicBezTo>
                  <a:cubicBezTo>
                    <a:pt x="10300" y="1062"/>
                    <a:pt x="8990" y="50"/>
                    <a:pt x="7049" y="2"/>
                  </a:cubicBezTo>
                  <a:cubicBezTo>
                    <a:pt x="7001" y="1"/>
                    <a:pt x="6953" y="1"/>
                    <a:pt x="6904" y="1"/>
                  </a:cubicBezTo>
                  <a:close/>
                </a:path>
              </a:pathLst>
            </a:custGeom>
            <a:solidFill>
              <a:srgbClr val="EEC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9" name="Google Shape;1179;p18"/>
          <p:cNvGrpSpPr/>
          <p:nvPr/>
        </p:nvGrpSpPr>
        <p:grpSpPr>
          <a:xfrm rot="1799820">
            <a:off x="1524423" y="8952075"/>
            <a:ext cx="410040" cy="374437"/>
            <a:chOff x="1467664" y="1591324"/>
            <a:chExt cx="499881" cy="456277"/>
          </a:xfrm>
        </p:grpSpPr>
        <p:sp>
          <p:nvSpPr>
            <p:cNvPr id="1180" name="Google Shape;1180;p18"/>
            <p:cNvSpPr/>
            <p:nvPr/>
          </p:nvSpPr>
          <p:spPr>
            <a:xfrm>
              <a:off x="1467664" y="1679271"/>
              <a:ext cx="455085" cy="318648"/>
            </a:xfrm>
            <a:custGeom>
              <a:rect b="b" l="l" r="r" t="t"/>
              <a:pathLst>
                <a:path extrusionOk="0" h="10421" w="14883">
                  <a:moveTo>
                    <a:pt x="8229" y="1"/>
                  </a:moveTo>
                  <a:cubicBezTo>
                    <a:pt x="8145" y="1"/>
                    <a:pt x="8061" y="3"/>
                    <a:pt x="7977" y="8"/>
                  </a:cubicBezTo>
                  <a:cubicBezTo>
                    <a:pt x="7453" y="31"/>
                    <a:pt x="6918" y="127"/>
                    <a:pt x="6406" y="258"/>
                  </a:cubicBezTo>
                  <a:cubicBezTo>
                    <a:pt x="5287" y="555"/>
                    <a:pt x="4203" y="1103"/>
                    <a:pt x="3262" y="1734"/>
                  </a:cubicBezTo>
                  <a:cubicBezTo>
                    <a:pt x="2727" y="2091"/>
                    <a:pt x="2215" y="2508"/>
                    <a:pt x="1834" y="3020"/>
                  </a:cubicBezTo>
                  <a:cubicBezTo>
                    <a:pt x="0" y="5544"/>
                    <a:pt x="2739" y="8068"/>
                    <a:pt x="4620" y="9092"/>
                  </a:cubicBezTo>
                  <a:cubicBezTo>
                    <a:pt x="5584" y="9628"/>
                    <a:pt x="6703" y="10128"/>
                    <a:pt x="7787" y="10342"/>
                  </a:cubicBezTo>
                  <a:cubicBezTo>
                    <a:pt x="8053" y="10396"/>
                    <a:pt x="8323" y="10421"/>
                    <a:pt x="8596" y="10421"/>
                  </a:cubicBezTo>
                  <a:cubicBezTo>
                    <a:pt x="10138" y="10421"/>
                    <a:pt x="11740" y="9612"/>
                    <a:pt x="12954" y="8580"/>
                  </a:cubicBezTo>
                  <a:cubicBezTo>
                    <a:pt x="14061" y="7640"/>
                    <a:pt x="14883" y="6056"/>
                    <a:pt x="14514" y="4603"/>
                  </a:cubicBezTo>
                  <a:cubicBezTo>
                    <a:pt x="14240" y="3556"/>
                    <a:pt x="13454" y="2246"/>
                    <a:pt x="12597" y="1686"/>
                  </a:cubicBezTo>
                  <a:cubicBezTo>
                    <a:pt x="11308" y="838"/>
                    <a:pt x="9814" y="1"/>
                    <a:pt x="8229"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8"/>
            <p:cNvSpPr/>
            <p:nvPr/>
          </p:nvSpPr>
          <p:spPr>
            <a:xfrm>
              <a:off x="1469835" y="1591324"/>
              <a:ext cx="497710" cy="456277"/>
            </a:xfrm>
            <a:custGeom>
              <a:rect b="b" l="l" r="r" t="t"/>
              <a:pathLst>
                <a:path extrusionOk="0" h="14922" w="16277">
                  <a:moveTo>
                    <a:pt x="6397" y="319"/>
                  </a:moveTo>
                  <a:cubicBezTo>
                    <a:pt x="7375" y="319"/>
                    <a:pt x="8371" y="630"/>
                    <a:pt x="9216" y="1122"/>
                  </a:cubicBezTo>
                  <a:cubicBezTo>
                    <a:pt x="9978" y="1574"/>
                    <a:pt x="10657" y="2181"/>
                    <a:pt x="11371" y="2705"/>
                  </a:cubicBezTo>
                  <a:cubicBezTo>
                    <a:pt x="12026" y="3181"/>
                    <a:pt x="12681" y="3658"/>
                    <a:pt x="13300" y="4170"/>
                  </a:cubicBezTo>
                  <a:cubicBezTo>
                    <a:pt x="14562" y="5277"/>
                    <a:pt x="15169" y="6658"/>
                    <a:pt x="15122" y="8325"/>
                  </a:cubicBezTo>
                  <a:cubicBezTo>
                    <a:pt x="15062" y="10444"/>
                    <a:pt x="13693" y="11813"/>
                    <a:pt x="12014" y="12861"/>
                  </a:cubicBezTo>
                  <a:cubicBezTo>
                    <a:pt x="11288" y="13325"/>
                    <a:pt x="10538" y="13802"/>
                    <a:pt x="9752" y="14159"/>
                  </a:cubicBezTo>
                  <a:cubicBezTo>
                    <a:pt x="9179" y="14426"/>
                    <a:pt x="8617" y="14546"/>
                    <a:pt x="8056" y="14546"/>
                  </a:cubicBezTo>
                  <a:cubicBezTo>
                    <a:pt x="7393" y="14546"/>
                    <a:pt x="6732" y="14378"/>
                    <a:pt x="6061" y="14087"/>
                  </a:cubicBezTo>
                  <a:cubicBezTo>
                    <a:pt x="4442" y="13373"/>
                    <a:pt x="2953" y="12182"/>
                    <a:pt x="1965" y="10706"/>
                  </a:cubicBezTo>
                  <a:cubicBezTo>
                    <a:pt x="1955" y="10693"/>
                    <a:pt x="1942" y="10683"/>
                    <a:pt x="1927" y="10675"/>
                  </a:cubicBezTo>
                  <a:lnTo>
                    <a:pt x="1927" y="10675"/>
                  </a:lnTo>
                  <a:cubicBezTo>
                    <a:pt x="940" y="9068"/>
                    <a:pt x="887" y="7333"/>
                    <a:pt x="1465" y="5563"/>
                  </a:cubicBezTo>
                  <a:cubicBezTo>
                    <a:pt x="1727" y="4741"/>
                    <a:pt x="2120" y="3979"/>
                    <a:pt x="2489" y="3205"/>
                  </a:cubicBezTo>
                  <a:cubicBezTo>
                    <a:pt x="2894" y="2348"/>
                    <a:pt x="3322" y="1586"/>
                    <a:pt x="4132" y="1014"/>
                  </a:cubicBezTo>
                  <a:cubicBezTo>
                    <a:pt x="4812" y="527"/>
                    <a:pt x="5598" y="319"/>
                    <a:pt x="6397" y="319"/>
                  </a:cubicBezTo>
                  <a:close/>
                  <a:moveTo>
                    <a:pt x="6904" y="1"/>
                  </a:moveTo>
                  <a:cubicBezTo>
                    <a:pt x="5473" y="1"/>
                    <a:pt x="4000" y="511"/>
                    <a:pt x="2918" y="1455"/>
                  </a:cubicBezTo>
                  <a:cubicBezTo>
                    <a:pt x="2263" y="2014"/>
                    <a:pt x="1906" y="2824"/>
                    <a:pt x="1548" y="3574"/>
                  </a:cubicBezTo>
                  <a:cubicBezTo>
                    <a:pt x="1060" y="4610"/>
                    <a:pt x="596" y="5598"/>
                    <a:pt x="346" y="6717"/>
                  </a:cubicBezTo>
                  <a:cubicBezTo>
                    <a:pt x="1" y="8193"/>
                    <a:pt x="298" y="9681"/>
                    <a:pt x="1095" y="10954"/>
                  </a:cubicBezTo>
                  <a:lnTo>
                    <a:pt x="1095" y="10954"/>
                  </a:lnTo>
                  <a:cubicBezTo>
                    <a:pt x="1095" y="10955"/>
                    <a:pt x="1096" y="10955"/>
                    <a:pt x="1096" y="10956"/>
                  </a:cubicBezTo>
                  <a:cubicBezTo>
                    <a:pt x="1096" y="10956"/>
                    <a:pt x="1096" y="10956"/>
                    <a:pt x="1096" y="10956"/>
                  </a:cubicBezTo>
                  <a:lnTo>
                    <a:pt x="1096" y="10956"/>
                  </a:lnTo>
                  <a:cubicBezTo>
                    <a:pt x="1098" y="10959"/>
                    <a:pt x="1099" y="10961"/>
                    <a:pt x="1101" y="10964"/>
                  </a:cubicBezTo>
                  <a:lnTo>
                    <a:pt x="1101" y="10964"/>
                  </a:lnTo>
                  <a:cubicBezTo>
                    <a:pt x="2173" y="12555"/>
                    <a:pt x="3718" y="13743"/>
                    <a:pt x="5466" y="14504"/>
                  </a:cubicBezTo>
                  <a:cubicBezTo>
                    <a:pt x="6138" y="14795"/>
                    <a:pt x="6815" y="14922"/>
                    <a:pt x="7490" y="14922"/>
                  </a:cubicBezTo>
                  <a:cubicBezTo>
                    <a:pt x="8500" y="14922"/>
                    <a:pt x="9502" y="14637"/>
                    <a:pt x="10466" y="14195"/>
                  </a:cubicBezTo>
                  <a:cubicBezTo>
                    <a:pt x="12050" y="13444"/>
                    <a:pt x="13871" y="12385"/>
                    <a:pt x="14967" y="11016"/>
                  </a:cubicBezTo>
                  <a:cubicBezTo>
                    <a:pt x="16110" y="9575"/>
                    <a:pt x="16276" y="7384"/>
                    <a:pt x="15538" y="5741"/>
                  </a:cubicBezTo>
                  <a:cubicBezTo>
                    <a:pt x="14860" y="4158"/>
                    <a:pt x="13145" y="3157"/>
                    <a:pt x="11824" y="2181"/>
                  </a:cubicBezTo>
                  <a:cubicBezTo>
                    <a:pt x="10300" y="1062"/>
                    <a:pt x="8990" y="50"/>
                    <a:pt x="7049" y="2"/>
                  </a:cubicBezTo>
                  <a:cubicBezTo>
                    <a:pt x="7001" y="1"/>
                    <a:pt x="6953" y="1"/>
                    <a:pt x="6904" y="1"/>
                  </a:cubicBezTo>
                  <a:close/>
                </a:path>
              </a:pathLst>
            </a:custGeom>
            <a:solidFill>
              <a:srgbClr val="EEC4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82" name="Google Shape;1182;p18"/>
          <p:cNvSpPr txBox="1"/>
          <p:nvPr/>
        </p:nvSpPr>
        <p:spPr>
          <a:xfrm>
            <a:off x="1448363" y="8572275"/>
            <a:ext cx="6750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Montserrat"/>
                <a:ea typeface="Montserrat"/>
                <a:cs typeface="Montserrat"/>
                <a:sym typeface="Montserrat"/>
              </a:rPr>
              <a:t>90%</a:t>
            </a:r>
            <a:endParaRPr b="1" sz="1600">
              <a:solidFill>
                <a:srgbClr val="006D77"/>
              </a:solidFill>
              <a:latin typeface="Montserrat"/>
              <a:ea typeface="Montserrat"/>
              <a:cs typeface="Montserrat"/>
              <a:sym typeface="Montserrat"/>
            </a:endParaRPr>
          </a:p>
        </p:txBody>
      </p:sp>
      <p:sp>
        <p:nvSpPr>
          <p:cNvPr id="1183" name="Google Shape;1183;p18"/>
          <p:cNvSpPr txBox="1"/>
          <p:nvPr/>
        </p:nvSpPr>
        <p:spPr>
          <a:xfrm>
            <a:off x="4965050" y="8637525"/>
            <a:ext cx="1044600" cy="28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Montserrat"/>
                <a:ea typeface="Montserrat"/>
                <a:cs typeface="Montserrat"/>
                <a:sym typeface="Montserrat"/>
              </a:rPr>
              <a:t>10-20%</a:t>
            </a:r>
            <a:endParaRPr b="1" sz="1600">
              <a:solidFill>
                <a:srgbClr val="006D77"/>
              </a:solidFill>
              <a:latin typeface="Montserrat"/>
              <a:ea typeface="Montserrat"/>
              <a:cs typeface="Montserrat"/>
              <a:sym typeface="Montserrat"/>
            </a:endParaRPr>
          </a:p>
        </p:txBody>
      </p:sp>
      <p:sp>
        <p:nvSpPr>
          <p:cNvPr id="1184" name="Google Shape;1184;p18"/>
          <p:cNvSpPr txBox="1"/>
          <p:nvPr/>
        </p:nvSpPr>
        <p:spPr>
          <a:xfrm>
            <a:off x="556075" y="9406675"/>
            <a:ext cx="2764800" cy="4779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Venous reflux </a:t>
            </a:r>
            <a:r>
              <a:rPr lang="en-GB" sz="1000">
                <a:solidFill>
                  <a:srgbClr val="1C4588"/>
                </a:solidFill>
                <a:latin typeface="Mada"/>
                <a:ea typeface="Mada"/>
                <a:cs typeface="Mada"/>
                <a:sym typeface="Mada"/>
              </a:rPr>
              <a:t>due to valvular incompetence.</a:t>
            </a:r>
            <a:endParaRPr sz="1000">
              <a:solidFill>
                <a:srgbClr val="1C4588"/>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This may affect the superficial veins, the deep veins or both, and may be due to primary valvular insufficiency (as in VV) or to postthrombotic damage.</a:t>
            </a:r>
            <a:endParaRPr b="1" sz="1600">
              <a:solidFill>
                <a:srgbClr val="F56C6D"/>
              </a:solidFill>
              <a:latin typeface="Montserrat"/>
              <a:ea typeface="Montserrat"/>
              <a:cs typeface="Montserrat"/>
              <a:sym typeface="Montserrat"/>
            </a:endParaRPr>
          </a:p>
        </p:txBody>
      </p:sp>
      <p:sp>
        <p:nvSpPr>
          <p:cNvPr id="1185" name="Google Shape;1185;p18"/>
          <p:cNvSpPr txBox="1"/>
          <p:nvPr/>
        </p:nvSpPr>
        <p:spPr>
          <a:xfrm>
            <a:off x="4399450" y="9405500"/>
            <a:ext cx="2597400" cy="6096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Venous obstruction. </a:t>
            </a:r>
            <a:endParaRPr b="1" sz="1000">
              <a:solidFill>
                <a:schemeClr val="dk1"/>
              </a:solidFill>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This is usually postthrombotic in nature and coexists with reflux.</a:t>
            </a:r>
            <a:endParaRPr b="1" sz="1000">
              <a:solidFill>
                <a:srgbClr val="F56C6D"/>
              </a:solidFill>
              <a:latin typeface="Montserrat"/>
              <a:ea typeface="Montserrat"/>
              <a:cs typeface="Montserrat"/>
              <a:sym typeface="Montserrat"/>
            </a:endParaRPr>
          </a:p>
        </p:txBody>
      </p:sp>
      <p:sp>
        <p:nvSpPr>
          <p:cNvPr id="1186" name="Google Shape;1186;p18"/>
          <p:cNvSpPr/>
          <p:nvPr/>
        </p:nvSpPr>
        <p:spPr>
          <a:xfrm>
            <a:off x="103900" y="4137675"/>
            <a:ext cx="2298000" cy="14988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8"/>
          <p:cNvSpPr/>
          <p:nvPr/>
        </p:nvSpPr>
        <p:spPr>
          <a:xfrm>
            <a:off x="2636900" y="4137675"/>
            <a:ext cx="2298000" cy="14988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8"/>
          <p:cNvSpPr/>
          <p:nvPr/>
        </p:nvSpPr>
        <p:spPr>
          <a:xfrm>
            <a:off x="5179900" y="4137675"/>
            <a:ext cx="2298000" cy="14988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8"/>
          <p:cNvSpPr/>
          <p:nvPr/>
        </p:nvSpPr>
        <p:spPr>
          <a:xfrm flipH="1">
            <a:off x="615878" y="3669528"/>
            <a:ext cx="1101819" cy="810236"/>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0" name="Google Shape;1190;p18"/>
          <p:cNvSpPr txBox="1"/>
          <p:nvPr/>
        </p:nvSpPr>
        <p:spPr>
          <a:xfrm>
            <a:off x="2805200" y="4594113"/>
            <a:ext cx="1966200" cy="1243200"/>
          </a:xfrm>
          <a:prstGeom prst="rect">
            <a:avLst/>
          </a:prstGeom>
          <a:noFill/>
          <a:ln>
            <a:noFill/>
          </a:ln>
        </p:spPr>
        <p:txBody>
          <a:bodyPr anchorCtr="0" anchor="t" bIns="0" lIns="0" spcFirstLastPara="1" rIns="0" wrap="square" tIns="6025">
            <a:noAutofit/>
          </a:bodyPr>
          <a:lstStyle/>
          <a:p>
            <a:pPr indent="-198499" lvl="0"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These lie deep in the dermis</a:t>
            </a:r>
            <a:r>
              <a:rPr lang="en-GB" sz="1000">
                <a:solidFill>
                  <a:srgbClr val="1C4588"/>
                </a:solidFill>
                <a:latin typeface="Mada"/>
                <a:ea typeface="Mada"/>
                <a:cs typeface="Mada"/>
                <a:sym typeface="Mada"/>
              </a:rPr>
              <a:t>, </a:t>
            </a:r>
            <a:r>
              <a:rPr lang="en-GB" sz="1000">
                <a:solidFill>
                  <a:srgbClr val="1C4588"/>
                </a:solidFill>
                <a:latin typeface="Mada"/>
                <a:ea typeface="Mada"/>
                <a:cs typeface="Mada"/>
                <a:sym typeface="Mada"/>
              </a:rPr>
              <a:t>are  &lt; 4 mm in diameter (present in 80% of adult population) render the overlying skin dark blue.</a:t>
            </a:r>
            <a:endParaRPr sz="1000">
              <a:solidFill>
                <a:srgbClr val="1C4588"/>
              </a:solidFill>
              <a:latin typeface="Mada"/>
              <a:ea typeface="Mada"/>
              <a:cs typeface="Mada"/>
              <a:sym typeface="Mada"/>
            </a:endParaRPr>
          </a:p>
        </p:txBody>
      </p:sp>
      <p:sp>
        <p:nvSpPr>
          <p:cNvPr id="1191" name="Google Shape;1191;p18"/>
          <p:cNvSpPr/>
          <p:nvPr/>
        </p:nvSpPr>
        <p:spPr>
          <a:xfrm flipH="1">
            <a:off x="3221788" y="3671031"/>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18"/>
          <p:cNvSpPr/>
          <p:nvPr/>
        </p:nvSpPr>
        <p:spPr>
          <a:xfrm flipH="1">
            <a:off x="5701678" y="3669528"/>
            <a:ext cx="1101819" cy="810236"/>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3" name="Google Shape;1193;p18"/>
          <p:cNvSpPr txBox="1"/>
          <p:nvPr/>
        </p:nvSpPr>
        <p:spPr>
          <a:xfrm>
            <a:off x="197450" y="4577200"/>
            <a:ext cx="2033400" cy="1284000"/>
          </a:xfrm>
          <a:prstGeom prst="rect">
            <a:avLst/>
          </a:prstGeom>
          <a:noFill/>
          <a:ln>
            <a:noFill/>
          </a:ln>
        </p:spPr>
        <p:txBody>
          <a:bodyPr anchorCtr="0" anchor="t" bIns="0" lIns="0" spcFirstLastPara="1" rIns="0" wrap="square" tIns="6025">
            <a:noAutofit/>
          </a:bodyPr>
          <a:lstStyle/>
          <a:p>
            <a:pPr indent="-204849" lvl="0" marL="269999" rtl="0" algn="l">
              <a:spcBef>
                <a:spcPts val="0"/>
              </a:spcBef>
              <a:spcAft>
                <a:spcPts val="0"/>
              </a:spcAft>
              <a:buClr>
                <a:srgbClr val="1C4588"/>
              </a:buClr>
              <a:buSzPts val="1100"/>
              <a:buFont typeface="Mada"/>
              <a:buChar char="●"/>
            </a:pPr>
            <a:r>
              <a:rPr lang="en-GB" sz="1000">
                <a:solidFill>
                  <a:srgbClr val="1C4588"/>
                </a:solidFill>
                <a:latin typeface="Mada"/>
                <a:ea typeface="Mada"/>
                <a:cs typeface="Mada"/>
                <a:sym typeface="Mada"/>
              </a:rPr>
              <a:t>These involve the main stem and/or major tributaries of the GSV and LSV, are usually &gt; 4 mm in diameter.</a:t>
            </a:r>
            <a:endParaRPr sz="1200">
              <a:solidFill>
                <a:srgbClr val="1C4588"/>
              </a:solidFill>
              <a:latin typeface="Mada"/>
              <a:ea typeface="Mada"/>
              <a:cs typeface="Mada"/>
              <a:sym typeface="Mada"/>
            </a:endParaRPr>
          </a:p>
        </p:txBody>
      </p:sp>
      <p:sp>
        <p:nvSpPr>
          <p:cNvPr id="1194" name="Google Shape;1194;p18"/>
          <p:cNvSpPr txBox="1"/>
          <p:nvPr/>
        </p:nvSpPr>
        <p:spPr>
          <a:xfrm>
            <a:off x="5302850" y="4577200"/>
            <a:ext cx="2033400" cy="1011300"/>
          </a:xfrm>
          <a:prstGeom prst="rect">
            <a:avLst/>
          </a:prstGeom>
          <a:noFill/>
          <a:ln>
            <a:noFill/>
          </a:ln>
        </p:spPr>
        <p:txBody>
          <a:bodyPr anchorCtr="0" anchor="t" bIns="0" lIns="0" spcFirstLastPara="1" rIns="0" wrap="square" tIns="6025">
            <a:noAutofit/>
          </a:bodyPr>
          <a:lstStyle/>
          <a:p>
            <a:pPr indent="-198499" lvl="0" marL="2699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These are also called spider and thread veins. They lie superficially in the dermis, are usually 1 mm  or less (overlying skin purple or bright red).</a:t>
            </a:r>
            <a:endParaRPr sz="1000">
              <a:solidFill>
                <a:srgbClr val="1C4588"/>
              </a:solidFill>
              <a:latin typeface="Mada"/>
              <a:ea typeface="Mada"/>
              <a:cs typeface="Mada"/>
              <a:sym typeface="Mada"/>
            </a:endParaRPr>
          </a:p>
        </p:txBody>
      </p:sp>
      <p:sp>
        <p:nvSpPr>
          <p:cNvPr id="1195" name="Google Shape;1195;p18"/>
          <p:cNvSpPr txBox="1"/>
          <p:nvPr/>
        </p:nvSpPr>
        <p:spPr>
          <a:xfrm>
            <a:off x="653450" y="3759500"/>
            <a:ext cx="11019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Lora"/>
                <a:ea typeface="Lora"/>
                <a:cs typeface="Lora"/>
                <a:sym typeface="Lora"/>
              </a:rPr>
              <a:t>Trunk varices:</a:t>
            </a:r>
            <a:endParaRPr b="1" sz="1200">
              <a:solidFill>
                <a:srgbClr val="1C4588"/>
              </a:solidFill>
              <a:latin typeface="Lora"/>
              <a:ea typeface="Lora"/>
              <a:cs typeface="Lora"/>
              <a:sym typeface="Lora"/>
            </a:endParaRPr>
          </a:p>
        </p:txBody>
      </p:sp>
      <p:sp>
        <p:nvSpPr>
          <p:cNvPr id="1196" name="Google Shape;1196;p18"/>
          <p:cNvSpPr txBox="1"/>
          <p:nvPr/>
        </p:nvSpPr>
        <p:spPr>
          <a:xfrm>
            <a:off x="3244250" y="3759500"/>
            <a:ext cx="11019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Lora"/>
                <a:ea typeface="Lora"/>
                <a:cs typeface="Lora"/>
                <a:sym typeface="Lora"/>
              </a:rPr>
              <a:t>Reticular varices:</a:t>
            </a:r>
            <a:endParaRPr b="1" sz="1200">
              <a:solidFill>
                <a:srgbClr val="1C4588"/>
              </a:solidFill>
              <a:latin typeface="Lora"/>
              <a:ea typeface="Lora"/>
              <a:cs typeface="Lora"/>
              <a:sym typeface="Lora"/>
            </a:endParaRPr>
          </a:p>
        </p:txBody>
      </p:sp>
      <p:sp>
        <p:nvSpPr>
          <p:cNvPr id="1197" name="Google Shape;1197;p18"/>
          <p:cNvSpPr txBox="1"/>
          <p:nvPr/>
        </p:nvSpPr>
        <p:spPr>
          <a:xfrm>
            <a:off x="5606450" y="3835700"/>
            <a:ext cx="1284000" cy="529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1C4588"/>
                </a:solidFill>
                <a:latin typeface="Lora"/>
                <a:ea typeface="Lora"/>
                <a:cs typeface="Lora"/>
                <a:sym typeface="Lora"/>
              </a:rPr>
              <a:t>Telangiectasia:</a:t>
            </a:r>
            <a:endParaRPr b="1" sz="1200">
              <a:solidFill>
                <a:srgbClr val="1C4588"/>
              </a:solidFill>
              <a:latin typeface="Lora"/>
              <a:ea typeface="Lora"/>
              <a:cs typeface="Lora"/>
              <a:sym typeface="Lora"/>
            </a:endParaRPr>
          </a:p>
        </p:txBody>
      </p:sp>
      <p:sp>
        <p:nvSpPr>
          <p:cNvPr id="1198" name="Google Shape;1198;p18"/>
          <p:cNvSpPr txBox="1"/>
          <p:nvPr/>
        </p:nvSpPr>
        <p:spPr>
          <a:xfrm>
            <a:off x="168850" y="3238150"/>
            <a:ext cx="2091000" cy="93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Classification:</a:t>
            </a:r>
            <a:endParaRPr sz="1200">
              <a:latin typeface="Mada"/>
              <a:ea typeface="Mada"/>
              <a:cs typeface="Mada"/>
              <a:sym typeface="Mad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id="1203" name="Google Shape;1203;p19"/>
          <p:cNvPicPr preferRelativeResize="0"/>
          <p:nvPr/>
        </p:nvPicPr>
        <p:blipFill>
          <a:blip r:embed="rId3">
            <a:alphaModFix/>
          </a:blip>
          <a:stretch>
            <a:fillRect/>
          </a:stretch>
        </p:blipFill>
        <p:spPr>
          <a:xfrm>
            <a:off x="852201" y="4113127"/>
            <a:ext cx="2350675" cy="1841870"/>
          </a:xfrm>
          <a:prstGeom prst="rect">
            <a:avLst/>
          </a:prstGeom>
          <a:noFill/>
          <a:ln>
            <a:noFill/>
          </a:ln>
        </p:spPr>
      </p:pic>
      <p:sp>
        <p:nvSpPr>
          <p:cNvPr id="1204" name="Google Shape;1204;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05" name="Google Shape;1205;p19"/>
          <p:cNvCxnSpPr/>
          <p:nvPr/>
        </p:nvCxnSpPr>
        <p:spPr>
          <a:xfrm>
            <a:off x="2015763" y="66570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206" name="Google Shape;1206;p19"/>
          <p:cNvSpPr txBox="1"/>
          <p:nvPr/>
        </p:nvSpPr>
        <p:spPr>
          <a:xfrm>
            <a:off x="1061300" y="23680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Venous Disorders:</a:t>
            </a:r>
            <a:endParaRPr b="1" sz="2200">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sp>
        <p:nvSpPr>
          <p:cNvPr id="1207" name="Google Shape;1207;p19"/>
          <p:cNvSpPr txBox="1"/>
          <p:nvPr/>
        </p:nvSpPr>
        <p:spPr>
          <a:xfrm>
            <a:off x="169075" y="1095800"/>
            <a:ext cx="4417800" cy="350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So, What happens to the venous pressure?</a:t>
            </a:r>
            <a:endParaRPr sz="1200">
              <a:latin typeface="Mada"/>
              <a:ea typeface="Mada"/>
              <a:cs typeface="Mada"/>
              <a:sym typeface="Mada"/>
            </a:endParaRPr>
          </a:p>
        </p:txBody>
      </p:sp>
      <p:sp>
        <p:nvSpPr>
          <p:cNvPr id="1208" name="Google Shape;1208;p19"/>
          <p:cNvSpPr txBox="1"/>
          <p:nvPr/>
        </p:nvSpPr>
        <p:spPr>
          <a:xfrm>
            <a:off x="772023" y="1788825"/>
            <a:ext cx="2033400" cy="607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b="1" lang="en-GB" sz="1200">
                <a:solidFill>
                  <a:srgbClr val="6AA84F"/>
                </a:solidFill>
                <a:latin typeface="Mada"/>
                <a:ea typeface="Mada"/>
                <a:cs typeface="Mada"/>
                <a:sym typeface="Mada"/>
              </a:rPr>
              <a:t>With normal functioning valves:</a:t>
            </a:r>
            <a:endParaRPr b="1" sz="1200">
              <a:solidFill>
                <a:srgbClr val="1D2542"/>
              </a:solidFill>
              <a:latin typeface="Lato"/>
              <a:ea typeface="Lato"/>
              <a:cs typeface="Lato"/>
              <a:sym typeface="Lato"/>
            </a:endParaRPr>
          </a:p>
        </p:txBody>
      </p:sp>
      <p:sp>
        <p:nvSpPr>
          <p:cNvPr id="1209" name="Google Shape;1209;p19"/>
          <p:cNvSpPr/>
          <p:nvPr/>
        </p:nvSpPr>
        <p:spPr>
          <a:xfrm>
            <a:off x="75199" y="1845959"/>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9"/>
          <p:cNvSpPr txBox="1"/>
          <p:nvPr/>
        </p:nvSpPr>
        <p:spPr>
          <a:xfrm>
            <a:off x="149288" y="1907182"/>
            <a:ext cx="4731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1</a:t>
            </a:r>
            <a:endParaRPr b="1" sz="2000">
              <a:solidFill>
                <a:srgbClr val="E29578"/>
              </a:solidFill>
              <a:latin typeface="Life Savers"/>
              <a:ea typeface="Life Savers"/>
              <a:cs typeface="Life Savers"/>
              <a:sym typeface="Life Savers"/>
            </a:endParaRPr>
          </a:p>
        </p:txBody>
      </p:sp>
      <p:cxnSp>
        <p:nvCxnSpPr>
          <p:cNvPr id="1211" name="Google Shape;1211;p19"/>
          <p:cNvCxnSpPr/>
          <p:nvPr/>
        </p:nvCxnSpPr>
        <p:spPr>
          <a:xfrm>
            <a:off x="848213" y="2358022"/>
            <a:ext cx="2934000" cy="2400"/>
          </a:xfrm>
          <a:prstGeom prst="straightConnector1">
            <a:avLst/>
          </a:prstGeom>
          <a:noFill/>
          <a:ln cap="flat" cmpd="sng" w="19050">
            <a:solidFill>
              <a:srgbClr val="7ECCC6"/>
            </a:solidFill>
            <a:prstDash val="dash"/>
            <a:round/>
            <a:headEnd len="med" w="med" type="none"/>
            <a:tailEnd len="med" w="med" type="none"/>
          </a:ln>
        </p:spPr>
      </p:cxnSp>
      <p:sp>
        <p:nvSpPr>
          <p:cNvPr id="1212" name="Google Shape;1212;p19"/>
          <p:cNvSpPr txBox="1"/>
          <p:nvPr/>
        </p:nvSpPr>
        <p:spPr>
          <a:xfrm>
            <a:off x="4487750" y="1788825"/>
            <a:ext cx="2171700" cy="52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6AA84F"/>
                </a:solidFill>
                <a:latin typeface="Mada"/>
                <a:ea typeface="Mada"/>
                <a:cs typeface="Mada"/>
                <a:sym typeface="Mada"/>
              </a:rPr>
              <a:t>In someone with defective valves:</a:t>
            </a:r>
            <a:endParaRPr b="1" sz="1200">
              <a:solidFill>
                <a:srgbClr val="1D2542"/>
              </a:solidFill>
              <a:latin typeface="Lato"/>
              <a:ea typeface="Lato"/>
              <a:cs typeface="Lato"/>
              <a:sym typeface="Lato"/>
            </a:endParaRPr>
          </a:p>
        </p:txBody>
      </p:sp>
      <p:sp>
        <p:nvSpPr>
          <p:cNvPr id="1213" name="Google Shape;1213;p19"/>
          <p:cNvSpPr/>
          <p:nvPr/>
        </p:nvSpPr>
        <p:spPr>
          <a:xfrm>
            <a:off x="3808999" y="1808209"/>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9"/>
          <p:cNvSpPr txBox="1"/>
          <p:nvPr/>
        </p:nvSpPr>
        <p:spPr>
          <a:xfrm>
            <a:off x="3883088" y="1869432"/>
            <a:ext cx="473100" cy="35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solidFill>
                  <a:srgbClr val="E29578"/>
                </a:solidFill>
                <a:latin typeface="Life Savers"/>
                <a:ea typeface="Life Savers"/>
                <a:cs typeface="Life Savers"/>
                <a:sym typeface="Life Savers"/>
              </a:rPr>
              <a:t>2</a:t>
            </a:r>
            <a:endParaRPr b="1" sz="2000">
              <a:solidFill>
                <a:srgbClr val="E29578"/>
              </a:solidFill>
              <a:latin typeface="Life Savers"/>
              <a:ea typeface="Life Savers"/>
              <a:cs typeface="Life Savers"/>
              <a:sym typeface="Life Savers"/>
            </a:endParaRPr>
          </a:p>
        </p:txBody>
      </p:sp>
      <p:cxnSp>
        <p:nvCxnSpPr>
          <p:cNvPr id="1215" name="Google Shape;1215;p19"/>
          <p:cNvCxnSpPr/>
          <p:nvPr/>
        </p:nvCxnSpPr>
        <p:spPr>
          <a:xfrm>
            <a:off x="4590313" y="2358572"/>
            <a:ext cx="2934000" cy="3900"/>
          </a:xfrm>
          <a:prstGeom prst="straightConnector1">
            <a:avLst/>
          </a:prstGeom>
          <a:noFill/>
          <a:ln cap="flat" cmpd="sng" w="19050">
            <a:solidFill>
              <a:srgbClr val="7ECCC6"/>
            </a:solidFill>
            <a:prstDash val="dash"/>
            <a:round/>
            <a:headEnd len="med" w="med" type="none"/>
            <a:tailEnd len="med" w="med" type="none"/>
          </a:ln>
        </p:spPr>
      </p:cxnSp>
      <p:sp>
        <p:nvSpPr>
          <p:cNvPr id="1216" name="Google Shape;1216;p19"/>
          <p:cNvSpPr txBox="1"/>
          <p:nvPr/>
        </p:nvSpPr>
        <p:spPr>
          <a:xfrm>
            <a:off x="4487750" y="2434775"/>
            <a:ext cx="3102000" cy="78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GB" sz="1000">
                <a:solidFill>
                  <a:srgbClr val="6AA84F"/>
                </a:solidFill>
                <a:latin typeface="Mada"/>
                <a:ea typeface="Mada"/>
                <a:cs typeface="Mada"/>
                <a:sym typeface="Mada"/>
              </a:rPr>
              <a:t>The rising phase is faster because the vein fills from up (backflow) and gravity. And walking won’t reduce the venous pressure.</a:t>
            </a:r>
            <a:endParaRPr sz="1000">
              <a:latin typeface="Mada"/>
              <a:ea typeface="Mada"/>
              <a:cs typeface="Mada"/>
              <a:sym typeface="Mada"/>
            </a:endParaRPr>
          </a:p>
        </p:txBody>
      </p:sp>
      <p:sp>
        <p:nvSpPr>
          <p:cNvPr id="1217" name="Google Shape;1217;p19"/>
          <p:cNvSpPr txBox="1"/>
          <p:nvPr/>
        </p:nvSpPr>
        <p:spPr>
          <a:xfrm>
            <a:off x="739775" y="2418650"/>
            <a:ext cx="3070800" cy="85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1000"/>
              </a:spcAft>
              <a:buNone/>
            </a:pPr>
            <a:r>
              <a:rPr lang="en-GB" sz="1000">
                <a:solidFill>
                  <a:srgbClr val="6AA84F"/>
                </a:solidFill>
                <a:latin typeface="Mada"/>
                <a:ea typeface="Mada"/>
                <a:cs typeface="Mada"/>
                <a:sym typeface="Mada"/>
              </a:rPr>
              <a:t>When a person is lying down, the venous pressure of lower limb is distributed to be around 10 mmHg, but when the person starts to rise it increases to reach 100 mmHg, which stays like that if the person is standing still. Upon walking the muscle pump works to reduce the pressure (suction → push → suction → push).</a:t>
            </a:r>
            <a:endParaRPr sz="1000">
              <a:latin typeface="Mada"/>
              <a:ea typeface="Mada"/>
              <a:cs typeface="Mada"/>
              <a:sym typeface="Mada"/>
            </a:endParaRPr>
          </a:p>
        </p:txBody>
      </p:sp>
      <p:sp>
        <p:nvSpPr>
          <p:cNvPr id="1218" name="Google Shape;1218;p19"/>
          <p:cNvSpPr txBox="1"/>
          <p:nvPr/>
        </p:nvSpPr>
        <p:spPr>
          <a:xfrm>
            <a:off x="737175" y="4015750"/>
            <a:ext cx="2578200" cy="2045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219" name="Google Shape;1219;p19"/>
          <p:cNvCxnSpPr/>
          <p:nvPr/>
        </p:nvCxnSpPr>
        <p:spPr>
          <a:xfrm flipH="1" rot="-5400000">
            <a:off x="3631721" y="4759729"/>
            <a:ext cx="6300" cy="570300"/>
          </a:xfrm>
          <a:prstGeom prst="straightConnector1">
            <a:avLst/>
          </a:prstGeom>
          <a:noFill/>
          <a:ln cap="flat" cmpd="sng" w="19050">
            <a:solidFill>
              <a:srgbClr val="FFDDD2"/>
            </a:solidFill>
            <a:prstDash val="dash"/>
            <a:round/>
            <a:headEnd len="med" w="med" type="none"/>
            <a:tailEnd len="med" w="med" type="oval"/>
          </a:ln>
        </p:spPr>
      </p:cxnSp>
      <p:sp>
        <p:nvSpPr>
          <p:cNvPr id="1220" name="Google Shape;1220;p19"/>
          <p:cNvSpPr txBox="1"/>
          <p:nvPr/>
        </p:nvSpPr>
        <p:spPr>
          <a:xfrm>
            <a:off x="3991675" y="4539675"/>
            <a:ext cx="3166500" cy="114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latin typeface="Mada"/>
                <a:ea typeface="Mada"/>
                <a:cs typeface="Mada"/>
                <a:sym typeface="Mada"/>
              </a:rPr>
              <a:t>This graph depicts the pressures in a healthy limb, in mauve, while lying, rising, standing still and walking compared with the pressures present in a limb with defective valves.</a:t>
            </a:r>
            <a:endParaRPr sz="1000">
              <a:latin typeface="Mada"/>
              <a:ea typeface="Mada"/>
              <a:cs typeface="Mada"/>
              <a:sym typeface="Mada"/>
            </a:endParaRPr>
          </a:p>
          <a:p>
            <a:pPr indent="0" lvl="0" marL="0" rtl="0" algn="l">
              <a:spcBef>
                <a:spcPts val="0"/>
              </a:spcBef>
              <a:spcAft>
                <a:spcPts val="0"/>
              </a:spcAft>
              <a:buNone/>
            </a:pPr>
            <a:r>
              <a:rPr lang="en-GB" sz="1000">
                <a:latin typeface="Mada"/>
                <a:ea typeface="Mada"/>
                <a:cs typeface="Mada"/>
                <a:sym typeface="Mada"/>
              </a:rPr>
              <a:t>The mauve depicts the normal rise and fall of venous pressure according to body positioning and gravitational effect.</a:t>
            </a:r>
            <a:endParaRPr sz="1000">
              <a:latin typeface="Mada"/>
              <a:ea typeface="Mada"/>
              <a:cs typeface="Mada"/>
              <a:sym typeface="Mada"/>
            </a:endParaRPr>
          </a:p>
        </p:txBody>
      </p:sp>
      <p:cxnSp>
        <p:nvCxnSpPr>
          <p:cNvPr id="1221" name="Google Shape;1221;p19"/>
          <p:cNvCxnSpPr/>
          <p:nvPr/>
        </p:nvCxnSpPr>
        <p:spPr>
          <a:xfrm flipH="1">
            <a:off x="4072263" y="9556538"/>
            <a:ext cx="3070800" cy="3600"/>
          </a:xfrm>
          <a:prstGeom prst="straightConnector1">
            <a:avLst/>
          </a:prstGeom>
          <a:noFill/>
          <a:ln cap="flat" cmpd="sng" w="19050">
            <a:solidFill>
              <a:srgbClr val="FADED2"/>
            </a:solidFill>
            <a:prstDash val="dash"/>
            <a:round/>
            <a:headEnd len="med" w="med" type="none"/>
            <a:tailEnd len="med" w="med" type="oval"/>
          </a:ln>
        </p:spPr>
      </p:cxnSp>
      <p:cxnSp>
        <p:nvCxnSpPr>
          <p:cNvPr id="1222" name="Google Shape;1222;p19"/>
          <p:cNvCxnSpPr/>
          <p:nvPr/>
        </p:nvCxnSpPr>
        <p:spPr>
          <a:xfrm>
            <a:off x="458269" y="9099338"/>
            <a:ext cx="3070800" cy="3600"/>
          </a:xfrm>
          <a:prstGeom prst="straightConnector1">
            <a:avLst/>
          </a:prstGeom>
          <a:noFill/>
          <a:ln cap="flat" cmpd="sng" w="19050">
            <a:solidFill>
              <a:srgbClr val="FADED2"/>
            </a:solidFill>
            <a:prstDash val="dash"/>
            <a:round/>
            <a:headEnd len="med" w="med" type="none"/>
            <a:tailEnd len="med" w="med" type="oval"/>
          </a:ln>
        </p:spPr>
      </p:cxnSp>
      <p:pic>
        <p:nvPicPr>
          <p:cNvPr id="1223" name="Google Shape;1223;p19"/>
          <p:cNvPicPr preferRelativeResize="0"/>
          <p:nvPr/>
        </p:nvPicPr>
        <p:blipFill rotWithShape="1">
          <a:blip r:embed="rId4">
            <a:alphaModFix/>
          </a:blip>
          <a:srcRect b="-3398" l="15087" r="18450" t="2245"/>
          <a:stretch/>
        </p:blipFill>
        <p:spPr>
          <a:xfrm>
            <a:off x="2973040" y="8518580"/>
            <a:ext cx="1404300" cy="1437000"/>
          </a:xfrm>
          <a:prstGeom prst="ellipse">
            <a:avLst/>
          </a:prstGeom>
          <a:noFill/>
          <a:ln>
            <a:noFill/>
          </a:ln>
        </p:spPr>
      </p:pic>
      <p:sp>
        <p:nvSpPr>
          <p:cNvPr id="1224" name="Google Shape;1224;p19"/>
          <p:cNvSpPr/>
          <p:nvPr/>
        </p:nvSpPr>
        <p:spPr>
          <a:xfrm rot="-8774642">
            <a:off x="3065825" y="8627515"/>
            <a:ext cx="1218615" cy="1219272"/>
          </a:xfrm>
          <a:custGeom>
            <a:rect b="b" l="l" r="r" t="t"/>
            <a:pathLst>
              <a:path extrusionOk="0" h="44834" w="44925">
                <a:moveTo>
                  <a:pt x="22523" y="0"/>
                </a:moveTo>
                <a:cubicBezTo>
                  <a:pt x="10122" y="31"/>
                  <a:pt x="122" y="10061"/>
                  <a:pt x="122" y="22432"/>
                </a:cubicBezTo>
                <a:cubicBezTo>
                  <a:pt x="0" y="23557"/>
                  <a:pt x="882" y="24529"/>
                  <a:pt x="2006" y="24529"/>
                </a:cubicBezTo>
                <a:cubicBezTo>
                  <a:pt x="3131" y="24529"/>
                  <a:pt x="4012" y="23557"/>
                  <a:pt x="3891" y="22432"/>
                </a:cubicBezTo>
                <a:cubicBezTo>
                  <a:pt x="3891" y="14924"/>
                  <a:pt x="8420" y="8116"/>
                  <a:pt x="15380" y="5259"/>
                </a:cubicBezTo>
                <a:cubicBezTo>
                  <a:pt x="17692" y="4300"/>
                  <a:pt x="20121" y="3833"/>
                  <a:pt x="22530" y="3833"/>
                </a:cubicBezTo>
                <a:cubicBezTo>
                  <a:pt x="27373" y="3833"/>
                  <a:pt x="32132" y="5718"/>
                  <a:pt x="35685" y="9271"/>
                </a:cubicBezTo>
                <a:cubicBezTo>
                  <a:pt x="41004" y="14590"/>
                  <a:pt x="42585" y="22615"/>
                  <a:pt x="39697" y="29575"/>
                </a:cubicBezTo>
                <a:cubicBezTo>
                  <a:pt x="36840" y="36536"/>
                  <a:pt x="30031" y="41065"/>
                  <a:pt x="22523" y="41065"/>
                </a:cubicBezTo>
                <a:cubicBezTo>
                  <a:pt x="20244" y="41277"/>
                  <a:pt x="20244" y="44621"/>
                  <a:pt x="22523" y="44834"/>
                </a:cubicBezTo>
                <a:cubicBezTo>
                  <a:pt x="34894" y="44834"/>
                  <a:pt x="44925" y="34803"/>
                  <a:pt x="44925" y="22432"/>
                </a:cubicBezTo>
                <a:cubicBezTo>
                  <a:pt x="44925" y="10031"/>
                  <a:pt x="34894" y="0"/>
                  <a:pt x="22523"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9"/>
          <p:cNvSpPr/>
          <p:nvPr/>
        </p:nvSpPr>
        <p:spPr>
          <a:xfrm rot="-8774642">
            <a:off x="2863867" y="8416898"/>
            <a:ext cx="1621810" cy="1625134"/>
          </a:xfrm>
          <a:custGeom>
            <a:rect b="b" l="l" r="r" t="t"/>
            <a:pathLst>
              <a:path extrusionOk="0" h="59758" w="59789">
                <a:moveTo>
                  <a:pt x="29880" y="0"/>
                </a:moveTo>
                <a:cubicBezTo>
                  <a:pt x="13375" y="0"/>
                  <a:pt x="1" y="13374"/>
                  <a:pt x="1" y="29879"/>
                </a:cubicBezTo>
                <a:cubicBezTo>
                  <a:pt x="1" y="46384"/>
                  <a:pt x="13375" y="59758"/>
                  <a:pt x="29880" y="59758"/>
                </a:cubicBezTo>
                <a:cubicBezTo>
                  <a:pt x="46384" y="59758"/>
                  <a:pt x="59759" y="46384"/>
                  <a:pt x="59789" y="29879"/>
                </a:cubicBezTo>
                <a:cubicBezTo>
                  <a:pt x="59789" y="28481"/>
                  <a:pt x="58634" y="27356"/>
                  <a:pt x="57266" y="27356"/>
                </a:cubicBezTo>
                <a:cubicBezTo>
                  <a:pt x="55868" y="27356"/>
                  <a:pt x="54743" y="28481"/>
                  <a:pt x="54743" y="29879"/>
                </a:cubicBezTo>
                <a:cubicBezTo>
                  <a:pt x="54743" y="39940"/>
                  <a:pt x="48694" y="48998"/>
                  <a:pt x="39393" y="52828"/>
                </a:cubicBezTo>
                <a:cubicBezTo>
                  <a:pt x="36320" y="54107"/>
                  <a:pt x="33089" y="54729"/>
                  <a:pt x="29884" y="54729"/>
                </a:cubicBezTo>
                <a:cubicBezTo>
                  <a:pt x="23422" y="54729"/>
                  <a:pt x="17065" y="52202"/>
                  <a:pt x="12311" y="47448"/>
                </a:cubicBezTo>
                <a:cubicBezTo>
                  <a:pt x="5229" y="40335"/>
                  <a:pt x="3101" y="29666"/>
                  <a:pt x="6931" y="20365"/>
                </a:cubicBezTo>
                <a:cubicBezTo>
                  <a:pt x="10791" y="11094"/>
                  <a:pt x="19849" y="5046"/>
                  <a:pt x="29880" y="5046"/>
                </a:cubicBezTo>
                <a:cubicBezTo>
                  <a:pt x="31278" y="5046"/>
                  <a:pt x="32402" y="3921"/>
                  <a:pt x="32402" y="2523"/>
                </a:cubicBezTo>
                <a:cubicBezTo>
                  <a:pt x="32402" y="1125"/>
                  <a:pt x="31278" y="0"/>
                  <a:pt x="29880"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9"/>
          <p:cNvSpPr/>
          <p:nvPr/>
        </p:nvSpPr>
        <p:spPr>
          <a:xfrm flipH="1">
            <a:off x="338476" y="8924724"/>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9"/>
          <p:cNvSpPr txBox="1"/>
          <p:nvPr/>
        </p:nvSpPr>
        <p:spPr>
          <a:xfrm>
            <a:off x="186063" y="8842079"/>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01</a:t>
            </a:r>
            <a:endParaRPr sz="1600">
              <a:solidFill>
                <a:srgbClr val="E29578"/>
              </a:solidFill>
              <a:latin typeface="Pathway Gothic One"/>
              <a:ea typeface="Pathway Gothic One"/>
              <a:cs typeface="Pathway Gothic One"/>
              <a:sym typeface="Pathway Gothic One"/>
            </a:endParaRPr>
          </a:p>
        </p:txBody>
      </p:sp>
      <p:sp>
        <p:nvSpPr>
          <p:cNvPr id="1228" name="Google Shape;1228;p19"/>
          <p:cNvSpPr/>
          <p:nvPr/>
        </p:nvSpPr>
        <p:spPr>
          <a:xfrm>
            <a:off x="6950913" y="9381924"/>
            <a:ext cx="311942" cy="288632"/>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FADE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9"/>
          <p:cNvSpPr txBox="1"/>
          <p:nvPr/>
        </p:nvSpPr>
        <p:spPr>
          <a:xfrm flipH="1">
            <a:off x="6793369" y="9299279"/>
            <a:ext cx="469500" cy="521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1600">
                <a:solidFill>
                  <a:srgbClr val="E29578"/>
                </a:solidFill>
                <a:latin typeface="Pathway Gothic One"/>
                <a:ea typeface="Pathway Gothic One"/>
                <a:cs typeface="Pathway Gothic One"/>
                <a:sym typeface="Pathway Gothic One"/>
              </a:rPr>
              <a:t>02</a:t>
            </a:r>
            <a:endParaRPr sz="1600">
              <a:solidFill>
                <a:srgbClr val="E29578"/>
              </a:solidFill>
              <a:latin typeface="Pathway Gothic One"/>
              <a:ea typeface="Pathway Gothic One"/>
              <a:cs typeface="Pathway Gothic One"/>
              <a:sym typeface="Pathway Gothic One"/>
            </a:endParaRPr>
          </a:p>
        </p:txBody>
      </p:sp>
      <p:sp>
        <p:nvSpPr>
          <p:cNvPr id="1230" name="Google Shape;1230;p19"/>
          <p:cNvSpPr txBox="1"/>
          <p:nvPr/>
        </p:nvSpPr>
        <p:spPr>
          <a:xfrm>
            <a:off x="726300" y="8366175"/>
            <a:ext cx="2100600" cy="72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CC0000"/>
                </a:solidFill>
                <a:latin typeface="Mada"/>
                <a:ea typeface="Mada"/>
                <a:cs typeface="Mada"/>
                <a:sym typeface="Mada"/>
              </a:rPr>
              <a:t>Venous leg ulcers are classically located in the “</a:t>
            </a:r>
            <a:r>
              <a:rPr b="1" lang="en-GB" sz="1100">
                <a:solidFill>
                  <a:srgbClr val="CC0000"/>
                </a:solidFill>
                <a:latin typeface="Mada"/>
                <a:ea typeface="Mada"/>
                <a:cs typeface="Mada"/>
                <a:sym typeface="Mada"/>
              </a:rPr>
              <a:t>gaiter</a:t>
            </a:r>
            <a:r>
              <a:rPr lang="en-GB" sz="1100">
                <a:solidFill>
                  <a:srgbClr val="CC0000"/>
                </a:solidFill>
                <a:latin typeface="Mada"/>
                <a:ea typeface="Mada"/>
                <a:cs typeface="Mada"/>
                <a:sym typeface="Mada"/>
              </a:rPr>
              <a:t>” region of the leg.</a:t>
            </a:r>
            <a:endParaRPr sz="1100">
              <a:solidFill>
                <a:srgbClr val="CC0000"/>
              </a:solidFill>
              <a:latin typeface="Mada"/>
              <a:ea typeface="Mada"/>
              <a:cs typeface="Mada"/>
              <a:sym typeface="Mada"/>
            </a:endParaRPr>
          </a:p>
        </p:txBody>
      </p:sp>
      <p:sp>
        <p:nvSpPr>
          <p:cNvPr id="1231" name="Google Shape;1231;p19"/>
          <p:cNvSpPr txBox="1"/>
          <p:nvPr/>
        </p:nvSpPr>
        <p:spPr>
          <a:xfrm>
            <a:off x="4465775" y="7855200"/>
            <a:ext cx="2578200" cy="16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CC0000"/>
                </a:solidFill>
                <a:latin typeface="Mada"/>
                <a:ea typeface="Mada"/>
                <a:cs typeface="Mada"/>
                <a:sym typeface="Mada"/>
              </a:rPr>
              <a:t>Why? Because the longest vein in the superficial venous system (GSV) starts at the medial malleolus. Once venous system failure occur, it will be the highest point of pressure in the venous system. Which will lead to pain and increased: edema, protein rich fluid, lipodermatosclerosis and skin pigmentation and finally ulcers. </a:t>
            </a:r>
            <a:endParaRPr sz="1100">
              <a:solidFill>
                <a:srgbClr val="CC0000"/>
              </a:solidFill>
              <a:latin typeface="Mada"/>
              <a:ea typeface="Mada"/>
              <a:cs typeface="Mada"/>
              <a:sym typeface="Mada"/>
            </a:endParaRPr>
          </a:p>
        </p:txBody>
      </p:sp>
      <p:grpSp>
        <p:nvGrpSpPr>
          <p:cNvPr id="1232" name="Google Shape;1232;p19"/>
          <p:cNvGrpSpPr/>
          <p:nvPr/>
        </p:nvGrpSpPr>
        <p:grpSpPr>
          <a:xfrm>
            <a:off x="230169" y="7167390"/>
            <a:ext cx="467181" cy="476434"/>
            <a:chOff x="2410712" y="2415450"/>
            <a:chExt cx="312600" cy="312600"/>
          </a:xfrm>
        </p:grpSpPr>
        <p:sp>
          <p:nvSpPr>
            <p:cNvPr id="1233" name="Google Shape;1233;p19"/>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9"/>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35" name="Google Shape;1235;p19"/>
          <p:cNvSpPr txBox="1"/>
          <p:nvPr/>
        </p:nvSpPr>
        <p:spPr>
          <a:xfrm>
            <a:off x="687450" y="7194025"/>
            <a:ext cx="1951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Venous ulcer </a:t>
            </a:r>
            <a:endParaRPr b="1" sz="1800">
              <a:solidFill>
                <a:srgbClr val="006D77"/>
              </a:solidFill>
              <a:highlight>
                <a:srgbClr val="EDF9F9"/>
              </a:highlight>
              <a:latin typeface="Lora"/>
              <a:ea typeface="Lora"/>
              <a:cs typeface="Lora"/>
              <a:sym typeface="Lora"/>
            </a:endParaRPr>
          </a:p>
        </p:txBody>
      </p:sp>
      <p:sp>
        <p:nvSpPr>
          <p:cNvPr id="1236" name="Google Shape;1236;p19"/>
          <p:cNvSpPr/>
          <p:nvPr/>
        </p:nvSpPr>
        <p:spPr>
          <a:xfrm>
            <a:off x="530900" y="845482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p20"/>
          <p:cNvSpPr txBox="1"/>
          <p:nvPr/>
        </p:nvSpPr>
        <p:spPr>
          <a:xfrm>
            <a:off x="160425" y="5986500"/>
            <a:ext cx="816900" cy="1334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20"/>
          <p:cNvSpPr txBox="1"/>
          <p:nvPr/>
        </p:nvSpPr>
        <p:spPr>
          <a:xfrm>
            <a:off x="4932200" y="3265950"/>
            <a:ext cx="2486400" cy="505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Non invasive (Doppler/ Duplex scanning)</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Invasive (AVP / Venography)</a:t>
            </a:r>
            <a:endParaRPr sz="1200">
              <a:latin typeface="Mada"/>
              <a:ea typeface="Mada"/>
              <a:cs typeface="Mada"/>
              <a:sym typeface="Mada"/>
            </a:endParaRPr>
          </a:p>
        </p:txBody>
      </p:sp>
      <p:cxnSp>
        <p:nvCxnSpPr>
          <p:cNvPr id="1244" name="Google Shape;1244;p20"/>
          <p:cNvCxnSpPr/>
          <p:nvPr/>
        </p:nvCxnSpPr>
        <p:spPr>
          <a:xfrm>
            <a:off x="2015763" y="81810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245" name="Google Shape;1245;p20"/>
          <p:cNvSpPr txBox="1"/>
          <p:nvPr/>
        </p:nvSpPr>
        <p:spPr>
          <a:xfrm>
            <a:off x="1061300" y="38920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Evaluation</a:t>
            </a:r>
            <a:endParaRPr sz="2200"/>
          </a:p>
        </p:txBody>
      </p:sp>
      <p:pic>
        <p:nvPicPr>
          <p:cNvPr id="1246" name="Google Shape;1246;p20"/>
          <p:cNvPicPr preferRelativeResize="0"/>
          <p:nvPr/>
        </p:nvPicPr>
        <p:blipFill rotWithShape="1">
          <a:blip r:embed="rId3">
            <a:alphaModFix/>
          </a:blip>
          <a:srcRect b="22798" l="0" r="85966" t="29803"/>
          <a:stretch/>
        </p:blipFill>
        <p:spPr>
          <a:xfrm>
            <a:off x="214727" y="6097641"/>
            <a:ext cx="725048" cy="1145366"/>
          </a:xfrm>
          <a:prstGeom prst="rect">
            <a:avLst/>
          </a:prstGeom>
          <a:noFill/>
          <a:ln>
            <a:noFill/>
          </a:ln>
        </p:spPr>
      </p:pic>
      <p:pic>
        <p:nvPicPr>
          <p:cNvPr id="1247" name="Google Shape;1247;p20"/>
          <p:cNvPicPr preferRelativeResize="0"/>
          <p:nvPr/>
        </p:nvPicPr>
        <p:blipFill rotWithShape="1">
          <a:blip r:embed="rId3">
            <a:alphaModFix/>
          </a:blip>
          <a:srcRect b="23351" l="71311" r="13663" t="30371"/>
          <a:stretch/>
        </p:blipFill>
        <p:spPr>
          <a:xfrm>
            <a:off x="5548755" y="6111162"/>
            <a:ext cx="723087" cy="1145829"/>
          </a:xfrm>
          <a:prstGeom prst="rect">
            <a:avLst/>
          </a:prstGeom>
          <a:noFill/>
          <a:ln>
            <a:noFill/>
          </a:ln>
        </p:spPr>
      </p:pic>
      <p:pic>
        <p:nvPicPr>
          <p:cNvPr id="1248" name="Google Shape;1248;p20"/>
          <p:cNvPicPr preferRelativeResize="0"/>
          <p:nvPr/>
        </p:nvPicPr>
        <p:blipFill rotWithShape="1">
          <a:blip r:embed="rId3">
            <a:alphaModFix/>
          </a:blip>
          <a:srcRect b="22976" l="56391" r="27964" t="30746"/>
          <a:stretch/>
        </p:blipFill>
        <p:spPr>
          <a:xfrm>
            <a:off x="4407769" y="6086368"/>
            <a:ext cx="723087" cy="1145829"/>
          </a:xfrm>
          <a:prstGeom prst="rect">
            <a:avLst/>
          </a:prstGeom>
          <a:noFill/>
          <a:ln>
            <a:noFill/>
          </a:ln>
        </p:spPr>
      </p:pic>
      <p:pic>
        <p:nvPicPr>
          <p:cNvPr id="1249" name="Google Shape;1249;p20"/>
          <p:cNvPicPr preferRelativeResize="0"/>
          <p:nvPr/>
        </p:nvPicPr>
        <p:blipFill rotWithShape="1">
          <a:blip r:embed="rId3">
            <a:alphaModFix/>
          </a:blip>
          <a:srcRect b="23536" l="85966" r="0" t="30186"/>
          <a:stretch/>
        </p:blipFill>
        <p:spPr>
          <a:xfrm>
            <a:off x="6498687" y="6061113"/>
            <a:ext cx="725048" cy="1145829"/>
          </a:xfrm>
          <a:prstGeom prst="rect">
            <a:avLst/>
          </a:prstGeom>
          <a:noFill/>
          <a:ln>
            <a:noFill/>
          </a:ln>
        </p:spPr>
      </p:pic>
      <p:pic>
        <p:nvPicPr>
          <p:cNvPr id="1250" name="Google Shape;1250;p20"/>
          <p:cNvPicPr preferRelativeResize="0"/>
          <p:nvPr/>
        </p:nvPicPr>
        <p:blipFill rotWithShape="1">
          <a:blip r:embed="rId3">
            <a:alphaModFix/>
          </a:blip>
          <a:srcRect b="24731" l="43684" r="42836" t="29923"/>
          <a:stretch/>
        </p:blipFill>
        <p:spPr>
          <a:xfrm>
            <a:off x="3331538" y="6080948"/>
            <a:ext cx="723087" cy="1145829"/>
          </a:xfrm>
          <a:prstGeom prst="rect">
            <a:avLst/>
          </a:prstGeom>
          <a:noFill/>
          <a:ln>
            <a:noFill/>
          </a:ln>
        </p:spPr>
      </p:pic>
      <p:pic>
        <p:nvPicPr>
          <p:cNvPr id="1251" name="Google Shape;1251;p20"/>
          <p:cNvPicPr preferRelativeResize="0"/>
          <p:nvPr/>
        </p:nvPicPr>
        <p:blipFill rotWithShape="1">
          <a:blip r:embed="rId3">
            <a:alphaModFix/>
          </a:blip>
          <a:srcRect b="23346" l="14529" r="71992" t="30376"/>
          <a:stretch/>
        </p:blipFill>
        <p:spPr>
          <a:xfrm>
            <a:off x="1354483" y="6097640"/>
            <a:ext cx="723092" cy="1145829"/>
          </a:xfrm>
          <a:prstGeom prst="rect">
            <a:avLst/>
          </a:prstGeom>
          <a:noFill/>
          <a:ln>
            <a:noFill/>
          </a:ln>
        </p:spPr>
      </p:pic>
      <p:pic>
        <p:nvPicPr>
          <p:cNvPr id="1252" name="Google Shape;1252;p20"/>
          <p:cNvPicPr preferRelativeResize="0"/>
          <p:nvPr/>
        </p:nvPicPr>
        <p:blipFill rotWithShape="1">
          <a:blip r:embed="rId3">
            <a:alphaModFix/>
          </a:blip>
          <a:srcRect b="23909" l="28908" r="56685" t="30747"/>
          <a:stretch/>
        </p:blipFill>
        <p:spPr>
          <a:xfrm>
            <a:off x="2427908" y="6097640"/>
            <a:ext cx="723087" cy="1145829"/>
          </a:xfrm>
          <a:prstGeom prst="rect">
            <a:avLst/>
          </a:prstGeom>
          <a:noFill/>
          <a:ln>
            <a:noFill/>
          </a:ln>
        </p:spPr>
      </p:pic>
      <p:sp>
        <p:nvSpPr>
          <p:cNvPr id="1253" name="Google Shape;1253;p20"/>
          <p:cNvSpPr txBox="1"/>
          <p:nvPr/>
        </p:nvSpPr>
        <p:spPr>
          <a:xfrm>
            <a:off x="1228245" y="5986500"/>
            <a:ext cx="816900" cy="1334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20"/>
          <p:cNvSpPr txBox="1"/>
          <p:nvPr/>
        </p:nvSpPr>
        <p:spPr>
          <a:xfrm>
            <a:off x="2296065" y="5986500"/>
            <a:ext cx="816900" cy="1334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20"/>
          <p:cNvSpPr txBox="1"/>
          <p:nvPr/>
        </p:nvSpPr>
        <p:spPr>
          <a:xfrm>
            <a:off x="3274901" y="5986500"/>
            <a:ext cx="816900" cy="1334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20"/>
          <p:cNvSpPr txBox="1"/>
          <p:nvPr/>
        </p:nvSpPr>
        <p:spPr>
          <a:xfrm>
            <a:off x="4329936" y="5986500"/>
            <a:ext cx="816900" cy="1334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20"/>
          <p:cNvSpPr txBox="1"/>
          <p:nvPr/>
        </p:nvSpPr>
        <p:spPr>
          <a:xfrm>
            <a:off x="5461171" y="5986500"/>
            <a:ext cx="816900" cy="1334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20"/>
          <p:cNvSpPr txBox="1"/>
          <p:nvPr/>
        </p:nvSpPr>
        <p:spPr>
          <a:xfrm>
            <a:off x="6528991" y="5986500"/>
            <a:ext cx="816900" cy="1334700"/>
          </a:xfrm>
          <a:prstGeom prst="rect">
            <a:avLst/>
          </a:prstGeom>
          <a:noFill/>
          <a:ln cap="flat" cmpd="sng" w="19050">
            <a:solidFill>
              <a:srgbClr val="FFDDD2"/>
            </a:solidFill>
            <a:prstDash val="dash"/>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cxnSp>
        <p:nvCxnSpPr>
          <p:cNvPr id="1259" name="Google Shape;1259;p20"/>
          <p:cNvCxnSpPr/>
          <p:nvPr/>
        </p:nvCxnSpPr>
        <p:spPr>
          <a:xfrm flipH="1">
            <a:off x="564115" y="7321226"/>
            <a:ext cx="4800" cy="419400"/>
          </a:xfrm>
          <a:prstGeom prst="straightConnector1">
            <a:avLst/>
          </a:prstGeom>
          <a:noFill/>
          <a:ln cap="flat" cmpd="sng" w="19050">
            <a:solidFill>
              <a:srgbClr val="FFDDD2"/>
            </a:solidFill>
            <a:prstDash val="dash"/>
            <a:round/>
            <a:headEnd len="med" w="med" type="none"/>
            <a:tailEnd len="med" w="med" type="oval"/>
          </a:ln>
        </p:spPr>
      </p:cxnSp>
      <p:cxnSp>
        <p:nvCxnSpPr>
          <p:cNvPr id="1260" name="Google Shape;1260;p20"/>
          <p:cNvCxnSpPr/>
          <p:nvPr/>
        </p:nvCxnSpPr>
        <p:spPr>
          <a:xfrm flipH="1">
            <a:off x="1631936" y="7321226"/>
            <a:ext cx="4800" cy="419400"/>
          </a:xfrm>
          <a:prstGeom prst="straightConnector1">
            <a:avLst/>
          </a:prstGeom>
          <a:noFill/>
          <a:ln cap="flat" cmpd="sng" w="19050">
            <a:solidFill>
              <a:srgbClr val="FFDDD2"/>
            </a:solidFill>
            <a:prstDash val="dash"/>
            <a:round/>
            <a:headEnd len="med" w="med" type="none"/>
            <a:tailEnd len="med" w="med" type="oval"/>
          </a:ln>
        </p:spPr>
      </p:cxnSp>
      <p:cxnSp>
        <p:nvCxnSpPr>
          <p:cNvPr id="1261" name="Google Shape;1261;p20"/>
          <p:cNvCxnSpPr/>
          <p:nvPr/>
        </p:nvCxnSpPr>
        <p:spPr>
          <a:xfrm flipH="1">
            <a:off x="2699756" y="7321226"/>
            <a:ext cx="4800" cy="419400"/>
          </a:xfrm>
          <a:prstGeom prst="straightConnector1">
            <a:avLst/>
          </a:prstGeom>
          <a:noFill/>
          <a:ln cap="flat" cmpd="sng" w="19050">
            <a:solidFill>
              <a:srgbClr val="FFDDD2"/>
            </a:solidFill>
            <a:prstDash val="dash"/>
            <a:round/>
            <a:headEnd len="med" w="med" type="none"/>
            <a:tailEnd len="med" w="med" type="oval"/>
          </a:ln>
        </p:spPr>
      </p:cxnSp>
      <p:cxnSp>
        <p:nvCxnSpPr>
          <p:cNvPr id="1262" name="Google Shape;1262;p20"/>
          <p:cNvCxnSpPr/>
          <p:nvPr/>
        </p:nvCxnSpPr>
        <p:spPr>
          <a:xfrm flipH="1">
            <a:off x="3678591" y="7321226"/>
            <a:ext cx="4800" cy="419400"/>
          </a:xfrm>
          <a:prstGeom prst="straightConnector1">
            <a:avLst/>
          </a:prstGeom>
          <a:noFill/>
          <a:ln cap="flat" cmpd="sng" w="19050">
            <a:solidFill>
              <a:srgbClr val="FFDDD2"/>
            </a:solidFill>
            <a:prstDash val="dash"/>
            <a:round/>
            <a:headEnd len="med" w="med" type="none"/>
            <a:tailEnd len="med" w="med" type="oval"/>
          </a:ln>
        </p:spPr>
      </p:cxnSp>
      <p:cxnSp>
        <p:nvCxnSpPr>
          <p:cNvPr id="1263" name="Google Shape;1263;p20"/>
          <p:cNvCxnSpPr/>
          <p:nvPr/>
        </p:nvCxnSpPr>
        <p:spPr>
          <a:xfrm flipH="1">
            <a:off x="4733626" y="7321226"/>
            <a:ext cx="4800" cy="419400"/>
          </a:xfrm>
          <a:prstGeom prst="straightConnector1">
            <a:avLst/>
          </a:prstGeom>
          <a:noFill/>
          <a:ln cap="flat" cmpd="sng" w="19050">
            <a:solidFill>
              <a:srgbClr val="FFDDD2"/>
            </a:solidFill>
            <a:prstDash val="dash"/>
            <a:round/>
            <a:headEnd len="med" w="med" type="none"/>
            <a:tailEnd len="med" w="med" type="oval"/>
          </a:ln>
        </p:spPr>
      </p:cxnSp>
      <p:cxnSp>
        <p:nvCxnSpPr>
          <p:cNvPr id="1264" name="Google Shape;1264;p20"/>
          <p:cNvCxnSpPr/>
          <p:nvPr/>
        </p:nvCxnSpPr>
        <p:spPr>
          <a:xfrm flipH="1">
            <a:off x="5864861" y="7321226"/>
            <a:ext cx="4800" cy="419400"/>
          </a:xfrm>
          <a:prstGeom prst="straightConnector1">
            <a:avLst/>
          </a:prstGeom>
          <a:noFill/>
          <a:ln cap="flat" cmpd="sng" w="19050">
            <a:solidFill>
              <a:srgbClr val="FFDDD2"/>
            </a:solidFill>
            <a:prstDash val="dash"/>
            <a:round/>
            <a:headEnd len="med" w="med" type="none"/>
            <a:tailEnd len="med" w="med" type="oval"/>
          </a:ln>
        </p:spPr>
      </p:cxnSp>
      <p:cxnSp>
        <p:nvCxnSpPr>
          <p:cNvPr id="1265" name="Google Shape;1265;p20"/>
          <p:cNvCxnSpPr/>
          <p:nvPr/>
        </p:nvCxnSpPr>
        <p:spPr>
          <a:xfrm flipH="1">
            <a:off x="6932682" y="7321226"/>
            <a:ext cx="4800" cy="419400"/>
          </a:xfrm>
          <a:prstGeom prst="straightConnector1">
            <a:avLst/>
          </a:prstGeom>
          <a:noFill/>
          <a:ln cap="flat" cmpd="sng" w="19050">
            <a:solidFill>
              <a:srgbClr val="FFDDD2"/>
            </a:solidFill>
            <a:prstDash val="dash"/>
            <a:round/>
            <a:headEnd len="med" w="med" type="none"/>
            <a:tailEnd len="med" w="med" type="oval"/>
          </a:ln>
        </p:spPr>
      </p:cxnSp>
      <p:cxnSp>
        <p:nvCxnSpPr>
          <p:cNvPr id="1266" name="Google Shape;1266;p20"/>
          <p:cNvCxnSpPr/>
          <p:nvPr/>
        </p:nvCxnSpPr>
        <p:spPr>
          <a:xfrm flipH="1">
            <a:off x="530900" y="2646992"/>
            <a:ext cx="6586500" cy="1200"/>
          </a:xfrm>
          <a:prstGeom prst="straightConnector1">
            <a:avLst/>
          </a:prstGeom>
          <a:noFill/>
          <a:ln cap="flat" cmpd="sng" w="28575">
            <a:solidFill>
              <a:srgbClr val="FFDDD2"/>
            </a:solidFill>
            <a:prstDash val="solid"/>
            <a:round/>
            <a:headEnd len="med" w="med" type="oval"/>
            <a:tailEnd len="med" w="med" type="oval"/>
          </a:ln>
        </p:spPr>
      </p:cxnSp>
      <p:grpSp>
        <p:nvGrpSpPr>
          <p:cNvPr id="1267" name="Google Shape;1267;p20"/>
          <p:cNvGrpSpPr/>
          <p:nvPr/>
        </p:nvGrpSpPr>
        <p:grpSpPr>
          <a:xfrm>
            <a:off x="886612" y="2112375"/>
            <a:ext cx="1051684" cy="1056104"/>
            <a:chOff x="1086250" y="2163525"/>
            <a:chExt cx="341800" cy="341925"/>
          </a:xfrm>
        </p:grpSpPr>
        <p:sp>
          <p:nvSpPr>
            <p:cNvPr id="1268" name="Google Shape;1268;p20"/>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20"/>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20"/>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20"/>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20"/>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20"/>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20"/>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20"/>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20"/>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20"/>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20"/>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20"/>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20"/>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20"/>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20"/>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20"/>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4" name="Google Shape;1284;p20"/>
          <p:cNvGrpSpPr/>
          <p:nvPr/>
        </p:nvGrpSpPr>
        <p:grpSpPr>
          <a:xfrm>
            <a:off x="3106576" y="2116047"/>
            <a:ext cx="1212858" cy="1042054"/>
            <a:chOff x="1186450" y="2531950"/>
            <a:chExt cx="399400" cy="341825"/>
          </a:xfrm>
        </p:grpSpPr>
        <p:sp>
          <p:nvSpPr>
            <p:cNvPr id="1285" name="Google Shape;1285;p20"/>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6" name="Google Shape;1286;p20"/>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p20"/>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8" name="Google Shape;1288;p20"/>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20"/>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20"/>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20"/>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20"/>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20"/>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20"/>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20"/>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20"/>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20"/>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20"/>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20"/>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00" name="Google Shape;1300;p20"/>
          <p:cNvSpPr txBox="1"/>
          <p:nvPr/>
        </p:nvSpPr>
        <p:spPr>
          <a:xfrm>
            <a:off x="630473" y="1484209"/>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History</a:t>
            </a:r>
            <a:endParaRPr b="1">
              <a:solidFill>
                <a:srgbClr val="006D77"/>
              </a:solidFill>
              <a:latin typeface="Lora"/>
              <a:ea typeface="Lora"/>
              <a:cs typeface="Lora"/>
              <a:sym typeface="Lora"/>
            </a:endParaRPr>
          </a:p>
        </p:txBody>
      </p:sp>
      <p:sp>
        <p:nvSpPr>
          <p:cNvPr id="1301" name="Google Shape;1301;p20"/>
          <p:cNvSpPr txBox="1"/>
          <p:nvPr/>
        </p:nvSpPr>
        <p:spPr>
          <a:xfrm>
            <a:off x="3068873" y="1484209"/>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Physical Examination</a:t>
            </a:r>
            <a:endParaRPr b="1">
              <a:solidFill>
                <a:srgbClr val="006D77"/>
              </a:solidFill>
              <a:latin typeface="Lora"/>
              <a:ea typeface="Lora"/>
              <a:cs typeface="Lora"/>
              <a:sym typeface="Lora"/>
            </a:endParaRPr>
          </a:p>
        </p:txBody>
      </p:sp>
      <p:sp>
        <p:nvSpPr>
          <p:cNvPr id="1302" name="Google Shape;1302;p20"/>
          <p:cNvSpPr txBox="1"/>
          <p:nvPr/>
        </p:nvSpPr>
        <p:spPr>
          <a:xfrm>
            <a:off x="5354873" y="1484209"/>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a:solidFill>
                  <a:srgbClr val="006D77"/>
                </a:solidFill>
                <a:latin typeface="Lora"/>
                <a:ea typeface="Lora"/>
                <a:cs typeface="Lora"/>
                <a:sym typeface="Lora"/>
              </a:rPr>
              <a:t>Investigation</a:t>
            </a:r>
            <a:endParaRPr b="1">
              <a:solidFill>
                <a:srgbClr val="006D77"/>
              </a:solidFill>
              <a:latin typeface="Lora"/>
              <a:ea typeface="Lora"/>
              <a:cs typeface="Lora"/>
              <a:sym typeface="Lora"/>
            </a:endParaRPr>
          </a:p>
          <a:p>
            <a:pPr indent="0" lvl="0" marL="0" rtl="0" algn="l">
              <a:spcBef>
                <a:spcPts val="0"/>
              </a:spcBef>
              <a:spcAft>
                <a:spcPts val="0"/>
              </a:spcAft>
              <a:buNone/>
            </a:pPr>
            <a:r>
              <a:t/>
            </a:r>
            <a:endParaRPr b="1">
              <a:solidFill>
                <a:srgbClr val="006D77"/>
              </a:solidFill>
              <a:latin typeface="Lora"/>
              <a:ea typeface="Lora"/>
              <a:cs typeface="Lora"/>
              <a:sym typeface="Lora"/>
            </a:endParaRPr>
          </a:p>
        </p:txBody>
      </p:sp>
      <p:sp>
        <p:nvSpPr>
          <p:cNvPr id="1303" name="Google Shape;1303;p20"/>
          <p:cNvSpPr/>
          <p:nvPr/>
        </p:nvSpPr>
        <p:spPr>
          <a:xfrm>
            <a:off x="5458612" y="2112375"/>
            <a:ext cx="1051684" cy="1056104"/>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20"/>
          <p:cNvSpPr/>
          <p:nvPr/>
        </p:nvSpPr>
        <p:spPr>
          <a:xfrm rot="2411003">
            <a:off x="5867074" y="2676298"/>
            <a:ext cx="498675" cy="266239"/>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05" name="Google Shape;1305;p20"/>
          <p:cNvGrpSpPr/>
          <p:nvPr/>
        </p:nvGrpSpPr>
        <p:grpSpPr>
          <a:xfrm>
            <a:off x="5644291" y="1963650"/>
            <a:ext cx="538713" cy="995772"/>
            <a:chOff x="2707675" y="238125"/>
            <a:chExt cx="3392400" cy="5238150"/>
          </a:xfrm>
        </p:grpSpPr>
        <p:sp>
          <p:nvSpPr>
            <p:cNvPr id="1306" name="Google Shape;1306;p20"/>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20"/>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20"/>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20"/>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20"/>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20"/>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20"/>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20"/>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20"/>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20"/>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20"/>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20"/>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20"/>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20"/>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20"/>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20"/>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20"/>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20"/>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20"/>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20"/>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20"/>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20"/>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20"/>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9" name="Google Shape;1329;p20"/>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0" name="Google Shape;1330;p20"/>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1" name="Google Shape;1331;p20"/>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2" name="Google Shape;1332;p20"/>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p20"/>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20"/>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20"/>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20"/>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20"/>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20"/>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20"/>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20"/>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20"/>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20"/>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20"/>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20"/>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20"/>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20"/>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20"/>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20"/>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20"/>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20"/>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20"/>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20"/>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20"/>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20"/>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20"/>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20"/>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57" name="Google Shape;1357;p20"/>
          <p:cNvSpPr txBox="1"/>
          <p:nvPr/>
        </p:nvSpPr>
        <p:spPr>
          <a:xfrm>
            <a:off x="2749500" y="3307550"/>
            <a:ext cx="2242800" cy="8811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Clinical aspect of </a:t>
            </a:r>
            <a:r>
              <a:rPr b="1" lang="en-GB" sz="1200">
                <a:latin typeface="Mada"/>
                <a:ea typeface="Mada"/>
                <a:cs typeface="Mada"/>
                <a:sym typeface="Mada"/>
              </a:rPr>
              <a:t>CEAP</a:t>
            </a:r>
            <a:r>
              <a:rPr lang="en-GB" sz="1200">
                <a:latin typeface="Mada"/>
                <a:ea typeface="Mada"/>
                <a:cs typeface="Mada"/>
                <a:sym typeface="Mada"/>
              </a:rPr>
              <a:t> classification </a:t>
            </a:r>
            <a:r>
              <a:rPr lang="en-GB" sz="1200">
                <a:solidFill>
                  <a:srgbClr val="6AA84F"/>
                </a:solidFill>
                <a:latin typeface="Mada"/>
                <a:ea typeface="Mada"/>
                <a:cs typeface="Mada"/>
                <a:sym typeface="Mada"/>
              </a:rPr>
              <a:t>(used to stage the severity of venous diseases)</a:t>
            </a:r>
            <a:r>
              <a:rPr lang="en-GB" sz="1200">
                <a:latin typeface="Mada"/>
                <a:ea typeface="Mada"/>
                <a:cs typeface="Mada"/>
                <a:sym typeface="Mada"/>
              </a:rPr>
              <a:t>:</a:t>
            </a:r>
            <a:endParaRPr sz="1200">
              <a:latin typeface="Mada"/>
              <a:ea typeface="Mada"/>
              <a:cs typeface="Mada"/>
              <a:sym typeface="Mada"/>
            </a:endParaRPr>
          </a:p>
        </p:txBody>
      </p:sp>
      <p:sp>
        <p:nvSpPr>
          <p:cNvPr id="1358" name="Google Shape;1358;p20"/>
          <p:cNvSpPr txBox="1"/>
          <p:nvPr/>
        </p:nvSpPr>
        <p:spPr>
          <a:xfrm>
            <a:off x="1586925" y="5202050"/>
            <a:ext cx="6459900" cy="1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highlight>
                  <a:srgbClr val="FFDDD2"/>
                </a:highlight>
                <a:latin typeface="Lora"/>
                <a:ea typeface="Lora"/>
                <a:cs typeface="Lora"/>
                <a:sym typeface="Lora"/>
              </a:rPr>
              <a:t>Clinical-Etiology-Anatomy-Pathophysiology (CEAP):</a:t>
            </a:r>
            <a:endParaRPr b="1">
              <a:solidFill>
                <a:srgbClr val="E29578"/>
              </a:solidFill>
              <a:highlight>
                <a:srgbClr val="FFDDD2"/>
              </a:highlight>
              <a:latin typeface="Lora"/>
              <a:ea typeface="Lora"/>
              <a:cs typeface="Lora"/>
              <a:sym typeface="Lora"/>
            </a:endParaRPr>
          </a:p>
        </p:txBody>
      </p:sp>
      <p:sp>
        <p:nvSpPr>
          <p:cNvPr id="1359" name="Google Shape;1359;p20"/>
          <p:cNvSpPr txBox="1"/>
          <p:nvPr/>
        </p:nvSpPr>
        <p:spPr>
          <a:xfrm>
            <a:off x="103875" y="7810500"/>
            <a:ext cx="895800" cy="123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C0</a:t>
            </a:r>
            <a:endParaRPr b="1" sz="1100">
              <a:latin typeface="Mada"/>
              <a:ea typeface="Mada"/>
              <a:cs typeface="Mada"/>
              <a:sym typeface="Mada"/>
            </a:endParaRPr>
          </a:p>
          <a:p>
            <a:pPr indent="0" lvl="0" marL="0" rtl="0" algn="ctr">
              <a:spcBef>
                <a:spcPts val="0"/>
              </a:spcBef>
              <a:spcAft>
                <a:spcPts val="0"/>
              </a:spcAft>
              <a:buNone/>
            </a:pPr>
            <a:r>
              <a:rPr b="1" lang="en-GB" sz="1100">
                <a:latin typeface="Mada"/>
                <a:ea typeface="Mada"/>
                <a:cs typeface="Mada"/>
                <a:sym typeface="Mada"/>
              </a:rPr>
              <a:t> No signs of venous disease</a:t>
            </a:r>
            <a:endParaRPr b="1" sz="1100">
              <a:latin typeface="Mada"/>
              <a:ea typeface="Mada"/>
              <a:cs typeface="Mada"/>
              <a:sym typeface="Mada"/>
            </a:endParaRPr>
          </a:p>
        </p:txBody>
      </p:sp>
      <p:sp>
        <p:nvSpPr>
          <p:cNvPr id="1360" name="Google Shape;1360;p20"/>
          <p:cNvSpPr txBox="1"/>
          <p:nvPr/>
        </p:nvSpPr>
        <p:spPr>
          <a:xfrm>
            <a:off x="1080625" y="7771200"/>
            <a:ext cx="1114500" cy="17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C1 </a:t>
            </a:r>
            <a:endParaRPr b="1" sz="1100">
              <a:latin typeface="Mada"/>
              <a:ea typeface="Mada"/>
              <a:cs typeface="Mada"/>
              <a:sym typeface="Mada"/>
            </a:endParaRPr>
          </a:p>
          <a:p>
            <a:pPr indent="0" lvl="0" marL="0" rtl="0" algn="ctr">
              <a:spcBef>
                <a:spcPts val="0"/>
              </a:spcBef>
              <a:spcAft>
                <a:spcPts val="0"/>
              </a:spcAft>
              <a:buNone/>
            </a:pPr>
            <a:r>
              <a:rPr b="1" lang="en-GB" sz="1100">
                <a:latin typeface="Mada"/>
                <a:ea typeface="Mada"/>
                <a:cs typeface="Mada"/>
                <a:sym typeface="Mada"/>
              </a:rPr>
              <a:t>Telangiectasia &amp; Spider veins (non bulging veins)</a:t>
            </a:r>
            <a:endParaRPr b="1" sz="1100">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
        <p:nvSpPr>
          <p:cNvPr id="1361" name="Google Shape;1361;p20"/>
          <p:cNvSpPr txBox="1"/>
          <p:nvPr/>
        </p:nvSpPr>
        <p:spPr>
          <a:xfrm>
            <a:off x="2263675" y="7771200"/>
            <a:ext cx="895800" cy="17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C2  varicose veins</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100">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
        <p:nvSpPr>
          <p:cNvPr id="1362" name="Google Shape;1362;p20"/>
          <p:cNvSpPr txBox="1"/>
          <p:nvPr/>
        </p:nvSpPr>
        <p:spPr>
          <a:xfrm>
            <a:off x="3274900" y="7771200"/>
            <a:ext cx="849000" cy="88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C3 </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 Edema </a:t>
            </a:r>
            <a:endParaRPr b="1" sz="1100">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
        <p:nvSpPr>
          <p:cNvPr id="1363" name="Google Shape;1363;p20"/>
          <p:cNvSpPr txBox="1"/>
          <p:nvPr/>
        </p:nvSpPr>
        <p:spPr>
          <a:xfrm>
            <a:off x="3996075" y="7771200"/>
            <a:ext cx="1572000" cy="17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 C4 </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Lipodermatosclerosis</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900">
                <a:latin typeface="Mada"/>
                <a:ea typeface="Mada"/>
                <a:cs typeface="Mada"/>
                <a:sym typeface="Mada"/>
              </a:rPr>
              <a:t>(skin pigmentation due to the increased pressure inside the veins, the veins will release protein rich toxin which cause inflammation of skin and pigmentation)</a:t>
            </a:r>
            <a:endParaRPr b="1" sz="9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100">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
        <p:nvSpPr>
          <p:cNvPr id="1364" name="Google Shape;1364;p20"/>
          <p:cNvSpPr txBox="1"/>
          <p:nvPr/>
        </p:nvSpPr>
        <p:spPr>
          <a:xfrm>
            <a:off x="5419350" y="7771200"/>
            <a:ext cx="895800" cy="17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C5 </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Healed </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venous</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ulcer</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100">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
        <p:nvSpPr>
          <p:cNvPr id="1365" name="Google Shape;1365;p20"/>
          <p:cNvSpPr txBox="1"/>
          <p:nvPr/>
        </p:nvSpPr>
        <p:spPr>
          <a:xfrm>
            <a:off x="6530875" y="7771200"/>
            <a:ext cx="895800" cy="175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C6 </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Active </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venous</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latin typeface="Mada"/>
                <a:ea typeface="Mada"/>
                <a:cs typeface="Mada"/>
                <a:sym typeface="Mada"/>
              </a:rPr>
              <a:t>u</a:t>
            </a:r>
            <a:r>
              <a:rPr b="1" lang="en-GB" sz="1100">
                <a:latin typeface="Mada"/>
                <a:ea typeface="Mada"/>
                <a:cs typeface="Mada"/>
                <a:sym typeface="Mada"/>
              </a:rPr>
              <a:t>lcer</a:t>
            </a:r>
            <a:endParaRPr b="1" sz="1100">
              <a:latin typeface="Mada"/>
              <a:ea typeface="Mada"/>
              <a:cs typeface="Mada"/>
              <a:sym typeface="Mada"/>
            </a:endParaRPr>
          </a:p>
          <a:p>
            <a:pPr indent="0" lvl="0" marL="0" rtl="0" algn="ctr">
              <a:spcBef>
                <a:spcPts val="0"/>
              </a:spcBef>
              <a:spcAft>
                <a:spcPts val="0"/>
              </a:spcAft>
              <a:buClr>
                <a:schemeClr val="dk1"/>
              </a:buClr>
              <a:buSzPts val="1100"/>
              <a:buFont typeface="Arial"/>
              <a:buNone/>
            </a:pPr>
            <a:r>
              <a:rPr b="1" lang="en-GB" sz="1100">
                <a:solidFill>
                  <a:srgbClr val="CC0000"/>
                </a:solidFill>
                <a:latin typeface="Mada"/>
                <a:ea typeface="Mada"/>
                <a:cs typeface="Mada"/>
                <a:sym typeface="Mada"/>
              </a:rPr>
              <a:t>“gaiter region”</a:t>
            </a:r>
            <a:endParaRPr b="1" sz="1100">
              <a:solidFill>
                <a:srgbClr val="CC0000"/>
              </a:solidFill>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100">
              <a:latin typeface="Mada"/>
              <a:ea typeface="Mada"/>
              <a:cs typeface="Mada"/>
              <a:sym typeface="Mada"/>
            </a:endParaRPr>
          </a:p>
          <a:p>
            <a:pPr indent="0" lvl="0" marL="0" rtl="0" algn="ctr">
              <a:spcBef>
                <a:spcPts val="0"/>
              </a:spcBef>
              <a:spcAft>
                <a:spcPts val="0"/>
              </a:spcAft>
              <a:buNone/>
            </a:pPr>
            <a:r>
              <a:t/>
            </a:r>
            <a:endParaRPr b="1" sz="1100">
              <a:latin typeface="Mada"/>
              <a:ea typeface="Mada"/>
              <a:cs typeface="Mada"/>
              <a:sym typeface="Mad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21"/>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371" name="Google Shape;1371;p21"/>
          <p:cNvCxnSpPr/>
          <p:nvPr/>
        </p:nvCxnSpPr>
        <p:spPr>
          <a:xfrm>
            <a:off x="2015763" y="589500"/>
            <a:ext cx="3600000" cy="3900"/>
          </a:xfrm>
          <a:prstGeom prst="straightConnector1">
            <a:avLst/>
          </a:prstGeom>
          <a:noFill/>
          <a:ln cap="flat" cmpd="sng" w="19050">
            <a:solidFill>
              <a:srgbClr val="83C5BE"/>
            </a:solidFill>
            <a:prstDash val="solid"/>
            <a:round/>
            <a:headEnd len="med" w="med" type="oval"/>
            <a:tailEnd len="med" w="med" type="oval"/>
          </a:ln>
        </p:spPr>
      </p:cxnSp>
      <p:sp>
        <p:nvSpPr>
          <p:cNvPr id="1372" name="Google Shape;1372;p21"/>
          <p:cNvSpPr txBox="1"/>
          <p:nvPr/>
        </p:nvSpPr>
        <p:spPr>
          <a:xfrm>
            <a:off x="1061300" y="160600"/>
            <a:ext cx="5525700" cy="389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Evaluation</a:t>
            </a:r>
            <a:endParaRPr sz="2200"/>
          </a:p>
        </p:txBody>
      </p:sp>
      <p:sp>
        <p:nvSpPr>
          <p:cNvPr id="1373" name="Google Shape;1373;p21"/>
          <p:cNvSpPr/>
          <p:nvPr/>
        </p:nvSpPr>
        <p:spPr>
          <a:xfrm>
            <a:off x="1187763" y="1150150"/>
            <a:ext cx="6234450" cy="2105513"/>
          </a:xfrm>
          <a:prstGeom prst="flowChartDisplay">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p21"/>
          <p:cNvSpPr txBox="1"/>
          <p:nvPr/>
        </p:nvSpPr>
        <p:spPr>
          <a:xfrm>
            <a:off x="277045" y="1686269"/>
            <a:ext cx="550200" cy="57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01</a:t>
            </a:r>
            <a:endParaRPr sz="2600">
              <a:solidFill>
                <a:srgbClr val="FFDDD2"/>
              </a:solidFill>
              <a:latin typeface="Secular One"/>
              <a:ea typeface="Secular One"/>
              <a:cs typeface="Secular One"/>
              <a:sym typeface="Secular One"/>
            </a:endParaRPr>
          </a:p>
        </p:txBody>
      </p:sp>
      <p:sp>
        <p:nvSpPr>
          <p:cNvPr id="1375" name="Google Shape;1375;p21"/>
          <p:cNvSpPr/>
          <p:nvPr/>
        </p:nvSpPr>
        <p:spPr>
          <a:xfrm>
            <a:off x="145013" y="1572125"/>
            <a:ext cx="814858" cy="807792"/>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21"/>
          <p:cNvSpPr/>
          <p:nvPr/>
        </p:nvSpPr>
        <p:spPr>
          <a:xfrm>
            <a:off x="1187775" y="3953650"/>
            <a:ext cx="6235200" cy="6155300"/>
          </a:xfrm>
          <a:prstGeom prst="flowChartDisplay">
            <a:avLst/>
          </a:prstGeom>
          <a:noFill/>
          <a:ln cap="flat" cmpd="sng" w="19050">
            <a:solidFill>
              <a:srgbClr val="ABE5D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7" name="Google Shape;1377;p21"/>
          <p:cNvSpPr txBox="1"/>
          <p:nvPr/>
        </p:nvSpPr>
        <p:spPr>
          <a:xfrm>
            <a:off x="258270" y="6750844"/>
            <a:ext cx="550200" cy="579600"/>
          </a:xfrm>
          <a:prstGeom prst="rect">
            <a:avLst/>
          </a:prstGeom>
          <a:noFill/>
          <a:ln>
            <a:noFill/>
          </a:ln>
        </p:spPr>
        <p:txBody>
          <a:bodyPr anchorCtr="0" anchor="ctr" bIns="0" lIns="0" spcFirstLastPara="1" rIns="0" wrap="square" tIns="0">
            <a:noAutofit/>
          </a:bodyPr>
          <a:lstStyle/>
          <a:p>
            <a:pPr indent="0" lvl="0" marL="0" rtl="0" algn="ctr">
              <a:spcBef>
                <a:spcPts val="0"/>
              </a:spcBef>
              <a:spcAft>
                <a:spcPts val="0"/>
              </a:spcAft>
              <a:buNone/>
            </a:pPr>
            <a:r>
              <a:rPr lang="en-GB" sz="2600">
                <a:solidFill>
                  <a:srgbClr val="FFDDD2"/>
                </a:solidFill>
                <a:latin typeface="Secular One"/>
                <a:ea typeface="Secular One"/>
                <a:cs typeface="Secular One"/>
                <a:sym typeface="Secular One"/>
              </a:rPr>
              <a:t>02</a:t>
            </a:r>
            <a:endParaRPr sz="2600">
              <a:solidFill>
                <a:srgbClr val="FFDDD2"/>
              </a:solidFill>
              <a:latin typeface="Secular One"/>
              <a:ea typeface="Secular One"/>
              <a:cs typeface="Secular One"/>
              <a:sym typeface="Secular One"/>
            </a:endParaRPr>
          </a:p>
        </p:txBody>
      </p:sp>
      <p:sp>
        <p:nvSpPr>
          <p:cNvPr id="1378" name="Google Shape;1378;p21"/>
          <p:cNvSpPr/>
          <p:nvPr/>
        </p:nvSpPr>
        <p:spPr>
          <a:xfrm>
            <a:off x="126238" y="6636700"/>
            <a:ext cx="814858" cy="807792"/>
          </a:xfrm>
          <a:custGeom>
            <a:rect b="b" l="l" r="r" t="t"/>
            <a:pathLst>
              <a:path extrusionOk="0" h="22098" w="23043">
                <a:moveTo>
                  <a:pt x="8058" y="893"/>
                </a:moveTo>
                <a:lnTo>
                  <a:pt x="8058" y="893"/>
                </a:lnTo>
                <a:cubicBezTo>
                  <a:pt x="6992" y="1301"/>
                  <a:pt x="5989" y="1880"/>
                  <a:pt x="5126" y="2633"/>
                </a:cubicBezTo>
                <a:cubicBezTo>
                  <a:pt x="5691" y="2116"/>
                  <a:pt x="6318" y="1677"/>
                  <a:pt x="6992" y="1316"/>
                </a:cubicBezTo>
                <a:cubicBezTo>
                  <a:pt x="7337" y="1144"/>
                  <a:pt x="7697" y="1003"/>
                  <a:pt x="8058" y="893"/>
                </a:cubicBezTo>
                <a:close/>
                <a:moveTo>
                  <a:pt x="3308" y="4765"/>
                </a:moveTo>
                <a:lnTo>
                  <a:pt x="3308" y="4765"/>
                </a:lnTo>
                <a:cubicBezTo>
                  <a:pt x="3089" y="5109"/>
                  <a:pt x="2901" y="5470"/>
                  <a:pt x="2728" y="5862"/>
                </a:cubicBezTo>
                <a:cubicBezTo>
                  <a:pt x="2681" y="5987"/>
                  <a:pt x="2728" y="6097"/>
                  <a:pt x="2807" y="6160"/>
                </a:cubicBezTo>
                <a:cubicBezTo>
                  <a:pt x="2258" y="7147"/>
                  <a:pt x="1866" y="8197"/>
                  <a:pt x="1615" y="9310"/>
                </a:cubicBezTo>
                <a:cubicBezTo>
                  <a:pt x="1757" y="8135"/>
                  <a:pt x="2101" y="6975"/>
                  <a:pt x="2650" y="5893"/>
                </a:cubicBezTo>
                <a:cubicBezTo>
                  <a:pt x="2854" y="5501"/>
                  <a:pt x="3073" y="5125"/>
                  <a:pt x="3308" y="4765"/>
                </a:cubicBezTo>
                <a:close/>
                <a:moveTo>
                  <a:pt x="11800" y="859"/>
                </a:moveTo>
                <a:cubicBezTo>
                  <a:pt x="11994" y="859"/>
                  <a:pt x="12188" y="865"/>
                  <a:pt x="12384" y="877"/>
                </a:cubicBezTo>
                <a:cubicBezTo>
                  <a:pt x="13058" y="1050"/>
                  <a:pt x="13716" y="1301"/>
                  <a:pt x="14343" y="1583"/>
                </a:cubicBezTo>
                <a:cubicBezTo>
                  <a:pt x="18277" y="3370"/>
                  <a:pt x="21224" y="7225"/>
                  <a:pt x="20926" y="11677"/>
                </a:cubicBezTo>
                <a:cubicBezTo>
                  <a:pt x="20660" y="15878"/>
                  <a:pt x="17321" y="19216"/>
                  <a:pt x="13246" y="19953"/>
                </a:cubicBezTo>
                <a:cubicBezTo>
                  <a:pt x="12687" y="20053"/>
                  <a:pt x="12113" y="20102"/>
                  <a:pt x="11532" y="20102"/>
                </a:cubicBezTo>
                <a:cubicBezTo>
                  <a:pt x="7010" y="20102"/>
                  <a:pt x="2125" y="17147"/>
                  <a:pt x="1819" y="12382"/>
                </a:cubicBezTo>
                <a:cubicBezTo>
                  <a:pt x="1584" y="8605"/>
                  <a:pt x="3387" y="5000"/>
                  <a:pt x="6255" y="2648"/>
                </a:cubicBezTo>
                <a:cubicBezTo>
                  <a:pt x="7871" y="1519"/>
                  <a:pt x="9787" y="859"/>
                  <a:pt x="11800" y="859"/>
                </a:cubicBezTo>
                <a:close/>
                <a:moveTo>
                  <a:pt x="17180" y="2554"/>
                </a:moveTo>
                <a:lnTo>
                  <a:pt x="17180" y="2554"/>
                </a:lnTo>
                <a:cubicBezTo>
                  <a:pt x="19421" y="4075"/>
                  <a:pt x="21052" y="6473"/>
                  <a:pt x="21553" y="9185"/>
                </a:cubicBezTo>
                <a:cubicBezTo>
                  <a:pt x="22353" y="13432"/>
                  <a:pt x="20597" y="18433"/>
                  <a:pt x="16569" y="20408"/>
                </a:cubicBezTo>
                <a:cubicBezTo>
                  <a:pt x="15195" y="21083"/>
                  <a:pt x="13704" y="21403"/>
                  <a:pt x="12215" y="21403"/>
                </a:cubicBezTo>
                <a:cubicBezTo>
                  <a:pt x="9489" y="21403"/>
                  <a:pt x="6768" y="20333"/>
                  <a:pt x="4782" y="18417"/>
                </a:cubicBezTo>
                <a:lnTo>
                  <a:pt x="4782" y="18417"/>
                </a:lnTo>
                <a:cubicBezTo>
                  <a:pt x="6427" y="19608"/>
                  <a:pt x="8371" y="20376"/>
                  <a:pt x="10377" y="20627"/>
                </a:cubicBezTo>
                <a:cubicBezTo>
                  <a:pt x="10793" y="20678"/>
                  <a:pt x="11210" y="20704"/>
                  <a:pt x="11626" y="20704"/>
                </a:cubicBezTo>
                <a:cubicBezTo>
                  <a:pt x="15519" y="20704"/>
                  <a:pt x="19353" y="18495"/>
                  <a:pt x="20911" y="14827"/>
                </a:cubicBezTo>
                <a:cubicBezTo>
                  <a:pt x="22807" y="10407"/>
                  <a:pt x="20863" y="5360"/>
                  <a:pt x="17180" y="2554"/>
                </a:cubicBezTo>
                <a:close/>
                <a:moveTo>
                  <a:pt x="10194" y="1"/>
                </a:moveTo>
                <a:cubicBezTo>
                  <a:pt x="8004" y="1"/>
                  <a:pt x="6046" y="970"/>
                  <a:pt x="4437" y="2507"/>
                </a:cubicBezTo>
                <a:cubicBezTo>
                  <a:pt x="1083" y="5752"/>
                  <a:pt x="1" y="10862"/>
                  <a:pt x="1819" y="15157"/>
                </a:cubicBezTo>
                <a:cubicBezTo>
                  <a:pt x="3597" y="19333"/>
                  <a:pt x="7747" y="22098"/>
                  <a:pt x="12229" y="22098"/>
                </a:cubicBezTo>
                <a:cubicBezTo>
                  <a:pt x="12608" y="22098"/>
                  <a:pt x="12989" y="22078"/>
                  <a:pt x="13371" y="22038"/>
                </a:cubicBezTo>
                <a:cubicBezTo>
                  <a:pt x="18262" y="21520"/>
                  <a:pt x="21741" y="17617"/>
                  <a:pt x="22368" y="12852"/>
                </a:cubicBezTo>
                <a:cubicBezTo>
                  <a:pt x="23042" y="7680"/>
                  <a:pt x="20190" y="2648"/>
                  <a:pt x="15268" y="815"/>
                </a:cubicBezTo>
                <a:cubicBezTo>
                  <a:pt x="14218" y="423"/>
                  <a:pt x="13120" y="219"/>
                  <a:pt x="12008" y="203"/>
                </a:cubicBezTo>
                <a:cubicBezTo>
                  <a:pt x="11631" y="125"/>
                  <a:pt x="11255" y="62"/>
                  <a:pt x="10863" y="31"/>
                </a:cubicBezTo>
                <a:cubicBezTo>
                  <a:pt x="10638" y="11"/>
                  <a:pt x="10415" y="1"/>
                  <a:pt x="101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21"/>
          <p:cNvSpPr txBox="1"/>
          <p:nvPr/>
        </p:nvSpPr>
        <p:spPr>
          <a:xfrm>
            <a:off x="-138262" y="2397300"/>
            <a:ext cx="1430100" cy="6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100">
                <a:solidFill>
                  <a:srgbClr val="83C5BE"/>
                </a:solidFill>
                <a:latin typeface="Lora"/>
                <a:ea typeface="Lora"/>
                <a:cs typeface="Lora"/>
                <a:sym typeface="Lora"/>
              </a:rPr>
              <a:t>Doppler</a:t>
            </a:r>
            <a:endParaRPr sz="1100">
              <a:solidFill>
                <a:srgbClr val="83C5BE"/>
              </a:solidFill>
            </a:endParaRPr>
          </a:p>
        </p:txBody>
      </p:sp>
      <p:sp>
        <p:nvSpPr>
          <p:cNvPr id="1380" name="Google Shape;1380;p21"/>
          <p:cNvSpPr txBox="1"/>
          <p:nvPr/>
        </p:nvSpPr>
        <p:spPr>
          <a:xfrm>
            <a:off x="2141226" y="1216900"/>
            <a:ext cx="3648600" cy="1332000"/>
          </a:xfrm>
          <a:prstGeom prst="rect">
            <a:avLst/>
          </a:prstGeom>
          <a:noFill/>
          <a:ln>
            <a:noFill/>
          </a:ln>
        </p:spPr>
        <p:txBody>
          <a:bodyPr anchorCtr="0" anchor="t" bIns="91425" lIns="91425" spcFirstLastPara="1" rIns="91425" wrap="square" tIns="91425">
            <a:noAutofit/>
          </a:bodyPr>
          <a:lstStyle/>
          <a:p>
            <a:pPr indent="-157774"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Tells us that there is fluid &amp; it’s moving. You can also asses valve closure.</a:t>
            </a:r>
            <a:endParaRPr sz="1000">
              <a:solidFill>
                <a:srgbClr val="6AA84F"/>
              </a:solidFill>
              <a:latin typeface="Mada"/>
              <a:ea typeface="Mada"/>
              <a:cs typeface="Mada"/>
              <a:sym typeface="Mada"/>
            </a:endParaRPr>
          </a:p>
          <a:p>
            <a:pPr indent="-157774" lvl="0" marL="179999" rtl="0" algn="l">
              <a:spcBef>
                <a:spcPts val="1000"/>
              </a:spcBef>
              <a:spcAft>
                <a:spcPts val="1000"/>
              </a:spcAft>
              <a:buClr>
                <a:srgbClr val="6AA84F"/>
              </a:buClr>
              <a:buSzPts val="1000"/>
              <a:buFont typeface="Mada"/>
              <a:buChar char="●"/>
            </a:pPr>
            <a:r>
              <a:rPr lang="en-GB" sz="1000">
                <a:solidFill>
                  <a:srgbClr val="6AA84F"/>
                </a:solidFill>
                <a:latin typeface="Mada"/>
                <a:ea typeface="Mada"/>
                <a:cs typeface="Mada"/>
                <a:sym typeface="Mada"/>
              </a:rPr>
              <a:t>Normal venous blood flow is spontaneous and phasic during respiration, yielding a </a:t>
            </a:r>
            <a:r>
              <a:rPr b="1" lang="en-GB" sz="1000">
                <a:solidFill>
                  <a:srgbClr val="6AA84F"/>
                </a:solidFill>
                <a:latin typeface="Mada"/>
                <a:ea typeface="Mada"/>
                <a:cs typeface="Mada"/>
                <a:sym typeface="Mada"/>
              </a:rPr>
              <a:t>wind-like audible Doppler signal</a:t>
            </a:r>
            <a:r>
              <a:rPr lang="en-GB" sz="1000">
                <a:solidFill>
                  <a:srgbClr val="6AA84F"/>
                </a:solidFill>
                <a:latin typeface="Mada"/>
                <a:ea typeface="Mada"/>
                <a:cs typeface="Mada"/>
                <a:sym typeface="Mada"/>
              </a:rPr>
              <a:t>. Manual compression of the limb below the probe should augment forward flow, with resultant increased amplitude of the audible Doppler signal. When the limb is compressed above the probe, the Doppler signal will normally cease, because competent valves restrict retrograde venous flow. When compression above the probe is released, an augmented, forward flow signal should be noted.</a:t>
            </a:r>
            <a:endParaRPr sz="1000">
              <a:solidFill>
                <a:srgbClr val="6AA84F"/>
              </a:solidFill>
              <a:latin typeface="Mada"/>
              <a:ea typeface="Mada"/>
              <a:cs typeface="Mada"/>
              <a:sym typeface="Mada"/>
            </a:endParaRPr>
          </a:p>
        </p:txBody>
      </p:sp>
      <p:sp>
        <p:nvSpPr>
          <p:cNvPr id="1381" name="Google Shape;1381;p21"/>
          <p:cNvSpPr txBox="1"/>
          <p:nvPr/>
        </p:nvSpPr>
        <p:spPr>
          <a:xfrm>
            <a:off x="-37562" y="7451925"/>
            <a:ext cx="12384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100">
                <a:solidFill>
                  <a:srgbClr val="83C5BE"/>
                </a:solidFill>
                <a:latin typeface="Lora"/>
                <a:ea typeface="Lora"/>
                <a:cs typeface="Lora"/>
                <a:sym typeface="Lora"/>
              </a:rPr>
              <a:t>Duplex scanning</a:t>
            </a:r>
            <a:endParaRPr b="1" sz="1100">
              <a:solidFill>
                <a:srgbClr val="83C5BE"/>
              </a:solidFill>
              <a:latin typeface="Lora"/>
              <a:ea typeface="Lora"/>
              <a:cs typeface="Lora"/>
              <a:sym typeface="Lora"/>
            </a:endParaRPr>
          </a:p>
          <a:p>
            <a:pPr indent="0" lvl="0" marL="0" rtl="0" algn="ctr">
              <a:spcBef>
                <a:spcPts val="0"/>
              </a:spcBef>
              <a:spcAft>
                <a:spcPts val="0"/>
              </a:spcAft>
              <a:buClr>
                <a:schemeClr val="dk1"/>
              </a:buClr>
              <a:buSzPts val="1100"/>
              <a:buFont typeface="Arial"/>
              <a:buNone/>
            </a:pPr>
            <a:r>
              <a:t/>
            </a:r>
            <a:endParaRPr b="1" sz="1100">
              <a:solidFill>
                <a:srgbClr val="83C5BE"/>
              </a:solidFill>
              <a:latin typeface="Lora"/>
              <a:ea typeface="Lora"/>
              <a:cs typeface="Lora"/>
              <a:sym typeface="Lora"/>
            </a:endParaRPr>
          </a:p>
          <a:p>
            <a:pPr indent="0" lvl="0" marL="0" rtl="0" algn="ctr">
              <a:spcBef>
                <a:spcPts val="0"/>
              </a:spcBef>
              <a:spcAft>
                <a:spcPts val="0"/>
              </a:spcAft>
              <a:buNone/>
            </a:pPr>
            <a:r>
              <a:t/>
            </a:r>
            <a:endParaRPr b="1" sz="1100">
              <a:solidFill>
                <a:srgbClr val="83C5BE"/>
              </a:solidFill>
              <a:latin typeface="Lora"/>
              <a:ea typeface="Lora"/>
              <a:cs typeface="Lora"/>
              <a:sym typeface="Lora"/>
            </a:endParaRPr>
          </a:p>
        </p:txBody>
      </p:sp>
      <p:sp>
        <p:nvSpPr>
          <p:cNvPr id="1382" name="Google Shape;1382;p21"/>
          <p:cNvSpPr txBox="1"/>
          <p:nvPr/>
        </p:nvSpPr>
        <p:spPr>
          <a:xfrm>
            <a:off x="2164125" y="3887150"/>
            <a:ext cx="4657200" cy="2267100"/>
          </a:xfrm>
          <a:prstGeom prst="rect">
            <a:avLst/>
          </a:prstGeom>
          <a:noFill/>
          <a:ln>
            <a:noFill/>
          </a:ln>
        </p:spPr>
        <p:txBody>
          <a:bodyPr anchorCtr="0" anchor="t" bIns="91425" lIns="91425" spcFirstLastPara="1" rIns="91425" wrap="square" tIns="91425">
            <a:noAutofit/>
          </a:bodyPr>
          <a:lstStyle/>
          <a:p>
            <a:pPr indent="-153499" lvl="0" marL="179999" marR="0" rtl="0" algn="l">
              <a:spcBef>
                <a:spcPts val="500"/>
              </a:spcBef>
              <a:spcAft>
                <a:spcPts val="0"/>
              </a:spcAft>
              <a:buClr>
                <a:srgbClr val="6AA84F"/>
              </a:buClr>
              <a:buSzPts val="1000"/>
              <a:buFont typeface="Mada"/>
              <a:buChar char="●"/>
            </a:pPr>
            <a:r>
              <a:rPr lang="en-GB" sz="1000">
                <a:solidFill>
                  <a:srgbClr val="6AA84F"/>
                </a:solidFill>
                <a:latin typeface="Mada"/>
                <a:ea typeface="Mada"/>
                <a:cs typeface="Mada"/>
                <a:sym typeface="Mada"/>
              </a:rPr>
              <a:t>Duplex ultrasound involves using high frequency sound waves to look at the </a:t>
            </a:r>
            <a:r>
              <a:rPr b="1" lang="en-GB" sz="1000">
                <a:solidFill>
                  <a:srgbClr val="6AA84F"/>
                </a:solidFill>
                <a:latin typeface="Mada"/>
                <a:ea typeface="Mada"/>
                <a:cs typeface="Mada"/>
                <a:sym typeface="Mada"/>
              </a:rPr>
              <a:t>speed of blood flow</a:t>
            </a:r>
            <a:r>
              <a:rPr lang="en-GB" sz="1000">
                <a:solidFill>
                  <a:srgbClr val="6AA84F"/>
                </a:solidFill>
                <a:latin typeface="Mada"/>
                <a:ea typeface="Mada"/>
                <a:cs typeface="Mada"/>
                <a:sym typeface="Mada"/>
              </a:rPr>
              <a:t>, and </a:t>
            </a:r>
            <a:r>
              <a:rPr b="1" lang="en-GB" sz="1000">
                <a:solidFill>
                  <a:srgbClr val="6AA84F"/>
                </a:solidFill>
                <a:latin typeface="Mada"/>
                <a:ea typeface="Mada"/>
                <a:cs typeface="Mada"/>
                <a:sym typeface="Mada"/>
              </a:rPr>
              <a:t>structure of the leg veins</a:t>
            </a:r>
            <a:r>
              <a:rPr lang="en-GB" sz="1000">
                <a:solidFill>
                  <a:srgbClr val="6AA84F"/>
                </a:solidFill>
                <a:latin typeface="Mada"/>
                <a:ea typeface="Mada"/>
                <a:cs typeface="Mada"/>
                <a:sym typeface="Mada"/>
              </a:rPr>
              <a:t>. The term "duplex" refers to the fact that two modes of ultrasound are used, Doppler and B-mode. The B-mode transducer (like a microphone) obtains an image of the vessel being studied. The Doppler probe within the transducer evaluates the </a:t>
            </a:r>
            <a:r>
              <a:rPr b="1" lang="en-GB" sz="1000">
                <a:solidFill>
                  <a:srgbClr val="6AA84F"/>
                </a:solidFill>
                <a:latin typeface="Mada"/>
                <a:ea typeface="Mada"/>
                <a:cs typeface="Mada"/>
                <a:sym typeface="Mada"/>
              </a:rPr>
              <a:t>velocity and direction of blood flow in the vessel</a:t>
            </a:r>
            <a:r>
              <a:rPr lang="en-GB" sz="1000">
                <a:solidFill>
                  <a:srgbClr val="6AA84F"/>
                </a:solidFill>
                <a:latin typeface="Mada"/>
                <a:ea typeface="Mada"/>
                <a:cs typeface="Mada"/>
                <a:sym typeface="Mada"/>
              </a:rPr>
              <a:t>. </a:t>
            </a:r>
            <a:endParaRPr sz="1000">
              <a:solidFill>
                <a:srgbClr val="6AA84F"/>
              </a:solidFill>
              <a:latin typeface="Mada"/>
              <a:ea typeface="Mada"/>
              <a:cs typeface="Mada"/>
              <a:sym typeface="Mada"/>
            </a:endParaRPr>
          </a:p>
          <a:p>
            <a:pPr indent="-153499" lvl="0" marL="179999" marR="0" rtl="0" algn="l">
              <a:spcBef>
                <a:spcPts val="500"/>
              </a:spcBef>
              <a:spcAft>
                <a:spcPts val="0"/>
              </a:spcAft>
              <a:buClr>
                <a:srgbClr val="6AA84F"/>
              </a:buClr>
              <a:buSzPts val="1000"/>
              <a:buFont typeface="Mada"/>
              <a:buChar char="●"/>
            </a:pPr>
            <a:r>
              <a:rPr lang="en-GB" sz="1000">
                <a:solidFill>
                  <a:srgbClr val="6AA84F"/>
                </a:solidFill>
                <a:latin typeface="Mada"/>
                <a:ea typeface="Mada"/>
                <a:cs typeface="Mada"/>
                <a:sym typeface="Mada"/>
              </a:rPr>
              <a:t>The </a:t>
            </a:r>
            <a:r>
              <a:rPr lang="en-GB" sz="1000">
                <a:solidFill>
                  <a:srgbClr val="6AA84F"/>
                </a:solidFill>
                <a:latin typeface="Mada"/>
                <a:ea typeface="Mada"/>
                <a:cs typeface="Mada"/>
                <a:sym typeface="Mada"/>
              </a:rPr>
              <a:t>probe also has a receiver to receive the s</a:t>
            </a:r>
            <a:r>
              <a:rPr lang="en-GB" sz="1000">
                <a:solidFill>
                  <a:srgbClr val="6AA84F"/>
                </a:solidFill>
                <a:latin typeface="Mada"/>
                <a:ea typeface="Mada"/>
                <a:cs typeface="Mada"/>
                <a:sym typeface="Mada"/>
              </a:rPr>
              <a:t>ound waves back and analyze it. Sound waves passing through fluid rapidly and easily will make the fluid appear black. While those passing through thick tissue will reflect the sound waves back. The receiver on the probe can also inform us if the sound waves are increasing (which indicates movement of fluid. This movement is either away from the probe or towards it)</a:t>
            </a:r>
            <a:endParaRPr sz="1000">
              <a:solidFill>
                <a:srgbClr val="6AA84F"/>
              </a:solidFill>
              <a:latin typeface="Mada"/>
              <a:ea typeface="Mada"/>
              <a:cs typeface="Mada"/>
              <a:sym typeface="Mada"/>
            </a:endParaRPr>
          </a:p>
          <a:p>
            <a:pPr indent="-153499" lvl="0" marL="179999" marR="0" rtl="0" algn="l">
              <a:spcBef>
                <a:spcPts val="500"/>
              </a:spcBef>
              <a:spcAft>
                <a:spcPts val="0"/>
              </a:spcAft>
              <a:buClr>
                <a:srgbClr val="6AA84F"/>
              </a:buClr>
              <a:buSzPts val="1000"/>
              <a:buFont typeface="Mada"/>
              <a:buChar char="●"/>
            </a:pPr>
            <a:r>
              <a:rPr lang="en-GB" sz="1000">
                <a:solidFill>
                  <a:srgbClr val="6AA84F"/>
                </a:solidFill>
                <a:latin typeface="Mada"/>
                <a:ea typeface="Mada"/>
                <a:cs typeface="Mada"/>
                <a:sym typeface="Mada"/>
              </a:rPr>
              <a:t>Duplex scanning is the most commonly used investigation tool. </a:t>
            </a:r>
            <a:endParaRPr sz="1000">
              <a:solidFill>
                <a:srgbClr val="6AA84F"/>
              </a:solidFill>
              <a:latin typeface="Mada"/>
              <a:ea typeface="Mada"/>
              <a:cs typeface="Mada"/>
              <a:sym typeface="Mada"/>
            </a:endParaRPr>
          </a:p>
          <a:p>
            <a:pPr indent="-153499" lvl="0" marL="179999" marR="0" rtl="0" algn="l">
              <a:spcBef>
                <a:spcPts val="500"/>
              </a:spcBef>
              <a:spcAft>
                <a:spcPts val="0"/>
              </a:spcAft>
              <a:buClr>
                <a:srgbClr val="1C4588"/>
              </a:buClr>
              <a:buSzPts val="1000"/>
              <a:buFont typeface="Mada"/>
              <a:buChar char="●"/>
            </a:pPr>
            <a:r>
              <a:rPr lang="en-GB" sz="1000">
                <a:solidFill>
                  <a:srgbClr val="1C4588"/>
                </a:solidFill>
                <a:latin typeface="Mada"/>
                <a:ea typeface="Mada"/>
                <a:cs typeface="Mada"/>
                <a:sym typeface="Mada"/>
              </a:rPr>
              <a:t>All patients must undergo duplex ultrasound to define the nature and distribution of superficial and deep venous disease, as this has an important bearing on both treatment and prognosis.</a:t>
            </a:r>
            <a:endParaRPr sz="1000">
              <a:solidFill>
                <a:srgbClr val="1C4588"/>
              </a:solidFill>
              <a:latin typeface="Mada"/>
              <a:ea typeface="Mada"/>
              <a:cs typeface="Mada"/>
              <a:sym typeface="Mada"/>
            </a:endParaRPr>
          </a:p>
          <a:p>
            <a:pPr indent="0" lvl="0" marL="0" marR="0" rtl="0" algn="l">
              <a:spcBef>
                <a:spcPts val="500"/>
              </a:spcBef>
              <a:spcAft>
                <a:spcPts val="0"/>
              </a:spcAft>
              <a:buNone/>
            </a:pPr>
            <a:r>
              <a:t/>
            </a:r>
            <a:endParaRPr sz="1000">
              <a:solidFill>
                <a:srgbClr val="6AA84F"/>
              </a:solidFill>
              <a:latin typeface="Mada"/>
              <a:ea typeface="Mada"/>
              <a:cs typeface="Mada"/>
              <a:sym typeface="Mada"/>
            </a:endParaRPr>
          </a:p>
        </p:txBody>
      </p:sp>
      <p:pic>
        <p:nvPicPr>
          <p:cNvPr id="1383" name="Google Shape;1383;p21"/>
          <p:cNvPicPr preferRelativeResize="0"/>
          <p:nvPr/>
        </p:nvPicPr>
        <p:blipFill rotWithShape="1">
          <a:blip r:embed="rId3">
            <a:alphaModFix/>
          </a:blip>
          <a:srcRect b="0" l="0" r="0" t="0"/>
          <a:stretch/>
        </p:blipFill>
        <p:spPr>
          <a:xfrm>
            <a:off x="3163538" y="8160342"/>
            <a:ext cx="1233626" cy="793933"/>
          </a:xfrm>
          <a:prstGeom prst="rect">
            <a:avLst/>
          </a:prstGeom>
          <a:noFill/>
          <a:ln>
            <a:noFill/>
          </a:ln>
        </p:spPr>
      </p:pic>
      <p:pic>
        <p:nvPicPr>
          <p:cNvPr id="1384" name="Google Shape;1384;p21">
            <a:hlinkClick r:id="rId4"/>
          </p:cNvPr>
          <p:cNvPicPr preferRelativeResize="0"/>
          <p:nvPr/>
        </p:nvPicPr>
        <p:blipFill>
          <a:blip r:embed="rId5">
            <a:alphaModFix/>
          </a:blip>
          <a:stretch>
            <a:fillRect/>
          </a:stretch>
        </p:blipFill>
        <p:spPr>
          <a:xfrm>
            <a:off x="3018875" y="7862169"/>
            <a:ext cx="257100" cy="257082"/>
          </a:xfrm>
          <a:prstGeom prst="rect">
            <a:avLst/>
          </a:prstGeom>
          <a:noFill/>
          <a:ln>
            <a:noFill/>
          </a:ln>
        </p:spPr>
      </p:pic>
      <p:pic>
        <p:nvPicPr>
          <p:cNvPr id="1385" name="Google Shape;1385;p21">
            <a:hlinkClick r:id="rId6"/>
          </p:cNvPr>
          <p:cNvPicPr preferRelativeResize="0"/>
          <p:nvPr/>
        </p:nvPicPr>
        <p:blipFill>
          <a:blip r:embed="rId5">
            <a:alphaModFix/>
          </a:blip>
          <a:stretch>
            <a:fillRect/>
          </a:stretch>
        </p:blipFill>
        <p:spPr>
          <a:xfrm>
            <a:off x="5030550" y="7796550"/>
            <a:ext cx="257100" cy="257100"/>
          </a:xfrm>
          <a:prstGeom prst="rect">
            <a:avLst/>
          </a:prstGeom>
          <a:noFill/>
          <a:ln>
            <a:noFill/>
          </a:ln>
        </p:spPr>
      </p:pic>
      <p:pic>
        <p:nvPicPr>
          <p:cNvPr id="1386" name="Google Shape;1386;p21"/>
          <p:cNvPicPr preferRelativeResize="0"/>
          <p:nvPr/>
        </p:nvPicPr>
        <p:blipFill rotWithShape="1">
          <a:blip r:embed="rId7">
            <a:alphaModFix/>
          </a:blip>
          <a:srcRect b="0" l="5055" r="3033" t="0"/>
          <a:stretch/>
        </p:blipFill>
        <p:spPr>
          <a:xfrm>
            <a:off x="5857150" y="2438325"/>
            <a:ext cx="944051" cy="601850"/>
          </a:xfrm>
          <a:prstGeom prst="rect">
            <a:avLst/>
          </a:prstGeom>
          <a:noFill/>
          <a:ln>
            <a:noFill/>
          </a:ln>
        </p:spPr>
      </p:pic>
      <p:pic>
        <p:nvPicPr>
          <p:cNvPr id="1387" name="Google Shape;1387;p21"/>
          <p:cNvPicPr preferRelativeResize="0"/>
          <p:nvPr/>
        </p:nvPicPr>
        <p:blipFill rotWithShape="1">
          <a:blip r:embed="rId8">
            <a:alphaModFix/>
          </a:blip>
          <a:srcRect b="15095" l="0" r="0" t="0"/>
          <a:stretch/>
        </p:blipFill>
        <p:spPr>
          <a:xfrm>
            <a:off x="5857150" y="1381863"/>
            <a:ext cx="944050" cy="985675"/>
          </a:xfrm>
          <a:prstGeom prst="rect">
            <a:avLst/>
          </a:prstGeom>
          <a:noFill/>
          <a:ln>
            <a:noFill/>
          </a:ln>
        </p:spPr>
      </p:pic>
      <p:sp>
        <p:nvSpPr>
          <p:cNvPr id="1388" name="Google Shape;1388;p21"/>
          <p:cNvSpPr txBox="1"/>
          <p:nvPr/>
        </p:nvSpPr>
        <p:spPr>
          <a:xfrm>
            <a:off x="3656438" y="737525"/>
            <a:ext cx="15810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Non Invasive:</a:t>
            </a:r>
            <a:endParaRPr b="1" sz="1600">
              <a:solidFill>
                <a:srgbClr val="006D77"/>
              </a:solidFill>
              <a:highlight>
                <a:srgbClr val="EDF9F9"/>
              </a:highlight>
              <a:latin typeface="Lora"/>
              <a:ea typeface="Lora"/>
              <a:cs typeface="Lora"/>
              <a:sym typeface="Lora"/>
            </a:endParaRPr>
          </a:p>
        </p:txBody>
      </p:sp>
      <p:pic>
        <p:nvPicPr>
          <p:cNvPr id="1389" name="Google Shape;1389;p21"/>
          <p:cNvPicPr preferRelativeResize="0"/>
          <p:nvPr/>
        </p:nvPicPr>
        <p:blipFill rotWithShape="1">
          <a:blip r:embed="rId9">
            <a:alphaModFix/>
          </a:blip>
          <a:srcRect b="0" l="0" r="54559" t="0"/>
          <a:stretch/>
        </p:blipFill>
        <p:spPr>
          <a:xfrm>
            <a:off x="2155250" y="8153424"/>
            <a:ext cx="970799" cy="793925"/>
          </a:xfrm>
          <a:prstGeom prst="rect">
            <a:avLst/>
          </a:prstGeom>
          <a:noFill/>
          <a:ln>
            <a:noFill/>
          </a:ln>
        </p:spPr>
      </p:pic>
      <p:pic>
        <p:nvPicPr>
          <p:cNvPr id="1390" name="Google Shape;1390;p21"/>
          <p:cNvPicPr preferRelativeResize="0"/>
          <p:nvPr/>
        </p:nvPicPr>
        <p:blipFill rotWithShape="1">
          <a:blip r:embed="rId9">
            <a:alphaModFix/>
          </a:blip>
          <a:srcRect b="0" l="45919" r="0" t="0"/>
          <a:stretch/>
        </p:blipFill>
        <p:spPr>
          <a:xfrm>
            <a:off x="4694950" y="8160350"/>
            <a:ext cx="970826" cy="793925"/>
          </a:xfrm>
          <a:prstGeom prst="rect">
            <a:avLst/>
          </a:prstGeom>
          <a:noFill/>
          <a:ln>
            <a:noFill/>
          </a:ln>
        </p:spPr>
      </p:pic>
      <p:sp>
        <p:nvSpPr>
          <p:cNvPr id="1391" name="Google Shape;1391;p21"/>
          <p:cNvSpPr/>
          <p:nvPr/>
        </p:nvSpPr>
        <p:spPr>
          <a:xfrm>
            <a:off x="2193375" y="5985050"/>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92" name="Google Shape;1392;p21"/>
          <p:cNvPicPr preferRelativeResize="0"/>
          <p:nvPr/>
        </p:nvPicPr>
        <p:blipFill>
          <a:blip r:embed="rId10">
            <a:alphaModFix/>
          </a:blip>
          <a:stretch>
            <a:fillRect/>
          </a:stretch>
        </p:blipFill>
        <p:spPr>
          <a:xfrm>
            <a:off x="3381096" y="6787756"/>
            <a:ext cx="1378402" cy="985649"/>
          </a:xfrm>
          <a:prstGeom prst="rect">
            <a:avLst/>
          </a:prstGeom>
          <a:noFill/>
          <a:ln>
            <a:noFill/>
          </a:ln>
        </p:spPr>
      </p:pic>
      <p:pic>
        <p:nvPicPr>
          <p:cNvPr id="1393" name="Google Shape;1393;p21"/>
          <p:cNvPicPr preferRelativeResize="0"/>
          <p:nvPr/>
        </p:nvPicPr>
        <p:blipFill>
          <a:blip r:embed="rId11">
            <a:alphaModFix/>
          </a:blip>
          <a:stretch>
            <a:fillRect/>
          </a:stretch>
        </p:blipFill>
        <p:spPr>
          <a:xfrm>
            <a:off x="1921100" y="6787751"/>
            <a:ext cx="1431073" cy="985651"/>
          </a:xfrm>
          <a:prstGeom prst="rect">
            <a:avLst/>
          </a:prstGeom>
          <a:noFill/>
          <a:ln>
            <a:noFill/>
          </a:ln>
        </p:spPr>
      </p:pic>
      <p:pic>
        <p:nvPicPr>
          <p:cNvPr id="1394" name="Google Shape;1394;p21"/>
          <p:cNvPicPr preferRelativeResize="0"/>
          <p:nvPr/>
        </p:nvPicPr>
        <p:blipFill>
          <a:blip r:embed="rId12">
            <a:alphaModFix/>
          </a:blip>
          <a:stretch>
            <a:fillRect/>
          </a:stretch>
        </p:blipFill>
        <p:spPr>
          <a:xfrm>
            <a:off x="4864620" y="6787748"/>
            <a:ext cx="1431080" cy="985650"/>
          </a:xfrm>
          <a:prstGeom prst="rect">
            <a:avLst/>
          </a:prstGeom>
          <a:noFill/>
          <a:ln>
            <a:noFill/>
          </a:ln>
        </p:spPr>
      </p:pic>
      <p:pic>
        <p:nvPicPr>
          <p:cNvPr id="1395" name="Google Shape;1395;p21"/>
          <p:cNvPicPr preferRelativeResize="0"/>
          <p:nvPr/>
        </p:nvPicPr>
        <p:blipFill>
          <a:blip r:embed="rId13">
            <a:alphaModFix/>
          </a:blip>
          <a:stretch>
            <a:fillRect/>
          </a:stretch>
        </p:blipFill>
        <p:spPr>
          <a:xfrm>
            <a:off x="5874781" y="8166700"/>
            <a:ext cx="1064667" cy="807800"/>
          </a:xfrm>
          <a:prstGeom prst="rect">
            <a:avLst/>
          </a:prstGeom>
          <a:noFill/>
          <a:ln>
            <a:noFill/>
          </a:ln>
        </p:spPr>
      </p:pic>
      <p:sp>
        <p:nvSpPr>
          <p:cNvPr id="1396" name="Google Shape;1396;p21"/>
          <p:cNvSpPr txBox="1"/>
          <p:nvPr/>
        </p:nvSpPr>
        <p:spPr>
          <a:xfrm>
            <a:off x="5866363" y="7818075"/>
            <a:ext cx="1081500" cy="57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900">
                <a:latin typeface="Mada"/>
                <a:ea typeface="Mada"/>
                <a:cs typeface="Mada"/>
                <a:sym typeface="Mada"/>
              </a:rPr>
              <a:t>Incompetent Perforator Vein</a:t>
            </a:r>
            <a:endParaRPr sz="900">
              <a:latin typeface="Mada"/>
              <a:ea typeface="Mada"/>
              <a:cs typeface="Mada"/>
              <a:sym typeface="Mada"/>
            </a:endParaRPr>
          </a:p>
        </p:txBody>
      </p:sp>
      <p:sp>
        <p:nvSpPr>
          <p:cNvPr id="1397" name="Google Shape;1397;p21"/>
          <p:cNvSpPr/>
          <p:nvPr/>
        </p:nvSpPr>
        <p:spPr>
          <a:xfrm>
            <a:off x="5772575" y="7489625"/>
            <a:ext cx="158700" cy="1818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21"/>
          <p:cNvSpPr/>
          <p:nvPr/>
        </p:nvSpPr>
        <p:spPr>
          <a:xfrm>
            <a:off x="6027500" y="7569025"/>
            <a:ext cx="213300" cy="162900"/>
          </a:xfrm>
          <a:prstGeom prst="ellipse">
            <a:avLst/>
          </a:prstGeom>
          <a:noFill/>
          <a:ln cap="flat" cmpd="sng" w="9525">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21"/>
          <p:cNvSpPr txBox="1"/>
          <p:nvPr/>
        </p:nvSpPr>
        <p:spPr>
          <a:xfrm>
            <a:off x="6306525" y="6746850"/>
            <a:ext cx="970800" cy="13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rgbClr val="6AA84F"/>
                </a:solidFill>
                <a:latin typeface="Mada"/>
                <a:ea typeface="Mada"/>
                <a:cs typeface="Mada"/>
                <a:sym typeface="Mada"/>
              </a:rPr>
              <a:t>- </a:t>
            </a:r>
            <a:r>
              <a:rPr lang="en-GB" sz="700">
                <a:solidFill>
                  <a:srgbClr val="6AA84F"/>
                </a:solidFill>
                <a:latin typeface="Mada"/>
                <a:ea typeface="Mada"/>
                <a:cs typeface="Mada"/>
                <a:sym typeface="Mada"/>
              </a:rPr>
              <a:t>Wave is </a:t>
            </a:r>
            <a:r>
              <a:rPr b="1" lang="en-GB" sz="700">
                <a:solidFill>
                  <a:srgbClr val="6AA84F"/>
                </a:solidFill>
                <a:latin typeface="Mada"/>
                <a:ea typeface="Mada"/>
                <a:cs typeface="Mada"/>
                <a:sym typeface="Mada"/>
              </a:rPr>
              <a:t>up</a:t>
            </a:r>
            <a:r>
              <a:rPr lang="en-GB" sz="700">
                <a:solidFill>
                  <a:srgbClr val="6AA84F"/>
                </a:solidFill>
                <a:latin typeface="Mada"/>
                <a:ea typeface="Mada"/>
                <a:cs typeface="Mada"/>
                <a:sym typeface="Mada"/>
              </a:rPr>
              <a:t> </a:t>
            </a:r>
            <a:r>
              <a:rPr lang="en-GB" sz="700">
                <a:solidFill>
                  <a:srgbClr val="00FF00"/>
                </a:solidFill>
                <a:latin typeface="Mada"/>
                <a:ea typeface="Mada"/>
                <a:cs typeface="Mada"/>
                <a:sym typeface="Mada"/>
              </a:rPr>
              <a:t>(</a:t>
            </a:r>
            <a:r>
              <a:rPr b="1" lang="en-GB" sz="700">
                <a:solidFill>
                  <a:srgbClr val="00FF00"/>
                </a:solidFill>
                <a:latin typeface="Mada"/>
                <a:ea typeface="Mada"/>
                <a:cs typeface="Mada"/>
                <a:sym typeface="Mada"/>
              </a:rPr>
              <a:t>green circle</a:t>
            </a:r>
            <a:r>
              <a:rPr lang="en-GB" sz="700">
                <a:solidFill>
                  <a:srgbClr val="00FF00"/>
                </a:solidFill>
                <a:latin typeface="Mada"/>
                <a:ea typeface="Mada"/>
                <a:cs typeface="Mada"/>
                <a:sym typeface="Mada"/>
              </a:rPr>
              <a:t>)</a:t>
            </a:r>
            <a:r>
              <a:rPr lang="en-GB" sz="700">
                <a:solidFill>
                  <a:srgbClr val="6AA84F"/>
                </a:solidFill>
                <a:latin typeface="Mada"/>
                <a:ea typeface="Mada"/>
                <a:cs typeface="Mada"/>
                <a:sym typeface="Mada"/>
              </a:rPr>
              <a:t>: blood is moving </a:t>
            </a:r>
            <a:r>
              <a:rPr b="1" lang="en-GB" sz="700">
                <a:solidFill>
                  <a:srgbClr val="6AA84F"/>
                </a:solidFill>
                <a:latin typeface="Mada"/>
                <a:ea typeface="Mada"/>
                <a:cs typeface="Mada"/>
                <a:sym typeface="Mada"/>
              </a:rPr>
              <a:t>towards</a:t>
            </a:r>
            <a:r>
              <a:rPr lang="en-GB" sz="700">
                <a:solidFill>
                  <a:srgbClr val="6AA84F"/>
                </a:solidFill>
                <a:latin typeface="Mada"/>
                <a:ea typeface="Mada"/>
                <a:cs typeface="Mada"/>
                <a:sym typeface="Mada"/>
              </a:rPr>
              <a:t> the probe.</a:t>
            </a:r>
            <a:endParaRPr sz="700">
              <a:solidFill>
                <a:srgbClr val="6AA84F"/>
              </a:solidFill>
              <a:latin typeface="Mada"/>
              <a:ea typeface="Mada"/>
              <a:cs typeface="Mada"/>
              <a:sym typeface="Mada"/>
            </a:endParaRPr>
          </a:p>
          <a:p>
            <a:pPr indent="0" lvl="0" marL="0" rtl="0" algn="l">
              <a:spcBef>
                <a:spcPts val="0"/>
              </a:spcBef>
              <a:spcAft>
                <a:spcPts val="0"/>
              </a:spcAft>
              <a:buNone/>
            </a:pPr>
            <a:r>
              <a:rPr lang="en-GB" sz="700">
                <a:solidFill>
                  <a:srgbClr val="6AA84F"/>
                </a:solidFill>
                <a:latin typeface="Mada"/>
                <a:ea typeface="Mada"/>
                <a:cs typeface="Mada"/>
                <a:sym typeface="Mada"/>
              </a:rPr>
              <a:t>- Wave is </a:t>
            </a:r>
            <a:r>
              <a:rPr b="1" lang="en-GB" sz="700">
                <a:solidFill>
                  <a:srgbClr val="6AA84F"/>
                </a:solidFill>
                <a:latin typeface="Mada"/>
                <a:ea typeface="Mada"/>
                <a:cs typeface="Mada"/>
                <a:sym typeface="Mada"/>
              </a:rPr>
              <a:t>down</a:t>
            </a:r>
            <a:r>
              <a:rPr lang="en-GB" sz="700">
                <a:solidFill>
                  <a:srgbClr val="6AA84F"/>
                </a:solidFill>
                <a:latin typeface="Mada"/>
                <a:ea typeface="Mada"/>
                <a:cs typeface="Mada"/>
                <a:sym typeface="Mada"/>
              </a:rPr>
              <a:t> </a:t>
            </a:r>
            <a:r>
              <a:rPr lang="en-GB" sz="700">
                <a:solidFill>
                  <a:srgbClr val="FF00FF"/>
                </a:solidFill>
                <a:latin typeface="Mada"/>
                <a:ea typeface="Mada"/>
                <a:cs typeface="Mada"/>
                <a:sym typeface="Mada"/>
              </a:rPr>
              <a:t>(</a:t>
            </a:r>
            <a:r>
              <a:rPr b="1" lang="en-GB" sz="700">
                <a:solidFill>
                  <a:srgbClr val="FF00FF"/>
                </a:solidFill>
                <a:latin typeface="Mada"/>
                <a:ea typeface="Mada"/>
                <a:cs typeface="Mada"/>
                <a:sym typeface="Mada"/>
              </a:rPr>
              <a:t>pink circle</a:t>
            </a:r>
            <a:r>
              <a:rPr lang="en-GB" sz="700">
                <a:solidFill>
                  <a:srgbClr val="FF00FF"/>
                </a:solidFill>
                <a:latin typeface="Mada"/>
                <a:ea typeface="Mada"/>
                <a:cs typeface="Mada"/>
                <a:sym typeface="Mada"/>
              </a:rPr>
              <a:t>)</a:t>
            </a:r>
            <a:r>
              <a:rPr lang="en-GB" sz="700">
                <a:solidFill>
                  <a:srgbClr val="6AA84F"/>
                </a:solidFill>
                <a:latin typeface="Mada"/>
                <a:ea typeface="Mada"/>
                <a:cs typeface="Mada"/>
                <a:sym typeface="Mada"/>
              </a:rPr>
              <a:t>: blood is moving </a:t>
            </a:r>
            <a:r>
              <a:rPr b="1" lang="en-GB" sz="700">
                <a:solidFill>
                  <a:srgbClr val="6AA84F"/>
                </a:solidFill>
                <a:latin typeface="Mada"/>
                <a:ea typeface="Mada"/>
                <a:cs typeface="Mada"/>
                <a:sym typeface="Mada"/>
              </a:rPr>
              <a:t>away</a:t>
            </a:r>
            <a:r>
              <a:rPr lang="en-GB" sz="700">
                <a:solidFill>
                  <a:srgbClr val="6AA84F"/>
                </a:solidFill>
                <a:latin typeface="Mada"/>
                <a:ea typeface="Mada"/>
                <a:cs typeface="Mada"/>
                <a:sym typeface="Mada"/>
              </a:rPr>
              <a:t> from the probe.</a:t>
            </a:r>
            <a:endParaRPr sz="700">
              <a:solidFill>
                <a:srgbClr val="6AA84F"/>
              </a:solidFill>
              <a:latin typeface="Mada"/>
              <a:ea typeface="Mada"/>
              <a:cs typeface="Mada"/>
              <a:sym typeface="Mada"/>
            </a:endParaRPr>
          </a:p>
        </p:txBody>
      </p:sp>
      <p:cxnSp>
        <p:nvCxnSpPr>
          <p:cNvPr id="1400" name="Google Shape;1400;p21"/>
          <p:cNvCxnSpPr/>
          <p:nvPr/>
        </p:nvCxnSpPr>
        <p:spPr>
          <a:xfrm flipH="1" rot="10800000">
            <a:off x="3241300" y="8256800"/>
            <a:ext cx="117000" cy="472200"/>
          </a:xfrm>
          <a:prstGeom prst="straightConnector1">
            <a:avLst/>
          </a:prstGeom>
          <a:noFill/>
          <a:ln cap="flat" cmpd="sng" w="19050">
            <a:solidFill>
              <a:srgbClr val="00FFFF"/>
            </a:solidFill>
            <a:prstDash val="solid"/>
            <a:round/>
            <a:headEnd len="med" w="med" type="none"/>
            <a:tailEnd len="med" w="med" type="triangle"/>
          </a:ln>
        </p:spPr>
      </p:cxnSp>
      <p:cxnSp>
        <p:nvCxnSpPr>
          <p:cNvPr id="1401" name="Google Shape;1401;p21"/>
          <p:cNvCxnSpPr/>
          <p:nvPr/>
        </p:nvCxnSpPr>
        <p:spPr>
          <a:xfrm>
            <a:off x="3473550" y="8256800"/>
            <a:ext cx="154800" cy="422100"/>
          </a:xfrm>
          <a:prstGeom prst="straightConnector1">
            <a:avLst/>
          </a:prstGeom>
          <a:noFill/>
          <a:ln cap="flat" cmpd="sng" w="19050">
            <a:solidFill>
              <a:srgbClr val="9900FF"/>
            </a:solidFill>
            <a:prstDash val="solid"/>
            <a:round/>
            <a:headEnd len="med" w="med" type="none"/>
            <a:tailEnd len="med" w="med" type="triangle"/>
          </a:ln>
        </p:spPr>
      </p:cxnSp>
      <p:sp>
        <p:nvSpPr>
          <p:cNvPr id="1402" name="Google Shape;1402;p21"/>
          <p:cNvSpPr txBox="1"/>
          <p:nvPr/>
        </p:nvSpPr>
        <p:spPr>
          <a:xfrm>
            <a:off x="2193375" y="8924800"/>
            <a:ext cx="2478900" cy="9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solidFill>
                  <a:srgbClr val="6AA84F"/>
                </a:solidFill>
                <a:latin typeface="Mada"/>
                <a:ea typeface="Mada"/>
                <a:cs typeface="Mada"/>
                <a:sym typeface="Mada"/>
              </a:rPr>
              <a:t>- </a:t>
            </a:r>
            <a:r>
              <a:rPr lang="en-GB" sz="600">
                <a:solidFill>
                  <a:srgbClr val="6AA84F"/>
                </a:solidFill>
                <a:latin typeface="Mada"/>
                <a:ea typeface="Mada"/>
                <a:cs typeface="Mada"/>
                <a:sym typeface="Mada"/>
              </a:rPr>
              <a:t>The </a:t>
            </a:r>
            <a:r>
              <a:rPr b="1" lang="en-GB" sz="600">
                <a:solidFill>
                  <a:srgbClr val="6AA84F"/>
                </a:solidFill>
                <a:latin typeface="Mada"/>
                <a:ea typeface="Mada"/>
                <a:cs typeface="Mada"/>
                <a:sym typeface="Mada"/>
              </a:rPr>
              <a:t>arrows</a:t>
            </a:r>
            <a:r>
              <a:rPr lang="en-GB" sz="600">
                <a:solidFill>
                  <a:srgbClr val="6AA84F"/>
                </a:solidFill>
                <a:latin typeface="Mada"/>
                <a:ea typeface="Mada"/>
                <a:cs typeface="Mada"/>
                <a:sym typeface="Mada"/>
              </a:rPr>
              <a:t> in this picture indicate </a:t>
            </a:r>
            <a:r>
              <a:rPr b="1" lang="en-GB" sz="600">
                <a:solidFill>
                  <a:srgbClr val="6AA84F"/>
                </a:solidFill>
                <a:latin typeface="Mada"/>
                <a:ea typeface="Mada"/>
                <a:cs typeface="Mada"/>
                <a:sym typeface="Mada"/>
              </a:rPr>
              <a:t>speed</a:t>
            </a:r>
            <a:r>
              <a:rPr lang="en-GB" sz="600">
                <a:solidFill>
                  <a:srgbClr val="6AA84F"/>
                </a:solidFill>
                <a:latin typeface="Mada"/>
                <a:ea typeface="Mada"/>
                <a:cs typeface="Mada"/>
                <a:sym typeface="Mada"/>
              </a:rPr>
              <a:t> and not direction! (in this picture the wave is up which means that the direction of the flow is towards the probe). </a:t>
            </a:r>
            <a:endParaRPr sz="600">
              <a:solidFill>
                <a:srgbClr val="6AA84F"/>
              </a:solidFill>
              <a:latin typeface="Mada"/>
              <a:ea typeface="Mada"/>
              <a:cs typeface="Mada"/>
              <a:sym typeface="Mada"/>
            </a:endParaRPr>
          </a:p>
          <a:p>
            <a:pPr indent="0" lvl="0" marL="0" rtl="0" algn="l">
              <a:spcBef>
                <a:spcPts val="0"/>
              </a:spcBef>
              <a:spcAft>
                <a:spcPts val="0"/>
              </a:spcAft>
              <a:buNone/>
            </a:pPr>
            <a:r>
              <a:rPr lang="en-GB" sz="600">
                <a:solidFill>
                  <a:srgbClr val="6AA84F"/>
                </a:solidFill>
                <a:latin typeface="Mada"/>
                <a:ea typeface="Mada"/>
                <a:cs typeface="Mada"/>
                <a:sym typeface="Mada"/>
              </a:rPr>
              <a:t>- The </a:t>
            </a:r>
            <a:r>
              <a:rPr b="1" lang="en-GB" sz="600">
                <a:solidFill>
                  <a:srgbClr val="15DADA"/>
                </a:solidFill>
                <a:latin typeface="Mada"/>
                <a:ea typeface="Mada"/>
                <a:cs typeface="Mada"/>
                <a:sym typeface="Mada"/>
              </a:rPr>
              <a:t>blue arrow</a:t>
            </a:r>
            <a:r>
              <a:rPr lang="en-GB" sz="600">
                <a:solidFill>
                  <a:srgbClr val="6AA84F"/>
                </a:solidFill>
                <a:latin typeface="Mada"/>
                <a:ea typeface="Mada"/>
                <a:cs typeface="Mada"/>
                <a:sym typeface="Mada"/>
              </a:rPr>
              <a:t>: speed is </a:t>
            </a:r>
            <a:r>
              <a:rPr b="1" lang="en-GB" sz="600">
                <a:solidFill>
                  <a:srgbClr val="6AA84F"/>
                </a:solidFill>
                <a:latin typeface="Mada"/>
                <a:ea typeface="Mada"/>
                <a:cs typeface="Mada"/>
                <a:sym typeface="Mada"/>
              </a:rPr>
              <a:t>fast</a:t>
            </a:r>
            <a:endParaRPr b="1" sz="600">
              <a:solidFill>
                <a:srgbClr val="6AA84F"/>
              </a:solidFill>
              <a:latin typeface="Mada"/>
              <a:ea typeface="Mada"/>
              <a:cs typeface="Mada"/>
              <a:sym typeface="Mada"/>
            </a:endParaRPr>
          </a:p>
          <a:p>
            <a:pPr indent="0" lvl="0" marL="0" rtl="0" algn="l">
              <a:spcBef>
                <a:spcPts val="0"/>
              </a:spcBef>
              <a:spcAft>
                <a:spcPts val="0"/>
              </a:spcAft>
              <a:buNone/>
            </a:pPr>
            <a:r>
              <a:rPr lang="en-GB" sz="600">
                <a:solidFill>
                  <a:srgbClr val="6AA84F"/>
                </a:solidFill>
                <a:latin typeface="Mada"/>
                <a:ea typeface="Mada"/>
                <a:cs typeface="Mada"/>
                <a:sym typeface="Mada"/>
              </a:rPr>
              <a:t>- The </a:t>
            </a:r>
            <a:r>
              <a:rPr b="1" lang="en-GB" sz="600">
                <a:solidFill>
                  <a:srgbClr val="9900FF"/>
                </a:solidFill>
                <a:latin typeface="Mada"/>
                <a:ea typeface="Mada"/>
                <a:cs typeface="Mada"/>
                <a:sym typeface="Mada"/>
              </a:rPr>
              <a:t>purple arrow</a:t>
            </a:r>
            <a:r>
              <a:rPr lang="en-GB" sz="600">
                <a:solidFill>
                  <a:srgbClr val="6AA84F"/>
                </a:solidFill>
                <a:latin typeface="Mada"/>
                <a:ea typeface="Mada"/>
                <a:cs typeface="Mada"/>
                <a:sym typeface="Mada"/>
              </a:rPr>
              <a:t>: speed is </a:t>
            </a:r>
            <a:r>
              <a:rPr b="1" lang="en-GB" sz="600">
                <a:solidFill>
                  <a:srgbClr val="6AA84F"/>
                </a:solidFill>
                <a:latin typeface="Mada"/>
                <a:ea typeface="Mada"/>
                <a:cs typeface="Mada"/>
                <a:sym typeface="Mada"/>
              </a:rPr>
              <a:t>low</a:t>
            </a:r>
            <a:endParaRPr b="1" sz="600">
              <a:solidFill>
                <a:srgbClr val="6AA84F"/>
              </a:solidFill>
              <a:latin typeface="Mada"/>
              <a:ea typeface="Mada"/>
              <a:cs typeface="Mada"/>
              <a:sym typeface="Mada"/>
            </a:endParaRPr>
          </a:p>
          <a:p>
            <a:pPr indent="0" lvl="0" marL="0" rtl="0" algn="l">
              <a:spcBef>
                <a:spcPts val="0"/>
              </a:spcBef>
              <a:spcAft>
                <a:spcPts val="0"/>
              </a:spcAft>
              <a:buNone/>
            </a:pPr>
            <a:r>
              <a:rPr b="1" lang="en-GB" sz="600">
                <a:solidFill>
                  <a:srgbClr val="6AA84F"/>
                </a:solidFill>
                <a:latin typeface="Mada"/>
                <a:ea typeface="Mada"/>
                <a:cs typeface="Mada"/>
                <a:sym typeface="Mada"/>
              </a:rPr>
              <a:t>AND BOTH ARE GOING IN THE SAME DIRECTION BECAUSE THE VALVE IS FUNCTIONING WELL.</a:t>
            </a:r>
            <a:endParaRPr b="1" sz="600">
              <a:solidFill>
                <a:srgbClr val="6AA84F"/>
              </a:solidFill>
              <a:latin typeface="Mada"/>
              <a:ea typeface="Mada"/>
              <a:cs typeface="Mada"/>
              <a:sym typeface="Mada"/>
            </a:endParaRPr>
          </a:p>
          <a:p>
            <a:pPr indent="0" lvl="0" marL="0" rtl="0" algn="l">
              <a:spcBef>
                <a:spcPts val="0"/>
              </a:spcBef>
              <a:spcAft>
                <a:spcPts val="0"/>
              </a:spcAft>
              <a:buNone/>
            </a:pPr>
            <a:r>
              <a:rPr lang="en-GB" sz="600">
                <a:solidFill>
                  <a:srgbClr val="6AA84F"/>
                </a:solidFill>
                <a:latin typeface="Mada"/>
                <a:ea typeface="Mada"/>
                <a:cs typeface="Mada"/>
                <a:sym typeface="Mada"/>
              </a:rPr>
              <a:t>How do we know that the valve is functioning normally? Because  when the direction of the flow (the wave) was about to get reversed, the flow stopped = valve is working (</a:t>
            </a:r>
            <a:r>
              <a:rPr b="1" lang="en-GB" sz="600">
                <a:solidFill>
                  <a:srgbClr val="FF9900"/>
                </a:solidFill>
                <a:latin typeface="Mada"/>
                <a:ea typeface="Mada"/>
                <a:cs typeface="Mada"/>
                <a:sym typeface="Mada"/>
              </a:rPr>
              <a:t>orange circle</a:t>
            </a:r>
            <a:r>
              <a:rPr lang="en-GB" sz="600">
                <a:solidFill>
                  <a:srgbClr val="6AA84F"/>
                </a:solidFill>
                <a:latin typeface="Mada"/>
                <a:ea typeface="Mada"/>
                <a:cs typeface="Mada"/>
                <a:sym typeface="Mada"/>
              </a:rPr>
              <a:t>). </a:t>
            </a:r>
            <a:endParaRPr sz="600">
              <a:solidFill>
                <a:srgbClr val="6AA84F"/>
              </a:solidFill>
              <a:latin typeface="Mada"/>
              <a:ea typeface="Mada"/>
              <a:cs typeface="Mada"/>
              <a:sym typeface="Mada"/>
            </a:endParaRPr>
          </a:p>
          <a:p>
            <a:pPr indent="0" lvl="0" marL="0" rtl="0" algn="l">
              <a:spcBef>
                <a:spcPts val="0"/>
              </a:spcBef>
              <a:spcAft>
                <a:spcPts val="0"/>
              </a:spcAft>
              <a:buNone/>
            </a:pPr>
            <a:r>
              <a:t/>
            </a:r>
            <a:endParaRPr b="1" sz="600">
              <a:solidFill>
                <a:srgbClr val="6AA84F"/>
              </a:solidFill>
              <a:latin typeface="Mada"/>
              <a:ea typeface="Mada"/>
              <a:cs typeface="Mada"/>
              <a:sym typeface="Mada"/>
            </a:endParaRPr>
          </a:p>
        </p:txBody>
      </p:sp>
      <p:sp>
        <p:nvSpPr>
          <p:cNvPr id="1403" name="Google Shape;1403;p21"/>
          <p:cNvSpPr txBox="1"/>
          <p:nvPr/>
        </p:nvSpPr>
        <p:spPr>
          <a:xfrm>
            <a:off x="3487876" y="7926950"/>
            <a:ext cx="6477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solidFill>
                  <a:srgbClr val="6AA84F"/>
                </a:solidFill>
                <a:latin typeface="Mada"/>
                <a:ea typeface="Mada"/>
                <a:cs typeface="Mada"/>
                <a:sym typeface="Mada"/>
              </a:rPr>
              <a:t>Normal</a:t>
            </a:r>
            <a:endParaRPr b="1" sz="900">
              <a:solidFill>
                <a:srgbClr val="6AA84F"/>
              </a:solidFill>
              <a:latin typeface="Mada"/>
              <a:ea typeface="Mada"/>
              <a:cs typeface="Mada"/>
              <a:sym typeface="Mada"/>
            </a:endParaRPr>
          </a:p>
        </p:txBody>
      </p:sp>
      <p:sp>
        <p:nvSpPr>
          <p:cNvPr id="1404" name="Google Shape;1404;p21"/>
          <p:cNvSpPr/>
          <p:nvPr/>
        </p:nvSpPr>
        <p:spPr>
          <a:xfrm>
            <a:off x="4135575" y="8678900"/>
            <a:ext cx="213300" cy="238200"/>
          </a:xfrm>
          <a:prstGeom prst="ellipse">
            <a:avLst/>
          </a:prstGeom>
          <a:no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21"/>
          <p:cNvSpPr txBox="1"/>
          <p:nvPr/>
        </p:nvSpPr>
        <p:spPr>
          <a:xfrm>
            <a:off x="4596075" y="7926950"/>
            <a:ext cx="13554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solidFill>
                  <a:srgbClr val="6AA84F"/>
                </a:solidFill>
                <a:latin typeface="Mada"/>
                <a:ea typeface="Mada"/>
                <a:cs typeface="Mada"/>
                <a:sym typeface="Mada"/>
              </a:rPr>
              <a:t>Incompetent Valves</a:t>
            </a:r>
            <a:endParaRPr b="1" sz="900">
              <a:solidFill>
                <a:srgbClr val="6AA84F"/>
              </a:solidFill>
              <a:latin typeface="Mada"/>
              <a:ea typeface="Mada"/>
              <a:cs typeface="Mada"/>
              <a:sym typeface="Mada"/>
            </a:endParaRPr>
          </a:p>
        </p:txBody>
      </p:sp>
      <p:sp>
        <p:nvSpPr>
          <p:cNvPr id="1406" name="Google Shape;1406;p21"/>
          <p:cNvSpPr txBox="1"/>
          <p:nvPr/>
        </p:nvSpPr>
        <p:spPr>
          <a:xfrm>
            <a:off x="4650425" y="8919175"/>
            <a:ext cx="1511700" cy="25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solidFill>
                  <a:srgbClr val="6AA84F"/>
                </a:solidFill>
                <a:latin typeface="Mada"/>
                <a:ea typeface="Mada"/>
                <a:cs typeface="Mada"/>
                <a:sym typeface="Mada"/>
              </a:rPr>
              <a:t>- Reversed flow</a:t>
            </a:r>
            <a:endParaRPr sz="700">
              <a:solidFill>
                <a:srgbClr val="6AA84F"/>
              </a:solidFill>
              <a:latin typeface="Mada"/>
              <a:ea typeface="Mada"/>
              <a:cs typeface="Mada"/>
              <a:sym typeface="Mada"/>
            </a:endParaRPr>
          </a:p>
          <a:p>
            <a:pPr indent="0" lvl="0" marL="0" rtl="0" algn="l">
              <a:spcBef>
                <a:spcPts val="0"/>
              </a:spcBef>
              <a:spcAft>
                <a:spcPts val="0"/>
              </a:spcAft>
              <a:buNone/>
            </a:pPr>
            <a:r>
              <a:t/>
            </a:r>
            <a:endParaRPr b="1" sz="700">
              <a:solidFill>
                <a:srgbClr val="6AA84F"/>
              </a:solidFill>
              <a:latin typeface="Mada"/>
              <a:ea typeface="Mada"/>
              <a:cs typeface="Mada"/>
              <a:sym typeface="Mada"/>
            </a:endParaRPr>
          </a:p>
        </p:txBody>
      </p:sp>
      <p:sp>
        <p:nvSpPr>
          <p:cNvPr id="1407" name="Google Shape;1407;p21"/>
          <p:cNvSpPr/>
          <p:nvPr/>
        </p:nvSpPr>
        <p:spPr>
          <a:xfrm>
            <a:off x="4919075" y="8712275"/>
            <a:ext cx="431700" cy="181800"/>
          </a:xfrm>
          <a:prstGeom prst="roundRect">
            <a:avLst>
              <a:gd fmla="val 16667" name="adj"/>
            </a:avLst>
          </a:prstGeom>
          <a:no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21"/>
          <p:cNvSpPr txBox="1"/>
          <p:nvPr/>
        </p:nvSpPr>
        <p:spPr>
          <a:xfrm>
            <a:off x="3656438" y="3556925"/>
            <a:ext cx="1581000" cy="19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Non Invasive:</a:t>
            </a:r>
            <a:endParaRPr b="1" sz="1600">
              <a:solidFill>
                <a:srgbClr val="006D77"/>
              </a:solidFill>
              <a:highlight>
                <a:srgbClr val="EDF9F9"/>
              </a:highlight>
              <a:latin typeface="Lora"/>
              <a:ea typeface="Lora"/>
              <a:cs typeface="Lora"/>
              <a:sym typeface="Lora"/>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